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2" r:id="rId4"/>
    <p:sldId id="264" r:id="rId5"/>
    <p:sldId id="266" r:id="rId6"/>
    <p:sldId id="268" r:id="rId7"/>
    <p:sldId id="269" r:id="rId8"/>
    <p:sldId id="270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1309" autoAdjust="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7/10/15 Fri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about,</a:t>
            </a:r>
            <a:r>
              <a:rPr lang="en-US" baseline="0" dirty="0" smtClean="0"/>
              <a:t> notice, rules, guide, archive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term</a:t>
            </a:r>
            <a:r>
              <a:rPr lang="en-US" baseline="0" dirty="0" err="1" smtClean="0"/>
              <a:t>&amp;id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postDef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**EXPIRED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7/9/15 Thu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3019649" y="1151581"/>
            <a:ext cx="6078169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3009525" y="3130594"/>
            <a:ext cx="4244195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4035764" y="1264970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875915" y="1264558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71639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53881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3530641" y="1676909"/>
            <a:ext cx="5068414" cy="10630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3838405" y="2078999"/>
            <a:ext cx="4452886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7705" y="3284263"/>
            <a:ext cx="3935822" cy="2183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367488" y="3838005"/>
            <a:ext cx="3513603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83419" y="3423526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7" y="342369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456085" y="3418531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7379804" y="1267124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7379804" y="3123047"/>
            <a:ext cx="1718014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3838405" y="1774075"/>
            <a:ext cx="4452885" cy="1779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490044" y="3265292"/>
            <a:ext cx="1481690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490044" y="4230718"/>
            <a:ext cx="1481690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904057" y="5061365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6456085" y="5056199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503729" y="5207513"/>
            <a:ext cx="1481690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3019649" y="1151581"/>
            <a:ext cx="6078169" cy="14215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3000192" y="2737920"/>
            <a:ext cx="4564870" cy="34134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4035764" y="1264970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875915" y="1264558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71639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53881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3530641" y="1676909"/>
            <a:ext cx="5068414" cy="7605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3838405" y="1772532"/>
            <a:ext cx="4452886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77310" y="2868858"/>
            <a:ext cx="4202494" cy="2183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7379804" y="1267124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7711777" y="2737921"/>
            <a:ext cx="1345891" cy="34134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860144" y="2881128"/>
            <a:ext cx="1071441" cy="155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1" y="1142917"/>
            <a:ext cx="4370330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31442" y="1296761"/>
            <a:ext cx="3994123" cy="21484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414205" y="1831358"/>
            <a:ext cx="3633140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430136" y="1416879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6062564" y="1426539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614592" y="1421373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90286" y="1255357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90286" y="2220783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7690286" y="3177134"/>
            <a:ext cx="1329881" cy="165893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90286" y="4974225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6062564" y="3062733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614592" y="3057567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1443" y="3599009"/>
            <a:ext cx="3994122" cy="21484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searchBar"/>
          <p:cNvSpPr/>
          <p:nvPr/>
        </p:nvSpPr>
        <p:spPr>
          <a:xfrm>
            <a:off x="3414205" y="4133606"/>
            <a:ext cx="3633140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3430136" y="3719127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6062564" y="372878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6614592" y="3723621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6062564" y="5364981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6614592" y="5359815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0" y="1142917"/>
            <a:ext cx="4388803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31442" y="1296761"/>
            <a:ext cx="3994123" cy="2187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414205" y="1831358"/>
            <a:ext cx="3667841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430136" y="1416879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6105949" y="1422045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657977" y="1416879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84960" y="1231434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84960" y="2196860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7684960" y="3153211"/>
            <a:ext cx="1329881" cy="165893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84960" y="4950302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6105949" y="3058239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657977" y="3053073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3231443" y="3731491"/>
            <a:ext cx="3964965" cy="22221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earchBar"/>
          <p:cNvSpPr/>
          <p:nvPr/>
        </p:nvSpPr>
        <p:spPr>
          <a:xfrm>
            <a:off x="4576539" y="3047906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5122870" y="305307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0" y="1142917"/>
            <a:ext cx="4388803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3733" y="1270685"/>
            <a:ext cx="3994123" cy="337520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84960" y="1231434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84960" y="2196860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84960" y="3163843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2356" y="4148130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5318710" y="4148130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439128" y="1303522"/>
            <a:ext cx="3273116" cy="556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439128" y="2012288"/>
            <a:ext cx="3273116" cy="3249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7688" y="154744"/>
            <a:ext cx="6787665" cy="6133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6072" y="519101"/>
            <a:ext cx="6103683" cy="1607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6071" y="2321950"/>
            <a:ext cx="6103684" cy="381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8" name="result_pane"/>
          <p:cNvSpPr/>
          <p:nvPr/>
        </p:nvSpPr>
        <p:spPr>
          <a:xfrm>
            <a:off x="3680795" y="2625086"/>
            <a:ext cx="4918286" cy="3401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resultPane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1760" y="3188683"/>
            <a:ext cx="4371975" cy="2642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1850" y="847724"/>
            <a:ext cx="5536176" cy="1098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4430554" y="1397249"/>
            <a:ext cx="3244329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4746" y="1379696"/>
            <a:ext cx="728334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40870" y="1375625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72473" y="1375624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sult_content"/>
          <p:cNvSpPr/>
          <p:nvPr/>
        </p:nvSpPr>
        <p:spPr>
          <a:xfrm>
            <a:off x="4203928" y="4179775"/>
            <a:ext cx="4027643" cy="95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result_content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sult_content_submenu"/>
          <p:cNvSpPr/>
          <p:nvPr/>
        </p:nvSpPr>
        <p:spPr>
          <a:xfrm>
            <a:off x="4203927" y="5200410"/>
            <a:ext cx="4027643" cy="51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result_content_submenu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03927" y="3488472"/>
            <a:ext cx="4027643" cy="597471"/>
            <a:chOff x="3544011" y="3029718"/>
            <a:chExt cx="4027643" cy="597471"/>
          </a:xfrm>
        </p:grpSpPr>
        <p:sp>
          <p:nvSpPr>
            <p:cNvPr id="21" name="직사각형 20"/>
            <p:cNvSpPr/>
            <p:nvPr/>
          </p:nvSpPr>
          <p:spPr>
            <a:xfrm>
              <a:off x="3544011" y="3029718"/>
              <a:ext cx="4027643" cy="5974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result_header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31501" y="3310822"/>
              <a:ext cx="1264705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</a:rPr>
                <a:t>itle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14396" y="3310822"/>
              <a:ext cx="13634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77951" y="3310822"/>
              <a:ext cx="3372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81569" y="3310822"/>
              <a:ext cx="3372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148</Words>
  <Application>Microsoft Office PowerPoint</Application>
  <PresentationFormat>와이드스크린</PresentationFormat>
  <Paragraphs>139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2015-06-30T11:14:03Z</dcterms:created>
  <dcterms:modified xsi:type="dcterms:W3CDTF">2015-07-10T05:50:12Z</dcterms:modified>
</cp:coreProperties>
</file>