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100" d="100"/>
          <a:sy n="100" d="100"/>
        </p:scale>
        <p:origin x="-112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6/30/15 Tue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7688" y="154744"/>
            <a:ext cx="6787665" cy="6133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9924" y="505703"/>
            <a:ext cx="5610225" cy="1607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9923" y="2295525"/>
            <a:ext cx="4695827" cy="381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esultPane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71849" y="2725018"/>
            <a:ext cx="4371975" cy="2647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1850" y="847724"/>
            <a:ext cx="5286375" cy="1098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9756" y="2295525"/>
            <a:ext cx="780393" cy="381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aside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396113" y="1379696"/>
            <a:ext cx="3023862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4746" y="1379696"/>
            <a:ext cx="728334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1901" y="1379696"/>
            <a:ext cx="465616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35253" y="1379695"/>
            <a:ext cx="465616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4011" y="3029718"/>
            <a:ext cx="4027643" cy="5974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result_header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4012" y="3721021"/>
            <a:ext cx="4027643" cy="95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result_content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44011" y="4741656"/>
            <a:ext cx="4027643" cy="51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result_content_submenu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31501" y="3310822"/>
            <a:ext cx="1264705" cy="236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itle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14396" y="3310822"/>
            <a:ext cx="1363434" cy="236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77951" y="3310822"/>
            <a:ext cx="337234" cy="236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81569" y="3310822"/>
            <a:ext cx="337234" cy="236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2015-06-30T11:14:03Z</dcterms:created>
  <dcterms:modified xsi:type="dcterms:W3CDTF">2015-06-30T12:05:48Z</dcterms:modified>
</cp:coreProperties>
</file>