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8" r:id="rId3"/>
    <p:sldId id="279" r:id="rId4"/>
    <p:sldId id="280" r:id="rId5"/>
    <p:sldId id="281" r:id="rId6"/>
    <p:sldId id="272" r:id="rId7"/>
    <p:sldId id="271" r:id="rId8"/>
    <p:sldId id="273" r:id="rId9"/>
    <p:sldId id="274" r:id="rId10"/>
    <p:sldId id="275" r:id="rId11"/>
    <p:sldId id="276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DEEBF7"/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65701" autoAdjust="0"/>
  </p:normalViewPr>
  <p:slideViewPr>
    <p:cSldViewPr snapToGrid="0">
      <p:cViewPr varScale="1">
        <p:scale>
          <a:sx n="76" d="100"/>
          <a:sy n="76" d="100"/>
        </p:scale>
        <p:origin x="4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context_root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err="1" smtClean="0"/>
              <a:t>div#header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div.gnb</a:t>
            </a:r>
            <a:endParaRPr lang="en-US" dirty="0" smtClean="0"/>
          </a:p>
          <a:p>
            <a:r>
              <a:rPr lang="en-US" baseline="0" dirty="0" smtClean="0"/>
              <a:t>		logo, 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  <a:r>
              <a:rPr lang="en-US" baseline="0" dirty="0" err="1" smtClean="0"/>
              <a:t>div.aside</a:t>
            </a:r>
            <a:endParaRPr lang="en-US" baseline="0" dirty="0" smtClean="0"/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entry_add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상세서술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term</a:t>
            </a:r>
            <a:r>
              <a:rPr lang="ko-KR" altLang="en-US" baseline="0" dirty="0" smtClean="0"/>
              <a:t>을 추천해주는 기능</a:t>
            </a:r>
            <a:r>
              <a:rPr lang="en-US" altLang="ko-KR" baseline="0" dirty="0" smtClean="0"/>
              <a:t>. (“</a:t>
            </a:r>
            <a:r>
              <a:rPr lang="ko-KR" altLang="en-US" baseline="0" dirty="0" smtClean="0"/>
              <a:t>혹시 추가하려는 단어가 이것입니까</a:t>
            </a:r>
            <a:r>
              <a:rPr lang="en-US" altLang="ko-KR" baseline="0" dirty="0" smtClean="0"/>
              <a:t>?”)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본 기능을 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각기 다른 디자인을 생각해보았다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Sugg1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Sugg2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Term </a:t>
            </a:r>
            <a:r>
              <a:rPr lang="ko-KR" altLang="en-US" dirty="0" smtClean="0"/>
              <a:t>폼에서 </a:t>
            </a:r>
            <a:r>
              <a:rPr lang="ko-KR" altLang="en-US" dirty="0" err="1" smtClean="0"/>
              <a:t>드롭다운으로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연관검색어</a:t>
            </a:r>
            <a:r>
              <a:rPr lang="ko-KR" altLang="en-US" dirty="0" smtClean="0"/>
              <a:t> 처럼</a:t>
            </a:r>
            <a:r>
              <a:rPr lang="en-US" altLang="ko-KR" dirty="0" smtClean="0"/>
              <a:t>).</a:t>
            </a:r>
            <a:endParaRPr lang="en-US" dirty="0" smtClean="0"/>
          </a:p>
          <a:p>
            <a:r>
              <a:rPr lang="en-US" dirty="0" err="1" smtClean="0"/>
              <a:t>ajax</a:t>
            </a:r>
            <a:r>
              <a:rPr lang="ko-KR" altLang="en-US" dirty="0" smtClean="0"/>
              <a:t>로 사용자가 입력을 하면 실시간으로 추천해줌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추천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역시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비슷한 맥락에서 추천하는 기능을 구현 한다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특별히 미리 몇 가지 품사들을 리스트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제공해주면 좋다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이후 논의 필요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? </a:t>
            </a:r>
            <a:r>
              <a:rPr lang="ko-KR" altLang="en-US" baseline="0" dirty="0" smtClean="0"/>
              <a:t>도움말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를 모르는 일반인을 위해 개념 설명을 하는 짤막한 </a:t>
            </a:r>
            <a:r>
              <a:rPr lang="ko-KR" altLang="en-US" baseline="0" dirty="0" err="1" smtClean="0"/>
              <a:t>툴팁을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링크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usage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optional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구분선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/login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upper_bar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login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baseline="0" dirty="0" smtClean="0"/>
              <a:t> </a:t>
            </a:r>
            <a:r>
              <a:rPr lang="en-US" dirty="0" smtClean="0"/>
              <a:t>ABORT</a:t>
            </a:r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section.content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section.ad-top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div.ad-top</a:t>
            </a:r>
          </a:p>
          <a:p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ad_aside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/about/*,</a:t>
            </a:r>
            <a:r>
              <a:rPr lang="en-US" baseline="0" dirty="0" smtClean="0"/>
              <a:t> /notice/*, /rules/*, /guide/*, /feedback/*, /terms/*, /privacy/*, 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 temp</a:t>
            </a:r>
          </a:p>
          <a:p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r>
              <a:rPr lang="en-US" baseline="0" dirty="0" smtClean="0"/>
              <a:t>  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guide, 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/about/*,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/notice/*,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/rules/*,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/guide/*,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about, notice, rules, guide, archive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ko-KR" altLang="en-US" baseline="0" dirty="0" smtClean="0"/>
              <a:t>미정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r>
              <a:rPr lang="ko-KR" altLang="en-US" dirty="0" smtClean="0"/>
              <a:t>추후 서술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  term, up, vote, down, date, </a:t>
            </a:r>
            <a:r>
              <a:rPr lang="en-US" baseline="0" dirty="0" err="1" smtClean="0"/>
              <a:t>vote_info</a:t>
            </a:r>
            <a:r>
              <a:rPr lang="en-US" baseline="0" dirty="0" smtClean="0"/>
              <a:t>, (button)1,2,3,4,5,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entry_body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lemma,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and down(vote) </a:t>
            </a: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U, VT, D. VT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(U-D) </a:t>
            </a:r>
            <a:r>
              <a:rPr lang="ko-KR" altLang="en-US" baseline="0" dirty="0" smtClean="0"/>
              <a:t>값이다</a:t>
            </a:r>
            <a:r>
              <a:rPr lang="en-US" altLang="ko-KR" baseline="0" dirty="0" smtClean="0"/>
              <a:t>. up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down arrow(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symbol) </a:t>
            </a:r>
            <a:r>
              <a:rPr lang="ko-KR" altLang="en-US" baseline="0" dirty="0" smtClean="0"/>
              <a:t>페이지 </a:t>
            </a:r>
            <a:r>
              <a:rPr lang="ko-KR" altLang="en-US" baseline="0" dirty="0" err="1" smtClean="0"/>
              <a:t>갱신없이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실시간 처리한다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누르면 </a:t>
            </a:r>
            <a:r>
              <a:rPr lang="en-US" altLang="ko-KR" baseline="0" dirty="0" smtClean="0"/>
              <a:t>symbol </a:t>
            </a:r>
            <a:r>
              <a:rPr lang="ko-KR" altLang="en-US" baseline="0" dirty="0" smtClean="0"/>
              <a:t>색깔이 바뀐다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시도하면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일단 재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전에 보여지기는 정상 화살표 색깔로 보이지만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원활한 속도처리를 위해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재차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prompt</a:t>
            </a:r>
            <a:r>
              <a:rPr lang="ko-KR" altLang="en-US" baseline="0" dirty="0" smtClean="0"/>
              <a:t>를 띄우고</a:t>
            </a:r>
            <a:r>
              <a:rPr lang="en-US" altLang="ko-KR" baseline="0" dirty="0" smtClean="0"/>
              <a:t>(“</a:t>
            </a:r>
            <a:r>
              <a:rPr lang="ko-KR" altLang="en-US" baseline="0" dirty="0" smtClean="0"/>
              <a:t>이미 투표하셨습니다</a:t>
            </a:r>
            <a:r>
              <a:rPr lang="en-US" altLang="ko-KR" baseline="0" dirty="0" smtClean="0"/>
              <a:t>”), </a:t>
            </a:r>
            <a:r>
              <a:rPr lang="ko-KR" altLang="en-US" baseline="0" dirty="0" smtClean="0"/>
              <a:t>화살표 색깔을 바꾼다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vote </a:t>
            </a:r>
            <a:r>
              <a:rPr lang="ko-KR" altLang="en-US" baseline="0" dirty="0" smtClean="0"/>
              <a:t>정보 표기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VTINFO. hit, pop, up, down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표기한다</a:t>
            </a:r>
            <a:r>
              <a:rPr lang="en-US" altLang="ko-KR" baseline="0" dirty="0" smtClean="0"/>
              <a:t>. vote</a:t>
            </a:r>
            <a:r>
              <a:rPr lang="ko-KR" altLang="en-US" baseline="0" dirty="0" smtClean="0"/>
              <a:t>가 발생하면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처리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cmt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cmt_board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cmt_input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comment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반영한다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추후 상세 서술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other_terms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add_term</a:t>
            </a:r>
            <a:r>
              <a:rPr lang="en-US" baseline="0" dirty="0" smtClean="0"/>
              <a:t> form </a:t>
            </a:r>
            <a:r>
              <a:rPr lang="ko-KR" altLang="en-US" baseline="0" dirty="0" smtClean="0"/>
              <a:t>구성에 관해 다음 슬라이드에 상세 서술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8/13/15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1395" y="986971"/>
            <a:ext cx="6850847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3896897" y="986971"/>
            <a:ext cx="5200922" cy="523943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02100" y="2087785"/>
            <a:ext cx="4788201" cy="377530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319908"/>
            <a:ext cx="1202723" cy="1764850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2241395" y="395322"/>
            <a:ext cx="6850849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div.gnb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745973" y="409092"/>
            <a:ext cx="3556084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06884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2219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div.campaign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102100" y="1136021"/>
            <a:ext cx="4788201" cy="49027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393570" y="537514"/>
            <a:ext cx="6128129" cy="57743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617319" y="719539"/>
            <a:ext cx="5650381" cy="4750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5038508" y="5795136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730007" y="834866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3730007" y="207722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3732904" y="3343106"/>
            <a:ext cx="2886201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732905" y="4357126"/>
            <a:ext cx="2886200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2838084" y="8312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838084" y="208301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2828848" y="335984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2838084" y="2466337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3730007" y="246633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searchBar"/>
          <p:cNvSpPr/>
          <p:nvPr/>
        </p:nvSpPr>
        <p:spPr>
          <a:xfrm>
            <a:off x="2832165" y="43735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searchBar"/>
          <p:cNvSpPr/>
          <p:nvPr/>
        </p:nvSpPr>
        <p:spPr>
          <a:xfrm>
            <a:off x="3265911" y="2086748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searchBar"/>
          <p:cNvSpPr/>
          <p:nvPr/>
        </p:nvSpPr>
        <p:spPr>
          <a:xfrm>
            <a:off x="3261148" y="2465103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searchBar"/>
          <p:cNvSpPr/>
          <p:nvPr/>
        </p:nvSpPr>
        <p:spPr>
          <a:xfrm>
            <a:off x="3720771" y="119626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searchBar"/>
          <p:cNvSpPr/>
          <p:nvPr/>
        </p:nvSpPr>
        <p:spPr>
          <a:xfrm>
            <a:off x="5323869" y="83124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7253" y="19247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778513" y="29026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searchBar"/>
          <p:cNvSpPr/>
          <p:nvPr/>
        </p:nvSpPr>
        <p:spPr>
          <a:xfrm>
            <a:off x="3374274" y="28207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6752" y="29770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74274" y="13224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627251" y="15184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5120933" y="43735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5812457" y="43735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870074" y="16855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049123" y="13660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291946" y="15331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1105137"/>
            <a:ext cx="7584296" cy="53705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222917"/>
            <a:ext cx="6856423" cy="89507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5" y="2304470"/>
            <a:ext cx="5018049" cy="384751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8" y="1347094"/>
            <a:ext cx="5390693" cy="54672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.ad_1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713" y="2547048"/>
            <a:ext cx="4651410" cy="329419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entry_pane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2304471"/>
            <a:ext cx="1618096" cy="3857838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19334" y="2549612"/>
            <a:ext cx="1338872" cy="83721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4820" y="3573300"/>
            <a:ext cx="1352557" cy="835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13181" y="501804"/>
            <a:ext cx="1218817" cy="493653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ABORT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 smtClean="0">
                <a:solidFill>
                  <a:schemeClr val="tx1"/>
                </a:solidFill>
              </a:rPr>
              <a:t>div.ad-top</a:t>
            </a:r>
            <a:endParaRPr lang="en-US" sz="1100" strike="sngStrike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div.{about, notice, rules, guide, term, feedback, privacy}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2857500"/>
            <a:ext cx="1202723" cy="2227258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 smtClean="0">
                <a:solidFill>
                  <a:schemeClr val="tx1"/>
                </a:solidFill>
              </a:rPr>
              <a:t>div.ad-aside</a:t>
            </a:r>
            <a:endParaRPr lang="en-US" sz="1100" strike="sngStrike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351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459749"/>
            <a:ext cx="1202723" cy="1625009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2392320" y="1081220"/>
            <a:ext cx="1202723" cy="2284280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div.index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4026664"/>
            <a:ext cx="1202723" cy="1058094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2392320" y="2755899"/>
            <a:ext cx="1202723" cy="11394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div.index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73366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1838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div.xx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319908"/>
            <a:ext cx="1202723" cy="1764850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06884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2219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div.campaign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681147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3619920" y="1252609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442340" y="1254126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28281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10523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2442116" y="1943099"/>
            <a:ext cx="6445405" cy="7968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6946229" y="125669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8048624" y="3123047"/>
            <a:ext cx="1049193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8185786" y="3265292"/>
            <a:ext cx="78594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8185786" y="4224850"/>
            <a:ext cx="77486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6"/>
            <a:ext cx="4651410" cy="26394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927518"/>
            <a:ext cx="4212973" cy="1511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2668119" y="1513211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8" y="1513211"/>
            <a:ext cx="977034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425565" y="3588859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668119" y="3566621"/>
            <a:ext cx="1530060" cy="30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5720573" y="3587067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6000256" y="3584632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6295264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6577869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searchBar"/>
          <p:cNvSpPr/>
          <p:nvPr/>
        </p:nvSpPr>
        <p:spPr>
          <a:xfrm>
            <a:off x="4198179" y="1513210"/>
            <a:ext cx="331128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003787" y="1513210"/>
            <a:ext cx="176787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5" name="searchBar"/>
          <p:cNvSpPr/>
          <p:nvPr/>
        </p:nvSpPr>
        <p:spPr>
          <a:xfrm>
            <a:off x="4536592" y="1514875"/>
            <a:ext cx="176787" cy="2909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2771355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983701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2771355" y="2407276"/>
            <a:ext cx="1757952" cy="4674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2771520" y="2961259"/>
            <a:ext cx="2737740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7"/>
            <a:ext cx="4651410" cy="11208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43932" y="1568801"/>
            <a:ext cx="4264868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2118" y="2648301"/>
            <a:ext cx="4651410" cy="31682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644091" y="4523921"/>
            <a:ext cx="4247464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664381" y="2864036"/>
            <a:ext cx="4247464" cy="1269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CMT_BD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371" y="1401115"/>
            <a:ext cx="4651410" cy="433893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583140"/>
            <a:ext cx="4212973" cy="30843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4356048" y="5171439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searchBar"/>
          <p:cNvSpPr/>
          <p:nvPr/>
        </p:nvSpPr>
        <p:spPr>
          <a:xfrm>
            <a:off x="3514032" y="1694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505216" y="2112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3505216" y="2960351"/>
            <a:ext cx="2658700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3501899" y="3916361"/>
            <a:ext cx="2662017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2888884" y="16948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891781" y="2118639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882965" y="296065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2891781" y="250195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3508953" y="250077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882965" y="39163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</TotalTime>
  <Words>855</Words>
  <Application>Microsoft Office PowerPoint</Application>
  <PresentationFormat>와이드스크린</PresentationFormat>
  <Paragraphs>789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137</cp:revision>
  <dcterms:created xsi:type="dcterms:W3CDTF">2015-06-30T11:14:03Z</dcterms:created>
  <dcterms:modified xsi:type="dcterms:W3CDTF">2015-08-14T15:16:27Z</dcterms:modified>
</cp:coreProperties>
</file>