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72" r:id="rId3"/>
    <p:sldId id="271" r:id="rId4"/>
    <p:sldId id="273" r:id="rId5"/>
    <p:sldId id="274" r:id="rId6"/>
    <p:sldId id="275" r:id="rId7"/>
    <p:sldId id="27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64426" autoAdjust="0"/>
  </p:normalViewPr>
  <p:slideViewPr>
    <p:cSldViewPr snapToGrid="0">
      <p:cViewPr varScale="1">
        <p:scale>
          <a:sx n="70" d="100"/>
          <a:sy n="70" d="100"/>
        </p:scale>
        <p:origin x="6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15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269B-4557-4528-9720-78BD4DC11D7E}" type="datetimeFigureOut">
              <a:rPr lang="en-US" smtClean="0"/>
              <a:t>8/6/15 Thu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B553-C56A-4310-91E3-4E48FC72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Root.php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dirty="0" err="1" smtClean="0"/>
              <a:t>upper_bar</a:t>
            </a:r>
            <a:endParaRPr lang="en-US" dirty="0" smtClean="0"/>
          </a:p>
          <a:p>
            <a:r>
              <a:rPr lang="en-US" baseline="0" dirty="0" smtClean="0"/>
              <a:t>  board, </a:t>
            </a:r>
            <a:r>
              <a:rPr lang="en-US" baseline="0" dirty="0" err="1" smtClean="0"/>
              <a:t>ad_top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entry(Term</a:t>
            </a:r>
            <a:r>
              <a:rPr lang="ko-KR" altLang="en-US" baseline="0" dirty="0" smtClean="0"/>
              <a:t>페이지에 상세서술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guide, archive, login(out), register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mypage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/about/*,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/notice/*,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/rules/*,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/guide/*,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/archive/*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About.php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Notice.php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Rules.php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Guide.php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Archive.php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dirty="0" err="1" smtClean="0"/>
              <a:t>upper_bar</a:t>
            </a:r>
            <a:endParaRPr lang="en-US" dirty="0" smtClean="0"/>
          </a:p>
          <a:p>
            <a:r>
              <a:rPr lang="en-US" baseline="0" dirty="0" smtClean="0"/>
              <a:t>  about, notice, rules, guide, archive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ko-KR" altLang="en-US" baseline="0" dirty="0" smtClean="0"/>
              <a:t>미정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r>
              <a:rPr lang="ko-KR" altLang="en-US" dirty="0" smtClean="0"/>
              <a:t>추후 서술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</a:t>
            </a:r>
          </a:p>
          <a:p>
            <a:r>
              <a:rPr lang="en-US" baseline="0" dirty="0" smtClean="0"/>
              <a:t>    term, up, vote, down, date, </a:t>
            </a:r>
            <a:r>
              <a:rPr lang="en-US" baseline="0" dirty="0" err="1" smtClean="0"/>
              <a:t>vote_info</a:t>
            </a:r>
            <a:r>
              <a:rPr lang="en-US" baseline="0" dirty="0" smtClean="0"/>
              <a:t>, (button)1,2,3,4,5,</a:t>
            </a:r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entry_body</a:t>
            </a:r>
            <a:endParaRPr lang="en-US" baseline="0" dirty="0" smtClean="0"/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lemma,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suggested_terms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up</a:t>
            </a:r>
            <a:r>
              <a:rPr lang="en-US" baseline="0" dirty="0" smtClean="0"/>
              <a:t> and down(vote) </a:t>
            </a:r>
            <a:r>
              <a:rPr lang="ko-KR" altLang="en-US" baseline="0" dirty="0" smtClean="0"/>
              <a:t>기능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U, VT, D. VT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(U-D) </a:t>
            </a:r>
            <a:r>
              <a:rPr lang="ko-KR" altLang="en-US" baseline="0" dirty="0" smtClean="0"/>
              <a:t>값이다</a:t>
            </a:r>
            <a:r>
              <a:rPr lang="en-US" altLang="ko-KR" baseline="0" dirty="0" smtClean="0"/>
              <a:t>. up</a:t>
            </a:r>
            <a:r>
              <a:rPr lang="ko-KR" altLang="en-US" baseline="0" dirty="0" smtClean="0"/>
              <a:t> 혹은 </a:t>
            </a:r>
            <a:r>
              <a:rPr lang="en-US" altLang="ko-KR" baseline="0" dirty="0" smtClean="0"/>
              <a:t>down arrow(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symbol) </a:t>
            </a:r>
            <a:r>
              <a:rPr lang="ko-KR" altLang="en-US" baseline="0" dirty="0" smtClean="0"/>
              <a:t>페이지 </a:t>
            </a:r>
            <a:r>
              <a:rPr lang="ko-KR" altLang="en-US" baseline="0" dirty="0" err="1" smtClean="0"/>
              <a:t>갱신없이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ajax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실시간 처리한다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누르면 </a:t>
            </a:r>
            <a:r>
              <a:rPr lang="en-US" altLang="ko-KR" baseline="0" dirty="0" smtClean="0"/>
              <a:t>symbol </a:t>
            </a:r>
            <a:r>
              <a:rPr lang="ko-KR" altLang="en-US" baseline="0" dirty="0" smtClean="0"/>
              <a:t>색깔이 바뀐다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이미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시도하면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일단 재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전에 보여지기는 정상 화살표 색깔로 보이지만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db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원활한 속도처리를 위해</a:t>
            </a:r>
            <a:r>
              <a:rPr lang="en-US" altLang="ko-KR" baseline="0" dirty="0" smtClean="0"/>
              <a:t>). </a:t>
            </a:r>
            <a:r>
              <a:rPr lang="ko-KR" altLang="en-US" baseline="0" dirty="0" smtClean="0"/>
              <a:t>재차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를 할 때</a:t>
            </a:r>
            <a:r>
              <a:rPr lang="en-US" altLang="ko-KR" baseline="0" dirty="0" smtClean="0"/>
              <a:t>, prompt</a:t>
            </a:r>
            <a:r>
              <a:rPr lang="ko-KR" altLang="en-US" baseline="0" dirty="0" smtClean="0"/>
              <a:t>를 띄우고</a:t>
            </a:r>
            <a:r>
              <a:rPr lang="en-US" altLang="ko-KR" baseline="0" dirty="0" smtClean="0"/>
              <a:t>(“</a:t>
            </a:r>
            <a:r>
              <a:rPr lang="ko-KR" altLang="en-US" baseline="0" dirty="0" smtClean="0"/>
              <a:t>이미 투표하셨습니다</a:t>
            </a:r>
            <a:r>
              <a:rPr lang="en-US" altLang="ko-KR" baseline="0" dirty="0" smtClean="0"/>
              <a:t>”), </a:t>
            </a:r>
            <a:r>
              <a:rPr lang="ko-KR" altLang="en-US" baseline="0" dirty="0" smtClean="0"/>
              <a:t>화살표 색깔을 바꾼다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vote </a:t>
            </a:r>
            <a:r>
              <a:rPr lang="ko-KR" altLang="en-US" baseline="0" dirty="0" smtClean="0"/>
              <a:t>정보 표기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VTINFO. hit, pop, up, down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text</a:t>
            </a:r>
            <a:r>
              <a:rPr lang="ko-KR" altLang="en-US" baseline="0" dirty="0" smtClean="0"/>
              <a:t>로 표기한다</a:t>
            </a:r>
            <a:r>
              <a:rPr lang="en-US" altLang="ko-KR" baseline="0" dirty="0" smtClean="0"/>
              <a:t>. vote</a:t>
            </a:r>
            <a:r>
              <a:rPr lang="ko-KR" altLang="en-US" baseline="0" dirty="0" smtClean="0"/>
              <a:t>가 발생하면 </a:t>
            </a:r>
            <a:r>
              <a:rPr lang="en-US" altLang="ko-KR" baseline="0" dirty="0" err="1" smtClean="0"/>
              <a:t>ajax</a:t>
            </a:r>
            <a:r>
              <a:rPr lang="ko-KR" altLang="en-US" baseline="0" dirty="0" smtClean="0"/>
              <a:t>로 실시간 처리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cmt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cmt_board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cmt_input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suggested_terms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comment </a:t>
            </a:r>
            <a:r>
              <a:rPr lang="ko-KR" altLang="en-US" baseline="0" dirty="0" smtClean="0"/>
              <a:t>디자인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: </a:t>
            </a:r>
            <a:r>
              <a:rPr lang="en-US" altLang="ko-KR" baseline="0" dirty="0" err="1" smtClean="0"/>
              <a:t>ajax</a:t>
            </a:r>
            <a:r>
              <a:rPr lang="ko-KR" altLang="en-US" baseline="0" dirty="0" smtClean="0"/>
              <a:t>로 실시간 반영한다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추후 상세 서술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/term/?do=add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entry_add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content_to_add</a:t>
            </a:r>
            <a:endParaRPr lang="en-US" baseline="0" dirty="0" smtClean="0"/>
          </a:p>
          <a:p>
            <a:r>
              <a:rPr lang="en-US" baseline="0" dirty="0" smtClean="0"/>
              <a:t>      term,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r>
              <a:rPr lang="en-US" baseline="0" dirty="0" smtClean="0"/>
              <a:t>    submit</a:t>
            </a:r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other_terms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add_term</a:t>
            </a:r>
            <a:r>
              <a:rPr lang="en-US" baseline="0" dirty="0" smtClean="0"/>
              <a:t> form </a:t>
            </a:r>
            <a:r>
              <a:rPr lang="ko-KR" altLang="en-US" baseline="0" dirty="0" smtClean="0"/>
              <a:t>구성에 관해 다음 슬라이드에 상세 서술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entry_add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상세서술</a:t>
            </a:r>
            <a:endParaRPr lang="en-US" dirty="0" smtClean="0"/>
          </a:p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/term/?do=add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entry_add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content_to_add</a:t>
            </a:r>
            <a:endParaRPr lang="en-US" baseline="0" dirty="0" smtClean="0"/>
          </a:p>
          <a:p>
            <a:r>
              <a:rPr lang="en-US" baseline="0" dirty="0" smtClean="0"/>
              <a:t>      term,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r>
              <a:rPr lang="en-US" baseline="0" dirty="0" smtClean="0"/>
              <a:t>    submit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term</a:t>
            </a:r>
            <a:r>
              <a:rPr lang="ko-KR" altLang="en-US" baseline="0" dirty="0" smtClean="0"/>
              <a:t>을 추천해주는 기능</a:t>
            </a:r>
            <a:r>
              <a:rPr lang="en-US" altLang="ko-KR" baseline="0" dirty="0" smtClean="0"/>
              <a:t>. (“</a:t>
            </a:r>
            <a:r>
              <a:rPr lang="ko-KR" altLang="en-US" baseline="0" dirty="0" smtClean="0"/>
              <a:t>혹시 추가하려는 단어가 이것입니까</a:t>
            </a:r>
            <a:r>
              <a:rPr lang="en-US" altLang="ko-KR" baseline="0" dirty="0" smtClean="0"/>
              <a:t>?”)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본 기능을 하는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각기 다른 디자인을 생각해보았다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baseline="0" dirty="0" smtClean="0"/>
              <a:t>Sugg1 </a:t>
            </a:r>
            <a:r>
              <a:rPr lang="ko-KR" altLang="en-US" baseline="0" dirty="0" smtClean="0"/>
              <a:t>영역에 연관단어 출력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Sugg2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영역에 연관단어 출력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Term </a:t>
            </a:r>
            <a:r>
              <a:rPr lang="ko-KR" altLang="en-US" dirty="0" smtClean="0"/>
              <a:t>폼에서 </a:t>
            </a:r>
            <a:r>
              <a:rPr lang="ko-KR" altLang="en-US" dirty="0" err="1" smtClean="0"/>
              <a:t>드롭다운으로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연관검색어</a:t>
            </a:r>
            <a:r>
              <a:rPr lang="ko-KR" altLang="en-US" dirty="0" smtClean="0"/>
              <a:t> 처럼</a:t>
            </a:r>
            <a:r>
              <a:rPr lang="en-US" altLang="ko-KR" dirty="0" smtClean="0"/>
              <a:t>).</a:t>
            </a:r>
            <a:endParaRPr lang="en-US" dirty="0" smtClean="0"/>
          </a:p>
          <a:p>
            <a:r>
              <a:rPr lang="en-US" dirty="0" err="1" smtClean="0"/>
              <a:t>ajax</a:t>
            </a:r>
            <a:r>
              <a:rPr lang="ko-KR" altLang="en-US" dirty="0" smtClean="0"/>
              <a:t>로 사용자가 입력을 하면 실시간으로 추천해줌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추천 기능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lemma </a:t>
            </a:r>
            <a:r>
              <a:rPr lang="ko-KR" altLang="en-US" baseline="0" dirty="0" smtClean="0"/>
              <a:t>역시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비슷한 맥락에서 추천하는 기능을 구현 한다</a:t>
            </a:r>
            <a:r>
              <a:rPr lang="en-US" altLang="ko-KR" baseline="0" dirty="0" smtClean="0"/>
              <a:t>. </a:t>
            </a:r>
          </a:p>
          <a:p>
            <a:pPr marL="0" indent="0">
              <a:buFontTx/>
              <a:buNone/>
            </a:pPr>
            <a:r>
              <a:rPr lang="en-US" altLang="ko-KR" baseline="0" dirty="0" err="1" smtClean="0"/>
              <a:t>pos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특별히 미리 몇 가지 품사들을 리스트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혹은 버튼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제공해주면 좋다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이후 논의 필요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? </a:t>
            </a:r>
            <a:r>
              <a:rPr lang="ko-KR" altLang="en-US" baseline="0" dirty="0" smtClean="0"/>
              <a:t>도움말 기능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lemma </a:t>
            </a:r>
            <a:r>
              <a:rPr lang="ko-KR" altLang="en-US" baseline="0" dirty="0" smtClean="0"/>
              <a:t>혹은 </a:t>
            </a:r>
            <a:r>
              <a:rPr lang="en-US" altLang="ko-KR" baseline="0" dirty="0" err="1" smtClean="0"/>
              <a:t>pos</a:t>
            </a:r>
            <a:r>
              <a:rPr lang="ko-KR" altLang="en-US" baseline="0" dirty="0" smtClean="0"/>
              <a:t>를 모르는 일반인을 위해 개념 설명을 하는 짤막한 </a:t>
            </a:r>
            <a:r>
              <a:rPr lang="ko-KR" altLang="en-US" baseline="0" dirty="0" err="1" smtClean="0"/>
              <a:t>툴팁을</a:t>
            </a:r>
            <a:r>
              <a:rPr lang="ko-KR" altLang="en-US" baseline="0" dirty="0" smtClean="0"/>
              <a:t> 제공한다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링크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usage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optional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입력받는다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구분선</a:t>
            </a:r>
            <a:r>
              <a:rPr lang="en-US" altLang="ko-KR" baseline="0" dirty="0" smtClean="0"/>
              <a:t>(2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추가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5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/login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Login.php</a:t>
            </a:r>
            <a:endParaRPr lang="en-US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upper_bar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login</a:t>
            </a:r>
          </a:p>
          <a:p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5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8/6/15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8/6/15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8/6/15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8/6/15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8/6/15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8/6/15 Thu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8/6/15 Thu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8/6/15 Thu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8/6/15 Thu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8/6/15 Thu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8/6/15 Thu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2779-0FA5-4774-8259-C4C96C049AC6}" type="datetimeFigureOut">
              <a:rPr lang="en-US" smtClean="0"/>
              <a:t>8/6/15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2241395" y="1151581"/>
            <a:ext cx="6856423" cy="17305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2241394" y="3130594"/>
            <a:ext cx="5018049" cy="30304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searchBar"/>
          <p:cNvSpPr/>
          <p:nvPr/>
        </p:nvSpPr>
        <p:spPr>
          <a:xfrm>
            <a:off x="2442116" y="1987334"/>
            <a:ext cx="6445405" cy="75262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900597" y="2078999"/>
            <a:ext cx="5390693" cy="546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7" y="3284263"/>
            <a:ext cx="4651410" cy="122423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3123047"/>
            <a:ext cx="1618096" cy="30392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32862" y="3265292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32862" y="4230718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32861" y="5207513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42117" y="1243879"/>
            <a:ext cx="6445404" cy="62431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BOARD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519054" y="1255227"/>
            <a:ext cx="5218545" cy="1940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3824" y="1429946"/>
            <a:ext cx="1426250" cy="11083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669753" y="2661744"/>
            <a:ext cx="530321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54843" y="1429945"/>
            <a:ext cx="2900383" cy="15244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earchBar"/>
          <p:cNvSpPr/>
          <p:nvPr/>
        </p:nvSpPr>
        <p:spPr>
          <a:xfrm>
            <a:off x="3519054" y="3370500"/>
            <a:ext cx="5218545" cy="22729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2241395" y="1151581"/>
            <a:ext cx="6856423" cy="17305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2241394" y="3130594"/>
            <a:ext cx="5681147" cy="30304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DOC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3619920" y="1252609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4442340" y="1254126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searchBar"/>
          <p:cNvSpPr/>
          <p:nvPr/>
        </p:nvSpPr>
        <p:spPr>
          <a:xfrm>
            <a:off x="5282815" y="1250710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6105235" y="1250710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GD</a:t>
            </a:r>
          </a:p>
        </p:txBody>
      </p:sp>
      <p:sp>
        <p:nvSpPr>
          <p:cNvPr id="41" name="searchBar"/>
          <p:cNvSpPr/>
          <p:nvPr/>
        </p:nvSpPr>
        <p:spPr>
          <a:xfrm>
            <a:off x="2442116" y="1943099"/>
            <a:ext cx="6445405" cy="7968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900597" y="2078999"/>
            <a:ext cx="5390693" cy="546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6946229" y="125669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54" name="searchBar"/>
          <p:cNvSpPr/>
          <p:nvPr/>
        </p:nvSpPr>
        <p:spPr>
          <a:xfrm>
            <a:off x="8048624" y="3123047"/>
            <a:ext cx="1049193" cy="30392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8185786" y="3265292"/>
            <a:ext cx="785948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8185786" y="4224850"/>
            <a:ext cx="774868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8" y="1373776"/>
            <a:ext cx="4651410" cy="26394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68119" y="1927518"/>
            <a:ext cx="4212973" cy="15119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2668119" y="1513211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5904058" y="1513211"/>
            <a:ext cx="977034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5425565" y="3588859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2668119" y="3566621"/>
            <a:ext cx="1530060" cy="307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VTINFO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5720573" y="3587067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6000256" y="3584632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6295264" y="3583654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6577869" y="3583654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searchBar"/>
          <p:cNvSpPr/>
          <p:nvPr/>
        </p:nvSpPr>
        <p:spPr>
          <a:xfrm>
            <a:off x="4198179" y="1513210"/>
            <a:ext cx="331128" cy="292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003787" y="1513210"/>
            <a:ext cx="176787" cy="292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55" name="searchBar"/>
          <p:cNvSpPr/>
          <p:nvPr/>
        </p:nvSpPr>
        <p:spPr>
          <a:xfrm>
            <a:off x="4536592" y="1514875"/>
            <a:ext cx="176787" cy="2909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searchBar"/>
          <p:cNvSpPr/>
          <p:nvPr/>
        </p:nvSpPr>
        <p:spPr>
          <a:xfrm>
            <a:off x="2771355" y="204475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3983701" y="204475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2771355" y="2407276"/>
            <a:ext cx="1757952" cy="46744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searchBar"/>
          <p:cNvSpPr/>
          <p:nvPr/>
        </p:nvSpPr>
        <p:spPr>
          <a:xfrm>
            <a:off x="2771520" y="2961259"/>
            <a:ext cx="2737740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8" y="1373777"/>
            <a:ext cx="4651410" cy="112085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43932" y="1568801"/>
            <a:ext cx="4264868" cy="622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2118" y="2648301"/>
            <a:ext cx="4651410" cy="31682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2644091" y="4523921"/>
            <a:ext cx="4247464" cy="622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CMT_IN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2664381" y="2864036"/>
            <a:ext cx="4247464" cy="12693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CMT_BD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4371" y="1401115"/>
            <a:ext cx="4651410" cy="433893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68119" y="1583140"/>
            <a:ext cx="4212973" cy="30843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</a:t>
            </a:r>
            <a:r>
              <a:rPr lang="en-US" sz="1100" dirty="0" smtClean="0">
                <a:solidFill>
                  <a:schemeClr val="tx1"/>
                </a:solidFill>
              </a:rPr>
              <a:t>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4356048" y="5171439"/>
            <a:ext cx="838252" cy="243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searchBar"/>
          <p:cNvSpPr/>
          <p:nvPr/>
        </p:nvSpPr>
        <p:spPr>
          <a:xfrm>
            <a:off x="3514032" y="1694843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3505216" y="2112843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LEMMA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3505216" y="2960351"/>
            <a:ext cx="2658700" cy="7147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searchBar"/>
          <p:cNvSpPr/>
          <p:nvPr/>
        </p:nvSpPr>
        <p:spPr>
          <a:xfrm>
            <a:off x="3501899" y="3916361"/>
            <a:ext cx="2662017" cy="5943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2888884" y="1694843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2891781" y="2118639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2882965" y="296065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2891781" y="2501958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3508953" y="2500777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PARTOS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searchBar"/>
          <p:cNvSpPr/>
          <p:nvPr/>
        </p:nvSpPr>
        <p:spPr>
          <a:xfrm>
            <a:off x="2882965" y="391636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393570" y="537514"/>
            <a:ext cx="6128129" cy="577438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617319" y="719539"/>
            <a:ext cx="5650381" cy="47502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EN_ADD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5038508" y="5795136"/>
            <a:ext cx="838252" cy="243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3730007" y="834866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3730007" y="207722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LEMMA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searchBar"/>
          <p:cNvSpPr/>
          <p:nvPr/>
        </p:nvSpPr>
        <p:spPr>
          <a:xfrm>
            <a:off x="3732904" y="3343106"/>
            <a:ext cx="2886201" cy="7147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searchBar"/>
          <p:cNvSpPr/>
          <p:nvPr/>
        </p:nvSpPr>
        <p:spPr>
          <a:xfrm>
            <a:off x="3732905" y="4357126"/>
            <a:ext cx="2886200" cy="5943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2838084" y="831243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2838084" y="2083018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2828848" y="335984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searchBar"/>
          <p:cNvSpPr/>
          <p:nvPr/>
        </p:nvSpPr>
        <p:spPr>
          <a:xfrm>
            <a:off x="2838084" y="2466337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searchBar"/>
          <p:cNvSpPr/>
          <p:nvPr/>
        </p:nvSpPr>
        <p:spPr>
          <a:xfrm>
            <a:off x="3730007" y="2466337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PARTOS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searchBar"/>
          <p:cNvSpPr/>
          <p:nvPr/>
        </p:nvSpPr>
        <p:spPr>
          <a:xfrm>
            <a:off x="2832165" y="437356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searchBar"/>
          <p:cNvSpPr/>
          <p:nvPr/>
        </p:nvSpPr>
        <p:spPr>
          <a:xfrm>
            <a:off x="3265911" y="2086748"/>
            <a:ext cx="217785" cy="191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searchBar"/>
          <p:cNvSpPr/>
          <p:nvPr/>
        </p:nvSpPr>
        <p:spPr>
          <a:xfrm>
            <a:off x="3261148" y="2465103"/>
            <a:ext cx="217785" cy="191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searchBar"/>
          <p:cNvSpPr/>
          <p:nvPr/>
        </p:nvSpPr>
        <p:spPr>
          <a:xfrm>
            <a:off x="3720771" y="1196263"/>
            <a:ext cx="1105782" cy="61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Sugg1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searchBar"/>
          <p:cNvSpPr/>
          <p:nvPr/>
        </p:nvSpPr>
        <p:spPr>
          <a:xfrm>
            <a:off x="5323869" y="831243"/>
            <a:ext cx="1105782" cy="61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Sugg2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07253" y="1924760"/>
            <a:ext cx="4038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778513" y="2902660"/>
            <a:ext cx="4038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searchBar"/>
          <p:cNvSpPr/>
          <p:nvPr/>
        </p:nvSpPr>
        <p:spPr>
          <a:xfrm>
            <a:off x="3374274" y="28207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56752" y="29770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3374274" y="13224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3627251" y="1518485"/>
            <a:ext cx="4007188" cy="9316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5120933" y="43735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searchBar"/>
          <p:cNvSpPr/>
          <p:nvPr/>
        </p:nvSpPr>
        <p:spPr>
          <a:xfrm>
            <a:off x="5812457" y="43735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searchBar"/>
          <p:cNvSpPr/>
          <p:nvPr/>
        </p:nvSpPr>
        <p:spPr>
          <a:xfrm>
            <a:off x="3870074" y="1685582"/>
            <a:ext cx="3518554" cy="587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6" y="26683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4" y="28246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3796146" y="11700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4049123" y="1366085"/>
            <a:ext cx="4007188" cy="9316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542805" y="42211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6234329" y="42211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4291946" y="1533182"/>
            <a:ext cx="3518554" cy="587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5" y="1255226"/>
            <a:ext cx="4559082" cy="48592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3" y="1411473"/>
            <a:ext cx="3994123" cy="384401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827908" y="4755957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862</Words>
  <Application>Microsoft Office PowerPoint</Application>
  <PresentationFormat>와이드스크린</PresentationFormat>
  <Paragraphs>415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85</cp:revision>
  <dcterms:created xsi:type="dcterms:W3CDTF">2015-06-30T11:14:03Z</dcterms:created>
  <dcterms:modified xsi:type="dcterms:W3CDTF">2015-08-06T08:25:21Z</dcterms:modified>
</cp:coreProperties>
</file>