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1B6A-674A-A449-BF6F-DB01D22F7B7D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E2D3-60C4-4A4C-8899-C260FB1A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3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1B6A-674A-A449-BF6F-DB01D22F7B7D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E2D3-60C4-4A4C-8899-C260FB1A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1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1B6A-674A-A449-BF6F-DB01D22F7B7D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E2D3-60C4-4A4C-8899-C260FB1A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9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1B6A-674A-A449-BF6F-DB01D22F7B7D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E2D3-60C4-4A4C-8899-C260FB1A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1B6A-674A-A449-BF6F-DB01D22F7B7D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E2D3-60C4-4A4C-8899-C260FB1A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1B6A-674A-A449-BF6F-DB01D22F7B7D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E2D3-60C4-4A4C-8899-C260FB1A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3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1B6A-674A-A449-BF6F-DB01D22F7B7D}" type="datetimeFigureOut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E2D3-60C4-4A4C-8899-C260FB1A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1B6A-674A-A449-BF6F-DB01D22F7B7D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E2D3-60C4-4A4C-8899-C260FB1A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1B6A-674A-A449-BF6F-DB01D22F7B7D}" type="datetimeFigureOut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E2D3-60C4-4A4C-8899-C260FB1A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1B6A-674A-A449-BF6F-DB01D22F7B7D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E2D3-60C4-4A4C-8899-C260FB1A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0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1B6A-674A-A449-BF6F-DB01D22F7B7D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E2D3-60C4-4A4C-8899-C260FB1A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0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1B6A-674A-A449-BF6F-DB01D22F7B7D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E2D3-60C4-4A4C-8899-C260FB1A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7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lFeatureImport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32" y="971550"/>
            <a:ext cx="63881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2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lFeatureImportance_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1" y="1172076"/>
            <a:ext cx="63881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6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lFeatureImportance_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29" y="944813"/>
            <a:ext cx="63881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Lin</dc:creator>
  <cp:lastModifiedBy>Chris Lin</cp:lastModifiedBy>
  <cp:revision>3</cp:revision>
  <dcterms:created xsi:type="dcterms:W3CDTF">2016-04-27T17:58:28Z</dcterms:created>
  <dcterms:modified xsi:type="dcterms:W3CDTF">2016-04-27T18:01:42Z</dcterms:modified>
</cp:coreProperties>
</file>