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75" r:id="rId11"/>
    <p:sldId id="268" r:id="rId12"/>
    <p:sldId id="269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19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2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9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1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6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3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30EAE-91AA-4440-B9AB-5309E9DF5109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B63BD1-2129-442F-9F48-9A27C1A0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  <p:sldLayoutId id="2147484363" r:id="rId13"/>
    <p:sldLayoutId id="2147484364" r:id="rId14"/>
    <p:sldLayoutId id="2147484365" r:id="rId15"/>
    <p:sldLayoutId id="21474843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6864" y="4578440"/>
            <a:ext cx="5146982" cy="2112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COWIDE Analytics Team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Amitha Unnikrishnan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Tirumala Keerthisri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Doddla Thrushna Reddy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223492"/>
            <a:ext cx="6233375" cy="22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EFC-3159-4DB9-BC17-C5199DDD7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4" y="310718"/>
            <a:ext cx="4449538" cy="6241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A16E2-FCF4-449B-BC11-B9BFD9C5B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90" y="308499"/>
            <a:ext cx="4930880" cy="6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07323"/>
            <a:ext cx="8596668" cy="575257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RESULTS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44467"/>
            <a:ext cx="9398820" cy="5339791"/>
          </a:xfrm>
        </p:spPr>
      </p:pic>
      <p:sp>
        <p:nvSpPr>
          <p:cNvPr id="9" name="TextBox 8"/>
          <p:cNvSpPr txBox="1"/>
          <p:nvPr/>
        </p:nvSpPr>
        <p:spPr>
          <a:xfrm>
            <a:off x="677335" y="755490"/>
            <a:ext cx="325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E2E Test Case:</a:t>
            </a:r>
          </a:p>
        </p:txBody>
      </p:sp>
    </p:spTree>
    <p:extLst>
      <p:ext uri="{BB962C8B-B14F-4D97-AF65-F5344CB8AC3E}">
        <p14:creationId xmlns:p14="http://schemas.microsoft.com/office/powerpoint/2010/main" val="205877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731" y="489397"/>
            <a:ext cx="364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Unit Test Cases: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" y="1014431"/>
            <a:ext cx="9045972" cy="5254580"/>
          </a:xfrm>
        </p:spPr>
      </p:pic>
    </p:spTree>
    <p:extLst>
      <p:ext uri="{BB962C8B-B14F-4D97-AF65-F5344CB8AC3E}">
        <p14:creationId xmlns:p14="http://schemas.microsoft.com/office/powerpoint/2010/main" val="327260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759853"/>
            <a:ext cx="9378445" cy="56280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553CB-7340-4282-88C1-7FDF37342D6D}"/>
              </a:ext>
            </a:extLst>
          </p:cNvPr>
          <p:cNvSpPr txBox="1"/>
          <p:nvPr/>
        </p:nvSpPr>
        <p:spPr>
          <a:xfrm>
            <a:off x="632943" y="239246"/>
            <a:ext cx="532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  Service Test Cases:</a:t>
            </a:r>
          </a:p>
        </p:txBody>
      </p:sp>
    </p:spTree>
    <p:extLst>
      <p:ext uri="{BB962C8B-B14F-4D97-AF65-F5344CB8AC3E}">
        <p14:creationId xmlns:p14="http://schemas.microsoft.com/office/powerpoint/2010/main" val="182198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23493"/>
            <a:ext cx="9567499" cy="52803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E4B7F-04AB-4FB8-ADA2-6878E4AAF4E0}"/>
              </a:ext>
            </a:extLst>
          </p:cNvPr>
          <p:cNvSpPr txBox="1"/>
          <p:nvPr/>
        </p:nvSpPr>
        <p:spPr>
          <a:xfrm>
            <a:off x="677332" y="609600"/>
            <a:ext cx="48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WorldData Service Test Cases:</a:t>
            </a:r>
          </a:p>
        </p:txBody>
      </p:sp>
    </p:spTree>
    <p:extLst>
      <p:ext uri="{BB962C8B-B14F-4D97-AF65-F5344CB8AC3E}">
        <p14:creationId xmlns:p14="http://schemas.microsoft.com/office/powerpoint/2010/main" val="339733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798490"/>
            <a:ext cx="9467722" cy="56280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70FC7-1CE2-4C6D-A46B-BEE380B4CFAA}"/>
              </a:ext>
            </a:extLst>
          </p:cNvPr>
          <p:cNvSpPr txBox="1"/>
          <p:nvPr/>
        </p:nvSpPr>
        <p:spPr>
          <a:xfrm>
            <a:off x="643944" y="336825"/>
            <a:ext cx="48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RegionData  Service Test Cases:</a:t>
            </a:r>
          </a:p>
        </p:txBody>
      </p:sp>
    </p:spTree>
    <p:extLst>
      <p:ext uri="{BB962C8B-B14F-4D97-AF65-F5344CB8AC3E}">
        <p14:creationId xmlns:p14="http://schemas.microsoft.com/office/powerpoint/2010/main" val="393660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5003"/>
            <a:ext cx="8596668" cy="837127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560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World Wide Cases Scenario and Graphical Representation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– Continent, Country and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Top Five in Confirmed, Recovered and Death Cases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Flagging case data for further analysis.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based and location based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based on date range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95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90816" cy="910107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DIRECTIONS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5" y="1881658"/>
            <a:ext cx="9882656" cy="4281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 Analysis  and Visualization of  COVID-19 cases has been  implemented successfully.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and Graphical  Analysis of confirmed ,recovered and deaths between different Continents, Countries and Dates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use Location Based API’s to retrieve data about user location.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deep down analysis based on states, territory and sectors.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Location based analysis to alert users about hot zones around their locality.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8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2" y="531302"/>
            <a:ext cx="10058400" cy="92401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64" y="1718793"/>
            <a:ext cx="9208395" cy="36247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COWIDE is an open-source web-application to know the current COVID-19 scenario across the globe.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helps R&amp;D, government and students to strengthen their social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awareness.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to deliver correct and up-to-date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Representation, Custom Search and Flag to review.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1996225"/>
            <a:ext cx="8641724" cy="40140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based Responsive Single Page Application (SPA)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for Registered Users and Easy Navigations.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APIs to provide data of COVID-19 cases daily and provide Pictorial Analysis.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Microservices based Search analysis on Continent, Country, Date.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Services to mark cases history and further analysis.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456" y="515155"/>
            <a:ext cx="901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ENVISIONED SOLUTION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7" y="309094"/>
            <a:ext cx="10058400" cy="940158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F1B251-64D9-4E62-9AEA-EA5D10DA3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1" y="1136341"/>
            <a:ext cx="7679186" cy="53354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CADF2-8855-46A3-ACA8-30A80FB0FE8A}"/>
              </a:ext>
            </a:extLst>
          </p:cNvPr>
          <p:cNvSpPr txBox="1"/>
          <p:nvPr/>
        </p:nvSpPr>
        <p:spPr>
          <a:xfrm>
            <a:off x="815254" y="1249252"/>
            <a:ext cx="2219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- Login: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244699"/>
            <a:ext cx="8900515" cy="5975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- Login: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BE840-198E-41A1-9EBD-6AD65D7B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0" y="637504"/>
            <a:ext cx="9647978" cy="57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21972"/>
            <a:ext cx="10095441" cy="940158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34" y="1471813"/>
            <a:ext cx="9018565" cy="5492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Microservices, REST API,  Authentication,  Docker Containerize, Gitlab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HTML5&amp;CSS3, Bootstrap4, Typescript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MONGODB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Spring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Pattern: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– Eureka ,Netflix - Zuul API Gateway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 , logger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Frameworks: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Swagger, Postman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Technologies: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Junit, Mockito, Jasmine, Karma, Protractor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Tool Suite, Visual Studio Code, Gitlab ,Docker Hub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3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29" y="661116"/>
            <a:ext cx="8596668" cy="819954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3" y="1957588"/>
            <a:ext cx="8596668" cy="4309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Services: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 Service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WorldData Service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RegionData Service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Authentication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– Canactivate Guards, Routing , Material UI , API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Eureka and Zuul Gateway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Containerized Docker Images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7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9" y="1762125"/>
            <a:ext cx="8785001" cy="4543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 – Logger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Mockito Tests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 Service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WorldData Service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RegionData Service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Tests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Cases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Test Cases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50772" y="734095"/>
            <a:ext cx="561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</p:txBody>
      </p:sp>
    </p:spTree>
    <p:extLst>
      <p:ext uri="{BB962C8B-B14F-4D97-AF65-F5344CB8AC3E}">
        <p14:creationId xmlns:p14="http://schemas.microsoft.com/office/powerpoint/2010/main" val="420850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311944"/>
            <a:ext cx="8487177" cy="987380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4" y="1197734"/>
            <a:ext cx="3936602" cy="51773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3" y="1197734"/>
            <a:ext cx="4587631" cy="51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90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446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PowerPoint Presentation</vt:lpstr>
      <vt:lpstr>WORK FLOW DIAGRAM</vt:lpstr>
      <vt:lpstr>PowerPoint Presentation</vt:lpstr>
      <vt:lpstr>TECHNOLOGIES</vt:lpstr>
      <vt:lpstr>DEVELOPMENT PHASE </vt:lpstr>
      <vt:lpstr>PowerPoint Presentation</vt:lpstr>
      <vt:lpstr>OUTCOME</vt:lpstr>
      <vt:lpstr>PowerPoint Presentation</vt:lpstr>
      <vt:lpstr>TEST CASE RESULTS </vt:lpstr>
      <vt:lpstr>PowerPoint Presentation</vt:lpstr>
      <vt:lpstr>PowerPoint Presentation</vt:lpstr>
      <vt:lpstr>PowerPoint Presentation</vt:lpstr>
      <vt:lpstr>PowerPoint Presentation</vt:lpstr>
      <vt:lpstr>PHASES &amp; TIMELINE</vt:lpstr>
      <vt:lpstr>CONCLUSIONS &amp; 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COWIDE APPLICATION</dc:title>
  <dc:creator>user</dc:creator>
  <cp:lastModifiedBy>Tirumala Keerthisri(UST,IN)</cp:lastModifiedBy>
  <cp:revision>69</cp:revision>
  <dcterms:created xsi:type="dcterms:W3CDTF">2021-02-04T08:31:09Z</dcterms:created>
  <dcterms:modified xsi:type="dcterms:W3CDTF">2021-02-11T07:26:49Z</dcterms:modified>
</cp:coreProperties>
</file>