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8266-E835-4F67-904B-32244B3C33CB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9553-430D-42CE-B625-EF7040201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1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8266-E835-4F67-904B-32244B3C33CB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9553-430D-42CE-B625-EF7040201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8266-E835-4F67-904B-32244B3C33CB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9553-430D-42CE-B625-EF7040201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7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8266-E835-4F67-904B-32244B3C33CB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9553-430D-42CE-B625-EF7040201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3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8266-E835-4F67-904B-32244B3C33CB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9553-430D-42CE-B625-EF7040201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2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8266-E835-4F67-904B-32244B3C33CB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9553-430D-42CE-B625-EF7040201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3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8266-E835-4F67-904B-32244B3C33CB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9553-430D-42CE-B625-EF7040201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8266-E835-4F67-904B-32244B3C33CB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9553-430D-42CE-B625-EF7040201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1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8266-E835-4F67-904B-32244B3C33CB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9553-430D-42CE-B625-EF7040201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4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8266-E835-4F67-904B-32244B3C33CB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9553-430D-42CE-B625-EF7040201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8266-E835-4F67-904B-32244B3C33CB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9553-430D-42CE-B625-EF7040201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5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78266-E835-4F67-904B-32244B3C33CB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F9553-430D-42CE-B625-EF7040201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5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4441" y="2533471"/>
            <a:ext cx="73512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bliqueTopRigh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72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SENSOR YOURSELF</a:t>
            </a:r>
            <a:endParaRPr lang="en-US" sz="7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765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est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65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20574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7200" b="1" dirty="0" smtClean="0">
                <a:ln w="11430"/>
                <a:gradFill>
                  <a:gsLst>
                    <a:gs pos="0">
                      <a:srgbClr val="F79646">
                        <a:tint val="90000"/>
                        <a:satMod val="120000"/>
                      </a:srgbClr>
                    </a:gs>
                    <a:gs pos="25000">
                      <a:srgbClr val="F79646">
                        <a:tint val="93000"/>
                        <a:satMod val="120000"/>
                      </a:srgbClr>
                    </a:gs>
                    <a:gs pos="50000">
                      <a:srgbClr val="F79646">
                        <a:shade val="89000"/>
                        <a:satMod val="110000"/>
                      </a:srgbClr>
                    </a:gs>
                    <a:gs pos="75000">
                      <a:srgbClr val="F79646">
                        <a:tint val="93000"/>
                        <a:satMod val="120000"/>
                      </a:srgbClr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glow rad="101600">
                    <a:srgbClr val="F79646">
                      <a:satMod val="175000"/>
                      <a:alpha val="40000"/>
                    </a:srgb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Where the idea came from?!!!</a:t>
            </a:r>
            <a:endParaRPr lang="en-US" sz="7200" b="1" dirty="0">
              <a:ln w="11430"/>
              <a:gradFill>
                <a:gsLst>
                  <a:gs pos="0">
                    <a:srgbClr val="F79646">
                      <a:tint val="90000"/>
                      <a:satMod val="120000"/>
                    </a:srgbClr>
                  </a:gs>
                  <a:gs pos="25000">
                    <a:srgbClr val="F79646">
                      <a:tint val="93000"/>
                      <a:satMod val="120000"/>
                    </a:srgbClr>
                  </a:gs>
                  <a:gs pos="50000">
                    <a:srgbClr val="F79646">
                      <a:shade val="89000"/>
                      <a:satMod val="110000"/>
                    </a:srgbClr>
                  </a:gs>
                  <a:gs pos="75000">
                    <a:srgbClr val="F79646">
                      <a:tint val="93000"/>
                      <a:satMod val="120000"/>
                    </a:srgbClr>
                  </a:gs>
                  <a:gs pos="100000">
                    <a:srgbClr val="F79646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glow rad="101600">
                  <a:srgbClr val="F79646">
                    <a:satMod val="175000"/>
                    <a:alpha val="40000"/>
                  </a:srgbClr>
                </a:glow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165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2400" y="2590800"/>
            <a:ext cx="2133600" cy="106680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shade val="93000"/>
                  <a:satMod val="130000"/>
                </a:schemeClr>
              </a:gs>
              <a:gs pos="6000">
                <a:schemeClr val="tx2">
                  <a:lumMod val="50000"/>
                </a:schemeClr>
              </a:gs>
            </a:gsLst>
            <a:lin ang="27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DRONE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90800" y="3810000"/>
            <a:ext cx="1066800" cy="53340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shade val="93000"/>
                  <a:satMod val="130000"/>
                </a:schemeClr>
              </a:gs>
              <a:gs pos="6000">
                <a:schemeClr val="tx2">
                  <a:lumMod val="50000"/>
                </a:schemeClr>
              </a:gs>
            </a:gsLst>
            <a:lin ang="27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Oxygen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90800" y="1572491"/>
            <a:ext cx="1219200" cy="616528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shade val="93000"/>
                  <a:satMod val="130000"/>
                </a:schemeClr>
              </a:gs>
              <a:gs pos="6000">
                <a:schemeClr val="tx2">
                  <a:lumMod val="50000"/>
                </a:schemeClr>
              </a:gs>
            </a:gsLst>
            <a:lin ang="27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Hydrogen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495800" y="1572491"/>
            <a:ext cx="1600200" cy="616528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shade val="93000"/>
                  <a:satMod val="130000"/>
                </a:schemeClr>
              </a:gs>
              <a:gs pos="6000">
                <a:schemeClr val="tx2">
                  <a:lumMod val="50000"/>
                </a:schemeClr>
              </a:gs>
            </a:gsLst>
            <a:lin ang="27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Water Container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3875" y="4440382"/>
            <a:ext cx="1076325" cy="838200"/>
          </a:xfrm>
          <a:prstGeom prst="ellipse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shade val="93000"/>
                  <a:satMod val="130000"/>
                </a:schemeClr>
              </a:gs>
              <a:gs pos="6000">
                <a:schemeClr val="tx2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AIR</a:t>
            </a:r>
            <a:endParaRPr lang="en-US" sz="12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062037" y="3657600"/>
            <a:ext cx="1" cy="7654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495800" y="3730336"/>
            <a:ext cx="1371600" cy="53340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shade val="93000"/>
                  <a:satMod val="130000"/>
                </a:schemeClr>
              </a:gs>
              <a:gs pos="6000">
                <a:schemeClr val="tx2">
                  <a:lumMod val="50000"/>
                </a:schemeClr>
              </a:gs>
            </a:gsLst>
            <a:lin ang="27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Thrusters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553200" y="2718955"/>
            <a:ext cx="2133600" cy="938645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shade val="93000"/>
                  <a:satMod val="130000"/>
                </a:schemeClr>
              </a:gs>
              <a:gs pos="6000">
                <a:schemeClr val="tx2">
                  <a:lumMod val="50000"/>
                </a:schemeClr>
              </a:gs>
            </a:gsLst>
            <a:lin ang="27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Movement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Elbow Connector 18"/>
          <p:cNvCxnSpPr>
            <a:endCxn id="5" idx="1"/>
          </p:cNvCxnSpPr>
          <p:nvPr/>
        </p:nvCxnSpPr>
        <p:spPr>
          <a:xfrm flipV="1">
            <a:off x="1752600" y="1880755"/>
            <a:ext cx="838200" cy="710045"/>
          </a:xfrm>
          <a:prstGeom prst="bentConnector3">
            <a:avLst>
              <a:gd name="adj1" fmla="val 3719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>
            <a:off x="1752600" y="3657600"/>
            <a:ext cx="838200" cy="488375"/>
          </a:xfrm>
          <a:prstGeom prst="bentConnector3">
            <a:avLst>
              <a:gd name="adj1" fmla="val 413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10000" y="1808019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657600" y="4114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flipV="1">
            <a:off x="5867400" y="3505200"/>
            <a:ext cx="685800" cy="6096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65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est\Downloads\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2" t="11252" r="34091" b="26204"/>
          <a:stretch/>
        </p:blipFill>
        <p:spPr bwMode="auto">
          <a:xfrm>
            <a:off x="0" y="0"/>
            <a:ext cx="9144000" cy="689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65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76945" y="685800"/>
            <a:ext cx="3238500" cy="106680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shade val="93000"/>
                  <a:satMod val="130000"/>
                </a:schemeClr>
              </a:gs>
              <a:gs pos="6000">
                <a:schemeClr val="tx2">
                  <a:lumMod val="50000"/>
                </a:schemeClr>
              </a:gs>
            </a:gsLst>
            <a:lin ang="27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Drone sensors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074393" y="2410691"/>
            <a:ext cx="1524000" cy="53340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shade val="93000"/>
                  <a:satMod val="130000"/>
                </a:schemeClr>
              </a:gs>
              <a:gs pos="6000">
                <a:schemeClr val="tx2">
                  <a:lumMod val="50000"/>
                </a:schemeClr>
              </a:gs>
            </a:gsLst>
            <a:lin ang="27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61937" y="2410691"/>
            <a:ext cx="1600200" cy="53340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shade val="93000"/>
                  <a:satMod val="130000"/>
                </a:schemeClr>
              </a:gs>
              <a:gs pos="6000">
                <a:schemeClr val="tx2">
                  <a:lumMod val="50000"/>
                </a:schemeClr>
              </a:gs>
            </a:gsLst>
            <a:lin ang="27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Humidity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808268" y="2410692"/>
            <a:ext cx="1371600" cy="53340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shade val="93000"/>
                  <a:satMod val="130000"/>
                </a:schemeClr>
              </a:gs>
              <a:gs pos="6000">
                <a:schemeClr val="tx2">
                  <a:lumMod val="50000"/>
                </a:schemeClr>
              </a:gs>
            </a:gsLst>
            <a:lin ang="27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Toxic 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64927" y="2410692"/>
            <a:ext cx="2133600" cy="53340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shade val="93000"/>
                  <a:satMod val="130000"/>
                </a:schemeClr>
              </a:gs>
              <a:gs pos="6000">
                <a:schemeClr val="tx2">
                  <a:lumMod val="50000"/>
                </a:schemeClr>
              </a:gs>
            </a:gsLst>
            <a:lin ang="27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Movement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334000" y="2410692"/>
            <a:ext cx="1371600" cy="53340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shade val="93000"/>
                  <a:satMod val="130000"/>
                </a:schemeClr>
              </a:gs>
              <a:gs pos="6000">
                <a:schemeClr val="tx2">
                  <a:lumMod val="50000"/>
                </a:schemeClr>
              </a:gs>
            </a:gsLst>
            <a:lin ang="27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Dust </a:t>
            </a:r>
            <a:endParaRPr lang="en-US" dirty="0"/>
          </a:p>
        </p:txBody>
      </p:sp>
      <p:cxnSp>
        <p:nvCxnSpPr>
          <p:cNvPr id="29" name="Elbow Connector 28"/>
          <p:cNvCxnSpPr>
            <a:endCxn id="5" idx="0"/>
          </p:cNvCxnSpPr>
          <p:nvPr/>
        </p:nvCxnSpPr>
        <p:spPr>
          <a:xfrm rot="10800000" flipV="1">
            <a:off x="1062038" y="1108361"/>
            <a:ext cx="1514907" cy="1302329"/>
          </a:xfrm>
          <a:prstGeom prst="bentConnector2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>
            <a:off x="5815445" y="1066799"/>
            <a:ext cx="2116282" cy="1343891"/>
          </a:xfrm>
          <a:prstGeom prst="bentConnector3">
            <a:avLst>
              <a:gd name="adj1" fmla="val 99755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971800" y="1759525"/>
            <a:ext cx="0" cy="65116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715000" y="1752600"/>
            <a:ext cx="0" cy="65116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572000" y="1752600"/>
            <a:ext cx="0" cy="65116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7613072" y="4000500"/>
            <a:ext cx="1371600" cy="53340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shade val="93000"/>
                  <a:satMod val="130000"/>
                </a:schemeClr>
              </a:gs>
              <a:gs pos="6000">
                <a:schemeClr val="tx2">
                  <a:lumMod val="50000"/>
                </a:schemeClr>
              </a:gs>
            </a:gsLst>
            <a:lin ang="27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Gyroscope 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5562600" y="3962400"/>
            <a:ext cx="1371600" cy="53340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shade val="93000"/>
                  <a:satMod val="130000"/>
                </a:schemeClr>
              </a:gs>
              <a:gs pos="6000">
                <a:schemeClr val="tx2">
                  <a:lumMod val="50000"/>
                </a:schemeClr>
              </a:gs>
            </a:gsLst>
            <a:lin ang="27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Ultrasonic 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6019800" y="2944091"/>
            <a:ext cx="0" cy="101830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40" idx="0"/>
          </p:cNvCxnSpPr>
          <p:nvPr/>
        </p:nvCxnSpPr>
        <p:spPr>
          <a:xfrm flipH="1">
            <a:off x="8298872" y="2944091"/>
            <a:ext cx="6927" cy="105640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65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0" y="876300"/>
            <a:ext cx="2057400" cy="87630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shade val="93000"/>
                  <a:satMod val="130000"/>
                </a:schemeClr>
              </a:gs>
              <a:gs pos="6000">
                <a:schemeClr val="tx2">
                  <a:lumMod val="50000"/>
                </a:schemeClr>
              </a:gs>
            </a:gsLst>
            <a:lin ang="27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31618" y="3609109"/>
            <a:ext cx="1524000" cy="53340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shade val="93000"/>
                  <a:satMod val="130000"/>
                </a:schemeClr>
              </a:gs>
              <a:gs pos="6000">
                <a:schemeClr val="tx2">
                  <a:lumMod val="50000"/>
                </a:schemeClr>
              </a:gs>
            </a:gsLst>
            <a:lin ang="27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Temperature Alert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70809" y="3609109"/>
            <a:ext cx="1371600" cy="53340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shade val="93000"/>
                  <a:satMod val="130000"/>
                </a:schemeClr>
              </a:gs>
              <a:gs pos="6000">
                <a:schemeClr val="tx2">
                  <a:lumMod val="50000"/>
                </a:schemeClr>
              </a:gs>
            </a:gsLst>
            <a:lin ang="27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Toxic Procedures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657600" y="3609109"/>
            <a:ext cx="1371600" cy="53340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shade val="93000"/>
                  <a:satMod val="130000"/>
                </a:schemeClr>
              </a:gs>
              <a:gs pos="6000">
                <a:schemeClr val="tx2">
                  <a:lumMod val="50000"/>
                </a:schemeClr>
              </a:gs>
            </a:gsLst>
            <a:lin ang="27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Air Purify</a:t>
            </a:r>
            <a:endParaRPr lang="en-US" dirty="0"/>
          </a:p>
        </p:txBody>
      </p:sp>
      <p:cxnSp>
        <p:nvCxnSpPr>
          <p:cNvPr id="8" name="Elbow Connector 7"/>
          <p:cNvCxnSpPr/>
          <p:nvPr/>
        </p:nvCxnSpPr>
        <p:spPr>
          <a:xfrm rot="10800000" flipV="1">
            <a:off x="1062038" y="1311559"/>
            <a:ext cx="1223962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93618" y="1752600"/>
            <a:ext cx="1925782" cy="185650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0"/>
          </p:cNvCxnSpPr>
          <p:nvPr/>
        </p:nvCxnSpPr>
        <p:spPr>
          <a:xfrm>
            <a:off x="3650672" y="1731821"/>
            <a:ext cx="692728" cy="18772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48000" y="1752600"/>
            <a:ext cx="0" cy="185650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543800" y="1044859"/>
            <a:ext cx="1371600" cy="53340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shade val="93000"/>
                  <a:satMod val="130000"/>
                </a:schemeClr>
              </a:gs>
              <a:gs pos="6000">
                <a:schemeClr val="tx2">
                  <a:lumMod val="50000"/>
                </a:schemeClr>
              </a:gs>
            </a:gsLst>
            <a:lin ang="27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Charts 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562600" y="1052364"/>
            <a:ext cx="762000" cy="540327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shade val="93000"/>
                  <a:satMod val="130000"/>
                </a:schemeClr>
              </a:gs>
              <a:gs pos="6000">
                <a:schemeClr val="tx2">
                  <a:lumMod val="50000"/>
                </a:schemeClr>
              </a:gs>
            </a:gsLst>
            <a:lin ang="27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0" y="1044862"/>
            <a:ext cx="1676400" cy="707738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shade val="93000"/>
                  <a:satMod val="130000"/>
                </a:schemeClr>
              </a:gs>
              <a:gs pos="6000">
                <a:schemeClr val="tx2">
                  <a:lumMod val="50000"/>
                </a:schemeClr>
              </a:gs>
            </a:gsLst>
            <a:lin ang="27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Data </a:t>
            </a:r>
            <a:endParaRPr lang="en-US" dirty="0"/>
          </a:p>
        </p:txBody>
      </p:sp>
      <p:cxnSp>
        <p:nvCxnSpPr>
          <p:cNvPr id="22" name="Straight Connector 21"/>
          <p:cNvCxnSpPr>
            <a:endCxn id="14" idx="1"/>
          </p:cNvCxnSpPr>
          <p:nvPr/>
        </p:nvCxnSpPr>
        <p:spPr>
          <a:xfrm>
            <a:off x="4343400" y="1317043"/>
            <a:ext cx="1219200" cy="548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324600" y="1311559"/>
            <a:ext cx="1219200" cy="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65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19050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7200" b="1" dirty="0" smtClean="0">
                <a:ln w="11430"/>
                <a:gradFill>
                  <a:gsLst>
                    <a:gs pos="0">
                      <a:srgbClr val="F79646">
                        <a:tint val="90000"/>
                        <a:satMod val="120000"/>
                      </a:srgbClr>
                    </a:gs>
                    <a:gs pos="25000">
                      <a:srgbClr val="F79646">
                        <a:tint val="93000"/>
                        <a:satMod val="120000"/>
                      </a:srgbClr>
                    </a:gs>
                    <a:gs pos="50000">
                      <a:srgbClr val="F79646">
                        <a:shade val="89000"/>
                        <a:satMod val="110000"/>
                      </a:srgbClr>
                    </a:gs>
                    <a:gs pos="75000">
                      <a:srgbClr val="F79646">
                        <a:tint val="93000"/>
                        <a:satMod val="120000"/>
                      </a:srgbClr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glow rad="101600">
                    <a:srgbClr val="F79646">
                      <a:satMod val="175000"/>
                      <a:alpha val="40000"/>
                    </a:srgb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OUTPUT Data from sensor to PC </a:t>
            </a:r>
            <a:endParaRPr lang="en-US" sz="7200" b="1" dirty="0">
              <a:ln w="11430"/>
              <a:gradFill>
                <a:gsLst>
                  <a:gs pos="0">
                    <a:srgbClr val="F79646">
                      <a:tint val="90000"/>
                      <a:satMod val="120000"/>
                    </a:srgbClr>
                  </a:gs>
                  <a:gs pos="25000">
                    <a:srgbClr val="F79646">
                      <a:tint val="93000"/>
                      <a:satMod val="120000"/>
                    </a:srgbClr>
                  </a:gs>
                  <a:gs pos="50000">
                    <a:srgbClr val="F79646">
                      <a:shade val="89000"/>
                      <a:satMod val="110000"/>
                    </a:srgbClr>
                  </a:gs>
                  <a:gs pos="75000">
                    <a:srgbClr val="F79646">
                      <a:tint val="93000"/>
                      <a:satMod val="120000"/>
                    </a:srgbClr>
                  </a:gs>
                  <a:gs pos="100000">
                    <a:srgbClr val="F79646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glow rad="101600">
                  <a:srgbClr val="F79646">
                    <a:satMod val="175000"/>
                    <a:alpha val="40000"/>
                  </a:srgbClr>
                </a:glow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165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9050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9600" b="1" dirty="0" smtClean="0">
                <a:ln w="11430"/>
                <a:gradFill>
                  <a:gsLst>
                    <a:gs pos="0">
                      <a:srgbClr val="F79646">
                        <a:tint val="90000"/>
                        <a:satMod val="120000"/>
                      </a:srgbClr>
                    </a:gs>
                    <a:gs pos="25000">
                      <a:srgbClr val="F79646">
                        <a:tint val="93000"/>
                        <a:satMod val="120000"/>
                      </a:srgbClr>
                    </a:gs>
                    <a:gs pos="50000">
                      <a:srgbClr val="F79646">
                        <a:shade val="89000"/>
                        <a:satMod val="110000"/>
                      </a:srgbClr>
                    </a:gs>
                    <a:gs pos="75000">
                      <a:srgbClr val="F79646">
                        <a:tint val="93000"/>
                        <a:satMod val="120000"/>
                      </a:srgbClr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glow rad="101600">
                    <a:srgbClr val="F79646">
                      <a:satMod val="175000"/>
                      <a:alpha val="40000"/>
                    </a:srgb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HOW?!</a:t>
            </a:r>
            <a:endParaRPr lang="en-US" sz="9600" b="1" dirty="0">
              <a:ln w="11430"/>
              <a:gradFill>
                <a:gsLst>
                  <a:gs pos="0">
                    <a:srgbClr val="F79646">
                      <a:tint val="90000"/>
                      <a:satMod val="120000"/>
                    </a:srgbClr>
                  </a:gs>
                  <a:gs pos="25000">
                    <a:srgbClr val="F79646">
                      <a:tint val="93000"/>
                      <a:satMod val="120000"/>
                    </a:srgbClr>
                  </a:gs>
                  <a:gs pos="50000">
                    <a:srgbClr val="F79646">
                      <a:shade val="89000"/>
                      <a:satMod val="110000"/>
                    </a:srgbClr>
                  </a:gs>
                  <a:gs pos="75000">
                    <a:srgbClr val="F79646">
                      <a:tint val="93000"/>
                      <a:satMod val="120000"/>
                    </a:srgbClr>
                  </a:gs>
                  <a:gs pos="100000">
                    <a:srgbClr val="F79646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glow rad="101600">
                  <a:srgbClr val="F79646">
                    <a:satMod val="175000"/>
                    <a:alpha val="40000"/>
                  </a:srgbClr>
                </a:glow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165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test\Desktop\zeeebee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3" t="21089" r="4106" b="4992"/>
          <a:stretch/>
        </p:blipFill>
        <p:spPr bwMode="auto">
          <a:xfrm>
            <a:off x="0" y="1600200"/>
            <a:ext cx="9019978" cy="324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65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44</Words>
  <Application>Microsoft Office PowerPoint</Application>
  <PresentationFormat>On-screen Show (4:3)</PresentationFormat>
  <Paragraphs>26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Basant</dc:creator>
  <cp:lastModifiedBy>Basant</cp:lastModifiedBy>
  <cp:revision>8</cp:revision>
  <dcterms:created xsi:type="dcterms:W3CDTF">2015-04-12T08:46:32Z</dcterms:created>
  <dcterms:modified xsi:type="dcterms:W3CDTF">2015-04-12T10:53:51Z</dcterms:modified>
</cp:coreProperties>
</file>