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5"/>
  </p:normalViewPr>
  <p:slideViewPr>
    <p:cSldViewPr snapToGrid="0">
      <p:cViewPr varScale="1">
        <p:scale>
          <a:sx n="202" d="100"/>
          <a:sy n="202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A8A3-8BE3-1A44-D84E-286CB08F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0886-2367-355C-566E-976C44A7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1B64-1574-72CD-BD82-D4268328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52CA-5AC1-7C8B-22F0-B67BAC62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9B1F2-45F6-0818-6AF6-5933FF4B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14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5AA5-AB3C-231D-837D-8EE8364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779EC-C4A9-F8EB-C32A-1C751A50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19DD-7944-8A77-355C-BA1FB4D9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C72C-3434-2C55-FAC3-1331A703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1534-E4F9-8C7B-5206-3F916C2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FED84-7FD3-F35A-35B2-707EFB53F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653F2-F0B0-9F50-5FF3-5B065457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068A-B304-200F-0D00-BAD9DCD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53C8-B3F5-2B8D-4894-DD5A90AE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25A7-54E9-429E-C264-1DA09EA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4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043C-3CCC-6394-8732-947D24FF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E9C9-9FD8-71F1-7E31-FE1D8D16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341D-CC98-8020-2FF0-8DD88672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E530-0294-2642-C01A-228F0C6B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7579-721D-E066-C49E-F00893F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2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A91-85B3-5BB7-9BDD-EAE21697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43DA-FFF6-24E7-A729-275B781E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8D1F-C903-8096-CF91-7534BB55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FC6-D6C1-BA79-C3D3-D201794D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78C1-DD5D-D18C-8D52-35CDE490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8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2718-504E-B79B-A51B-9AE9F209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9DED-E1B4-3552-2F9A-8CBE371E1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74EB5-D073-AA9B-94BB-83BB886B9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01DE-62BB-F063-9E2B-B7B73F42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EE832-80EF-A762-7E4C-CB70FAF3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9F98-9060-02E1-CB43-0CC7780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965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A694-96FF-B090-7961-FDB503B1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8C10-0A8A-D742-4288-1F3C91D7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AB260-F882-4795-E811-C8E1869A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EE106-9A08-57AA-E273-402661FA0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40460-FCAC-BD9D-944C-559365E8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F4480-26F0-C271-3542-5803CB23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9FCE1-4F91-EC1E-2E75-C11EB665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5852A-1936-B8FF-29DE-6134924C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6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22BE-F8A6-B448-24B9-EF883735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88593-EDEE-5179-FF3F-650E7E61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8BBB4-B802-9054-F072-ED0533DD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DCC6-D15B-6E4C-D8D5-FD5E158C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01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4E78B-BFA0-F7BA-7EBC-26591E8C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7C65E-E0B5-439F-FE79-A10E4BEF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AD64-ADD3-8A6C-4252-F1A09A0A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21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E8C2-22E8-DFF7-5E39-F166E2CD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57EB-F38D-4921-CEB4-290197B2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5CA0-E9C8-26E7-6F07-37D59C37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99E0-61F2-D004-C2BD-29E89EB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691F-F254-9440-0A75-4CA4AB44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0CB-92F5-AAE2-19A3-8B80D580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3442-4DF8-5C9B-177E-82AED33F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69E4A-62AF-0C4E-3E15-0AFD3A62F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FA3D0-44FE-2D41-D738-5A5D9206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48B91-578E-EE06-2EC7-4B67DDA3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42BC-15A1-FBA4-DE35-0885F1BF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0992-6AA0-CD94-4867-B1DE6BA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09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FCD1A-A8ED-1288-4810-A0A245E2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3B4A-960C-4D5C-6705-51565FEB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52D0-1026-F589-BF40-C9D5B1F37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A130F-7C5A-AF49-9CAA-92044334F14B}" type="datetimeFigureOut">
              <a:t>2024. 9. 30.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540F-C8C6-4BF8-0758-1EFBD758E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AC50-EC82-B52A-16FB-B8FE3686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F6D82-07EC-F343-AE9F-C61099508824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03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92B93-1D2D-AD4C-C172-8D753AFBED68}"/>
              </a:ext>
            </a:extLst>
          </p:cNvPr>
          <p:cNvSpPr/>
          <p:nvPr/>
        </p:nvSpPr>
        <p:spPr>
          <a:xfrm>
            <a:off x="1398000" y="3213040"/>
            <a:ext cx="6372000" cy="431919"/>
          </a:xfrm>
          <a:prstGeom prst="rect">
            <a:avLst/>
          </a:prstGeom>
          <a:solidFill>
            <a:srgbClr val="FFFC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>
                <a:solidFill>
                  <a:schemeClr val="tx1"/>
                </a:solidFill>
                <a:latin typeface="Lucida Console" panose="020B0609040504020204" pitchFamily="49" charset="0"/>
                <a:ea typeface="Cambria Math" panose="02040503050406030204" pitchFamily="18" charset="0"/>
              </a:rPr>
              <a:t>sample_matches(self) -&gt; dict|None</a:t>
            </a:r>
            <a:endParaRPr kumimoji="1" lang="ko-KR" altLang="en-US" sz="2400" b="1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Junho Jang</dc:creator>
  <cp:lastModifiedBy>Junho Jang</cp:lastModifiedBy>
  <cp:revision>3</cp:revision>
  <dcterms:created xsi:type="dcterms:W3CDTF">2024-09-30T12:18:45Z</dcterms:created>
  <dcterms:modified xsi:type="dcterms:W3CDTF">2024-09-30T12:35:11Z</dcterms:modified>
</cp:coreProperties>
</file>