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cy="10287000" cx="18288000"/>
  <p:notesSz cx="6858000" cy="9144000"/>
  <p:embeddedFontLst>
    <p:embeddedFont>
      <p:font typeface="Times New Roman" panose="02020603050405020304" pitchFamily="18" charset="0"/>
      <p:regular r:id="rId13"/>
    </p:embeddedFont>
    <p:embeddedFont>
      <p:font typeface="Times New Roman Bold" panose="02030802070405020303" pitchFamily="18" charset="0"/>
      <p:regular r:id="rId14"/>
    </p:embeddedFont>
    <p:embeddedFont>
      <p:font typeface="Trebuchet MS" panose="020B0603020202020204" pitchFamily="34" charset="0"/>
      <p:regular r:id="rId15"/>
    </p:embeddedFont>
    <p:embeddedFont>
      <p:font typeface="Trebuchet MS Bold" panose="020B0703020202020204" pitchFamily="34" charset="0"/>
      <p:regular r:id="rId16"/>
    </p:embeddedFont>
    <p:embeddedFont>
      <p:font typeface="TT Rounds Condensed" panose="02000506030000020003" pitchFamily="2" charset="0"/>
      <p:regular r:id="rId1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 Id="rId17" Type="http://schemas.openxmlformats.org/officeDocument/2006/relationships/font" Target="fonts/font5.fntdata"/><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72" name=""/>
        <p:cNvGrpSpPr/>
        <p:nvPr/>
      </p:nvGrpSpPr>
      <p:grpSpPr>
        <a:xfrm>
          <a:off x="0" y="0"/>
          <a:ext cx="0" cy="0"/>
          <a:chOff x="0" y="0"/>
          <a:chExt cx="0" cy="0"/>
        </a:xfrm>
      </p:grpSpPr>
      <p:sp>
        <p:nvSpPr>
          <p:cNvPr id="1048847"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848"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30.08.2024</a:t>
            </a:fld>
            <a:endParaRPr lang="cs-CZ"/>
          </a:p>
        </p:txBody>
      </p:sp>
      <p:sp>
        <p:nvSpPr>
          <p:cNvPr id="1048849"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850"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1048851"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852"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03"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a:t>1.7.2013</a:t>
            </a:r>
          </a:p>
        </p:txBody>
      </p:sp>
      <p:sp>
        <p:nvSpPr>
          <p:cNvPr id="1048604" name="Slide Image Placeholder 3"/>
          <p:cNvSpPr>
            <a:spLocks noChangeAspect="1" noRot="1" noGrp="1"/>
          </p:cNvSpPr>
          <p:nvPr>
            <p:ph type="sldImg" idx="2"/>
          </p:nvPr>
        </p:nvSpPr>
        <p:spPr>
          <a:xfrm>
            <a:off x="2290763" y="512763"/>
            <a:ext cx="4562475" cy="2566987"/>
          </a:xfrm>
          <a:prstGeom prst="rect"/>
          <a:noFill/>
          <a:ln w="12700">
            <a:solidFill>
              <a:prstClr val="black"/>
            </a:solidFill>
          </a:ln>
        </p:spPr>
        <p:txBody>
          <a:bodyPr anchor="ctr" bIns="45720" lIns="91440" rIns="91440" rtlCol="0" tIns="45720" vert="horz"/>
          <a:p/>
        </p:txBody>
      </p:sp>
      <p:sp>
        <p:nvSpPr>
          <p:cNvPr id="1048605"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1</a:t>
            </a:r>
          </a:p>
        </p:txBody>
      </p:sp>
      <p:sp>
        <p:nvSpPr>
          <p:cNvPr id="1048606"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07"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6" name=""/>
        <p:cNvGrpSpPr/>
        <p:nvPr/>
      </p:nvGrpSpPr>
      <p:grpSpPr>
        <a:xfrm>
          <a:off x="0" y="0"/>
          <a:ext cx="0" cy="0"/>
          <a:chOff x="0" y="0"/>
          <a:chExt cx="0" cy="0"/>
        </a:xfrm>
      </p:grpSpPr>
      <p:pic>
        <p:nvPicPr>
          <p:cNvPr id="2097158"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45"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746"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747"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748" name="Footer Placeholder 4"/>
          <p:cNvSpPr>
            <a:spLocks noGrp="1"/>
          </p:cNvSpPr>
          <p:nvPr>
            <p:ph type="ftr" sz="quarter" idx="11"/>
          </p:nvPr>
        </p:nvSpPr>
        <p:spPr/>
        <p:txBody>
          <a:bodyPr/>
          <a:p>
            <a:endParaRPr dirty="0" lang="en-US"/>
          </a:p>
        </p:txBody>
      </p:sp>
      <p:sp>
        <p:nvSpPr>
          <p:cNvPr id="1048749"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67" name=""/>
        <p:cNvGrpSpPr/>
        <p:nvPr/>
      </p:nvGrpSpPr>
      <p:grpSpPr>
        <a:xfrm>
          <a:off x="0" y="0"/>
          <a:ext cx="0" cy="0"/>
          <a:chOff x="0" y="0"/>
          <a:chExt cx="0" cy="0"/>
        </a:xfrm>
      </p:grpSpPr>
      <p:pic>
        <p:nvPicPr>
          <p:cNvPr id="2097169"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814"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815"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816"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17"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818" name="Footer Placeholder 5"/>
          <p:cNvSpPr>
            <a:spLocks noGrp="1"/>
          </p:cNvSpPr>
          <p:nvPr>
            <p:ph type="ftr" sz="quarter" idx="11"/>
          </p:nvPr>
        </p:nvSpPr>
        <p:spPr/>
        <p:txBody>
          <a:bodyPr/>
          <a:p>
            <a:endParaRPr dirty="0" lang="en-US"/>
          </a:p>
        </p:txBody>
      </p:sp>
      <p:sp>
        <p:nvSpPr>
          <p:cNvPr id="104881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59" name=""/>
        <p:cNvGrpSpPr/>
        <p:nvPr/>
      </p:nvGrpSpPr>
      <p:grpSpPr>
        <a:xfrm>
          <a:off x="0" y="0"/>
          <a:ext cx="0" cy="0"/>
          <a:chOff x="0" y="0"/>
          <a:chExt cx="0" cy="0"/>
        </a:xfrm>
      </p:grpSpPr>
      <p:pic>
        <p:nvPicPr>
          <p:cNvPr id="2097161"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59"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760"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61"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762" name="Footer Placeholder 5"/>
          <p:cNvSpPr>
            <a:spLocks noGrp="1"/>
          </p:cNvSpPr>
          <p:nvPr>
            <p:ph type="ftr" sz="quarter" idx="11"/>
          </p:nvPr>
        </p:nvSpPr>
        <p:spPr/>
        <p:txBody>
          <a:bodyPr/>
          <a:p>
            <a:endParaRPr dirty="0" lang="en-US"/>
          </a:p>
        </p:txBody>
      </p:sp>
      <p:sp>
        <p:nvSpPr>
          <p:cNvPr id="1048763"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65" name=""/>
        <p:cNvGrpSpPr/>
        <p:nvPr/>
      </p:nvGrpSpPr>
      <p:grpSpPr>
        <a:xfrm>
          <a:off x="0" y="0"/>
          <a:ext cx="0" cy="0"/>
          <a:chOff x="0" y="0"/>
          <a:chExt cx="0" cy="0"/>
        </a:xfrm>
      </p:grpSpPr>
      <p:pic>
        <p:nvPicPr>
          <p:cNvPr id="2097167"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801"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802"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03"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04"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805" name="Footer Placeholder 5"/>
          <p:cNvSpPr>
            <a:spLocks noGrp="1"/>
          </p:cNvSpPr>
          <p:nvPr>
            <p:ph type="ftr" sz="quarter" idx="11"/>
          </p:nvPr>
        </p:nvSpPr>
        <p:spPr/>
        <p:txBody>
          <a:bodyPr/>
          <a:p>
            <a:endParaRPr dirty="0" lang="en-US"/>
          </a:p>
        </p:txBody>
      </p:sp>
      <p:sp>
        <p:nvSpPr>
          <p:cNvPr id="1048806"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807"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808"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58" name=""/>
        <p:cNvGrpSpPr/>
        <p:nvPr/>
      </p:nvGrpSpPr>
      <p:grpSpPr>
        <a:xfrm>
          <a:off x="0" y="0"/>
          <a:ext cx="0" cy="0"/>
          <a:chOff x="0" y="0"/>
          <a:chExt cx="0" cy="0"/>
        </a:xfrm>
      </p:grpSpPr>
      <p:pic>
        <p:nvPicPr>
          <p:cNvPr id="2097160"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54"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755"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56"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757" name="Footer Placeholder 5"/>
          <p:cNvSpPr>
            <a:spLocks noGrp="1"/>
          </p:cNvSpPr>
          <p:nvPr>
            <p:ph type="ftr" sz="quarter" idx="11"/>
          </p:nvPr>
        </p:nvSpPr>
        <p:spPr/>
        <p:txBody>
          <a:bodyPr/>
          <a:p>
            <a:endParaRPr dirty="0" lang="en-US"/>
          </a:p>
        </p:txBody>
      </p:sp>
      <p:sp>
        <p:nvSpPr>
          <p:cNvPr id="104875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69" name=""/>
        <p:cNvGrpSpPr/>
        <p:nvPr/>
      </p:nvGrpSpPr>
      <p:grpSpPr>
        <a:xfrm>
          <a:off x="0" y="0"/>
          <a:ext cx="0" cy="0"/>
          <a:chOff x="0" y="0"/>
          <a:chExt cx="0" cy="0"/>
        </a:xfrm>
      </p:grpSpPr>
      <p:pic>
        <p:nvPicPr>
          <p:cNvPr id="2097171"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826"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827"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28"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29"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30"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31"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32"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33" name="Date Placeholder 2"/>
          <p:cNvSpPr>
            <a:spLocks noGrp="1"/>
          </p:cNvSpPr>
          <p:nvPr>
            <p:ph type="dt" sz="half" idx="10"/>
          </p:nvPr>
        </p:nvSpPr>
        <p:spPr/>
        <p:txBody>
          <a:bodyPr/>
          <a:p>
            <a:fld id="{48A87A34-81AB-432B-8DAE-1953F412C126}" type="datetimeFigureOut">
              <a:rPr dirty="0" lang="en-US"/>
              <a:t>8/30/2024</a:t>
            </a:fld>
            <a:endParaRPr dirty="0" lang="en-US"/>
          </a:p>
        </p:txBody>
      </p:sp>
      <p:sp>
        <p:nvSpPr>
          <p:cNvPr id="1048834" name="Footer Placeholder 3"/>
          <p:cNvSpPr>
            <a:spLocks noGrp="1"/>
          </p:cNvSpPr>
          <p:nvPr>
            <p:ph type="ftr" sz="quarter" idx="11"/>
          </p:nvPr>
        </p:nvSpPr>
        <p:spPr/>
        <p:txBody>
          <a:bodyPr/>
          <a:p>
            <a:endParaRPr dirty="0" lang="en-US"/>
          </a:p>
        </p:txBody>
      </p:sp>
      <p:sp>
        <p:nvSpPr>
          <p:cNvPr id="1048835"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61" name=""/>
        <p:cNvGrpSpPr/>
        <p:nvPr/>
      </p:nvGrpSpPr>
      <p:grpSpPr>
        <a:xfrm>
          <a:off x="0" y="0"/>
          <a:ext cx="0" cy="0"/>
          <a:chOff x="0" y="0"/>
          <a:chExt cx="0" cy="0"/>
        </a:xfrm>
      </p:grpSpPr>
      <p:pic>
        <p:nvPicPr>
          <p:cNvPr id="2097163"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70"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771"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72"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73"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74"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75"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76"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77"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78"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79"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0" name="Date Placeholder 2"/>
          <p:cNvSpPr>
            <a:spLocks noGrp="1"/>
          </p:cNvSpPr>
          <p:nvPr>
            <p:ph type="dt" sz="half" idx="10"/>
          </p:nvPr>
        </p:nvSpPr>
        <p:spPr/>
        <p:txBody>
          <a:bodyPr/>
          <a:p>
            <a:fld id="{48A87A34-81AB-432B-8DAE-1953F412C126}" type="datetimeFigureOut">
              <a:rPr dirty="0" lang="en-US"/>
              <a:t>8/30/2024</a:t>
            </a:fld>
            <a:endParaRPr dirty="0" lang="en-US"/>
          </a:p>
        </p:txBody>
      </p:sp>
      <p:sp>
        <p:nvSpPr>
          <p:cNvPr id="1048781" name="Footer Placeholder 3"/>
          <p:cNvSpPr>
            <a:spLocks noGrp="1"/>
          </p:cNvSpPr>
          <p:nvPr>
            <p:ph type="ftr" sz="quarter" idx="11"/>
          </p:nvPr>
        </p:nvSpPr>
        <p:spPr/>
        <p:txBody>
          <a:bodyPr/>
          <a:p>
            <a:endParaRPr dirty="0" lang="en-US"/>
          </a:p>
        </p:txBody>
      </p:sp>
      <p:sp>
        <p:nvSpPr>
          <p:cNvPr id="104878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71" name=""/>
        <p:cNvGrpSpPr/>
        <p:nvPr/>
      </p:nvGrpSpPr>
      <p:grpSpPr>
        <a:xfrm>
          <a:off x="0" y="0"/>
          <a:ext cx="0" cy="0"/>
          <a:chOff x="0" y="0"/>
          <a:chExt cx="0" cy="0"/>
        </a:xfrm>
      </p:grpSpPr>
      <p:pic>
        <p:nvPicPr>
          <p:cNvPr id="2097173"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842" name="Title 1"/>
          <p:cNvSpPr>
            <a:spLocks noGrp="1"/>
          </p:cNvSpPr>
          <p:nvPr>
            <p:ph type="title"/>
          </p:nvPr>
        </p:nvSpPr>
        <p:spPr/>
        <p:txBody>
          <a:bodyPr/>
          <a:p>
            <a:r>
              <a:rPr lang="en-US"/>
              <a:t>Click to edit Master title style</a:t>
            </a:r>
            <a:endParaRPr dirty="0" lang="en-US"/>
          </a:p>
        </p:txBody>
      </p:sp>
      <p:sp>
        <p:nvSpPr>
          <p:cNvPr id="1048843"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44"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845" name="Footer Placeholder 4"/>
          <p:cNvSpPr>
            <a:spLocks noGrp="1"/>
          </p:cNvSpPr>
          <p:nvPr>
            <p:ph type="ftr" sz="quarter" idx="11"/>
          </p:nvPr>
        </p:nvSpPr>
        <p:spPr/>
        <p:txBody>
          <a:bodyPr/>
          <a:p>
            <a:endParaRPr dirty="0" lang="en-US"/>
          </a:p>
        </p:txBody>
      </p:sp>
      <p:sp>
        <p:nvSpPr>
          <p:cNvPr id="104884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4" name=""/>
        <p:cNvGrpSpPr/>
        <p:nvPr/>
      </p:nvGrpSpPr>
      <p:grpSpPr>
        <a:xfrm>
          <a:off x="0" y="0"/>
          <a:ext cx="0" cy="0"/>
          <a:chOff x="0" y="0"/>
          <a:chExt cx="0" cy="0"/>
        </a:xfrm>
      </p:grpSpPr>
      <p:pic>
        <p:nvPicPr>
          <p:cNvPr id="2097166"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96"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797"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8"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799" name="Footer Placeholder 4"/>
          <p:cNvSpPr>
            <a:spLocks noGrp="1"/>
          </p:cNvSpPr>
          <p:nvPr>
            <p:ph type="ftr" sz="quarter" idx="11"/>
          </p:nvPr>
        </p:nvSpPr>
        <p:spPr/>
        <p:txBody>
          <a:bodyPr/>
          <a:p>
            <a:endParaRPr dirty="0" lang="en-US"/>
          </a:p>
        </p:txBody>
      </p:sp>
      <p:sp>
        <p:nvSpPr>
          <p:cNvPr id="104880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6" name=""/>
        <p:cNvGrpSpPr/>
        <p:nvPr/>
      </p:nvGrpSpPr>
      <p:grpSpPr>
        <a:xfrm>
          <a:off x="0" y="0"/>
          <a:ext cx="0" cy="0"/>
          <a:chOff x="0" y="0"/>
          <a:chExt cx="0" cy="0"/>
        </a:xfrm>
      </p:grpSpPr>
      <p:pic>
        <p:nvPicPr>
          <p:cNvPr id="2097168"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809" name="Title 1"/>
          <p:cNvSpPr>
            <a:spLocks noGrp="1"/>
          </p:cNvSpPr>
          <p:nvPr>
            <p:ph type="title"/>
          </p:nvPr>
        </p:nvSpPr>
        <p:spPr/>
        <p:txBody>
          <a:bodyPr/>
          <a:p>
            <a:r>
              <a:rPr lang="en-US"/>
              <a:t>Click to edit Master title style</a:t>
            </a:r>
            <a:endParaRPr dirty="0" lang="en-US"/>
          </a:p>
        </p:txBody>
      </p:sp>
      <p:sp>
        <p:nvSpPr>
          <p:cNvPr id="1048810"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11"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812" name="Footer Placeholder 4"/>
          <p:cNvSpPr>
            <a:spLocks noGrp="1"/>
          </p:cNvSpPr>
          <p:nvPr>
            <p:ph type="ftr" sz="quarter" idx="11"/>
          </p:nvPr>
        </p:nvSpPr>
        <p:spPr/>
        <p:txBody>
          <a:bodyPr/>
          <a:p>
            <a:endParaRPr dirty="0" lang="en-US"/>
          </a:p>
        </p:txBody>
      </p:sp>
      <p:sp>
        <p:nvSpPr>
          <p:cNvPr id="104881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2" name=""/>
        <p:cNvGrpSpPr/>
        <p:nvPr/>
      </p:nvGrpSpPr>
      <p:grpSpPr>
        <a:xfrm>
          <a:off x="0" y="0"/>
          <a:ext cx="0" cy="0"/>
          <a:chOff x="0" y="0"/>
          <a:chExt cx="0" cy="0"/>
        </a:xfrm>
      </p:grpSpPr>
      <p:pic>
        <p:nvPicPr>
          <p:cNvPr id="2097164"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83"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784"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85" name="Date Placeholder 3"/>
          <p:cNvSpPr>
            <a:spLocks noGrp="1"/>
          </p:cNvSpPr>
          <p:nvPr>
            <p:ph type="dt" sz="half" idx="10"/>
          </p:nvPr>
        </p:nvSpPr>
        <p:spPr/>
        <p:txBody>
          <a:bodyPr/>
          <a:p>
            <a:fld id="{48A87A34-81AB-432B-8DAE-1953F412C126}" type="datetimeFigureOut">
              <a:rPr dirty="0" lang="en-US"/>
              <a:t>8/30/2024</a:t>
            </a:fld>
            <a:endParaRPr dirty="0" lang="en-US"/>
          </a:p>
        </p:txBody>
      </p:sp>
      <p:sp>
        <p:nvSpPr>
          <p:cNvPr id="1048786" name="Footer Placeholder 4"/>
          <p:cNvSpPr>
            <a:spLocks noGrp="1"/>
          </p:cNvSpPr>
          <p:nvPr>
            <p:ph type="ftr" sz="quarter" idx="11"/>
          </p:nvPr>
        </p:nvSpPr>
        <p:spPr/>
        <p:txBody>
          <a:bodyPr/>
          <a:p>
            <a:endParaRPr dirty="0" lang="en-US"/>
          </a:p>
        </p:txBody>
      </p:sp>
      <p:sp>
        <p:nvSpPr>
          <p:cNvPr id="1048787"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8" name=""/>
        <p:cNvGrpSpPr/>
        <p:nvPr/>
      </p:nvGrpSpPr>
      <p:grpSpPr>
        <a:xfrm>
          <a:off x="0" y="0"/>
          <a:ext cx="0" cy="0"/>
          <a:chOff x="0" y="0"/>
          <a:chExt cx="0" cy="0"/>
        </a:xfrm>
      </p:grpSpPr>
      <p:pic>
        <p:nvPicPr>
          <p:cNvPr id="2097170"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820"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821"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22"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23"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824" name="Footer Placeholder 5"/>
          <p:cNvSpPr>
            <a:spLocks noGrp="1"/>
          </p:cNvSpPr>
          <p:nvPr>
            <p:ph type="ftr" sz="quarter" idx="11"/>
          </p:nvPr>
        </p:nvSpPr>
        <p:spPr/>
        <p:txBody>
          <a:bodyPr/>
          <a:p>
            <a:endParaRPr dirty="0" lang="en-US"/>
          </a:p>
        </p:txBody>
      </p:sp>
      <p:sp>
        <p:nvSpPr>
          <p:cNvPr id="1048825"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3" name=""/>
        <p:cNvGrpSpPr/>
        <p:nvPr/>
      </p:nvGrpSpPr>
      <p:grpSpPr>
        <a:xfrm>
          <a:off x="0" y="0"/>
          <a:ext cx="0" cy="0"/>
          <a:chOff x="0" y="0"/>
          <a:chExt cx="0" cy="0"/>
        </a:xfrm>
      </p:grpSpPr>
      <p:pic>
        <p:nvPicPr>
          <p:cNvPr id="2097165"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88"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789"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0"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1"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2"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3" name="Date Placeholder 6"/>
          <p:cNvSpPr>
            <a:spLocks noGrp="1"/>
          </p:cNvSpPr>
          <p:nvPr>
            <p:ph type="dt" sz="half" idx="10"/>
          </p:nvPr>
        </p:nvSpPr>
        <p:spPr/>
        <p:txBody>
          <a:bodyPr/>
          <a:p>
            <a:fld id="{48A87A34-81AB-432B-8DAE-1953F412C126}" type="datetimeFigureOut">
              <a:rPr dirty="0" lang="en-US"/>
              <a:t>8/30/2024</a:t>
            </a:fld>
            <a:endParaRPr dirty="0" lang="en-US"/>
          </a:p>
        </p:txBody>
      </p:sp>
      <p:sp>
        <p:nvSpPr>
          <p:cNvPr id="1048794" name="Footer Placeholder 7"/>
          <p:cNvSpPr>
            <a:spLocks noGrp="1"/>
          </p:cNvSpPr>
          <p:nvPr>
            <p:ph type="ftr" sz="quarter" idx="11"/>
          </p:nvPr>
        </p:nvSpPr>
        <p:spPr/>
        <p:txBody>
          <a:bodyPr/>
          <a:p>
            <a:endParaRPr dirty="0" lang="en-US"/>
          </a:p>
        </p:txBody>
      </p:sp>
      <p:sp>
        <p:nvSpPr>
          <p:cNvPr id="1048795"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57" name=""/>
        <p:cNvGrpSpPr/>
        <p:nvPr/>
      </p:nvGrpSpPr>
      <p:grpSpPr>
        <a:xfrm>
          <a:off x="0" y="0"/>
          <a:ext cx="0" cy="0"/>
          <a:chOff x="0" y="0"/>
          <a:chExt cx="0" cy="0"/>
        </a:xfrm>
      </p:grpSpPr>
      <p:pic>
        <p:nvPicPr>
          <p:cNvPr id="2097159"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50" name="Title 1"/>
          <p:cNvSpPr>
            <a:spLocks noGrp="1"/>
          </p:cNvSpPr>
          <p:nvPr>
            <p:ph type="title"/>
          </p:nvPr>
        </p:nvSpPr>
        <p:spPr/>
        <p:txBody>
          <a:bodyPr/>
          <a:p>
            <a:r>
              <a:rPr lang="en-US"/>
              <a:t>Click to edit Master title style</a:t>
            </a:r>
            <a:endParaRPr dirty="0" lang="en-US"/>
          </a:p>
        </p:txBody>
      </p:sp>
      <p:sp>
        <p:nvSpPr>
          <p:cNvPr id="1048751" name="Date Placeholder 2"/>
          <p:cNvSpPr>
            <a:spLocks noGrp="1"/>
          </p:cNvSpPr>
          <p:nvPr>
            <p:ph type="dt" sz="half" idx="10"/>
          </p:nvPr>
        </p:nvSpPr>
        <p:spPr/>
        <p:txBody>
          <a:bodyPr/>
          <a:p>
            <a:fld id="{48A87A34-81AB-432B-8DAE-1953F412C126}" type="datetimeFigureOut">
              <a:rPr dirty="0" lang="en-US"/>
              <a:t>8/30/2024</a:t>
            </a:fld>
            <a:endParaRPr dirty="0" lang="en-US"/>
          </a:p>
        </p:txBody>
      </p:sp>
      <p:sp>
        <p:nvSpPr>
          <p:cNvPr id="1048752" name="Footer Placeholder 3"/>
          <p:cNvSpPr>
            <a:spLocks noGrp="1"/>
          </p:cNvSpPr>
          <p:nvPr>
            <p:ph type="ftr" sz="quarter" idx="11"/>
          </p:nvPr>
        </p:nvSpPr>
        <p:spPr/>
        <p:txBody>
          <a:bodyPr/>
          <a:p>
            <a:endParaRPr dirty="0" lang="en-US"/>
          </a:p>
        </p:txBody>
      </p:sp>
      <p:sp>
        <p:nvSpPr>
          <p:cNvPr id="1048753"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pic>
        <p:nvPicPr>
          <p:cNvPr id="2097153"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Date Placeholder 1"/>
          <p:cNvSpPr>
            <a:spLocks noGrp="1"/>
          </p:cNvSpPr>
          <p:nvPr>
            <p:ph type="dt" sz="half" idx="10"/>
          </p:nvPr>
        </p:nvSpPr>
        <p:spPr/>
        <p:txBody>
          <a:bodyPr/>
          <a:p>
            <a:fld id="{48A87A34-81AB-432B-8DAE-1953F412C126}" type="datetimeFigureOut">
              <a:rPr dirty="0" lang="en-US"/>
              <a:t>8/30/2024</a:t>
            </a:fld>
            <a:endParaRPr dirty="0" lang="en-US"/>
          </a:p>
        </p:txBody>
      </p:sp>
      <p:sp>
        <p:nvSpPr>
          <p:cNvPr id="1048582" name="Footer Placeholder 2"/>
          <p:cNvSpPr>
            <a:spLocks noGrp="1"/>
          </p:cNvSpPr>
          <p:nvPr>
            <p:ph type="ftr" sz="quarter" idx="11"/>
          </p:nvPr>
        </p:nvSpPr>
        <p:spPr/>
        <p:txBody>
          <a:bodyPr/>
          <a:p>
            <a:endParaRPr dirty="0" lang="en-US"/>
          </a:p>
        </p:txBody>
      </p:sp>
      <p:sp>
        <p:nvSpPr>
          <p:cNvPr id="1048583"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70" name=""/>
        <p:cNvGrpSpPr/>
        <p:nvPr/>
      </p:nvGrpSpPr>
      <p:grpSpPr>
        <a:xfrm>
          <a:off x="0" y="0"/>
          <a:ext cx="0" cy="0"/>
          <a:chOff x="0" y="0"/>
          <a:chExt cx="0" cy="0"/>
        </a:xfrm>
      </p:grpSpPr>
      <p:pic>
        <p:nvPicPr>
          <p:cNvPr id="2097172"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836"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837"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38"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39"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840" name="Footer Placeholder 5"/>
          <p:cNvSpPr>
            <a:spLocks noGrp="1"/>
          </p:cNvSpPr>
          <p:nvPr>
            <p:ph type="ftr" sz="quarter" idx="11"/>
          </p:nvPr>
        </p:nvSpPr>
        <p:spPr/>
        <p:txBody>
          <a:bodyPr/>
          <a:p>
            <a:endParaRPr dirty="0" lang="en-US"/>
          </a:p>
        </p:txBody>
      </p:sp>
      <p:sp>
        <p:nvSpPr>
          <p:cNvPr id="1048841"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0" name=""/>
        <p:cNvGrpSpPr/>
        <p:nvPr/>
      </p:nvGrpSpPr>
      <p:grpSpPr>
        <a:xfrm>
          <a:off x="0" y="0"/>
          <a:ext cx="0" cy="0"/>
          <a:chOff x="0" y="0"/>
          <a:chExt cx="0" cy="0"/>
        </a:xfrm>
      </p:grpSpPr>
      <p:pic>
        <p:nvPicPr>
          <p:cNvPr id="2097162"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64"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765"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66"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67" name="Date Placeholder 4"/>
          <p:cNvSpPr>
            <a:spLocks noGrp="1"/>
          </p:cNvSpPr>
          <p:nvPr>
            <p:ph type="dt" sz="half" idx="10"/>
          </p:nvPr>
        </p:nvSpPr>
        <p:spPr/>
        <p:txBody>
          <a:bodyPr/>
          <a:p>
            <a:fld id="{48A87A34-81AB-432B-8DAE-1953F412C126}" type="datetimeFigureOut">
              <a:rPr dirty="0" lang="en-US"/>
              <a:t>8/30/2024</a:t>
            </a:fld>
            <a:endParaRPr dirty="0" lang="en-US"/>
          </a:p>
        </p:txBody>
      </p:sp>
      <p:sp>
        <p:nvSpPr>
          <p:cNvPr id="1048768" name="Footer Placeholder 5"/>
          <p:cNvSpPr>
            <a:spLocks noGrp="1"/>
          </p:cNvSpPr>
          <p:nvPr>
            <p:ph type="ftr" sz="quarter" idx="11"/>
          </p:nvPr>
        </p:nvSpPr>
        <p:spPr/>
        <p:txBody>
          <a:bodyPr/>
          <a:p>
            <a:endParaRPr dirty="0" lang="en-US"/>
          </a:p>
        </p:txBody>
      </p:sp>
      <p:sp>
        <p:nvSpPr>
          <p:cNvPr id="104876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2"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8">
            <a:alphaModFix/>
          </a:blip>
          <a:srcRect/>
          <a:stretch>
            <a:fillRect/>
          </a:stretch>
        </p:blipFill>
        <p:spPr bwMode="auto">
          <a:xfrm>
            <a:off x="0" y="-1"/>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48A87A34-81AB-432B-8DAE-1953F412C126}" type="datetimeFigureOut">
              <a:rPr dirty="0" lang="en-US"/>
              <a:t>8/30/2024</a:t>
            </a:fld>
            <a:endParaRPr dirty="0" lang="en-US"/>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dirty="0" lang="en-US"/>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9.jpe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1.jpe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Group 2"/>
          <p:cNvGrpSpPr/>
          <p:nvPr/>
        </p:nvGrpSpPr>
        <p:grpSpPr>
          <a:xfrm>
            <a:off x="14058995" y="94"/>
            <a:ext cx="1842135" cy="10294620"/>
            <a:chOff x="0" y="0"/>
            <a:chExt cx="2456180" cy="13726160"/>
          </a:xfrm>
        </p:grpSpPr>
        <p:sp>
          <p:nvSpPr>
            <p:cNvPr id="1048584" name="Freeform 3"/>
            <p:cNvSpPr/>
            <p:nvPr/>
          </p:nvSpPr>
          <p:spPr>
            <a:xfrm>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33" name="Group 4"/>
          <p:cNvGrpSpPr/>
          <p:nvPr/>
        </p:nvGrpSpPr>
        <p:grpSpPr>
          <a:xfrm>
            <a:off x="11165774" y="5535200"/>
            <a:ext cx="7129462" cy="4759642"/>
            <a:chOff x="0" y="0"/>
            <a:chExt cx="9505950" cy="6346190"/>
          </a:xfrm>
        </p:grpSpPr>
        <p:sp>
          <p:nvSpPr>
            <p:cNvPr id="1048585" name="Freeform 5"/>
            <p:cNvSpPr/>
            <p:nvPr/>
          </p:nvSpPr>
          <p:spPr>
            <a:xfrm>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34" name="Group 6"/>
          <p:cNvGrpSpPr/>
          <p:nvPr/>
        </p:nvGrpSpPr>
        <p:grpSpPr>
          <a:xfrm>
            <a:off x="13773150" y="0"/>
            <a:ext cx="4514850" cy="10287000"/>
            <a:chOff x="0" y="0"/>
            <a:chExt cx="6019800" cy="13716000"/>
          </a:xfrm>
        </p:grpSpPr>
        <p:sp>
          <p:nvSpPr>
            <p:cNvPr id="1048586" name="Freeform 7"/>
            <p:cNvSpPr/>
            <p:nvPr/>
          </p:nvSpPr>
          <p:spPr>
            <a:xfrm>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35" name="Group 8"/>
          <p:cNvGrpSpPr/>
          <p:nvPr/>
        </p:nvGrpSpPr>
        <p:grpSpPr>
          <a:xfrm>
            <a:off x="14404317" y="0"/>
            <a:ext cx="3884295" cy="10287000"/>
            <a:chOff x="0" y="0"/>
            <a:chExt cx="5179060" cy="13716000"/>
          </a:xfrm>
        </p:grpSpPr>
        <p:sp>
          <p:nvSpPr>
            <p:cNvPr id="1048587" name="Freeform 9"/>
            <p:cNvSpPr/>
            <p:nvPr/>
          </p:nvSpPr>
          <p:spPr>
            <a:xfrm>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36" name="Group 10"/>
          <p:cNvGrpSpPr/>
          <p:nvPr/>
        </p:nvGrpSpPr>
        <p:grpSpPr>
          <a:xfrm>
            <a:off x="13401675" y="4572000"/>
            <a:ext cx="4886325" cy="5715000"/>
            <a:chOff x="0" y="0"/>
            <a:chExt cx="6515100" cy="7620000"/>
          </a:xfrm>
        </p:grpSpPr>
        <p:sp>
          <p:nvSpPr>
            <p:cNvPr id="1048588"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37" name="Group 12"/>
          <p:cNvGrpSpPr/>
          <p:nvPr/>
        </p:nvGrpSpPr>
        <p:grpSpPr>
          <a:xfrm>
            <a:off x="14006895" y="0"/>
            <a:ext cx="4281488" cy="10287000"/>
            <a:chOff x="0" y="0"/>
            <a:chExt cx="5708650" cy="13716000"/>
          </a:xfrm>
        </p:grpSpPr>
        <p:sp>
          <p:nvSpPr>
            <p:cNvPr id="1048589" name="Freeform 13"/>
            <p:cNvSpPr/>
            <p:nvPr/>
          </p:nvSpPr>
          <p:spPr>
            <a:xfrm>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38" name="Group 14"/>
          <p:cNvGrpSpPr/>
          <p:nvPr/>
        </p:nvGrpSpPr>
        <p:grpSpPr>
          <a:xfrm>
            <a:off x="16344900" y="0"/>
            <a:ext cx="1943100" cy="10287000"/>
            <a:chOff x="0" y="0"/>
            <a:chExt cx="2590800" cy="13716000"/>
          </a:xfrm>
        </p:grpSpPr>
        <p:sp>
          <p:nvSpPr>
            <p:cNvPr id="1048590" name="Freeform 15"/>
            <p:cNvSpPr/>
            <p:nvPr/>
          </p:nvSpPr>
          <p:spPr>
            <a:xfrm>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39" name="Group 16"/>
          <p:cNvGrpSpPr/>
          <p:nvPr/>
        </p:nvGrpSpPr>
        <p:grpSpPr>
          <a:xfrm>
            <a:off x="16404370" y="0"/>
            <a:ext cx="1884045" cy="10287000"/>
            <a:chOff x="0" y="0"/>
            <a:chExt cx="2512060" cy="13716000"/>
          </a:xfrm>
        </p:grpSpPr>
        <p:sp>
          <p:nvSpPr>
            <p:cNvPr id="1048591" name="Freeform 17"/>
            <p:cNvSpPr/>
            <p:nvPr/>
          </p:nvSpPr>
          <p:spPr>
            <a:xfrm>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40" name="Group 18"/>
          <p:cNvGrpSpPr/>
          <p:nvPr/>
        </p:nvGrpSpPr>
        <p:grpSpPr>
          <a:xfrm>
            <a:off x="15559088" y="5386388"/>
            <a:ext cx="2728912" cy="4900612"/>
            <a:chOff x="0" y="0"/>
            <a:chExt cx="3638550" cy="6534150"/>
          </a:xfrm>
        </p:grpSpPr>
        <p:sp>
          <p:nvSpPr>
            <p:cNvPr id="1048592"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41" name="Group 20"/>
          <p:cNvGrpSpPr/>
          <p:nvPr/>
        </p:nvGrpSpPr>
        <p:grpSpPr>
          <a:xfrm>
            <a:off x="0" y="6015038"/>
            <a:ext cx="671512" cy="4271962"/>
            <a:chOff x="0" y="0"/>
            <a:chExt cx="895350" cy="5695950"/>
          </a:xfrm>
        </p:grpSpPr>
        <p:sp>
          <p:nvSpPr>
            <p:cNvPr id="1048593"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594" name="Freeform 22"/>
          <p:cNvSpPr/>
          <p:nvPr/>
        </p:nvSpPr>
        <p:spPr>
          <a:xfrm>
            <a:off x="1314448" y="1485900"/>
            <a:ext cx="2614612" cy="2000250"/>
          </a:xfrm>
          <a:custGeom>
            <a:avLst/>
            <a:ahLst/>
            <a:rect l="l" t="t" r="r" b="b"/>
            <a:pathLst>
              <a:path w="2614612" h="2000250">
                <a:moveTo>
                  <a:pt x="0" y="0"/>
                </a:moveTo>
                <a:lnTo>
                  <a:pt x="2614613" y="0"/>
                </a:lnTo>
                <a:lnTo>
                  <a:pt x="2614613" y="2000250"/>
                </a:lnTo>
                <a:lnTo>
                  <a:pt x="0" y="2000250"/>
                </a:lnTo>
                <a:lnTo>
                  <a:pt x="0" y="0"/>
                </a:lnTo>
                <a:close/>
              </a:path>
            </a:pathLst>
          </a:custGeom>
          <a:blipFill>
            <a:blip xmlns:r="http://schemas.openxmlformats.org/officeDocument/2006/relationships" r:embed="rId1"/>
            <a:stretch>
              <a:fillRect/>
            </a:stretch>
          </a:blipFill>
        </p:spPr>
      </p:sp>
      <p:grpSp>
        <p:nvGrpSpPr>
          <p:cNvPr id="42" name="Group 23"/>
          <p:cNvGrpSpPr/>
          <p:nvPr/>
        </p:nvGrpSpPr>
        <p:grpSpPr>
          <a:xfrm>
            <a:off x="5629275" y="1785938"/>
            <a:ext cx="2500312" cy="2157412"/>
            <a:chOff x="0" y="0"/>
            <a:chExt cx="3333750" cy="2876550"/>
          </a:xfrm>
        </p:grpSpPr>
        <p:sp>
          <p:nvSpPr>
            <p:cNvPr id="1048595" name="Freeform 24"/>
            <p:cNvSpPr/>
            <p:nvPr/>
          </p:nvSpPr>
          <p:spPr>
            <a:xfrm>
              <a:off x="0" y="0"/>
              <a:ext cx="3333750" cy="2876550"/>
            </a:xfrm>
            <a:custGeom>
              <a:avLst/>
              <a:ah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43" name="Group 25"/>
          <p:cNvGrpSpPr/>
          <p:nvPr/>
        </p:nvGrpSpPr>
        <p:grpSpPr>
          <a:xfrm>
            <a:off x="5700712" y="7843838"/>
            <a:ext cx="1085850" cy="928688"/>
            <a:chOff x="0" y="0"/>
            <a:chExt cx="1447800" cy="1238250"/>
          </a:xfrm>
        </p:grpSpPr>
        <p:sp>
          <p:nvSpPr>
            <p:cNvPr id="1048596" name="Freeform 26"/>
            <p:cNvSpPr/>
            <p:nvPr/>
          </p:nvSpPr>
          <p:spPr>
            <a:xfrm>
              <a:off x="0" y="0"/>
              <a:ext cx="1447800" cy="1238250"/>
            </a:xfrm>
            <a:custGeom>
              <a:avLst/>
              <a:ah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1048597" name="TextBox 27"/>
          <p:cNvSpPr txBox="1"/>
          <p:nvPr/>
        </p:nvSpPr>
        <p:spPr>
          <a:xfrm>
            <a:off x="566315" y="620338"/>
            <a:ext cx="14973300" cy="1462786"/>
          </a:xfrm>
          <a:prstGeom prst="rect"/>
        </p:spPr>
        <p:txBody>
          <a:bodyPr anchor="t" bIns="0" lIns="0" rIns="0" rtlCol="0" tIns="0">
            <a:spAutoFit/>
          </a:bodyPr>
          <a:p>
            <a:pPr algn="l">
              <a:lnSpc>
                <a:spcPts val="5759"/>
              </a:lnSpc>
            </a:pPr>
            <a:r>
              <a:rPr sz="4800" lang="en-US">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sz="4800" lang="en-US">
              <a:solidFill>
                <a:srgbClr val="0F0F0F"/>
              </a:solidFill>
              <a:latin typeface="Times New Roman Bold"/>
              <a:ea typeface="Times New Roman Bold"/>
              <a:cs typeface="Times New Roman Bold"/>
              <a:sym typeface="Times New Roman Bold"/>
            </a:endParaRPr>
          </a:p>
        </p:txBody>
      </p:sp>
      <p:sp>
        <p:nvSpPr>
          <p:cNvPr id="1048598" name="Freeform 28"/>
          <p:cNvSpPr/>
          <p:nvPr/>
        </p:nvSpPr>
        <p:spPr>
          <a:xfrm>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r="-66666"/>
            </a:stretch>
          </a:blipFill>
        </p:spPr>
      </p:sp>
      <p:sp>
        <p:nvSpPr>
          <p:cNvPr id="1048599" name="TextBox 29"/>
          <p:cNvSpPr txBox="1"/>
          <p:nvPr/>
        </p:nvSpPr>
        <p:spPr>
          <a:xfrm>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a:t>
            </a:r>
          </a:p>
        </p:txBody>
      </p:sp>
      <p:sp>
        <p:nvSpPr>
          <p:cNvPr id="1048600" name="TextBox 30"/>
          <p:cNvSpPr txBox="1"/>
          <p:nvPr/>
        </p:nvSpPr>
        <p:spPr>
          <a:xfrm>
            <a:off x="3211830" y="4201702"/>
            <a:ext cx="12733020" cy="2743200"/>
          </a:xfrm>
          <a:prstGeom prst="rect"/>
        </p:spPr>
        <p:txBody>
          <a:bodyPr anchor="t" bIns="0" lIns="0" rIns="0" rtlCol="0" tIns="0">
            <a:spAutoFit/>
          </a:bodyPr>
          <a:p>
            <a:pPr algn="l">
              <a:lnSpc>
                <a:spcPts val="4320"/>
              </a:lnSpc>
            </a:pP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STUDENT NAME: </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T</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a</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s</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e</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e</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n</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 </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Sultana</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 </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k</a:t>
            </a:r>
            <a:endParaRPr b="1" dirty="0" sz="3600" lang="en-IN" spc="33">
              <a:solidFill>
                <a:srgbClr val="000000"/>
              </a:solidFill>
              <a:latin typeface="Times New Roman" panose="02020603050405020304" pitchFamily="18" charset="0"/>
              <a:ea typeface="TT Rounds Condensed"/>
              <a:cs typeface="Times New Roman" panose="02020603050405020304" pitchFamily="18" charset="0"/>
              <a:sym typeface="TT Rounds Condensed"/>
            </a:endParaRPr>
          </a:p>
          <a:p>
            <a:pPr algn="l">
              <a:lnSpc>
                <a:spcPts val="4320"/>
              </a:lnSpc>
            </a:pP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REGISTER NO: 22132110421</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5</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5</a:t>
            </a:r>
            <a:endParaRPr b="1" dirty="0" sz="3600" lang="en-IN" spc="33">
              <a:solidFill>
                <a:srgbClr val="000000"/>
              </a:solidFill>
              <a:latin typeface="Times New Roman" panose="02020603050405020304" pitchFamily="18" charset="0"/>
              <a:ea typeface="TT Rounds Condensed"/>
              <a:cs typeface="Times New Roman" panose="02020603050405020304" pitchFamily="18" charset="0"/>
              <a:sym typeface="TT Rounds Condensed"/>
            </a:endParaRPr>
          </a:p>
          <a:p>
            <a:pPr algn="l">
              <a:lnSpc>
                <a:spcPts val="4320"/>
              </a:lnSpc>
            </a:pP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DEPARTMENT:</a:t>
            </a:r>
            <a:r>
              <a:rPr b="1" dirty="0" sz="3600" lang="en-IN" spc="33">
                <a:solidFill>
                  <a:srgbClr val="000000"/>
                </a:solidFill>
                <a:latin typeface="Times New Roman" panose="02020603050405020304" pitchFamily="18" charset="0"/>
                <a:ea typeface="TT Rounds Condensed"/>
                <a:cs typeface="Times New Roman" panose="02020603050405020304" pitchFamily="18" charset="0"/>
                <a:sym typeface="TT Rounds Condensed"/>
              </a:rPr>
              <a:t> </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B.</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C</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o</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m</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 </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c</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s</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a:t>
            </a:r>
            <a:endParaRPr altLang="en-US" lang="zh-CN"/>
          </a:p>
          <a:p>
            <a:pPr algn="l">
              <a:lnSpc>
                <a:spcPts val="4320"/>
              </a:lnSpc>
            </a:pP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C</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O</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L</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LEGE </a:t>
            </a:r>
            <a:r>
              <a:rPr b="1" dirty="0" sz="3600" lang="en-US" spc="33">
                <a:solidFill>
                  <a:srgbClr val="000000"/>
                </a:solidFill>
                <a:latin typeface="Times New Roman" panose="02020603050405020304" pitchFamily="18" charset="0"/>
                <a:ea typeface="TT Rounds Condensed"/>
                <a:cs typeface="Times New Roman" panose="02020603050405020304" pitchFamily="18" charset="0"/>
                <a:sym typeface="TT Rounds Condensed"/>
              </a:rPr>
              <a:t>: PRESIDENCY COLLEGE</a:t>
            </a:r>
            <a:endParaRPr altLang="en-US" lang="zh-CN"/>
          </a:p>
          <a:p>
            <a:pPr algn="l">
              <a:lnSpc>
                <a:spcPts val="4320"/>
              </a:lnSpc>
            </a:pPr>
            <a:r>
              <a:rPr dirty="0" sz="3600" lang="en-US" spc="33">
                <a:solidFill>
                  <a:srgbClr val="000000"/>
                </a:solidFill>
                <a:latin typeface="TT Rounds Condensed"/>
                <a:ea typeface="TT Rounds Condensed"/>
                <a:cs typeface="TT Rounds Condensed"/>
                <a:sym typeface="TT Rounds Condensed"/>
              </a:rPr>
              <a:t>           </a:t>
            </a:r>
          </a:p>
        </p:txBody>
      </p:sp>
      <p:sp>
        <p:nvSpPr>
          <p:cNvPr id="1048601" name="TextBox 30"/>
          <p:cNvSpPr txBox="1"/>
          <p:nvPr/>
        </p:nvSpPr>
        <p:spPr>
          <a:xfrm>
            <a:off x="3971926" y="4693016"/>
            <a:ext cx="1828800" cy="320041"/>
          </a:xfrm>
          <a:prstGeom prst="rect"/>
          <a:noFill/>
        </p:spPr>
        <p:txBody>
          <a:bodyPr rtlCol="0" wrap="square">
            <a:spAutoFit/>
          </a:bodyPr>
          <a:p>
            <a:pPr algn="l"/>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grpSp>
        <p:nvGrpSpPr>
          <p:cNvPr id="146" name="Group 2"/>
          <p:cNvGrpSpPr/>
          <p:nvPr/>
        </p:nvGrpSpPr>
        <p:grpSpPr>
          <a:xfrm>
            <a:off x="14058995" y="94"/>
            <a:ext cx="1842135" cy="10294620"/>
            <a:chOff x="0" y="0"/>
            <a:chExt cx="2456180" cy="13726160"/>
          </a:xfrm>
        </p:grpSpPr>
        <p:sp>
          <p:nvSpPr>
            <p:cNvPr id="1048733" name="Freeform 3"/>
            <p:cNvSpPr/>
            <p:nvPr/>
          </p:nvSpPr>
          <p:spPr>
            <a:xfrm>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47" name="Group 4"/>
          <p:cNvGrpSpPr/>
          <p:nvPr/>
        </p:nvGrpSpPr>
        <p:grpSpPr>
          <a:xfrm>
            <a:off x="11165774" y="5535200"/>
            <a:ext cx="7129462" cy="4759642"/>
            <a:chOff x="0" y="0"/>
            <a:chExt cx="9505950" cy="6346190"/>
          </a:xfrm>
        </p:grpSpPr>
        <p:sp>
          <p:nvSpPr>
            <p:cNvPr id="1048734" name="Freeform 5"/>
            <p:cNvSpPr/>
            <p:nvPr/>
          </p:nvSpPr>
          <p:spPr>
            <a:xfrm>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48" name="Group 6"/>
          <p:cNvGrpSpPr/>
          <p:nvPr/>
        </p:nvGrpSpPr>
        <p:grpSpPr>
          <a:xfrm>
            <a:off x="13773150" y="0"/>
            <a:ext cx="4514850" cy="10287000"/>
            <a:chOff x="0" y="0"/>
            <a:chExt cx="6019800" cy="13716000"/>
          </a:xfrm>
        </p:grpSpPr>
        <p:sp>
          <p:nvSpPr>
            <p:cNvPr id="1048735" name="Freeform 7"/>
            <p:cNvSpPr/>
            <p:nvPr/>
          </p:nvSpPr>
          <p:spPr>
            <a:xfrm>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49" name="Group 8"/>
          <p:cNvGrpSpPr/>
          <p:nvPr/>
        </p:nvGrpSpPr>
        <p:grpSpPr>
          <a:xfrm>
            <a:off x="14404317" y="0"/>
            <a:ext cx="3884295" cy="10287000"/>
            <a:chOff x="0" y="0"/>
            <a:chExt cx="5179060" cy="13716000"/>
          </a:xfrm>
        </p:grpSpPr>
        <p:sp>
          <p:nvSpPr>
            <p:cNvPr id="1048736" name="Freeform 9"/>
            <p:cNvSpPr/>
            <p:nvPr/>
          </p:nvSpPr>
          <p:spPr>
            <a:xfrm>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50" name="Group 10"/>
          <p:cNvGrpSpPr/>
          <p:nvPr/>
        </p:nvGrpSpPr>
        <p:grpSpPr>
          <a:xfrm>
            <a:off x="13401675" y="4572000"/>
            <a:ext cx="4886325" cy="5715000"/>
            <a:chOff x="0" y="0"/>
            <a:chExt cx="6515100" cy="7620000"/>
          </a:xfrm>
        </p:grpSpPr>
        <p:sp>
          <p:nvSpPr>
            <p:cNvPr id="1048737"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51" name="Group 12"/>
          <p:cNvGrpSpPr/>
          <p:nvPr/>
        </p:nvGrpSpPr>
        <p:grpSpPr>
          <a:xfrm>
            <a:off x="14006895" y="0"/>
            <a:ext cx="4281488" cy="10287000"/>
            <a:chOff x="0" y="0"/>
            <a:chExt cx="5708650" cy="13716000"/>
          </a:xfrm>
        </p:grpSpPr>
        <p:sp>
          <p:nvSpPr>
            <p:cNvPr id="1048738" name="Freeform 13"/>
            <p:cNvSpPr/>
            <p:nvPr/>
          </p:nvSpPr>
          <p:spPr>
            <a:xfrm>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52" name="Group 14"/>
          <p:cNvGrpSpPr/>
          <p:nvPr/>
        </p:nvGrpSpPr>
        <p:grpSpPr>
          <a:xfrm>
            <a:off x="16344900" y="0"/>
            <a:ext cx="1943100" cy="10287000"/>
            <a:chOff x="0" y="0"/>
            <a:chExt cx="2590800" cy="13716000"/>
          </a:xfrm>
        </p:grpSpPr>
        <p:sp>
          <p:nvSpPr>
            <p:cNvPr id="1048739" name="Freeform 15"/>
            <p:cNvSpPr/>
            <p:nvPr/>
          </p:nvSpPr>
          <p:spPr>
            <a:xfrm>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53" name="Group 16"/>
          <p:cNvGrpSpPr/>
          <p:nvPr/>
        </p:nvGrpSpPr>
        <p:grpSpPr>
          <a:xfrm>
            <a:off x="16404370" y="0"/>
            <a:ext cx="1884045" cy="10287000"/>
            <a:chOff x="0" y="0"/>
            <a:chExt cx="2512060" cy="13716000"/>
          </a:xfrm>
        </p:grpSpPr>
        <p:sp>
          <p:nvSpPr>
            <p:cNvPr id="1048740" name="Freeform 17"/>
            <p:cNvSpPr/>
            <p:nvPr/>
          </p:nvSpPr>
          <p:spPr>
            <a:xfrm>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54" name="Group 18"/>
          <p:cNvGrpSpPr/>
          <p:nvPr/>
        </p:nvGrpSpPr>
        <p:grpSpPr>
          <a:xfrm>
            <a:off x="15559088" y="5386388"/>
            <a:ext cx="2728912" cy="4900612"/>
            <a:chOff x="0" y="0"/>
            <a:chExt cx="3638550" cy="6534150"/>
          </a:xfrm>
        </p:grpSpPr>
        <p:sp>
          <p:nvSpPr>
            <p:cNvPr id="1048741"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55" name="Group 20"/>
          <p:cNvGrpSpPr/>
          <p:nvPr/>
        </p:nvGrpSpPr>
        <p:grpSpPr>
          <a:xfrm>
            <a:off x="0" y="6015038"/>
            <a:ext cx="671512" cy="4271962"/>
            <a:chOff x="0" y="0"/>
            <a:chExt cx="895350" cy="5695950"/>
          </a:xfrm>
        </p:grpSpPr>
        <p:sp>
          <p:nvSpPr>
            <p:cNvPr id="1048742"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43" name="TextBox 22"/>
          <p:cNvSpPr txBox="1"/>
          <p:nvPr/>
        </p:nvSpPr>
        <p:spPr>
          <a:xfrm>
            <a:off x="1132998" y="435291"/>
            <a:ext cx="16022002" cy="1280160"/>
          </a:xfrm>
          <a:prstGeom prst="rect"/>
        </p:spPr>
        <p:txBody>
          <a:bodyPr anchor="t" bIns="0" lIns="0" rIns="0" rtlCol="0" tIns="0">
            <a:spAutoFit/>
          </a:bodyPr>
          <a:p>
            <a:pPr algn="l">
              <a:lnSpc>
                <a:spcPts val="8640"/>
              </a:lnSpc>
            </a:pPr>
            <a:r>
              <a:rPr sz="7200" lang="en-US">
                <a:solidFill>
                  <a:srgbClr val="000000"/>
                </a:solidFill>
                <a:latin typeface="Times New Roman Bold"/>
                <a:ea typeface="Times New Roman Bold"/>
                <a:cs typeface="Times New Roman Bold"/>
                <a:sym typeface="Times New Roman Bold"/>
              </a:rPr>
              <a:t>conclusion</a:t>
            </a:r>
          </a:p>
        </p:txBody>
      </p:sp>
      <p:sp>
        <p:nvSpPr>
          <p:cNvPr id="1048744" name="TextBox 22"/>
          <p:cNvSpPr txBox="1"/>
          <p:nvPr/>
        </p:nvSpPr>
        <p:spPr>
          <a:xfrm>
            <a:off x="2050936" y="2600325"/>
            <a:ext cx="11218498" cy="5016758"/>
          </a:xfrm>
          <a:prstGeom prst="rect"/>
          <a:noFill/>
        </p:spPr>
        <p:txBody>
          <a:bodyPr rtlCol="0" wrap="square">
            <a:spAutoFit/>
          </a:bodyPr>
          <a:p>
            <a:pPr algn="l"/>
            <a:r>
              <a:rPr dirty="0" sz="3200" lang="en-IN"/>
              <a:t>Summary of the effectiveness of Excel Pivot Tables and charts. Emphasis on the ease of use and clarity these tools provide. The impact of these tools on making informed business decisions. Final thoughts on the value of Excel in data analysis.
Summarize the benefits of using Excel PivotTables and charts for data analysis. Emphasize how these tools provide clear, actionable insights that can support business decisions. Each of these sections aligns with the agenda and provides a comprehensive explanation of how to utilize Excel for data analysis.</a:t>
            </a:r>
            <a:endParaRPr dirty="0"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a:off x="0" y="0"/>
            <a:ext cx="18288000" cy="10287000"/>
            <a:chOff x="0" y="0"/>
            <a:chExt cx="24384000" cy="13716000"/>
          </a:xfrm>
        </p:grpSpPr>
        <p:sp>
          <p:nvSpPr>
            <p:cNvPr id="1048608" name="Freeform 3"/>
            <p:cNvSpPr/>
            <p:nvPr/>
          </p:nvSpPr>
          <p:spPr>
            <a:xfrm>
              <a:off x="0" y="0"/>
              <a:ext cx="24384000" cy="13716000"/>
            </a:xfrm>
            <a:custGeom>
              <a:avLst/>
              <a:ah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1048609" name="Freeform 4"/>
          <p:cNvSpPr/>
          <p:nvPr/>
        </p:nvSpPr>
        <p:spPr>
          <a:xfrm>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a:stretch>
          </a:blipFill>
        </p:spPr>
      </p:sp>
      <p:grpSp>
        <p:nvGrpSpPr>
          <p:cNvPr id="48" name="Group 5"/>
          <p:cNvGrpSpPr/>
          <p:nvPr/>
        </p:nvGrpSpPr>
        <p:grpSpPr>
          <a:xfrm>
            <a:off x="0" y="6015038"/>
            <a:ext cx="671512" cy="4271962"/>
            <a:chOff x="0" y="0"/>
            <a:chExt cx="895350" cy="5695950"/>
          </a:xfrm>
        </p:grpSpPr>
        <p:sp>
          <p:nvSpPr>
            <p:cNvPr id="1048610" name="Freeform 6"/>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49" name="Group 7"/>
          <p:cNvGrpSpPr/>
          <p:nvPr/>
        </p:nvGrpSpPr>
        <p:grpSpPr>
          <a:xfrm>
            <a:off x="14030325" y="8043862"/>
            <a:ext cx="685800" cy="685800"/>
            <a:chOff x="0" y="0"/>
            <a:chExt cx="914400" cy="914400"/>
          </a:xfrm>
        </p:grpSpPr>
        <p:sp>
          <p:nvSpPr>
            <p:cNvPr id="1048611" name="Freeform 8"/>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50" name="Group 9"/>
          <p:cNvGrpSpPr/>
          <p:nvPr/>
        </p:nvGrpSpPr>
        <p:grpSpPr>
          <a:xfrm>
            <a:off x="10044112" y="2543175"/>
            <a:ext cx="471488" cy="485775"/>
            <a:chOff x="0" y="0"/>
            <a:chExt cx="628650" cy="647700"/>
          </a:xfrm>
        </p:grpSpPr>
        <p:sp>
          <p:nvSpPr>
            <p:cNvPr id="1048612" name="Freeform 10"/>
            <p:cNvSpPr/>
            <p:nvPr/>
          </p:nvSpPr>
          <p:spPr>
            <a:xfrm>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51" name="Group 11"/>
          <p:cNvGrpSpPr/>
          <p:nvPr/>
        </p:nvGrpSpPr>
        <p:grpSpPr>
          <a:xfrm>
            <a:off x="14030325" y="8843962"/>
            <a:ext cx="271462" cy="271462"/>
            <a:chOff x="0" y="0"/>
            <a:chExt cx="361950" cy="361950"/>
          </a:xfrm>
        </p:grpSpPr>
        <p:sp>
          <p:nvSpPr>
            <p:cNvPr id="1048613" name="Freeform 12"/>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14" name="TextBox 13"/>
          <p:cNvSpPr txBox="1"/>
          <p:nvPr/>
        </p:nvSpPr>
        <p:spPr>
          <a:xfrm>
            <a:off x="1109662" y="1251425"/>
            <a:ext cx="5864542" cy="971550"/>
          </a:xfrm>
          <a:prstGeom prst="rect"/>
        </p:spPr>
        <p:txBody>
          <a:bodyPr anchor="t" bIns="0" lIns="0" rIns="0" rtlCol="0" tIns="0">
            <a:spAutoFit/>
          </a:bodyPr>
          <a:p>
            <a:pPr algn="l">
              <a:lnSpc>
                <a:spcPts val="7650"/>
              </a:lnSpc>
            </a:pPr>
            <a:r>
              <a:rPr sz="6375" lang="en-US" spc="7">
                <a:solidFill>
                  <a:srgbClr val="000000"/>
                </a:solidFill>
                <a:latin typeface="Trebuchet MS Bold"/>
                <a:ea typeface="Trebuchet MS Bold"/>
                <a:cs typeface="Trebuchet MS Bold"/>
                <a:sym typeface="Trebuchet MS Bold"/>
              </a:rPr>
              <a:t>PROJECT TITLE</a:t>
            </a:r>
          </a:p>
        </p:txBody>
      </p:sp>
      <p:sp>
        <p:nvSpPr>
          <p:cNvPr id="1048615" name="Freeform 14"/>
          <p:cNvSpPr/>
          <p:nvPr/>
        </p:nvSpPr>
        <p:spPr>
          <a:xfrm>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r="-66666"/>
            </a:stretch>
          </a:blipFill>
        </p:spPr>
      </p:sp>
      <p:sp>
        <p:nvSpPr>
          <p:cNvPr id="1048616" name="Freeform 15"/>
          <p:cNvSpPr/>
          <p:nvPr/>
        </p:nvSpPr>
        <p:spPr>
          <a:xfrm>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3"/>
            <a:stretch>
              <a:fillRect t="-124" b="-124"/>
            </a:stretch>
          </a:blipFill>
        </p:spPr>
      </p:sp>
      <p:sp>
        <p:nvSpPr>
          <p:cNvPr id="1048617" name="TextBox 16"/>
          <p:cNvSpPr txBox="1"/>
          <p:nvPr/>
        </p:nvSpPr>
        <p:spPr>
          <a:xfrm>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2</a:t>
            </a:r>
          </a:p>
        </p:txBody>
      </p:sp>
      <p:sp>
        <p:nvSpPr>
          <p:cNvPr id="1048618" name="TextBox 17"/>
          <p:cNvSpPr txBox="1"/>
          <p:nvPr/>
        </p:nvSpPr>
        <p:spPr>
          <a:xfrm>
            <a:off x="1917723" y="3097276"/>
            <a:ext cx="12706962" cy="2026837"/>
          </a:xfrm>
          <a:prstGeom prst="rect"/>
        </p:spPr>
        <p:txBody>
          <a:bodyPr anchor="t" bIns="0" lIns="0" rIns="0" rtlCol="0" tIns="0">
            <a:spAutoFit/>
          </a:bodyPr>
          <a:p>
            <a:pPr algn="l">
              <a:lnSpc>
                <a:spcPts val="7920"/>
              </a:lnSpc>
            </a:pPr>
            <a:r>
              <a:rPr dirty="0" sz="6600" lang="en-IN">
                <a:solidFill>
                  <a:srgbClr val="0F0F0F"/>
                </a:solidFill>
                <a:latin typeface="Times New Roman Bold"/>
                <a:ea typeface="Times New Roman Bold"/>
                <a:cs typeface="Times New Roman Bold"/>
                <a:sym typeface="Times New Roman Bold"/>
              </a:rPr>
              <a:t>Salary and Compensation Analysis Through Excel Data Modeling</a:t>
            </a:r>
            <a:endParaRPr dirty="0" sz="6600" lang="en-US">
              <a:solidFill>
                <a:srgbClr val="0F0F0F"/>
              </a:solidFill>
              <a:latin typeface="Times New Roman Bold"/>
              <a:ea typeface="Times New Roman Bold"/>
              <a:cs typeface="Times New Roman Bold"/>
              <a:sym typeface="Times New Roman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pSp>
        <p:nvGrpSpPr>
          <p:cNvPr id="53" name="Group 2"/>
          <p:cNvGrpSpPr/>
          <p:nvPr/>
        </p:nvGrpSpPr>
        <p:grpSpPr>
          <a:xfrm>
            <a:off x="14058995" y="94"/>
            <a:ext cx="1842135" cy="10294620"/>
            <a:chOff x="0" y="0"/>
            <a:chExt cx="2456180" cy="13726160"/>
          </a:xfrm>
        </p:grpSpPr>
        <p:sp>
          <p:nvSpPr>
            <p:cNvPr id="1048619" name="Freeform 3"/>
            <p:cNvSpPr/>
            <p:nvPr/>
          </p:nvSpPr>
          <p:spPr>
            <a:xfrm>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54" name="Group 4"/>
          <p:cNvGrpSpPr/>
          <p:nvPr/>
        </p:nvGrpSpPr>
        <p:grpSpPr>
          <a:xfrm>
            <a:off x="11165774" y="5535200"/>
            <a:ext cx="7129462" cy="4759642"/>
            <a:chOff x="0" y="0"/>
            <a:chExt cx="9505950" cy="6346190"/>
          </a:xfrm>
        </p:grpSpPr>
        <p:sp>
          <p:nvSpPr>
            <p:cNvPr id="1048620" name="Freeform 5"/>
            <p:cNvSpPr/>
            <p:nvPr/>
          </p:nvSpPr>
          <p:spPr>
            <a:xfrm>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55" name="Group 6"/>
          <p:cNvGrpSpPr/>
          <p:nvPr/>
        </p:nvGrpSpPr>
        <p:grpSpPr>
          <a:xfrm>
            <a:off x="13773150" y="0"/>
            <a:ext cx="4514850" cy="10287000"/>
            <a:chOff x="0" y="0"/>
            <a:chExt cx="6019800" cy="13716000"/>
          </a:xfrm>
        </p:grpSpPr>
        <p:sp>
          <p:nvSpPr>
            <p:cNvPr id="1048621" name="Freeform 7"/>
            <p:cNvSpPr/>
            <p:nvPr/>
          </p:nvSpPr>
          <p:spPr>
            <a:xfrm>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56" name="Group 8"/>
          <p:cNvGrpSpPr/>
          <p:nvPr/>
        </p:nvGrpSpPr>
        <p:grpSpPr>
          <a:xfrm>
            <a:off x="14404317" y="0"/>
            <a:ext cx="3884295" cy="10287000"/>
            <a:chOff x="0" y="0"/>
            <a:chExt cx="5179060" cy="13716000"/>
          </a:xfrm>
        </p:grpSpPr>
        <p:sp>
          <p:nvSpPr>
            <p:cNvPr id="1048622" name="Freeform 9"/>
            <p:cNvSpPr/>
            <p:nvPr/>
          </p:nvSpPr>
          <p:spPr>
            <a:xfrm>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57" name="Group 10"/>
          <p:cNvGrpSpPr/>
          <p:nvPr/>
        </p:nvGrpSpPr>
        <p:grpSpPr>
          <a:xfrm>
            <a:off x="13401675" y="4572000"/>
            <a:ext cx="4886325" cy="5715000"/>
            <a:chOff x="0" y="0"/>
            <a:chExt cx="6515100" cy="7620000"/>
          </a:xfrm>
        </p:grpSpPr>
        <p:sp>
          <p:nvSpPr>
            <p:cNvPr id="1048623"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58" name="Group 12"/>
          <p:cNvGrpSpPr/>
          <p:nvPr/>
        </p:nvGrpSpPr>
        <p:grpSpPr>
          <a:xfrm>
            <a:off x="14006895" y="0"/>
            <a:ext cx="4281488" cy="10287000"/>
            <a:chOff x="0" y="0"/>
            <a:chExt cx="5708650" cy="13716000"/>
          </a:xfrm>
        </p:grpSpPr>
        <p:sp>
          <p:nvSpPr>
            <p:cNvPr id="1048624" name="Freeform 13"/>
            <p:cNvSpPr/>
            <p:nvPr/>
          </p:nvSpPr>
          <p:spPr>
            <a:xfrm>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59" name="Group 14"/>
          <p:cNvGrpSpPr/>
          <p:nvPr/>
        </p:nvGrpSpPr>
        <p:grpSpPr>
          <a:xfrm>
            <a:off x="16344900" y="0"/>
            <a:ext cx="1943100" cy="10287000"/>
            <a:chOff x="0" y="0"/>
            <a:chExt cx="2590800" cy="13716000"/>
          </a:xfrm>
        </p:grpSpPr>
        <p:sp>
          <p:nvSpPr>
            <p:cNvPr id="1048625" name="Freeform 15"/>
            <p:cNvSpPr/>
            <p:nvPr/>
          </p:nvSpPr>
          <p:spPr>
            <a:xfrm>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60" name="Group 16"/>
          <p:cNvGrpSpPr/>
          <p:nvPr/>
        </p:nvGrpSpPr>
        <p:grpSpPr>
          <a:xfrm>
            <a:off x="16404370" y="0"/>
            <a:ext cx="1884045" cy="10287000"/>
            <a:chOff x="0" y="0"/>
            <a:chExt cx="2512060" cy="13716000"/>
          </a:xfrm>
        </p:grpSpPr>
        <p:sp>
          <p:nvSpPr>
            <p:cNvPr id="1048626" name="Freeform 17"/>
            <p:cNvSpPr/>
            <p:nvPr/>
          </p:nvSpPr>
          <p:spPr>
            <a:xfrm>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61" name="Group 18"/>
          <p:cNvGrpSpPr/>
          <p:nvPr/>
        </p:nvGrpSpPr>
        <p:grpSpPr>
          <a:xfrm>
            <a:off x="15559088" y="5386388"/>
            <a:ext cx="2728912" cy="4900612"/>
            <a:chOff x="0" y="0"/>
            <a:chExt cx="3638550" cy="6534150"/>
          </a:xfrm>
        </p:grpSpPr>
        <p:sp>
          <p:nvSpPr>
            <p:cNvPr id="1048627"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62" name="Group 20"/>
          <p:cNvGrpSpPr/>
          <p:nvPr/>
        </p:nvGrpSpPr>
        <p:grpSpPr>
          <a:xfrm>
            <a:off x="0" y="6015038"/>
            <a:ext cx="671512" cy="4271962"/>
            <a:chOff x="0" y="0"/>
            <a:chExt cx="895350" cy="5695950"/>
          </a:xfrm>
        </p:grpSpPr>
        <p:sp>
          <p:nvSpPr>
            <p:cNvPr id="1048628"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63" name="Group 22"/>
          <p:cNvGrpSpPr/>
          <p:nvPr/>
        </p:nvGrpSpPr>
        <p:grpSpPr>
          <a:xfrm>
            <a:off x="14030325" y="8043862"/>
            <a:ext cx="685800" cy="685800"/>
            <a:chOff x="0" y="0"/>
            <a:chExt cx="914400" cy="914400"/>
          </a:xfrm>
        </p:grpSpPr>
        <p:sp>
          <p:nvSpPr>
            <p:cNvPr id="1048629" name="Freeform 23"/>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64" name="Group 24"/>
          <p:cNvGrpSpPr/>
          <p:nvPr/>
        </p:nvGrpSpPr>
        <p:grpSpPr>
          <a:xfrm>
            <a:off x="14030325" y="8843962"/>
            <a:ext cx="271462" cy="271462"/>
            <a:chOff x="0" y="0"/>
            <a:chExt cx="361950" cy="361950"/>
          </a:xfrm>
        </p:grpSpPr>
        <p:sp>
          <p:nvSpPr>
            <p:cNvPr id="1048630" name="Freeform 25"/>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31" name="Freeform 26"/>
          <p:cNvSpPr/>
          <p:nvPr/>
        </p:nvSpPr>
        <p:spPr>
          <a:xfrm>
            <a:off x="11987212" y="4400550"/>
            <a:ext cx="4143375" cy="4886325"/>
          </a:xfrm>
          <a:custGeom>
            <a:avLst/>
            <a:ahLst/>
            <a:rect l="l" t="t" r="r" b="b"/>
            <a:pathLst>
              <a:path w="4143375" h="4886325">
                <a:moveTo>
                  <a:pt x="0" y="0"/>
                </a:moveTo>
                <a:lnTo>
                  <a:pt x="4143376" y="0"/>
                </a:lnTo>
                <a:lnTo>
                  <a:pt x="4143376" y="4886325"/>
                </a:lnTo>
                <a:lnTo>
                  <a:pt x="0" y="4886325"/>
                </a:lnTo>
                <a:lnTo>
                  <a:pt x="0" y="0"/>
                </a:lnTo>
                <a:close/>
              </a:path>
            </a:pathLst>
          </a:custGeom>
          <a:blipFill>
            <a:blip xmlns:r="http://schemas.openxmlformats.org/officeDocument/2006/relationships" r:embed="rId1"/>
            <a:stretch>
              <a:fillRect l="-21" r="-21"/>
            </a:stretch>
          </a:blipFill>
        </p:spPr>
      </p:sp>
      <p:grpSp>
        <p:nvGrpSpPr>
          <p:cNvPr id="65" name="Group 27"/>
          <p:cNvGrpSpPr/>
          <p:nvPr/>
        </p:nvGrpSpPr>
        <p:grpSpPr>
          <a:xfrm>
            <a:off x="10044112" y="2543175"/>
            <a:ext cx="471488" cy="485775"/>
            <a:chOff x="0" y="0"/>
            <a:chExt cx="628650" cy="647700"/>
          </a:xfrm>
        </p:grpSpPr>
        <p:sp>
          <p:nvSpPr>
            <p:cNvPr id="1048632" name="Freeform 28"/>
            <p:cNvSpPr/>
            <p:nvPr/>
          </p:nvSpPr>
          <p:spPr>
            <a:xfrm>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33" name="TextBox 29"/>
          <p:cNvSpPr txBox="1"/>
          <p:nvPr/>
        </p:nvSpPr>
        <p:spPr>
          <a:xfrm>
            <a:off x="1251108" y="869567"/>
            <a:ext cx="8455343" cy="971550"/>
          </a:xfrm>
          <a:prstGeom prst="rect"/>
        </p:spPr>
        <p:txBody>
          <a:bodyPr anchor="t" bIns="0" lIns="0" rIns="0" rtlCol="0" tIns="0">
            <a:spAutoFit/>
          </a:bodyPr>
          <a:p>
            <a:pPr algn="l">
              <a:lnSpc>
                <a:spcPts val="7650"/>
              </a:lnSpc>
            </a:pPr>
            <a:r>
              <a:rPr dirty="0" sz="6375" lang="en-US" spc="22">
                <a:solidFill>
                  <a:srgbClr val="000000"/>
                </a:solidFill>
                <a:latin typeface="Trebuchet MS Bold"/>
                <a:ea typeface="Trebuchet MS Bold"/>
                <a:cs typeface="Trebuchet MS Bold"/>
                <a:sym typeface="Trebuchet MS Bold"/>
              </a:rPr>
              <a:t>PROBLEM</a:t>
            </a:r>
            <a:r>
              <a:rPr dirty="0" sz="6375" lang="en-IN" spc="22">
                <a:solidFill>
                  <a:srgbClr val="000000"/>
                </a:solidFill>
                <a:latin typeface="Trebuchet MS Bold"/>
                <a:ea typeface="Trebuchet MS Bold"/>
                <a:cs typeface="Trebuchet MS Bold"/>
                <a:sym typeface="Trebuchet MS Bold"/>
              </a:rPr>
              <a:t>S </a:t>
            </a:r>
            <a:endParaRPr dirty="0" sz="6375" lang="en-US" spc="22">
              <a:solidFill>
                <a:srgbClr val="000000"/>
              </a:solidFill>
              <a:latin typeface="Trebuchet MS Bold"/>
              <a:ea typeface="Trebuchet MS Bold"/>
              <a:cs typeface="Trebuchet MS Bold"/>
              <a:sym typeface="Trebuchet MS Bold"/>
            </a:endParaRPr>
          </a:p>
        </p:txBody>
      </p:sp>
      <p:sp>
        <p:nvSpPr>
          <p:cNvPr id="1048634" name="Freeform 30"/>
          <p:cNvSpPr/>
          <p:nvPr/>
        </p:nvSpPr>
        <p:spPr>
          <a:xfrm>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r="-66666"/>
            </a:stretch>
          </a:blipFill>
        </p:spPr>
      </p:sp>
      <p:sp>
        <p:nvSpPr>
          <p:cNvPr id="1048635" name="TextBox 31"/>
          <p:cNvSpPr txBox="1"/>
          <p:nvPr/>
        </p:nvSpPr>
        <p:spPr>
          <a:xfrm>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4</a:t>
            </a:r>
          </a:p>
        </p:txBody>
      </p:sp>
      <p:sp>
        <p:nvSpPr>
          <p:cNvPr id="1048636" name="TextBox 33"/>
          <p:cNvSpPr txBox="1"/>
          <p:nvPr/>
        </p:nvSpPr>
        <p:spPr>
          <a:xfrm>
            <a:off x="2457450" y="2166284"/>
            <a:ext cx="7809932" cy="4980939"/>
          </a:xfrm>
          <a:prstGeom prst="rect"/>
          <a:noFill/>
        </p:spPr>
        <p:txBody>
          <a:bodyPr wrap="square">
            <a:spAutoFit/>
          </a:bodyPr>
          <a:p>
            <a:pPr algn="ctr"/>
            <a:r>
              <a:rPr dirty="0" sz="3600" lang="en-IN"/>
              <a:t>Analyzing salaries helps ensure fair compensation, boosting employee satisfaction and reducing turnover. It also allows employers to stay competitive in the job market and manage payroll budgets effectively. Additionally, it ensures legal compliance and promotes pay equity by identifying and addressing disparities. Overall, salary analysis supports better decision-making for both employers and employees</a:t>
            </a:r>
            <a:r>
              <a:rPr dirty="0" sz="2400" lang="en-IN"/>
              <a:t>.</a:t>
            </a:r>
            <a:endParaRPr dirty="0"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a:off x="14058995" y="94"/>
            <a:ext cx="1842135" cy="10294620"/>
            <a:chOff x="0" y="0"/>
            <a:chExt cx="2456180" cy="13726160"/>
          </a:xfrm>
        </p:grpSpPr>
        <p:sp>
          <p:nvSpPr>
            <p:cNvPr id="1048637" name="Freeform 3"/>
            <p:cNvSpPr/>
            <p:nvPr/>
          </p:nvSpPr>
          <p:spPr>
            <a:xfrm>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68" name="Group 4"/>
          <p:cNvGrpSpPr/>
          <p:nvPr/>
        </p:nvGrpSpPr>
        <p:grpSpPr>
          <a:xfrm>
            <a:off x="11165774" y="5535200"/>
            <a:ext cx="7129462" cy="4759642"/>
            <a:chOff x="0" y="0"/>
            <a:chExt cx="9505950" cy="6346190"/>
          </a:xfrm>
        </p:grpSpPr>
        <p:sp>
          <p:nvSpPr>
            <p:cNvPr id="1048638" name="Freeform 5"/>
            <p:cNvSpPr/>
            <p:nvPr/>
          </p:nvSpPr>
          <p:spPr>
            <a:xfrm>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9" name="Group 6"/>
          <p:cNvGrpSpPr/>
          <p:nvPr/>
        </p:nvGrpSpPr>
        <p:grpSpPr>
          <a:xfrm>
            <a:off x="13773150" y="0"/>
            <a:ext cx="4514850" cy="10287000"/>
            <a:chOff x="0" y="0"/>
            <a:chExt cx="6019800" cy="13716000"/>
          </a:xfrm>
        </p:grpSpPr>
        <p:sp>
          <p:nvSpPr>
            <p:cNvPr id="1048639" name="Freeform 7"/>
            <p:cNvSpPr/>
            <p:nvPr/>
          </p:nvSpPr>
          <p:spPr>
            <a:xfrm>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70" name="Group 8"/>
          <p:cNvGrpSpPr/>
          <p:nvPr/>
        </p:nvGrpSpPr>
        <p:grpSpPr>
          <a:xfrm>
            <a:off x="14404317" y="0"/>
            <a:ext cx="3884295" cy="10287000"/>
            <a:chOff x="0" y="0"/>
            <a:chExt cx="5179060" cy="13716000"/>
          </a:xfrm>
        </p:grpSpPr>
        <p:sp>
          <p:nvSpPr>
            <p:cNvPr id="1048640" name="Freeform 9"/>
            <p:cNvSpPr/>
            <p:nvPr/>
          </p:nvSpPr>
          <p:spPr>
            <a:xfrm>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71" name="Group 10"/>
          <p:cNvGrpSpPr/>
          <p:nvPr/>
        </p:nvGrpSpPr>
        <p:grpSpPr>
          <a:xfrm>
            <a:off x="13401675" y="4572000"/>
            <a:ext cx="4886325" cy="5715000"/>
            <a:chOff x="0" y="0"/>
            <a:chExt cx="6515100" cy="7620000"/>
          </a:xfrm>
        </p:grpSpPr>
        <p:sp>
          <p:nvSpPr>
            <p:cNvPr id="1048641"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72" name="Group 12"/>
          <p:cNvGrpSpPr/>
          <p:nvPr/>
        </p:nvGrpSpPr>
        <p:grpSpPr>
          <a:xfrm>
            <a:off x="14006895" y="0"/>
            <a:ext cx="4281488" cy="10287000"/>
            <a:chOff x="0" y="0"/>
            <a:chExt cx="5708650" cy="13716000"/>
          </a:xfrm>
        </p:grpSpPr>
        <p:sp>
          <p:nvSpPr>
            <p:cNvPr id="1048642" name="Freeform 13"/>
            <p:cNvSpPr/>
            <p:nvPr/>
          </p:nvSpPr>
          <p:spPr>
            <a:xfrm>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73" name="Group 14"/>
          <p:cNvGrpSpPr/>
          <p:nvPr/>
        </p:nvGrpSpPr>
        <p:grpSpPr>
          <a:xfrm>
            <a:off x="16344900" y="0"/>
            <a:ext cx="1943100" cy="10287000"/>
            <a:chOff x="0" y="0"/>
            <a:chExt cx="2590800" cy="13716000"/>
          </a:xfrm>
        </p:grpSpPr>
        <p:sp>
          <p:nvSpPr>
            <p:cNvPr id="1048643" name="Freeform 15"/>
            <p:cNvSpPr/>
            <p:nvPr/>
          </p:nvSpPr>
          <p:spPr>
            <a:xfrm>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74" name="Group 16"/>
          <p:cNvGrpSpPr/>
          <p:nvPr/>
        </p:nvGrpSpPr>
        <p:grpSpPr>
          <a:xfrm>
            <a:off x="16404370" y="0"/>
            <a:ext cx="1884045" cy="10287000"/>
            <a:chOff x="0" y="0"/>
            <a:chExt cx="2512060" cy="13716000"/>
          </a:xfrm>
        </p:grpSpPr>
        <p:sp>
          <p:nvSpPr>
            <p:cNvPr id="1048644" name="Freeform 17"/>
            <p:cNvSpPr/>
            <p:nvPr/>
          </p:nvSpPr>
          <p:spPr>
            <a:xfrm>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75" name="Group 18"/>
          <p:cNvGrpSpPr/>
          <p:nvPr/>
        </p:nvGrpSpPr>
        <p:grpSpPr>
          <a:xfrm>
            <a:off x="15559088" y="5386388"/>
            <a:ext cx="2728912" cy="4900612"/>
            <a:chOff x="0" y="0"/>
            <a:chExt cx="3638550" cy="6534150"/>
          </a:xfrm>
        </p:grpSpPr>
        <p:sp>
          <p:nvSpPr>
            <p:cNvPr id="1048645"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76" name="Group 20"/>
          <p:cNvGrpSpPr/>
          <p:nvPr/>
        </p:nvGrpSpPr>
        <p:grpSpPr>
          <a:xfrm>
            <a:off x="0" y="6015038"/>
            <a:ext cx="671512" cy="4271962"/>
            <a:chOff x="0" y="0"/>
            <a:chExt cx="895350" cy="5695950"/>
          </a:xfrm>
        </p:grpSpPr>
        <p:sp>
          <p:nvSpPr>
            <p:cNvPr id="1048646"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7" name="Group 22"/>
          <p:cNvGrpSpPr/>
          <p:nvPr/>
        </p:nvGrpSpPr>
        <p:grpSpPr>
          <a:xfrm>
            <a:off x="14030325" y="8043862"/>
            <a:ext cx="685800" cy="685800"/>
            <a:chOff x="0" y="0"/>
            <a:chExt cx="914400" cy="914400"/>
          </a:xfrm>
        </p:grpSpPr>
        <p:sp>
          <p:nvSpPr>
            <p:cNvPr id="1048647" name="Freeform 23"/>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78" name="Group 24"/>
          <p:cNvGrpSpPr/>
          <p:nvPr/>
        </p:nvGrpSpPr>
        <p:grpSpPr>
          <a:xfrm>
            <a:off x="14030325" y="8843962"/>
            <a:ext cx="271462" cy="271462"/>
            <a:chOff x="0" y="0"/>
            <a:chExt cx="361950" cy="361950"/>
          </a:xfrm>
        </p:grpSpPr>
        <p:sp>
          <p:nvSpPr>
            <p:cNvPr id="1048648" name="Freeform 25"/>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79" name="Group 27"/>
          <p:cNvGrpSpPr/>
          <p:nvPr/>
        </p:nvGrpSpPr>
        <p:grpSpPr>
          <a:xfrm>
            <a:off x="10044112" y="2543175"/>
            <a:ext cx="471488" cy="485775"/>
            <a:chOff x="0" y="0"/>
            <a:chExt cx="628650" cy="647700"/>
          </a:xfrm>
        </p:grpSpPr>
        <p:sp>
          <p:nvSpPr>
            <p:cNvPr id="1048649" name="Freeform 28"/>
            <p:cNvSpPr/>
            <p:nvPr/>
          </p:nvSpPr>
          <p:spPr>
            <a:xfrm>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50" name="TextBox 29"/>
          <p:cNvSpPr txBox="1"/>
          <p:nvPr/>
        </p:nvSpPr>
        <p:spPr>
          <a:xfrm>
            <a:off x="335756" y="1106327"/>
            <a:ext cx="7895272" cy="971550"/>
          </a:xfrm>
          <a:prstGeom prst="rect"/>
        </p:spPr>
        <p:txBody>
          <a:bodyPr anchor="t" bIns="0" lIns="0" rIns="0" rtlCol="0" tIns="0">
            <a:spAutoFit/>
          </a:bodyPr>
          <a:p>
            <a:pPr algn="l">
              <a:lnSpc>
                <a:spcPts val="7650"/>
              </a:lnSpc>
            </a:pPr>
            <a:r>
              <a:rPr dirty="0" sz="6375" lang="en-US" spc="7">
                <a:solidFill>
                  <a:srgbClr val="000000"/>
                </a:solidFill>
                <a:latin typeface="Trebuchet MS Bold"/>
                <a:ea typeface="Trebuchet MS Bold"/>
                <a:cs typeface="Trebuchet MS Bold"/>
                <a:sym typeface="Trebuchet MS Bold"/>
              </a:rPr>
              <a:t>	OVE</a:t>
            </a:r>
            <a:r>
              <a:rPr dirty="0" sz="6375" lang="en-IN" spc="7">
                <a:solidFill>
                  <a:srgbClr val="000000"/>
                </a:solidFill>
                <a:latin typeface="Trebuchet MS Bold"/>
                <a:ea typeface="Trebuchet MS Bold"/>
                <a:cs typeface="Trebuchet MS Bold"/>
                <a:sym typeface="Trebuchet MS Bold"/>
              </a:rPr>
              <a:t>R VIEW</a:t>
            </a:r>
            <a:endParaRPr dirty="0" sz="6375" lang="en-US" spc="7">
              <a:solidFill>
                <a:srgbClr val="000000"/>
              </a:solidFill>
              <a:latin typeface="Trebuchet MS Bold"/>
              <a:ea typeface="Trebuchet MS Bold"/>
              <a:cs typeface="Trebuchet MS Bold"/>
              <a:sym typeface="Trebuchet MS Bold"/>
            </a:endParaRPr>
          </a:p>
        </p:txBody>
      </p:sp>
      <p:sp>
        <p:nvSpPr>
          <p:cNvPr id="1048651" name="Freeform 30"/>
          <p:cNvSpPr/>
          <p:nvPr/>
        </p:nvSpPr>
        <p:spPr>
          <a:xfrm>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r="-66666"/>
            </a:stretch>
          </a:blipFill>
        </p:spPr>
      </p:sp>
      <p:sp>
        <p:nvSpPr>
          <p:cNvPr id="1048652" name="TextBox 31"/>
          <p:cNvSpPr txBox="1"/>
          <p:nvPr/>
        </p:nvSpPr>
        <p:spPr>
          <a:xfrm>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5</a:t>
            </a:r>
          </a:p>
        </p:txBody>
      </p:sp>
      <p:sp>
        <p:nvSpPr>
          <p:cNvPr id="1048653" name="TextBox 32"/>
          <p:cNvSpPr txBox="1"/>
          <p:nvPr/>
        </p:nvSpPr>
        <p:spPr>
          <a:xfrm>
            <a:off x="1577340" y="3169920"/>
            <a:ext cx="11704320" cy="1097281"/>
          </a:xfrm>
          <a:prstGeom prst="rect"/>
        </p:spPr>
        <p:txBody>
          <a:bodyPr anchor="t" bIns="0" lIns="0" rIns="0" rtlCol="0" tIns="0">
            <a:spAutoFit/>
          </a:bodyPr>
          <a:p>
            <a:pPr algn="l" indent="-325755" lvl="1" marL="651510">
              <a:lnSpc>
                <a:spcPts val="4320"/>
              </a:lnSpc>
              <a:buFont typeface="Arial"/>
              <a:buChar char="•"/>
            </a:pPr>
            <a:endParaRPr dirty="0" sz="3600" lang="en-US">
              <a:solidFill>
                <a:srgbClr val="0D0D0D"/>
              </a:solidFill>
              <a:latin typeface="Times New Roman"/>
              <a:ea typeface="Times New Roman"/>
              <a:cs typeface="Times New Roman"/>
              <a:sym typeface="Times New Roman"/>
            </a:endParaRPr>
          </a:p>
          <a:p>
            <a:pPr algn="l" indent="-325755" lvl="1" marL="651510">
              <a:lnSpc>
                <a:spcPts val="4320"/>
              </a:lnSpc>
            </a:pPr>
            <a:endParaRPr dirty="0" sz="3600" lang="en-US">
              <a:solidFill>
                <a:srgbClr val="0D0D0D"/>
              </a:solidFill>
              <a:latin typeface="Times New Roman"/>
              <a:ea typeface="Times New Roman"/>
              <a:cs typeface="Times New Roman"/>
              <a:sym typeface="Times New Roman"/>
            </a:endParaRPr>
          </a:p>
        </p:txBody>
      </p:sp>
      <p:sp>
        <p:nvSpPr>
          <p:cNvPr id="1048654" name="TextBox 32"/>
          <p:cNvSpPr txBox="1"/>
          <p:nvPr/>
        </p:nvSpPr>
        <p:spPr>
          <a:xfrm>
            <a:off x="2446567" y="2543174"/>
            <a:ext cx="7593589" cy="4091941"/>
          </a:xfrm>
          <a:prstGeom prst="rect"/>
          <a:noFill/>
        </p:spPr>
        <p:txBody>
          <a:bodyPr rtlCol="0" wrap="square">
            <a:spAutoFit/>
          </a:bodyPr>
          <a:p>
            <a:pPr algn="l"/>
            <a:r>
              <a:rPr dirty="0" sz="3600" lang="en-IN"/>
              <a:t>The project uses Excel to analyze employee salaries, aiming to identify patterns, disparities, and ensure fair compensation. It involves comparing pay with industry standards, checking for pay gaps, and helping management make data-driven decisions. The goal is to create a transparent and equitable compensation system in the company</a:t>
            </a:r>
            <a:endParaRPr dirty="0" sz="3600" lang="en-US"/>
          </a:p>
        </p:txBody>
      </p:sp>
      <p:pic>
        <p:nvPicPr>
          <p:cNvPr id="2097154" name="Picture 33"/>
          <p:cNvPicPr>
            <a:picLocks noChangeAspect="1"/>
          </p:cNvPicPr>
          <p:nvPr/>
        </p:nvPicPr>
        <p:blipFill>
          <a:blip xmlns:r="http://schemas.openxmlformats.org/officeDocument/2006/relationships" r:embed="rId2"/>
          <a:stretch>
            <a:fillRect/>
          </a:stretch>
        </p:blipFill>
        <p:spPr>
          <a:xfrm>
            <a:off x="12692214" y="6394414"/>
            <a:ext cx="3321676" cy="3321676"/>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grpSp>
        <p:nvGrpSpPr>
          <p:cNvPr id="81" name="Group 2"/>
          <p:cNvGrpSpPr/>
          <p:nvPr/>
        </p:nvGrpSpPr>
        <p:grpSpPr>
          <a:xfrm>
            <a:off x="14058995" y="94"/>
            <a:ext cx="1842135" cy="10294620"/>
            <a:chOff x="0" y="0"/>
            <a:chExt cx="2456180" cy="13726160"/>
          </a:xfrm>
        </p:grpSpPr>
        <p:sp>
          <p:nvSpPr>
            <p:cNvPr id="1048655" name="Freeform 3"/>
            <p:cNvSpPr/>
            <p:nvPr/>
          </p:nvSpPr>
          <p:spPr>
            <a:xfrm>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82" name="Group 4"/>
          <p:cNvGrpSpPr/>
          <p:nvPr/>
        </p:nvGrpSpPr>
        <p:grpSpPr>
          <a:xfrm>
            <a:off x="11165774" y="5535200"/>
            <a:ext cx="7129462" cy="4759642"/>
            <a:chOff x="0" y="0"/>
            <a:chExt cx="9505950" cy="6346190"/>
          </a:xfrm>
        </p:grpSpPr>
        <p:sp>
          <p:nvSpPr>
            <p:cNvPr id="1048656" name="Freeform 5"/>
            <p:cNvSpPr/>
            <p:nvPr/>
          </p:nvSpPr>
          <p:spPr>
            <a:xfrm>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83" name="Group 6"/>
          <p:cNvGrpSpPr/>
          <p:nvPr/>
        </p:nvGrpSpPr>
        <p:grpSpPr>
          <a:xfrm>
            <a:off x="13773150" y="0"/>
            <a:ext cx="4514850" cy="10287000"/>
            <a:chOff x="0" y="0"/>
            <a:chExt cx="6019800" cy="13716000"/>
          </a:xfrm>
        </p:grpSpPr>
        <p:sp>
          <p:nvSpPr>
            <p:cNvPr id="1048657" name="Freeform 7"/>
            <p:cNvSpPr/>
            <p:nvPr/>
          </p:nvSpPr>
          <p:spPr>
            <a:xfrm>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4" name="Group 8"/>
          <p:cNvGrpSpPr/>
          <p:nvPr/>
        </p:nvGrpSpPr>
        <p:grpSpPr>
          <a:xfrm>
            <a:off x="14404317" y="0"/>
            <a:ext cx="3884295" cy="10287000"/>
            <a:chOff x="0" y="0"/>
            <a:chExt cx="5179060" cy="13716000"/>
          </a:xfrm>
        </p:grpSpPr>
        <p:sp>
          <p:nvSpPr>
            <p:cNvPr id="1048658" name="Freeform 9"/>
            <p:cNvSpPr/>
            <p:nvPr/>
          </p:nvSpPr>
          <p:spPr>
            <a:xfrm>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85" name="Group 10"/>
          <p:cNvGrpSpPr/>
          <p:nvPr/>
        </p:nvGrpSpPr>
        <p:grpSpPr>
          <a:xfrm>
            <a:off x="13401675" y="4572000"/>
            <a:ext cx="4886325" cy="5715000"/>
            <a:chOff x="0" y="0"/>
            <a:chExt cx="6515100" cy="7620000"/>
          </a:xfrm>
        </p:grpSpPr>
        <p:sp>
          <p:nvSpPr>
            <p:cNvPr id="1048659"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86" name="Group 12"/>
          <p:cNvGrpSpPr/>
          <p:nvPr/>
        </p:nvGrpSpPr>
        <p:grpSpPr>
          <a:xfrm>
            <a:off x="14006895" y="0"/>
            <a:ext cx="4281488" cy="10287000"/>
            <a:chOff x="0" y="0"/>
            <a:chExt cx="5708650" cy="13716000"/>
          </a:xfrm>
        </p:grpSpPr>
        <p:sp>
          <p:nvSpPr>
            <p:cNvPr id="1048660" name="Freeform 13"/>
            <p:cNvSpPr/>
            <p:nvPr/>
          </p:nvSpPr>
          <p:spPr>
            <a:xfrm>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87" name="Group 14"/>
          <p:cNvGrpSpPr/>
          <p:nvPr/>
        </p:nvGrpSpPr>
        <p:grpSpPr>
          <a:xfrm>
            <a:off x="16344900" y="0"/>
            <a:ext cx="1943100" cy="10287000"/>
            <a:chOff x="0" y="0"/>
            <a:chExt cx="2590800" cy="13716000"/>
          </a:xfrm>
        </p:grpSpPr>
        <p:sp>
          <p:nvSpPr>
            <p:cNvPr id="1048661" name="Freeform 15"/>
            <p:cNvSpPr/>
            <p:nvPr/>
          </p:nvSpPr>
          <p:spPr>
            <a:xfrm>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88" name="Group 16"/>
          <p:cNvGrpSpPr/>
          <p:nvPr/>
        </p:nvGrpSpPr>
        <p:grpSpPr>
          <a:xfrm>
            <a:off x="16404370" y="0"/>
            <a:ext cx="1884045" cy="10287000"/>
            <a:chOff x="0" y="0"/>
            <a:chExt cx="2512060" cy="13716000"/>
          </a:xfrm>
        </p:grpSpPr>
        <p:sp>
          <p:nvSpPr>
            <p:cNvPr id="1048662" name="Freeform 17"/>
            <p:cNvSpPr/>
            <p:nvPr/>
          </p:nvSpPr>
          <p:spPr>
            <a:xfrm>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89" name="Group 18"/>
          <p:cNvGrpSpPr/>
          <p:nvPr/>
        </p:nvGrpSpPr>
        <p:grpSpPr>
          <a:xfrm>
            <a:off x="15559088" y="5386388"/>
            <a:ext cx="2728912" cy="4900612"/>
            <a:chOff x="0" y="0"/>
            <a:chExt cx="3638550" cy="6534150"/>
          </a:xfrm>
        </p:grpSpPr>
        <p:sp>
          <p:nvSpPr>
            <p:cNvPr id="1048663"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90" name="Group 20"/>
          <p:cNvGrpSpPr/>
          <p:nvPr/>
        </p:nvGrpSpPr>
        <p:grpSpPr>
          <a:xfrm>
            <a:off x="0" y="6015038"/>
            <a:ext cx="671512" cy="4271962"/>
            <a:chOff x="0" y="0"/>
            <a:chExt cx="895350" cy="5695950"/>
          </a:xfrm>
        </p:grpSpPr>
        <p:sp>
          <p:nvSpPr>
            <p:cNvPr id="1048664"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91" name="Group 22"/>
          <p:cNvGrpSpPr/>
          <p:nvPr/>
        </p:nvGrpSpPr>
        <p:grpSpPr>
          <a:xfrm>
            <a:off x="14030325" y="8043862"/>
            <a:ext cx="685800" cy="685800"/>
            <a:chOff x="0" y="0"/>
            <a:chExt cx="914400" cy="914400"/>
          </a:xfrm>
        </p:grpSpPr>
        <p:sp>
          <p:nvSpPr>
            <p:cNvPr id="1048665" name="Freeform 23"/>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2" name="Group 24"/>
          <p:cNvGrpSpPr/>
          <p:nvPr/>
        </p:nvGrpSpPr>
        <p:grpSpPr>
          <a:xfrm>
            <a:off x="10044112" y="2543175"/>
            <a:ext cx="471488" cy="485775"/>
            <a:chOff x="0" y="0"/>
            <a:chExt cx="628650" cy="647700"/>
          </a:xfrm>
        </p:grpSpPr>
        <p:sp>
          <p:nvSpPr>
            <p:cNvPr id="1048666" name="Freeform 25"/>
            <p:cNvSpPr/>
            <p:nvPr/>
          </p:nvSpPr>
          <p:spPr>
            <a:xfrm>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93" name="Group 26"/>
          <p:cNvGrpSpPr/>
          <p:nvPr/>
        </p:nvGrpSpPr>
        <p:grpSpPr>
          <a:xfrm>
            <a:off x="14030325" y="8843962"/>
            <a:ext cx="271462" cy="271462"/>
            <a:chOff x="0" y="0"/>
            <a:chExt cx="361950" cy="361950"/>
          </a:xfrm>
        </p:grpSpPr>
        <p:sp>
          <p:nvSpPr>
            <p:cNvPr id="1048667" name="Freeform 27"/>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68" name="TextBox 28"/>
          <p:cNvSpPr txBox="1"/>
          <p:nvPr/>
        </p:nvSpPr>
        <p:spPr>
          <a:xfrm>
            <a:off x="1049178" y="1344674"/>
            <a:ext cx="7521893" cy="731394"/>
          </a:xfrm>
          <a:prstGeom prst="rect"/>
        </p:spPr>
        <p:txBody>
          <a:bodyPr anchor="t" bIns="0" lIns="0" rIns="0" rtlCol="0" tIns="0">
            <a:spAutoFit/>
          </a:bodyPr>
          <a:p>
            <a:pPr algn="l">
              <a:lnSpc>
                <a:spcPts val="5759"/>
              </a:lnSpc>
            </a:pPr>
            <a:r>
              <a:rPr sz="4800" lang="en-US" spc="-15">
                <a:solidFill>
                  <a:srgbClr val="000000"/>
                </a:solidFill>
                <a:latin typeface="Trebuchet MS Bold"/>
                <a:ea typeface="Trebuchet MS Bold"/>
                <a:cs typeface="Trebuchet MS Bold"/>
                <a:sym typeface="Trebuchet MS Bold"/>
              </a:rPr>
              <a:t>WHO ARE THE END USERS?</a:t>
            </a:r>
          </a:p>
        </p:txBody>
      </p:sp>
      <p:sp>
        <p:nvSpPr>
          <p:cNvPr id="1048669" name="Freeform 29"/>
          <p:cNvSpPr/>
          <p:nvPr/>
        </p:nvSpPr>
        <p:spPr>
          <a:xfrm>
            <a:off x="1085850" y="9258300"/>
            <a:ext cx="3271838" cy="728662"/>
          </a:xfrm>
          <a:custGeom>
            <a:avLst/>
            <a:ahLst/>
            <a:rect l="l" t="t" r="r" b="b"/>
            <a:pathLst>
              <a:path w="3271838" h="728662">
                <a:moveTo>
                  <a:pt x="0" y="0"/>
                </a:moveTo>
                <a:lnTo>
                  <a:pt x="3271838" y="0"/>
                </a:lnTo>
                <a:lnTo>
                  <a:pt x="3271838" y="728662"/>
                </a:lnTo>
                <a:lnTo>
                  <a:pt x="0" y="728662"/>
                </a:lnTo>
                <a:lnTo>
                  <a:pt x="0" y="0"/>
                </a:lnTo>
                <a:close/>
              </a:path>
            </a:pathLst>
          </a:custGeom>
          <a:blipFill>
            <a:blip xmlns:r="http://schemas.openxmlformats.org/officeDocument/2006/relationships" r:embed="rId1"/>
            <a:stretch>
              <a:fillRect/>
            </a:stretch>
          </a:blipFill>
        </p:spPr>
      </p:sp>
      <p:sp>
        <p:nvSpPr>
          <p:cNvPr id="1048670" name="TextBox 30"/>
          <p:cNvSpPr txBox="1"/>
          <p:nvPr/>
        </p:nvSpPr>
        <p:spPr>
          <a:xfrm>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6</a:t>
            </a:r>
          </a:p>
        </p:txBody>
      </p:sp>
      <p:sp>
        <p:nvSpPr>
          <p:cNvPr id="1048671" name="TextBox 30"/>
          <p:cNvSpPr txBox="1"/>
          <p:nvPr/>
        </p:nvSpPr>
        <p:spPr>
          <a:xfrm>
            <a:off x="1826284" y="2543175"/>
            <a:ext cx="12078082" cy="4091940"/>
          </a:xfrm>
          <a:prstGeom prst="rect"/>
          <a:noFill/>
        </p:spPr>
        <p:txBody>
          <a:bodyPr rtlCol="0" wrap="square">
            <a:spAutoFit/>
          </a:bodyPr>
          <a:p>
            <a:pPr algn="l"/>
            <a:r>
              <a:rPr dirty="0" sz="3600" lang="en-IN"/>
              <a:t>End users of the salary and compensation analysis dataset:
</a:t>
            </a:r>
            <a:r>
              <a:rPr b="1" dirty="0" sz="3600" lang="en-IN"/>
              <a:t>HR Managers: </a:t>
            </a:r>
            <a:r>
              <a:rPr dirty="0" sz="3600" lang="en-IN"/>
              <a:t>For ensuring fair pay practices and managing payroll.</a:t>
            </a:r>
          </a:p>
          <a:p>
            <a:pPr algn="l"/>
            <a:r>
              <a:rPr b="1" dirty="0" sz="3600" lang="en-IN"/>
              <a:t>Company Executives and Management:</a:t>
            </a:r>
            <a:r>
              <a:rPr dirty="0" sz="3600" lang="en-IN"/>
              <a:t> For making strategic decisions on compensation and budgeting
</a:t>
            </a:r>
            <a:r>
              <a:rPr b="1" dirty="0" sz="3600" lang="en-IN"/>
              <a:t>Finance Department: </a:t>
            </a:r>
            <a:r>
              <a:rPr dirty="0" sz="3600" lang="en-IN"/>
              <a:t>For financial planning and compliance.
</a:t>
            </a:r>
            <a:r>
              <a:rPr b="1" dirty="0" sz="3600" lang="en-IN"/>
              <a:t>Employees:</a:t>
            </a:r>
            <a:r>
              <a:rPr dirty="0" sz="3600" lang="en-IN"/>
              <a:t> Indirectly benefit from fair and transparent compensation practices.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grpSp>
        <p:nvGrpSpPr>
          <p:cNvPr id="95" name="Group 2"/>
          <p:cNvGrpSpPr/>
          <p:nvPr/>
        </p:nvGrpSpPr>
        <p:grpSpPr>
          <a:xfrm>
            <a:off x="14058995" y="94"/>
            <a:ext cx="1842135" cy="10294620"/>
            <a:chOff x="0" y="0"/>
            <a:chExt cx="2456180" cy="13726160"/>
          </a:xfrm>
        </p:grpSpPr>
        <p:sp>
          <p:nvSpPr>
            <p:cNvPr id="1048672" name="Freeform 3"/>
            <p:cNvSpPr/>
            <p:nvPr/>
          </p:nvSpPr>
          <p:spPr>
            <a:xfrm>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96" name="Group 4"/>
          <p:cNvGrpSpPr/>
          <p:nvPr/>
        </p:nvGrpSpPr>
        <p:grpSpPr>
          <a:xfrm>
            <a:off x="11165774" y="5535200"/>
            <a:ext cx="7129462" cy="4759642"/>
            <a:chOff x="0" y="0"/>
            <a:chExt cx="9505950" cy="6346190"/>
          </a:xfrm>
        </p:grpSpPr>
        <p:sp>
          <p:nvSpPr>
            <p:cNvPr id="1048673" name="Freeform 5"/>
            <p:cNvSpPr/>
            <p:nvPr/>
          </p:nvSpPr>
          <p:spPr>
            <a:xfrm>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97" name="Group 6"/>
          <p:cNvGrpSpPr/>
          <p:nvPr/>
        </p:nvGrpSpPr>
        <p:grpSpPr>
          <a:xfrm>
            <a:off x="13773150" y="0"/>
            <a:ext cx="4514850" cy="10287000"/>
            <a:chOff x="0" y="0"/>
            <a:chExt cx="6019800" cy="13716000"/>
          </a:xfrm>
        </p:grpSpPr>
        <p:sp>
          <p:nvSpPr>
            <p:cNvPr id="1048674" name="Freeform 7"/>
            <p:cNvSpPr/>
            <p:nvPr/>
          </p:nvSpPr>
          <p:spPr>
            <a:xfrm>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98" name="Group 8"/>
          <p:cNvGrpSpPr/>
          <p:nvPr/>
        </p:nvGrpSpPr>
        <p:grpSpPr>
          <a:xfrm>
            <a:off x="14404317" y="0"/>
            <a:ext cx="3884295" cy="10287000"/>
            <a:chOff x="0" y="0"/>
            <a:chExt cx="5179060" cy="13716000"/>
          </a:xfrm>
        </p:grpSpPr>
        <p:sp>
          <p:nvSpPr>
            <p:cNvPr id="1048675" name="Freeform 9"/>
            <p:cNvSpPr/>
            <p:nvPr/>
          </p:nvSpPr>
          <p:spPr>
            <a:xfrm>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99" name="Group 10"/>
          <p:cNvGrpSpPr/>
          <p:nvPr/>
        </p:nvGrpSpPr>
        <p:grpSpPr>
          <a:xfrm>
            <a:off x="13401675" y="4572000"/>
            <a:ext cx="4886325" cy="5715000"/>
            <a:chOff x="0" y="0"/>
            <a:chExt cx="6515100" cy="7620000"/>
          </a:xfrm>
        </p:grpSpPr>
        <p:sp>
          <p:nvSpPr>
            <p:cNvPr id="1048676"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00" name="Group 12"/>
          <p:cNvGrpSpPr/>
          <p:nvPr/>
        </p:nvGrpSpPr>
        <p:grpSpPr>
          <a:xfrm>
            <a:off x="14006895" y="0"/>
            <a:ext cx="4281488" cy="10287000"/>
            <a:chOff x="0" y="0"/>
            <a:chExt cx="5708650" cy="13716000"/>
          </a:xfrm>
        </p:grpSpPr>
        <p:sp>
          <p:nvSpPr>
            <p:cNvPr id="1048677" name="Freeform 13"/>
            <p:cNvSpPr/>
            <p:nvPr/>
          </p:nvSpPr>
          <p:spPr>
            <a:xfrm>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01" name="Group 14"/>
          <p:cNvGrpSpPr/>
          <p:nvPr/>
        </p:nvGrpSpPr>
        <p:grpSpPr>
          <a:xfrm>
            <a:off x="16344900" y="0"/>
            <a:ext cx="1943100" cy="10287000"/>
            <a:chOff x="0" y="0"/>
            <a:chExt cx="2590800" cy="13716000"/>
          </a:xfrm>
        </p:grpSpPr>
        <p:sp>
          <p:nvSpPr>
            <p:cNvPr id="1048678" name="Freeform 15"/>
            <p:cNvSpPr/>
            <p:nvPr/>
          </p:nvSpPr>
          <p:spPr>
            <a:xfrm>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02" name="Group 16"/>
          <p:cNvGrpSpPr/>
          <p:nvPr/>
        </p:nvGrpSpPr>
        <p:grpSpPr>
          <a:xfrm>
            <a:off x="16404370" y="0"/>
            <a:ext cx="1884045" cy="10287000"/>
            <a:chOff x="0" y="0"/>
            <a:chExt cx="2512060" cy="13716000"/>
          </a:xfrm>
        </p:grpSpPr>
        <p:sp>
          <p:nvSpPr>
            <p:cNvPr id="1048679" name="Freeform 17"/>
            <p:cNvSpPr/>
            <p:nvPr/>
          </p:nvSpPr>
          <p:spPr>
            <a:xfrm>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03" name="Group 18"/>
          <p:cNvGrpSpPr/>
          <p:nvPr/>
        </p:nvGrpSpPr>
        <p:grpSpPr>
          <a:xfrm>
            <a:off x="15559088" y="5386388"/>
            <a:ext cx="2728912" cy="4900612"/>
            <a:chOff x="0" y="0"/>
            <a:chExt cx="3638550" cy="6534150"/>
          </a:xfrm>
        </p:grpSpPr>
        <p:sp>
          <p:nvSpPr>
            <p:cNvPr id="1048680"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04" name="Group 20"/>
          <p:cNvGrpSpPr/>
          <p:nvPr/>
        </p:nvGrpSpPr>
        <p:grpSpPr>
          <a:xfrm>
            <a:off x="0" y="6015038"/>
            <a:ext cx="671512" cy="4271962"/>
            <a:chOff x="0" y="0"/>
            <a:chExt cx="895350" cy="5695950"/>
          </a:xfrm>
        </p:grpSpPr>
        <p:sp>
          <p:nvSpPr>
            <p:cNvPr id="1048681"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05" name="Group 23"/>
          <p:cNvGrpSpPr/>
          <p:nvPr/>
        </p:nvGrpSpPr>
        <p:grpSpPr>
          <a:xfrm>
            <a:off x="14030325" y="8043862"/>
            <a:ext cx="685800" cy="685800"/>
            <a:chOff x="0" y="0"/>
            <a:chExt cx="914400" cy="914400"/>
          </a:xfrm>
        </p:grpSpPr>
        <p:sp>
          <p:nvSpPr>
            <p:cNvPr id="1048682" name="Freeform 24"/>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06" name="Group 25"/>
          <p:cNvGrpSpPr/>
          <p:nvPr/>
        </p:nvGrpSpPr>
        <p:grpSpPr>
          <a:xfrm>
            <a:off x="10044112" y="2543175"/>
            <a:ext cx="471488" cy="485775"/>
            <a:chOff x="0" y="0"/>
            <a:chExt cx="628650" cy="647700"/>
          </a:xfrm>
        </p:grpSpPr>
        <p:sp>
          <p:nvSpPr>
            <p:cNvPr id="1048683" name="Freeform 26"/>
            <p:cNvSpPr/>
            <p:nvPr/>
          </p:nvSpPr>
          <p:spPr>
            <a:xfrm>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07" name="Group 27"/>
          <p:cNvGrpSpPr/>
          <p:nvPr/>
        </p:nvGrpSpPr>
        <p:grpSpPr>
          <a:xfrm>
            <a:off x="14030325" y="8843962"/>
            <a:ext cx="271462" cy="271462"/>
            <a:chOff x="0" y="0"/>
            <a:chExt cx="361950" cy="361950"/>
          </a:xfrm>
        </p:grpSpPr>
        <p:sp>
          <p:nvSpPr>
            <p:cNvPr id="1048684" name="Freeform 28"/>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85" name="TextBox 29"/>
          <p:cNvSpPr txBox="1"/>
          <p:nvPr/>
        </p:nvSpPr>
        <p:spPr>
          <a:xfrm>
            <a:off x="837248" y="1290637"/>
            <a:ext cx="14644688" cy="822960"/>
          </a:xfrm>
          <a:prstGeom prst="rect"/>
        </p:spPr>
        <p:txBody>
          <a:bodyPr anchor="t" bIns="0" lIns="0" rIns="0" rtlCol="0" tIns="0">
            <a:spAutoFit/>
          </a:bodyPr>
          <a:p>
            <a:pPr algn="l">
              <a:lnSpc>
                <a:spcPts val="6480"/>
              </a:lnSpc>
            </a:pPr>
            <a:r>
              <a:rPr dirty="0" sz="5400" lang="en-US" spc="37">
                <a:solidFill>
                  <a:srgbClr val="000000"/>
                </a:solidFill>
                <a:latin typeface="Trebuchet MS Bold"/>
                <a:ea typeface="Trebuchet MS Bold"/>
                <a:cs typeface="Trebuchet MS Bold"/>
                <a:sym typeface="Trebuchet MS Bold"/>
              </a:rPr>
              <a:t>OUR SOLUTION AND ITS </a:t>
            </a:r>
            <a:r>
              <a:rPr dirty="0" sz="5400" lang="en-IN" spc="37">
                <a:solidFill>
                  <a:srgbClr val="000000"/>
                </a:solidFill>
                <a:latin typeface="Trebuchet MS Bold"/>
                <a:ea typeface="Trebuchet MS Bold"/>
                <a:cs typeface="Trebuchet MS Bold"/>
                <a:sym typeface="Trebuchet MS Bold"/>
              </a:rPr>
              <a:t>V A</a:t>
            </a:r>
            <a:r>
              <a:rPr dirty="0" sz="5400" lang="en-US" spc="37">
                <a:solidFill>
                  <a:srgbClr val="000000"/>
                </a:solidFill>
                <a:latin typeface="Trebuchet MS Bold"/>
                <a:ea typeface="Trebuchet MS Bold"/>
                <a:cs typeface="Trebuchet MS Bold"/>
                <a:sym typeface="Trebuchet MS Bold"/>
              </a:rPr>
              <a:t>LUE PROPOSITION</a:t>
            </a:r>
          </a:p>
        </p:txBody>
      </p:sp>
      <p:sp>
        <p:nvSpPr>
          <p:cNvPr id="1048686" name="Freeform 30"/>
          <p:cNvSpPr/>
          <p:nvPr/>
        </p:nvSpPr>
        <p:spPr>
          <a:xfrm>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r="-66666"/>
            </a:stretch>
          </a:blipFill>
        </p:spPr>
      </p:sp>
      <p:sp>
        <p:nvSpPr>
          <p:cNvPr id="1048687" name="TextBox 31"/>
          <p:cNvSpPr txBox="1"/>
          <p:nvPr/>
        </p:nvSpPr>
        <p:spPr>
          <a:xfrm>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7</a:t>
            </a:r>
          </a:p>
        </p:txBody>
      </p:sp>
      <p:sp>
        <p:nvSpPr>
          <p:cNvPr id="1048688" name="TextBox 31"/>
          <p:cNvSpPr txBox="1"/>
          <p:nvPr/>
        </p:nvSpPr>
        <p:spPr>
          <a:xfrm>
            <a:off x="5198133" y="3028950"/>
            <a:ext cx="8857002" cy="320040"/>
          </a:xfrm>
          <a:prstGeom prst="rect"/>
          <a:noFill/>
        </p:spPr>
        <p:txBody>
          <a:bodyPr rtlCol="0" wrap="square">
            <a:spAutoFit/>
          </a:bodyPr>
          <a:p>
            <a:pPr algn="l"/>
            <a:endParaRPr dirty="0" lang="en-US"/>
          </a:p>
        </p:txBody>
      </p:sp>
      <p:sp>
        <p:nvSpPr>
          <p:cNvPr id="1048689" name="TextBox 32"/>
          <p:cNvSpPr txBox="1"/>
          <p:nvPr/>
        </p:nvSpPr>
        <p:spPr>
          <a:xfrm>
            <a:off x="5753100" y="2635566"/>
            <a:ext cx="8016094" cy="4980941"/>
          </a:xfrm>
          <a:prstGeom prst="rect"/>
          <a:noFill/>
        </p:spPr>
        <p:txBody>
          <a:bodyPr rtlCol="0" wrap="square">
            <a:spAutoFit/>
          </a:bodyPr>
          <a:p>
            <a:pPr algn="l"/>
            <a:r>
              <a:rPr dirty="0" sz="3600" lang="en-IN"/>
              <a:t>The objective of the Salary and Compensation Analysis Through Excel Data Modeling is to evaluate and understand the compensation structure within an organization. This involves analyzing salary data to identify patterns, ensure competitive and fair pay, uncover any disparities (e.g., gender or race-based), and support data-driven decision-making for payroll, budgeting, and employee retention strategies.</a:t>
            </a:r>
            <a:endParaRPr dirty="0" sz="3600" lang="en-US"/>
          </a:p>
        </p:txBody>
      </p:sp>
      <p:pic>
        <p:nvPicPr>
          <p:cNvPr id="2097155" name="Picture 33"/>
          <p:cNvPicPr>
            <a:picLocks noChangeAspect="1"/>
          </p:cNvPicPr>
          <p:nvPr/>
        </p:nvPicPr>
        <p:blipFill>
          <a:blip xmlns:r="http://schemas.openxmlformats.org/officeDocument/2006/relationships" r:embed="rId2"/>
          <a:stretch>
            <a:fillRect/>
          </a:stretch>
        </p:blipFill>
        <p:spPr>
          <a:xfrm>
            <a:off x="1252164" y="2716345"/>
            <a:ext cx="3222625" cy="57150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grpSp>
        <p:nvGrpSpPr>
          <p:cNvPr id="109" name="Group 2"/>
          <p:cNvGrpSpPr/>
          <p:nvPr/>
        </p:nvGrpSpPr>
        <p:grpSpPr>
          <a:xfrm>
            <a:off x="14058995" y="94"/>
            <a:ext cx="1842135" cy="10294620"/>
            <a:chOff x="0" y="0"/>
            <a:chExt cx="2456180" cy="13726160"/>
          </a:xfrm>
        </p:grpSpPr>
        <p:sp>
          <p:nvSpPr>
            <p:cNvPr id="1048690" name="Freeform 3"/>
            <p:cNvSpPr/>
            <p:nvPr/>
          </p:nvSpPr>
          <p:spPr>
            <a:xfrm>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10" name="Group 4"/>
          <p:cNvGrpSpPr/>
          <p:nvPr/>
        </p:nvGrpSpPr>
        <p:grpSpPr>
          <a:xfrm>
            <a:off x="11165774" y="5535200"/>
            <a:ext cx="7129462" cy="4759642"/>
            <a:chOff x="0" y="0"/>
            <a:chExt cx="9505950" cy="6346190"/>
          </a:xfrm>
        </p:grpSpPr>
        <p:sp>
          <p:nvSpPr>
            <p:cNvPr id="1048691" name="Freeform 5"/>
            <p:cNvSpPr/>
            <p:nvPr/>
          </p:nvSpPr>
          <p:spPr>
            <a:xfrm>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11" name="Group 6"/>
          <p:cNvGrpSpPr/>
          <p:nvPr/>
        </p:nvGrpSpPr>
        <p:grpSpPr>
          <a:xfrm>
            <a:off x="13773150" y="0"/>
            <a:ext cx="4514850" cy="10287000"/>
            <a:chOff x="0" y="0"/>
            <a:chExt cx="6019800" cy="13716000"/>
          </a:xfrm>
        </p:grpSpPr>
        <p:sp>
          <p:nvSpPr>
            <p:cNvPr id="1048692" name="Freeform 7"/>
            <p:cNvSpPr/>
            <p:nvPr/>
          </p:nvSpPr>
          <p:spPr>
            <a:xfrm>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12" name="Group 8"/>
          <p:cNvGrpSpPr/>
          <p:nvPr/>
        </p:nvGrpSpPr>
        <p:grpSpPr>
          <a:xfrm>
            <a:off x="14404317" y="0"/>
            <a:ext cx="3884295" cy="10287000"/>
            <a:chOff x="0" y="0"/>
            <a:chExt cx="5179060" cy="13716000"/>
          </a:xfrm>
        </p:grpSpPr>
        <p:sp>
          <p:nvSpPr>
            <p:cNvPr id="1048693" name="Freeform 9"/>
            <p:cNvSpPr/>
            <p:nvPr/>
          </p:nvSpPr>
          <p:spPr>
            <a:xfrm>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13" name="Group 10"/>
          <p:cNvGrpSpPr/>
          <p:nvPr/>
        </p:nvGrpSpPr>
        <p:grpSpPr>
          <a:xfrm>
            <a:off x="13401675" y="4572000"/>
            <a:ext cx="4886325" cy="5715000"/>
            <a:chOff x="0" y="0"/>
            <a:chExt cx="6515100" cy="7620000"/>
          </a:xfrm>
        </p:grpSpPr>
        <p:sp>
          <p:nvSpPr>
            <p:cNvPr id="1048694"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14" name="Group 12"/>
          <p:cNvGrpSpPr/>
          <p:nvPr/>
        </p:nvGrpSpPr>
        <p:grpSpPr>
          <a:xfrm>
            <a:off x="14006895" y="0"/>
            <a:ext cx="4281488" cy="10287000"/>
            <a:chOff x="0" y="0"/>
            <a:chExt cx="5708650" cy="13716000"/>
          </a:xfrm>
        </p:grpSpPr>
        <p:sp>
          <p:nvSpPr>
            <p:cNvPr id="1048695" name="Freeform 13"/>
            <p:cNvSpPr/>
            <p:nvPr/>
          </p:nvSpPr>
          <p:spPr>
            <a:xfrm>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15" name="Group 14"/>
          <p:cNvGrpSpPr/>
          <p:nvPr/>
        </p:nvGrpSpPr>
        <p:grpSpPr>
          <a:xfrm>
            <a:off x="16344900" y="0"/>
            <a:ext cx="1943100" cy="10287000"/>
            <a:chOff x="0" y="0"/>
            <a:chExt cx="2590800" cy="13716000"/>
          </a:xfrm>
        </p:grpSpPr>
        <p:sp>
          <p:nvSpPr>
            <p:cNvPr id="1048696" name="Freeform 15"/>
            <p:cNvSpPr/>
            <p:nvPr/>
          </p:nvSpPr>
          <p:spPr>
            <a:xfrm>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16" name="Group 16"/>
          <p:cNvGrpSpPr/>
          <p:nvPr/>
        </p:nvGrpSpPr>
        <p:grpSpPr>
          <a:xfrm>
            <a:off x="16404370" y="0"/>
            <a:ext cx="1884045" cy="10287000"/>
            <a:chOff x="0" y="0"/>
            <a:chExt cx="2512060" cy="13716000"/>
          </a:xfrm>
        </p:grpSpPr>
        <p:sp>
          <p:nvSpPr>
            <p:cNvPr id="1048697" name="Freeform 17"/>
            <p:cNvSpPr/>
            <p:nvPr/>
          </p:nvSpPr>
          <p:spPr>
            <a:xfrm>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17" name="Group 18"/>
          <p:cNvGrpSpPr/>
          <p:nvPr/>
        </p:nvGrpSpPr>
        <p:grpSpPr>
          <a:xfrm>
            <a:off x="15559088" y="5386388"/>
            <a:ext cx="2728912" cy="4900612"/>
            <a:chOff x="0" y="0"/>
            <a:chExt cx="3638550" cy="6534150"/>
          </a:xfrm>
        </p:grpSpPr>
        <p:sp>
          <p:nvSpPr>
            <p:cNvPr id="1048698"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18" name="Group 20"/>
          <p:cNvGrpSpPr/>
          <p:nvPr/>
        </p:nvGrpSpPr>
        <p:grpSpPr>
          <a:xfrm>
            <a:off x="0" y="6015038"/>
            <a:ext cx="671512" cy="4271962"/>
            <a:chOff x="0" y="0"/>
            <a:chExt cx="895350" cy="5695950"/>
          </a:xfrm>
        </p:grpSpPr>
        <p:sp>
          <p:nvSpPr>
            <p:cNvPr id="1048699"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00" name="TextBox 22"/>
          <p:cNvSpPr txBox="1"/>
          <p:nvPr/>
        </p:nvSpPr>
        <p:spPr>
          <a:xfrm>
            <a:off x="1132998" y="559116"/>
            <a:ext cx="16022002" cy="1156335"/>
          </a:xfrm>
          <a:prstGeom prst="rect"/>
        </p:spPr>
        <p:txBody>
          <a:bodyPr anchor="t" bIns="0" lIns="0" rIns="0" rtlCol="0" tIns="0">
            <a:spAutoFit/>
          </a:bodyPr>
          <a:p>
            <a:pPr algn="l">
              <a:lnSpc>
                <a:spcPts val="8640"/>
              </a:lnSpc>
            </a:pPr>
            <a:r>
              <a:rPr sz="7200" lang="en-US">
                <a:solidFill>
                  <a:srgbClr val="000000"/>
                </a:solidFill>
                <a:latin typeface="Trebuchet MS Bold"/>
                <a:ea typeface="Trebuchet MS Bold"/>
                <a:cs typeface="Trebuchet MS Bold"/>
                <a:sym typeface="Trebuchet MS Bold"/>
              </a:rPr>
              <a:t>Dataset Description</a:t>
            </a:r>
          </a:p>
        </p:txBody>
      </p:sp>
      <p:sp>
        <p:nvSpPr>
          <p:cNvPr id="1048701" name="TextBox 23"/>
          <p:cNvSpPr txBox="1"/>
          <p:nvPr/>
        </p:nvSpPr>
        <p:spPr>
          <a:xfrm>
            <a:off x="1328927" y="2268567"/>
            <a:ext cx="11946251" cy="6740307"/>
          </a:xfrm>
          <a:prstGeom prst="rect"/>
          <a:noFill/>
        </p:spPr>
        <p:txBody>
          <a:bodyPr wrap="square">
            <a:spAutoFit/>
          </a:bodyPr>
          <a:p>
            <a:r>
              <a:rPr dirty="0" sz="3600" lang="en-IN"/>
              <a:t> Employers Dataset is taken form  Kaggle website for the analyse of  Salary and Compensation Analysis Through Excel Data Modeling. Here’s a detailed description of the dataset structure and the significance of each data field:
</a:t>
            </a:r>
          </a:p>
          <a:p>
            <a:pPr indent="-571500" marL="571500">
              <a:buFont typeface="Arial" panose="020B0604020202020204" pitchFamily="34" charset="0"/>
              <a:buChar char="•"/>
            </a:pPr>
            <a:r>
              <a:rPr dirty="0" sz="3600" lang="en-IN"/>
              <a:t>Employee ID
Name
Gender
Salary
Start date
FTE
Employee type </a:t>
            </a:r>
            <a:endParaRPr dirty="0" sz="36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grpSp>
        <p:nvGrpSpPr>
          <p:cNvPr id="120" name="Group 2"/>
          <p:cNvGrpSpPr/>
          <p:nvPr/>
        </p:nvGrpSpPr>
        <p:grpSpPr>
          <a:xfrm>
            <a:off x="14058995" y="94"/>
            <a:ext cx="1842135" cy="10294620"/>
            <a:chOff x="0" y="0"/>
            <a:chExt cx="2456180" cy="13726160"/>
          </a:xfrm>
        </p:grpSpPr>
        <p:sp>
          <p:nvSpPr>
            <p:cNvPr id="1048702" name="Freeform 3"/>
            <p:cNvSpPr/>
            <p:nvPr/>
          </p:nvSpPr>
          <p:spPr>
            <a:xfrm>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21" name="Group 4"/>
          <p:cNvGrpSpPr/>
          <p:nvPr/>
        </p:nvGrpSpPr>
        <p:grpSpPr>
          <a:xfrm>
            <a:off x="11165774" y="5535200"/>
            <a:ext cx="7129462" cy="4759642"/>
            <a:chOff x="0" y="0"/>
            <a:chExt cx="9505950" cy="6346190"/>
          </a:xfrm>
        </p:grpSpPr>
        <p:sp>
          <p:nvSpPr>
            <p:cNvPr id="1048703" name="Freeform 5"/>
            <p:cNvSpPr/>
            <p:nvPr/>
          </p:nvSpPr>
          <p:spPr>
            <a:xfrm>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22" name="Group 6"/>
          <p:cNvGrpSpPr/>
          <p:nvPr/>
        </p:nvGrpSpPr>
        <p:grpSpPr>
          <a:xfrm>
            <a:off x="13773150" y="0"/>
            <a:ext cx="4514850" cy="10287000"/>
            <a:chOff x="0" y="0"/>
            <a:chExt cx="6019800" cy="13716000"/>
          </a:xfrm>
        </p:grpSpPr>
        <p:sp>
          <p:nvSpPr>
            <p:cNvPr id="1048704" name="Freeform 7"/>
            <p:cNvSpPr/>
            <p:nvPr/>
          </p:nvSpPr>
          <p:spPr>
            <a:xfrm>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23" name="Group 8"/>
          <p:cNvGrpSpPr/>
          <p:nvPr/>
        </p:nvGrpSpPr>
        <p:grpSpPr>
          <a:xfrm>
            <a:off x="14404317" y="0"/>
            <a:ext cx="3884295" cy="10287000"/>
            <a:chOff x="0" y="0"/>
            <a:chExt cx="5179060" cy="13716000"/>
          </a:xfrm>
        </p:grpSpPr>
        <p:sp>
          <p:nvSpPr>
            <p:cNvPr id="1048705" name="Freeform 9"/>
            <p:cNvSpPr/>
            <p:nvPr/>
          </p:nvSpPr>
          <p:spPr>
            <a:xfrm>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24" name="Group 10"/>
          <p:cNvGrpSpPr/>
          <p:nvPr/>
        </p:nvGrpSpPr>
        <p:grpSpPr>
          <a:xfrm>
            <a:off x="13401675" y="4572000"/>
            <a:ext cx="4886325" cy="5715000"/>
            <a:chOff x="0" y="0"/>
            <a:chExt cx="6515100" cy="7620000"/>
          </a:xfrm>
        </p:grpSpPr>
        <p:sp>
          <p:nvSpPr>
            <p:cNvPr id="1048706"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5" name="Group 12"/>
          <p:cNvGrpSpPr/>
          <p:nvPr/>
        </p:nvGrpSpPr>
        <p:grpSpPr>
          <a:xfrm>
            <a:off x="14006895" y="0"/>
            <a:ext cx="4281488" cy="10287000"/>
            <a:chOff x="0" y="0"/>
            <a:chExt cx="5708650" cy="13716000"/>
          </a:xfrm>
        </p:grpSpPr>
        <p:sp>
          <p:nvSpPr>
            <p:cNvPr id="1048707" name="Freeform 13"/>
            <p:cNvSpPr/>
            <p:nvPr/>
          </p:nvSpPr>
          <p:spPr>
            <a:xfrm>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26" name="Group 14"/>
          <p:cNvGrpSpPr/>
          <p:nvPr/>
        </p:nvGrpSpPr>
        <p:grpSpPr>
          <a:xfrm>
            <a:off x="16344900" y="0"/>
            <a:ext cx="1943100" cy="10287000"/>
            <a:chOff x="0" y="0"/>
            <a:chExt cx="2590800" cy="13716000"/>
          </a:xfrm>
        </p:grpSpPr>
        <p:sp>
          <p:nvSpPr>
            <p:cNvPr id="1048708" name="Freeform 15"/>
            <p:cNvSpPr/>
            <p:nvPr/>
          </p:nvSpPr>
          <p:spPr>
            <a:xfrm>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27" name="Group 16"/>
          <p:cNvGrpSpPr/>
          <p:nvPr/>
        </p:nvGrpSpPr>
        <p:grpSpPr>
          <a:xfrm>
            <a:off x="16404370" y="0"/>
            <a:ext cx="1884045" cy="10287000"/>
            <a:chOff x="0" y="0"/>
            <a:chExt cx="2512060" cy="13716000"/>
          </a:xfrm>
        </p:grpSpPr>
        <p:sp>
          <p:nvSpPr>
            <p:cNvPr id="1048709" name="Freeform 17"/>
            <p:cNvSpPr/>
            <p:nvPr/>
          </p:nvSpPr>
          <p:spPr>
            <a:xfrm>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28" name="Group 18"/>
          <p:cNvGrpSpPr/>
          <p:nvPr/>
        </p:nvGrpSpPr>
        <p:grpSpPr>
          <a:xfrm>
            <a:off x="15559088" y="5386388"/>
            <a:ext cx="2728912" cy="4900612"/>
            <a:chOff x="0" y="0"/>
            <a:chExt cx="3638550" cy="6534150"/>
          </a:xfrm>
        </p:grpSpPr>
        <p:sp>
          <p:nvSpPr>
            <p:cNvPr id="1048710"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29" name="Group 20"/>
          <p:cNvGrpSpPr/>
          <p:nvPr/>
        </p:nvGrpSpPr>
        <p:grpSpPr>
          <a:xfrm>
            <a:off x="0" y="6015038"/>
            <a:ext cx="671512" cy="4271962"/>
            <a:chOff x="0" y="0"/>
            <a:chExt cx="895350" cy="5695950"/>
          </a:xfrm>
        </p:grpSpPr>
        <p:sp>
          <p:nvSpPr>
            <p:cNvPr id="1048711"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30" name="Group 22"/>
          <p:cNvGrpSpPr/>
          <p:nvPr/>
        </p:nvGrpSpPr>
        <p:grpSpPr>
          <a:xfrm>
            <a:off x="14030325" y="8843962"/>
            <a:ext cx="271462" cy="271462"/>
            <a:chOff x="0" y="0"/>
            <a:chExt cx="361950" cy="361950"/>
          </a:xfrm>
        </p:grpSpPr>
        <p:sp>
          <p:nvSpPr>
            <p:cNvPr id="1048712" name="Freeform 23"/>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13" name="Freeform 24"/>
          <p:cNvSpPr/>
          <p:nvPr/>
        </p:nvSpPr>
        <p:spPr>
          <a:xfrm>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r="-66666"/>
            </a:stretch>
          </a:blipFill>
        </p:spPr>
      </p:sp>
      <p:sp>
        <p:nvSpPr>
          <p:cNvPr id="1048714" name="TextBox 25"/>
          <p:cNvSpPr txBox="1"/>
          <p:nvPr/>
        </p:nvSpPr>
        <p:spPr>
          <a:xfrm>
            <a:off x="16915827" y="9707466"/>
            <a:ext cx="342900" cy="290195"/>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10</a:t>
            </a:r>
          </a:p>
        </p:txBody>
      </p:sp>
      <p:sp>
        <p:nvSpPr>
          <p:cNvPr id="1048715" name="TextBox 26"/>
          <p:cNvSpPr txBox="1"/>
          <p:nvPr/>
        </p:nvSpPr>
        <p:spPr>
          <a:xfrm>
            <a:off x="1109662" y="330512"/>
            <a:ext cx="4955856" cy="1143000"/>
          </a:xfrm>
          <a:prstGeom prst="rect"/>
        </p:spPr>
        <p:txBody>
          <a:bodyPr anchor="t" bIns="0" lIns="0" rIns="0" rtlCol="0" tIns="0" wrap="square">
            <a:spAutoFit/>
          </a:bodyPr>
          <a:p>
            <a:pPr algn="l">
              <a:lnSpc>
                <a:spcPts val="8640"/>
              </a:lnSpc>
            </a:pPr>
            <a:r>
              <a:rPr sz="7200" lang="en-US" spc="-44">
                <a:solidFill>
                  <a:srgbClr val="000000"/>
                </a:solidFill>
                <a:latin typeface="Trebuchet MS Bold"/>
                <a:ea typeface="Trebuchet MS Bold"/>
                <a:cs typeface="Trebuchet MS Bold"/>
                <a:sym typeface="Trebuchet MS Bold"/>
              </a:rPr>
              <a:t>MODELLING</a:t>
            </a:r>
          </a:p>
        </p:txBody>
      </p:sp>
      <p:grpSp>
        <p:nvGrpSpPr>
          <p:cNvPr id="131" name="Group 27"/>
          <p:cNvGrpSpPr/>
          <p:nvPr/>
        </p:nvGrpSpPr>
        <p:grpSpPr>
          <a:xfrm>
            <a:off x="15087600" y="787712"/>
            <a:ext cx="685800" cy="685800"/>
            <a:chOff x="0" y="0"/>
            <a:chExt cx="914400" cy="914400"/>
          </a:xfrm>
        </p:grpSpPr>
        <p:sp>
          <p:nvSpPr>
            <p:cNvPr id="1048716" name="Freeform 28"/>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1048717" name="TextBox 28"/>
          <p:cNvSpPr txBox="1"/>
          <p:nvPr/>
        </p:nvSpPr>
        <p:spPr>
          <a:xfrm>
            <a:off x="2281369" y="2228400"/>
            <a:ext cx="11674261" cy="8402300"/>
          </a:xfrm>
          <a:prstGeom prst="rect"/>
          <a:noFill/>
        </p:spPr>
        <p:txBody>
          <a:bodyPr rtlCol="0" wrap="square">
            <a:spAutoFit/>
          </a:bodyPr>
          <a:p>
            <a:pPr algn="l"/>
            <a:r>
              <a:rPr dirty="0" sz="3600" lang="en-IN"/>
              <a:t>1.Preparing the</a:t>
            </a:r>
            <a:r>
              <a:rPr b="1" dirty="0" sz="3600" lang="en-IN"/>
              <a:t> </a:t>
            </a:r>
            <a:r>
              <a:rPr dirty="0" sz="3600" lang="en-IN"/>
              <a:t>Data </a:t>
            </a:r>
          </a:p>
          <a:p>
            <a:pPr algn="l"/>
            <a:r>
              <a:rPr dirty="0" sz="3600" lang="en-IN"/>
              <a:t>     Selecting the Data that was need </a:t>
            </a:r>
          </a:p>
          <a:p>
            <a:pPr algn="l"/>
            <a:r>
              <a:rPr dirty="0" sz="3600" lang="en-IN"/>
              <a:t>2. Finding the</a:t>
            </a:r>
          </a:p>
          <a:p>
            <a:pPr algn="l"/>
            <a:r>
              <a:rPr dirty="0" sz="3600" lang="en-IN"/>
              <a:t>      average , minimum and maximum</a:t>
            </a:r>
            <a:endParaRPr b="1" dirty="0" sz="3600" lang="en-IN"/>
          </a:p>
          <a:p>
            <a:pPr algn="l"/>
            <a:r>
              <a:rPr b="1" dirty="0" sz="3600" lang="en-IN"/>
              <a:t>     </a:t>
            </a:r>
            <a:r>
              <a:rPr dirty="0" sz="3600" lang="en-IN"/>
              <a:t>of Salary of employers </a:t>
            </a:r>
          </a:p>
          <a:p>
            <a:pPr algn="l"/>
            <a:r>
              <a:rPr dirty="0" sz="3600" lang="en-IN"/>
              <a:t>3. Creating the chart</a:t>
            </a:r>
          </a:p>
          <a:p>
            <a:pPr algn="l"/>
            <a:r>
              <a:rPr dirty="0" sz="3600" lang="en-IN"/>
              <a:t>      based on average, minimum </a:t>
            </a:r>
          </a:p>
          <a:p>
            <a:pPr algn="l"/>
            <a:r>
              <a:rPr dirty="0" sz="3600" lang="en-IN"/>
              <a:t>       And maximum </a:t>
            </a:r>
          </a:p>
          <a:p>
            <a:pPr algn="l"/>
            <a:r>
              <a:rPr dirty="0" sz="3600" lang="en-IN"/>
              <a:t>4. Selecting  the  dataset that was need</a:t>
            </a:r>
          </a:p>
          <a:p>
            <a:pPr algn="l"/>
            <a:r>
              <a:rPr dirty="0" sz="3600" lang="en-IN"/>
              <a:t>5. Click Inset And creating the pivot table </a:t>
            </a:r>
          </a:p>
          <a:p>
            <a:pPr algn="l"/>
            <a:r>
              <a:rPr dirty="0" sz="3600" lang="en-IN"/>
              <a:t>6. And adding the final report of pivot chart</a:t>
            </a:r>
          </a:p>
          <a:p>
            <a:pPr algn="l"/>
            <a:endParaRPr dirty="0" sz="3600" lang="en-IN"/>
          </a:p>
          <a:p>
            <a:pPr algn="l"/>
            <a:endParaRPr dirty="0" sz="3600" lang="en-IN"/>
          </a:p>
          <a:p>
            <a:pPr algn="l"/>
            <a:endParaRPr dirty="0" sz="3600" lang="en-IN"/>
          </a:p>
          <a:p>
            <a:pPr algn="l"/>
            <a:r>
              <a:rPr dirty="0" sz="3600" lang="en-IN"/>
              <a:t>  </a:t>
            </a:r>
            <a:endParaRPr dirty="0" sz="36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grpSp>
        <p:nvGrpSpPr>
          <p:cNvPr id="133" name="Group 2"/>
          <p:cNvGrpSpPr/>
          <p:nvPr/>
        </p:nvGrpSpPr>
        <p:grpSpPr>
          <a:xfrm>
            <a:off x="14058995" y="94"/>
            <a:ext cx="1842135" cy="10294620"/>
            <a:chOff x="0" y="0"/>
            <a:chExt cx="2456180" cy="13726160"/>
          </a:xfrm>
        </p:grpSpPr>
        <p:sp>
          <p:nvSpPr>
            <p:cNvPr id="1048718" name="Freeform 3"/>
            <p:cNvSpPr/>
            <p:nvPr/>
          </p:nvSpPr>
          <p:spPr>
            <a:xfrm>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34" name="Group 4"/>
          <p:cNvGrpSpPr/>
          <p:nvPr/>
        </p:nvGrpSpPr>
        <p:grpSpPr>
          <a:xfrm>
            <a:off x="11165774" y="5535200"/>
            <a:ext cx="7129462" cy="4759642"/>
            <a:chOff x="0" y="0"/>
            <a:chExt cx="9505950" cy="6346190"/>
          </a:xfrm>
        </p:grpSpPr>
        <p:sp>
          <p:nvSpPr>
            <p:cNvPr id="1048719" name="Freeform 5"/>
            <p:cNvSpPr/>
            <p:nvPr/>
          </p:nvSpPr>
          <p:spPr>
            <a:xfrm>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35" name="Group 6"/>
          <p:cNvGrpSpPr/>
          <p:nvPr/>
        </p:nvGrpSpPr>
        <p:grpSpPr>
          <a:xfrm>
            <a:off x="13773150" y="0"/>
            <a:ext cx="4514850" cy="10287000"/>
            <a:chOff x="0" y="0"/>
            <a:chExt cx="6019800" cy="13716000"/>
          </a:xfrm>
        </p:grpSpPr>
        <p:sp>
          <p:nvSpPr>
            <p:cNvPr id="1048720" name="Freeform 7"/>
            <p:cNvSpPr/>
            <p:nvPr/>
          </p:nvSpPr>
          <p:spPr>
            <a:xfrm>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36" name="Group 8"/>
          <p:cNvGrpSpPr/>
          <p:nvPr/>
        </p:nvGrpSpPr>
        <p:grpSpPr>
          <a:xfrm>
            <a:off x="14404317" y="0"/>
            <a:ext cx="3884295" cy="10287000"/>
            <a:chOff x="0" y="0"/>
            <a:chExt cx="5179060" cy="13716000"/>
          </a:xfrm>
        </p:grpSpPr>
        <p:sp>
          <p:nvSpPr>
            <p:cNvPr id="1048721" name="Freeform 9"/>
            <p:cNvSpPr/>
            <p:nvPr/>
          </p:nvSpPr>
          <p:spPr>
            <a:xfrm>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37" name="Group 10"/>
          <p:cNvGrpSpPr/>
          <p:nvPr/>
        </p:nvGrpSpPr>
        <p:grpSpPr>
          <a:xfrm>
            <a:off x="13401675" y="4572000"/>
            <a:ext cx="4886325" cy="5715000"/>
            <a:chOff x="0" y="0"/>
            <a:chExt cx="6515100" cy="7620000"/>
          </a:xfrm>
        </p:grpSpPr>
        <p:sp>
          <p:nvSpPr>
            <p:cNvPr id="1048722" name="Freeform 11"/>
            <p:cNvSpPr/>
            <p:nvPr/>
          </p:nvSpPr>
          <p:spPr>
            <a:xfrm>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38" name="Group 12"/>
          <p:cNvGrpSpPr/>
          <p:nvPr/>
        </p:nvGrpSpPr>
        <p:grpSpPr>
          <a:xfrm>
            <a:off x="14006895" y="0"/>
            <a:ext cx="4281488" cy="10287000"/>
            <a:chOff x="0" y="0"/>
            <a:chExt cx="5708650" cy="13716000"/>
          </a:xfrm>
        </p:grpSpPr>
        <p:sp>
          <p:nvSpPr>
            <p:cNvPr id="1048723" name="Freeform 13"/>
            <p:cNvSpPr/>
            <p:nvPr/>
          </p:nvSpPr>
          <p:spPr>
            <a:xfrm>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39" name="Group 14"/>
          <p:cNvGrpSpPr/>
          <p:nvPr/>
        </p:nvGrpSpPr>
        <p:grpSpPr>
          <a:xfrm>
            <a:off x="16344900" y="0"/>
            <a:ext cx="1943100" cy="10287000"/>
            <a:chOff x="0" y="0"/>
            <a:chExt cx="2590800" cy="13716000"/>
          </a:xfrm>
        </p:grpSpPr>
        <p:sp>
          <p:nvSpPr>
            <p:cNvPr id="1048724" name="Freeform 15"/>
            <p:cNvSpPr/>
            <p:nvPr/>
          </p:nvSpPr>
          <p:spPr>
            <a:xfrm>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40" name="Group 16"/>
          <p:cNvGrpSpPr/>
          <p:nvPr/>
        </p:nvGrpSpPr>
        <p:grpSpPr>
          <a:xfrm>
            <a:off x="16404370" y="0"/>
            <a:ext cx="1884045" cy="10287000"/>
            <a:chOff x="0" y="0"/>
            <a:chExt cx="2512060" cy="13716000"/>
          </a:xfrm>
        </p:grpSpPr>
        <p:sp>
          <p:nvSpPr>
            <p:cNvPr id="1048725" name="Freeform 17"/>
            <p:cNvSpPr/>
            <p:nvPr/>
          </p:nvSpPr>
          <p:spPr>
            <a:xfrm>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41" name="Group 18"/>
          <p:cNvGrpSpPr/>
          <p:nvPr/>
        </p:nvGrpSpPr>
        <p:grpSpPr>
          <a:xfrm>
            <a:off x="15559088" y="5386388"/>
            <a:ext cx="2728912" cy="4900612"/>
            <a:chOff x="0" y="0"/>
            <a:chExt cx="3638550" cy="6534150"/>
          </a:xfrm>
        </p:grpSpPr>
        <p:sp>
          <p:nvSpPr>
            <p:cNvPr id="1048726" name="Freeform 19"/>
            <p:cNvSpPr/>
            <p:nvPr/>
          </p:nvSpPr>
          <p:spPr>
            <a:xfrm>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42" name="Group 20"/>
          <p:cNvGrpSpPr/>
          <p:nvPr/>
        </p:nvGrpSpPr>
        <p:grpSpPr>
          <a:xfrm>
            <a:off x="0" y="6015038"/>
            <a:ext cx="671512" cy="4271962"/>
            <a:chOff x="0" y="0"/>
            <a:chExt cx="895350" cy="5695950"/>
          </a:xfrm>
        </p:grpSpPr>
        <p:sp>
          <p:nvSpPr>
            <p:cNvPr id="1048727" name="Freeform 21"/>
            <p:cNvSpPr/>
            <p:nvPr/>
          </p:nvSpPr>
          <p:spPr>
            <a:xfrm>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43" name="Group 22"/>
          <p:cNvGrpSpPr/>
          <p:nvPr/>
        </p:nvGrpSpPr>
        <p:grpSpPr>
          <a:xfrm>
            <a:off x="14030325" y="8043862"/>
            <a:ext cx="685800" cy="685800"/>
            <a:chOff x="0" y="0"/>
            <a:chExt cx="914400" cy="914400"/>
          </a:xfrm>
        </p:grpSpPr>
        <p:sp>
          <p:nvSpPr>
            <p:cNvPr id="1048728" name="Freeform 23"/>
            <p:cNvSpPr/>
            <p:nvPr/>
          </p:nvSpPr>
          <p:spPr>
            <a:xfrm>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4" name="Group 26"/>
          <p:cNvGrpSpPr/>
          <p:nvPr/>
        </p:nvGrpSpPr>
        <p:grpSpPr>
          <a:xfrm>
            <a:off x="14030325" y="8843962"/>
            <a:ext cx="271462" cy="271462"/>
            <a:chOff x="0" y="0"/>
            <a:chExt cx="361950" cy="361950"/>
          </a:xfrm>
        </p:grpSpPr>
        <p:sp>
          <p:nvSpPr>
            <p:cNvPr id="1048729" name="Freeform 27"/>
            <p:cNvSpPr/>
            <p:nvPr/>
          </p:nvSpPr>
          <p:spPr>
            <a:xfrm>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30" name="Freeform 28"/>
          <p:cNvSpPr/>
          <p:nvPr/>
        </p:nvSpPr>
        <p:spPr>
          <a:xfrm>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r="-66666"/>
            </a:stretch>
          </a:blipFill>
        </p:spPr>
      </p:sp>
      <p:sp>
        <p:nvSpPr>
          <p:cNvPr id="1048731" name="TextBox 29"/>
          <p:cNvSpPr txBox="1"/>
          <p:nvPr/>
        </p:nvSpPr>
        <p:spPr>
          <a:xfrm>
            <a:off x="1132998" y="572451"/>
            <a:ext cx="3655695" cy="1143000"/>
          </a:xfrm>
          <a:prstGeom prst="rect"/>
        </p:spPr>
        <p:txBody>
          <a:bodyPr anchor="t" bIns="0" lIns="0" rIns="0" rtlCol="0" tIns="0">
            <a:spAutoFit/>
          </a:bodyPr>
          <a:p>
            <a:pPr algn="l">
              <a:lnSpc>
                <a:spcPts val="8640"/>
              </a:lnSpc>
            </a:pPr>
            <a:r>
              <a:rPr dirty="0" sz="7200" lang="en-IN">
                <a:solidFill>
                  <a:srgbClr val="000000"/>
                </a:solidFill>
                <a:latin typeface="Trebuchet MS Bold"/>
                <a:ea typeface="Trebuchet MS Bold"/>
                <a:cs typeface="Trebuchet MS Bold"/>
                <a:sym typeface="Trebuchet MS Bold"/>
              </a:rPr>
              <a:t>Result</a:t>
            </a:r>
            <a:endParaRPr dirty="0" sz="7200" lang="en-US">
              <a:solidFill>
                <a:srgbClr val="000000"/>
              </a:solidFill>
              <a:latin typeface="Trebuchet MS Bold"/>
              <a:ea typeface="Trebuchet MS Bold"/>
              <a:cs typeface="Trebuchet MS Bold"/>
              <a:sym typeface="Trebuchet MS Bold"/>
            </a:endParaRPr>
          </a:p>
        </p:txBody>
      </p:sp>
      <p:sp>
        <p:nvSpPr>
          <p:cNvPr id="1048732" name="TextBox 30"/>
          <p:cNvSpPr txBox="1"/>
          <p:nvPr/>
        </p:nvSpPr>
        <p:spPr>
          <a:xfrm>
            <a:off x="16915827" y="9707466"/>
            <a:ext cx="342900" cy="290195"/>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11</a:t>
            </a:r>
          </a:p>
        </p:txBody>
      </p:sp>
      <p:pic>
        <p:nvPicPr>
          <p:cNvPr id="2097156" name="Picture 33"/>
          <p:cNvPicPr>
            <a:picLocks noChangeAspect="1"/>
          </p:cNvPicPr>
          <p:nvPr/>
        </p:nvPicPr>
        <p:blipFill>
          <a:blip xmlns:r="http://schemas.openxmlformats.org/officeDocument/2006/relationships" r:embed="rId2"/>
          <a:stretch>
            <a:fillRect/>
          </a:stretch>
        </p:blipFill>
        <p:spPr>
          <a:xfrm>
            <a:off x="10029014" y="3843338"/>
            <a:ext cx="5871639" cy="3753861"/>
          </a:xfrm>
          <a:prstGeom prst="rect"/>
        </p:spPr>
      </p:pic>
      <p:pic>
        <p:nvPicPr>
          <p:cNvPr id="2097157" name="Picture 34"/>
          <p:cNvPicPr>
            <a:picLocks noChangeAspect="1"/>
          </p:cNvPicPr>
          <p:nvPr/>
        </p:nvPicPr>
        <p:blipFill>
          <a:blip xmlns:r="http://schemas.openxmlformats.org/officeDocument/2006/relationships" r:embed="rId3"/>
          <a:stretch>
            <a:fillRect/>
          </a:stretch>
        </p:blipFill>
        <p:spPr>
          <a:xfrm>
            <a:off x="671512" y="2762250"/>
            <a:ext cx="8031957" cy="5248275"/>
          </a:xfrm>
          <a:prstGeom prst="rect"/>
        </p:spPr>
      </p:pic>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Employee_Data_Analysis_2.pptx</dc:title>
  <dc:creator>RMX2050</dc:creator>
  <cp:lastModifiedBy>Magha N</cp:lastModifiedBy>
  <dcterms:created xsi:type="dcterms:W3CDTF">2006-08-15T13:00:00Z</dcterms:created>
  <dcterms:modified xsi:type="dcterms:W3CDTF">2024-09-10T12:27:18Z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db689241a4fb416ebf46099ea7de9329</vt:lpwstr>
  </property>
</Properties>
</file>