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328" r:id="rId6"/>
    <p:sldId id="259" r:id="rId7"/>
    <p:sldId id="329" r:id="rId8"/>
    <p:sldId id="271" r:id="rId9"/>
    <p:sldId id="277" r:id="rId10"/>
    <p:sldId id="330" r:id="rId11"/>
    <p:sldId id="272" r:id="rId12"/>
    <p:sldId id="393" r:id="rId13"/>
    <p:sldId id="394" r:id="rId14"/>
    <p:sldId id="395" r:id="rId15"/>
    <p:sldId id="396" r:id="rId16"/>
    <p:sldId id="331" r:id="rId17"/>
    <p:sldId id="397" r:id="rId18"/>
    <p:sldId id="398" r:id="rId19"/>
    <p:sldId id="332" r:id="rId20"/>
    <p:sldId id="333" r:id="rId21"/>
    <p:sldId id="381" r:id="rId22"/>
    <p:sldId id="260" r:id="rId23"/>
    <p:sldId id="261" r:id="rId24"/>
  </p:sldIdLst>
  <p:sldSz cx="9144000" cy="6858000"/>
  <p:notesSz cx="6858000" cy="9144000"/>
  <p:embeddedFontLst>
    <p:embeddedFont>
      <p:font typeface="Calibri" panose="020F0502020204030204"/>
      <p:regular r:id="rId28"/>
    </p:embeddedFont>
    <p:embeddedFont>
      <p:font typeface="Garamond" panose="02020404030301010803"/>
      <p:regular r:id="rId29"/>
      <p:bold r:id="rId30"/>
      <p:italic r:id="rId31"/>
    </p:embeddedFont>
    <p:embeddedFont>
      <p:font typeface="Century Schoolbook" panose="02040604050505020304"/>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font" Target="fonts/font5.fntdata"/><Relationship Id="rId31" Type="http://schemas.openxmlformats.org/officeDocument/2006/relationships/font" Target="fonts/font4.fntdata"/><Relationship Id="rId30" Type="http://schemas.openxmlformats.org/officeDocument/2006/relationships/font" Target="fonts/font3.fntdata"/><Relationship Id="rId3" Type="http://schemas.openxmlformats.org/officeDocument/2006/relationships/slide" Target="slides/slide1.xml"/><Relationship Id="rId29" Type="http://schemas.openxmlformats.org/officeDocument/2006/relationships/font" Target="fonts/font2.fntdata"/><Relationship Id="rId28" Type="http://schemas.openxmlformats.org/officeDocument/2006/relationships/font" Target="fonts/font1.fntdata"/><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84"/>
        <p:cNvGrpSpPr/>
        <p:nvPr/>
      </p:nvGrpSpPr>
      <p:grpSpPr>
        <a:xfrm>
          <a:off x="0" y="0"/>
          <a:ext cx="0" cy="0"/>
          <a:chOff x="0" y="0"/>
          <a:chExt cx="0" cy="0"/>
        </a:xfrm>
      </p:grpSpPr>
      <p:sp>
        <p:nvSpPr>
          <p:cNvPr id="85" name="Google Shape;85;p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6" name="Google Shape;86;p1: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 name="Shape 217"/>
        <p:cNvGrpSpPr/>
        <p:nvPr/>
      </p:nvGrpSpPr>
      <p:grpSpPr>
        <a:xfrm>
          <a:off x="0" y="0"/>
          <a:ext cx="0" cy="0"/>
          <a:chOff x="0" y="0"/>
          <a:chExt cx="0" cy="0"/>
        </a:xfrm>
      </p:grpSpPr>
      <p:sp>
        <p:nvSpPr>
          <p:cNvPr id="218" name="Google Shape;218;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9" name="Google Shape;219;p4: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 name="Shape 217"/>
        <p:cNvGrpSpPr/>
        <p:nvPr/>
      </p:nvGrpSpPr>
      <p:grpSpPr>
        <a:xfrm>
          <a:off x="0" y="0"/>
          <a:ext cx="0" cy="0"/>
          <a:chOff x="0" y="0"/>
          <a:chExt cx="0" cy="0"/>
        </a:xfrm>
      </p:grpSpPr>
      <p:sp>
        <p:nvSpPr>
          <p:cNvPr id="218" name="Google Shape;218;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9" name="Google Shape;219;p4: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3" name="Shape 223"/>
        <p:cNvGrpSpPr/>
        <p:nvPr/>
      </p:nvGrpSpPr>
      <p:grpSpPr>
        <a:xfrm>
          <a:off x="0" y="0"/>
          <a:ext cx="0" cy="0"/>
          <a:chOff x="0" y="0"/>
          <a:chExt cx="0" cy="0"/>
        </a:xfrm>
      </p:grpSpPr>
      <p:sp>
        <p:nvSpPr>
          <p:cNvPr id="224" name="Google Shape;224;p5: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5" name="Google Shape;225;p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panose="020B0604020202020204"/>
              <a:ea typeface="Arial" panose="020B0604020202020204"/>
              <a:cs typeface="Arial" panose="020B0604020202020204"/>
              <a:sym typeface="Arial" panose="020B0604020202020204"/>
            </a:endParaRPr>
          </a:p>
        </p:txBody>
      </p:sp>
      <p:sp>
        <p:nvSpPr>
          <p:cNvPr id="226" name="Google Shape;226;p5: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300">
                <a:solidFill>
                  <a:schemeClr val="dk1"/>
                </a:solidFill>
                <a:latin typeface="Arial" panose="020B0604020202020204"/>
                <a:ea typeface="Arial" panose="020B0604020202020204"/>
                <a:cs typeface="Arial" panose="020B0604020202020204"/>
                <a:sym typeface="Arial" panose="020B0604020202020204"/>
              </a:rPr>
            </a:fld>
            <a:endParaRPr sz="13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1" name="Shape 231"/>
        <p:cNvGrpSpPr/>
        <p:nvPr/>
      </p:nvGrpSpPr>
      <p:grpSpPr>
        <a:xfrm>
          <a:off x="0" y="0"/>
          <a:ext cx="0" cy="0"/>
          <a:chOff x="0" y="0"/>
          <a:chExt cx="0" cy="0"/>
        </a:xfrm>
      </p:grpSpPr>
      <p:sp>
        <p:nvSpPr>
          <p:cNvPr id="232" name="Google Shape;232;p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3" name="Google Shape;233;p6: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91"/>
        <p:cNvGrpSpPr/>
        <p:nvPr/>
      </p:nvGrpSpPr>
      <p:grpSpPr>
        <a:xfrm>
          <a:off x="0" y="0"/>
          <a:ext cx="0" cy="0"/>
          <a:chOff x="0" y="0"/>
          <a:chExt cx="0" cy="0"/>
        </a:xfrm>
      </p:grpSpPr>
      <p:sp>
        <p:nvSpPr>
          <p:cNvPr id="92" name="Google Shape;92;p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3" name="Google Shape;93;p2: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 name="Shape 217"/>
        <p:cNvGrpSpPr/>
        <p:nvPr/>
      </p:nvGrpSpPr>
      <p:grpSpPr>
        <a:xfrm>
          <a:off x="0" y="0"/>
          <a:ext cx="0" cy="0"/>
          <a:chOff x="0" y="0"/>
          <a:chExt cx="0" cy="0"/>
        </a:xfrm>
      </p:grpSpPr>
      <p:sp>
        <p:nvSpPr>
          <p:cNvPr id="218" name="Google Shape;218;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9" name="Google Shape;219;p4: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 name="Shape 217"/>
        <p:cNvGrpSpPr/>
        <p:nvPr/>
      </p:nvGrpSpPr>
      <p:grpSpPr>
        <a:xfrm>
          <a:off x="0" y="0"/>
          <a:ext cx="0" cy="0"/>
          <a:chOff x="0" y="0"/>
          <a:chExt cx="0" cy="0"/>
        </a:xfrm>
      </p:grpSpPr>
      <p:sp>
        <p:nvSpPr>
          <p:cNvPr id="218" name="Google Shape;218;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9" name="Google Shape;219;p4: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 name="Shape 217"/>
        <p:cNvGrpSpPr/>
        <p:nvPr/>
      </p:nvGrpSpPr>
      <p:grpSpPr>
        <a:xfrm>
          <a:off x="0" y="0"/>
          <a:ext cx="0" cy="0"/>
          <a:chOff x="0" y="0"/>
          <a:chExt cx="0" cy="0"/>
        </a:xfrm>
      </p:grpSpPr>
      <p:sp>
        <p:nvSpPr>
          <p:cNvPr id="218" name="Google Shape;218;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9" name="Google Shape;219;p4: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 name="Shape 217"/>
        <p:cNvGrpSpPr/>
        <p:nvPr/>
      </p:nvGrpSpPr>
      <p:grpSpPr>
        <a:xfrm>
          <a:off x="0" y="0"/>
          <a:ext cx="0" cy="0"/>
          <a:chOff x="0" y="0"/>
          <a:chExt cx="0" cy="0"/>
        </a:xfrm>
      </p:grpSpPr>
      <p:sp>
        <p:nvSpPr>
          <p:cNvPr id="218" name="Google Shape;218;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9" name="Google Shape;219;p4: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 name="Shape 217"/>
        <p:cNvGrpSpPr/>
        <p:nvPr/>
      </p:nvGrpSpPr>
      <p:grpSpPr>
        <a:xfrm>
          <a:off x="0" y="0"/>
          <a:ext cx="0" cy="0"/>
          <a:chOff x="0" y="0"/>
          <a:chExt cx="0" cy="0"/>
        </a:xfrm>
      </p:grpSpPr>
      <p:sp>
        <p:nvSpPr>
          <p:cNvPr id="218" name="Google Shape;218;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9" name="Google Shape;219;p4: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 name="Shape 217"/>
        <p:cNvGrpSpPr/>
        <p:nvPr/>
      </p:nvGrpSpPr>
      <p:grpSpPr>
        <a:xfrm>
          <a:off x="0" y="0"/>
          <a:ext cx="0" cy="0"/>
          <a:chOff x="0" y="0"/>
          <a:chExt cx="0" cy="0"/>
        </a:xfrm>
      </p:grpSpPr>
      <p:sp>
        <p:nvSpPr>
          <p:cNvPr id="218" name="Google Shape;218;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9" name="Google Shape;219;p4: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 name="Shape 217"/>
        <p:cNvGrpSpPr/>
        <p:nvPr/>
      </p:nvGrpSpPr>
      <p:grpSpPr>
        <a:xfrm>
          <a:off x="0" y="0"/>
          <a:ext cx="0" cy="0"/>
          <a:chOff x="0" y="0"/>
          <a:chExt cx="0" cy="0"/>
        </a:xfrm>
      </p:grpSpPr>
      <p:sp>
        <p:nvSpPr>
          <p:cNvPr id="218" name="Google Shape;218;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9" name="Google Shape;219;p4: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stretch>
            <a:fillRect/>
          </a:stretch>
        </a:blipFill>
        <a:effectLst/>
      </p:bgPr>
    </p:bg>
    <p:spTree>
      <p:nvGrpSpPr>
        <p:cNvPr id="15" name="Shape 15"/>
        <p:cNvGrpSpPr/>
        <p:nvPr/>
      </p:nvGrpSpPr>
      <p:grpSpPr>
        <a:xfrm>
          <a:off x="0" y="0"/>
          <a:ext cx="0" cy="0"/>
          <a:chOff x="0" y="0"/>
          <a:chExt cx="0" cy="0"/>
        </a:xfrm>
      </p:grpSpPr>
      <p:sp>
        <p:nvSpPr>
          <p:cNvPr id="16" name="Google Shape;16;p8"/>
          <p:cNvSpPr txBox="1"/>
          <p:nvPr>
            <p:ph type="ctrTitle"/>
          </p:nvPr>
        </p:nvSpPr>
        <p:spPr>
          <a:xfrm>
            <a:off x="369278" y="3666392"/>
            <a:ext cx="5196254" cy="1283677"/>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rgbClr val="FEE599"/>
              </a:buClr>
              <a:buSzPts val="4500"/>
              <a:buFont typeface="Calibri" panose="020F0502020204030204"/>
              <a:buNone/>
              <a:defRPr sz="4500" b="1">
                <a:solidFill>
                  <a:srgbClr val="FEE59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8"/>
          <p:cNvSpPr txBox="1"/>
          <p:nvPr>
            <p:ph type="subTitle" idx="1"/>
          </p:nvPr>
        </p:nvSpPr>
        <p:spPr>
          <a:xfrm>
            <a:off x="369278" y="5178670"/>
            <a:ext cx="4848765" cy="457200"/>
          </a:xfrm>
          <a:prstGeom prst="rect">
            <a:avLst/>
          </a:prstGeom>
          <a:noFill/>
          <a:ln>
            <a:noFill/>
          </a:ln>
        </p:spPr>
        <p:txBody>
          <a:bodyPr spcFirstLastPara="1" wrap="square" lIns="91425" tIns="45700" rIns="91425" bIns="45700" anchor="t" anchorCtr="0">
            <a:normAutofit/>
          </a:bodyPr>
          <a:lstStyle>
            <a:lvl1pPr lvl="0" algn="ctr">
              <a:lnSpc>
                <a:spcPct val="120000"/>
              </a:lnSpc>
              <a:spcBef>
                <a:spcPts val="0"/>
              </a:spcBef>
              <a:spcAft>
                <a:spcPts val="0"/>
              </a:spcAft>
              <a:buClr>
                <a:srgbClr val="F2F2F2"/>
              </a:buClr>
              <a:buSzPts val="2400"/>
              <a:buNone/>
              <a:defRPr sz="2400">
                <a:solidFill>
                  <a:srgbClr val="F2F2F2"/>
                </a:solidFill>
              </a:defRPr>
            </a:lvl1pPr>
            <a:lvl2pPr lvl="1" algn="ctr">
              <a:lnSpc>
                <a:spcPct val="120000"/>
              </a:lnSpc>
              <a:spcBef>
                <a:spcPts val="600"/>
              </a:spcBef>
              <a:spcAft>
                <a:spcPts val="0"/>
              </a:spcAft>
              <a:buClr>
                <a:schemeClr val="dk1"/>
              </a:buClr>
              <a:buSzPts val="2000"/>
              <a:buNone/>
              <a:defRPr sz="2000"/>
            </a:lvl2pPr>
            <a:lvl3pPr lvl="2" algn="ctr">
              <a:lnSpc>
                <a:spcPct val="120000"/>
              </a:lnSpc>
              <a:spcBef>
                <a:spcPts val="600"/>
              </a:spcBef>
              <a:spcAft>
                <a:spcPts val="0"/>
              </a:spcAft>
              <a:buClr>
                <a:schemeClr val="dk1"/>
              </a:buClr>
              <a:buSzPts val="1800"/>
              <a:buNone/>
              <a:defRPr sz="1800"/>
            </a:lvl3pPr>
            <a:lvl4pPr lvl="3" algn="ctr">
              <a:lnSpc>
                <a:spcPct val="120000"/>
              </a:lnSpc>
              <a:spcBef>
                <a:spcPts val="600"/>
              </a:spcBef>
              <a:spcAft>
                <a:spcPts val="0"/>
              </a:spcAft>
              <a:buClr>
                <a:schemeClr val="dk1"/>
              </a:buClr>
              <a:buSzPts val="1600"/>
              <a:buNone/>
              <a:defRPr sz="1600"/>
            </a:lvl4pPr>
            <a:lvl5pPr lvl="4" algn="ctr">
              <a:lnSpc>
                <a:spcPct val="120000"/>
              </a:lnSpc>
              <a:spcBef>
                <a:spcPts val="600"/>
              </a:spcBef>
              <a:spcAft>
                <a:spcPts val="0"/>
              </a:spcAft>
              <a:buClr>
                <a:schemeClr val="dk1"/>
              </a:buClr>
              <a:buSzPts val="1600"/>
              <a:buNone/>
              <a:defRPr sz="1600"/>
            </a:lvl5pPr>
            <a:lvl6pPr lvl="5" algn="ctr">
              <a:lnSpc>
                <a:spcPct val="90000"/>
              </a:lnSpc>
              <a:spcBef>
                <a:spcPts val="6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8"/>
          <p:cNvSpPr txBox="1"/>
          <p:nvPr>
            <p:ph type="body" idx="2"/>
          </p:nvPr>
        </p:nvSpPr>
        <p:spPr>
          <a:xfrm>
            <a:off x="369278" y="5794132"/>
            <a:ext cx="4848765" cy="918552"/>
          </a:xfrm>
          <a:prstGeom prst="rect">
            <a:avLst/>
          </a:prstGeom>
          <a:noFill/>
          <a:ln>
            <a:noFill/>
          </a:ln>
        </p:spPr>
        <p:txBody>
          <a:bodyPr spcFirstLastPara="1" wrap="square" lIns="91425" tIns="45700" rIns="91425" bIns="45700" anchor="t" anchorCtr="0">
            <a:normAutofit/>
          </a:bodyPr>
          <a:lstStyle>
            <a:lvl1pPr marL="457200" lvl="0" indent="-228600" algn="just">
              <a:lnSpc>
                <a:spcPct val="120000"/>
              </a:lnSpc>
              <a:spcBef>
                <a:spcPts val="0"/>
              </a:spcBef>
              <a:spcAft>
                <a:spcPts val="0"/>
              </a:spcAft>
              <a:buClr>
                <a:srgbClr val="7F7F7F"/>
              </a:buClr>
              <a:buSzPts val="2000"/>
              <a:buNone/>
              <a:defRPr sz="2000">
                <a:solidFill>
                  <a:srgbClr val="7F7F7F"/>
                </a:solidFill>
              </a:defRPr>
            </a:lvl1pPr>
            <a:lvl2pPr marL="914400" lvl="1" indent="-228600" algn="just">
              <a:lnSpc>
                <a:spcPct val="120000"/>
              </a:lnSpc>
              <a:spcBef>
                <a:spcPts val="600"/>
              </a:spcBef>
              <a:spcAft>
                <a:spcPts val="0"/>
              </a:spcAft>
              <a:buClr>
                <a:schemeClr val="dk1"/>
              </a:buClr>
              <a:buSzPts val="2400"/>
              <a:buNone/>
              <a:defRPr/>
            </a:lvl2pPr>
            <a:lvl3pPr marL="1371600" lvl="2" indent="-228600" algn="just">
              <a:lnSpc>
                <a:spcPct val="120000"/>
              </a:lnSpc>
              <a:spcBef>
                <a:spcPts val="600"/>
              </a:spcBef>
              <a:spcAft>
                <a:spcPts val="0"/>
              </a:spcAft>
              <a:buClr>
                <a:schemeClr val="dk1"/>
              </a:buClr>
              <a:buSzPts val="2000"/>
              <a:buNone/>
              <a:defRPr/>
            </a:lvl3pPr>
            <a:lvl4pPr marL="1828800" lvl="3" indent="-228600" algn="just">
              <a:lnSpc>
                <a:spcPct val="120000"/>
              </a:lnSpc>
              <a:spcBef>
                <a:spcPts val="600"/>
              </a:spcBef>
              <a:spcAft>
                <a:spcPts val="0"/>
              </a:spcAft>
              <a:buClr>
                <a:schemeClr val="dk1"/>
              </a:buClr>
              <a:buSzPts val="1800"/>
              <a:buNone/>
              <a:defRPr/>
            </a:lvl4pPr>
            <a:lvl5pPr marL="2286000" lvl="4" indent="-228600" algn="just">
              <a:lnSpc>
                <a:spcPct val="120000"/>
              </a:lnSpc>
              <a:spcBef>
                <a:spcPts val="600"/>
              </a:spcBef>
              <a:spcAft>
                <a:spcPts val="0"/>
              </a:spcAft>
              <a:buClr>
                <a:schemeClr val="dk1"/>
              </a:buClr>
              <a:buSzPts val="1800"/>
              <a:buNone/>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5" name="Shape 65"/>
        <p:cNvGrpSpPr/>
        <p:nvPr/>
      </p:nvGrpSpPr>
      <p:grpSpPr>
        <a:xfrm>
          <a:off x="0" y="0"/>
          <a:ext cx="0" cy="0"/>
          <a:chOff x="0" y="0"/>
          <a:chExt cx="0" cy="0"/>
        </a:xfrm>
      </p:grpSpPr>
      <p:sp>
        <p:nvSpPr>
          <p:cNvPr id="66" name="Google Shape;66;p17"/>
          <p:cNvSpPr txBox="1"/>
          <p:nvPr>
            <p:ph type="title"/>
          </p:nvPr>
        </p:nvSpPr>
        <p:spPr>
          <a:xfrm>
            <a:off x="307732" y="16976"/>
            <a:ext cx="7526213" cy="57211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F2F2F2"/>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p:nvPr>
            <p:ph type="pic" idx="2"/>
          </p:nvPr>
        </p:nvSpPr>
        <p:spPr>
          <a:xfrm>
            <a:off x="3887390" y="987426"/>
            <a:ext cx="4948877" cy="5307866"/>
          </a:xfrm>
          <a:prstGeom prst="rect">
            <a:avLst/>
          </a:prstGeom>
          <a:noFill/>
          <a:ln>
            <a:noFill/>
          </a:ln>
        </p:spPr>
      </p:sp>
      <p:sp>
        <p:nvSpPr>
          <p:cNvPr id="68" name="Google Shape;68;p17"/>
          <p:cNvSpPr txBox="1"/>
          <p:nvPr>
            <p:ph type="body" idx="1"/>
          </p:nvPr>
        </p:nvSpPr>
        <p:spPr>
          <a:xfrm>
            <a:off x="307732" y="987425"/>
            <a:ext cx="3271287" cy="5307867"/>
          </a:xfrm>
          <a:prstGeom prst="rect">
            <a:avLst/>
          </a:prstGeom>
          <a:noFill/>
          <a:ln>
            <a:noFill/>
          </a:ln>
        </p:spPr>
        <p:txBody>
          <a:bodyPr spcFirstLastPara="1" wrap="square" lIns="91425" tIns="45700" rIns="91425" bIns="45700" anchor="t" anchorCtr="0">
            <a:normAutofit/>
          </a:bodyPr>
          <a:lstStyle>
            <a:lvl1pPr marL="457200" lvl="0" indent="-228600" algn="just">
              <a:lnSpc>
                <a:spcPct val="120000"/>
              </a:lnSpc>
              <a:spcBef>
                <a:spcPts val="0"/>
              </a:spcBef>
              <a:spcAft>
                <a:spcPts val="0"/>
              </a:spcAft>
              <a:buClr>
                <a:schemeClr val="dk1"/>
              </a:buClr>
              <a:buSzPts val="1600"/>
              <a:buNone/>
              <a:defRPr sz="1600"/>
            </a:lvl1pPr>
            <a:lvl2pPr marL="914400" lvl="1" indent="-228600" algn="just">
              <a:lnSpc>
                <a:spcPct val="120000"/>
              </a:lnSpc>
              <a:spcBef>
                <a:spcPts val="600"/>
              </a:spcBef>
              <a:spcAft>
                <a:spcPts val="0"/>
              </a:spcAft>
              <a:buClr>
                <a:schemeClr val="dk1"/>
              </a:buClr>
              <a:buSzPts val="1400"/>
              <a:buNone/>
              <a:defRPr sz="1400"/>
            </a:lvl2pPr>
            <a:lvl3pPr marL="1371600" lvl="2" indent="-228600" algn="just">
              <a:lnSpc>
                <a:spcPct val="120000"/>
              </a:lnSpc>
              <a:spcBef>
                <a:spcPts val="600"/>
              </a:spcBef>
              <a:spcAft>
                <a:spcPts val="0"/>
              </a:spcAft>
              <a:buClr>
                <a:schemeClr val="dk1"/>
              </a:buClr>
              <a:buSzPts val="1200"/>
              <a:buNone/>
              <a:defRPr sz="1200"/>
            </a:lvl3pPr>
            <a:lvl4pPr marL="1828800" lvl="3" indent="-228600" algn="just">
              <a:lnSpc>
                <a:spcPct val="120000"/>
              </a:lnSpc>
              <a:spcBef>
                <a:spcPts val="600"/>
              </a:spcBef>
              <a:spcAft>
                <a:spcPts val="0"/>
              </a:spcAft>
              <a:buClr>
                <a:schemeClr val="dk1"/>
              </a:buClr>
              <a:buSzPts val="1000"/>
              <a:buNone/>
              <a:defRPr sz="1000"/>
            </a:lvl4pPr>
            <a:lvl5pPr marL="2286000" lvl="4" indent="-228600" algn="just">
              <a:lnSpc>
                <a:spcPct val="120000"/>
              </a:lnSpc>
              <a:spcBef>
                <a:spcPts val="600"/>
              </a:spcBef>
              <a:spcAft>
                <a:spcPts val="0"/>
              </a:spcAft>
              <a:buClr>
                <a:schemeClr val="dk1"/>
              </a:buClr>
              <a:buSzPts val="1000"/>
              <a:buNone/>
              <a:defRPr sz="1000"/>
            </a:lvl5pPr>
            <a:lvl6pPr marL="2743200" lvl="5" indent="-228600" algn="l">
              <a:lnSpc>
                <a:spcPct val="90000"/>
              </a:lnSpc>
              <a:spcBef>
                <a:spcPts val="6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9" name="Google Shape;69;p17"/>
          <p:cNvSpPr txBox="1"/>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7"/>
          <p:cNvSpPr txBox="1"/>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7"/>
          <p:cNvSpPr txBox="1"/>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2" name="Shape 72"/>
        <p:cNvGrpSpPr/>
        <p:nvPr/>
      </p:nvGrpSpPr>
      <p:grpSpPr>
        <a:xfrm>
          <a:off x="0" y="0"/>
          <a:ext cx="0" cy="0"/>
          <a:chOff x="0" y="0"/>
          <a:chExt cx="0" cy="0"/>
        </a:xfrm>
      </p:grpSpPr>
      <p:sp>
        <p:nvSpPr>
          <p:cNvPr id="73" name="Google Shape;73;p18"/>
          <p:cNvSpPr txBox="1"/>
          <p:nvPr>
            <p:ph type="title"/>
          </p:nvPr>
        </p:nvSpPr>
        <p:spPr>
          <a:xfrm>
            <a:off x="307732" y="1"/>
            <a:ext cx="7605346" cy="58029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F2F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8"/>
          <p:cNvSpPr txBox="1"/>
          <p:nvPr>
            <p:ph type="body" idx="1"/>
          </p:nvPr>
        </p:nvSpPr>
        <p:spPr>
          <a:xfrm rot="5400000">
            <a:off x="1833197" y="-646235"/>
            <a:ext cx="5512777" cy="8563706"/>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5" name="Google Shape;75;p18"/>
          <p:cNvSpPr txBox="1"/>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8"/>
          <p:cNvSpPr txBox="1"/>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8"/>
          <p:cNvSpPr txBox="1"/>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8" name="Shape 78"/>
        <p:cNvGrpSpPr/>
        <p:nvPr/>
      </p:nvGrpSpPr>
      <p:grpSpPr>
        <a:xfrm>
          <a:off x="0" y="0"/>
          <a:ext cx="0" cy="0"/>
          <a:chOff x="0" y="0"/>
          <a:chExt cx="0" cy="0"/>
        </a:xfrm>
      </p:grpSpPr>
      <p:sp>
        <p:nvSpPr>
          <p:cNvPr id="79" name="Google Shape;79;p19"/>
          <p:cNvSpPr txBox="1"/>
          <p:nvPr>
            <p:ph type="title"/>
          </p:nvPr>
        </p:nvSpPr>
        <p:spPr>
          <a:xfrm rot="5400000">
            <a:off x="4893835" y="2555448"/>
            <a:ext cx="5271356"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200"/>
              <a:buFont typeface="Calibri" panose="020F0502020204030204"/>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9"/>
          <p:cNvSpPr txBox="1"/>
          <p:nvPr>
            <p:ph type="body" idx="1"/>
          </p:nvPr>
        </p:nvSpPr>
        <p:spPr>
          <a:xfrm rot="5400000">
            <a:off x="572418" y="640922"/>
            <a:ext cx="5271355" cy="5800725"/>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1" name="Google Shape;81;p19"/>
          <p:cNvSpPr txBox="1"/>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9"/>
          <p:cNvSpPr txBox="1"/>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9"/>
          <p:cNvSpPr txBox="1"/>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9" name="Shape 19"/>
        <p:cNvGrpSpPr/>
        <p:nvPr/>
      </p:nvGrpSpPr>
      <p:grpSpPr>
        <a:xfrm>
          <a:off x="0" y="0"/>
          <a:ext cx="0" cy="0"/>
          <a:chOff x="0" y="0"/>
          <a:chExt cx="0" cy="0"/>
        </a:xfrm>
      </p:grpSpPr>
      <p:sp>
        <p:nvSpPr>
          <p:cNvPr id="20" name="Google Shape;20;p9"/>
          <p:cNvSpPr txBox="1"/>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Calibri" panose="020F0502020204030204"/>
              <a:buNone/>
              <a:defRPr sz="36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9"/>
          <p:cNvSpPr txBox="1"/>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2" name="Google Shape;22;p9"/>
          <p:cNvSpPr txBox="1"/>
          <p:nvPr>
            <p:ph type="dt" idx="10"/>
          </p:nvPr>
        </p:nvSpPr>
        <p:spPr>
          <a:xfrm>
            <a:off x="7163533" y="6559062"/>
            <a:ext cx="995729" cy="29893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9"/>
          <p:cNvSpPr txBox="1"/>
          <p:nvPr>
            <p:ph type="ftr" idx="11"/>
          </p:nvPr>
        </p:nvSpPr>
        <p:spPr>
          <a:xfrm>
            <a:off x="290147" y="6559062"/>
            <a:ext cx="6873386" cy="29893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9"/>
          <p:cNvSpPr txBox="1"/>
          <p:nvPr>
            <p:ph type="sldNum" idx="12"/>
          </p:nvPr>
        </p:nvSpPr>
        <p:spPr>
          <a:xfrm>
            <a:off x="8159262" y="6550271"/>
            <a:ext cx="703384" cy="2989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stretch>
            <a:fillRect/>
          </a:stretch>
        </a:blipFill>
        <a:effectLst/>
      </p:bgPr>
    </p:bg>
    <p:spTree>
      <p:nvGrpSpPr>
        <p:cNvPr id="25" name="Shape 25"/>
        <p:cNvGrpSpPr/>
        <p:nvPr/>
      </p:nvGrpSpPr>
      <p:grpSpPr>
        <a:xfrm>
          <a:off x="0" y="0"/>
          <a:ext cx="0" cy="0"/>
          <a:chOff x="0" y="0"/>
          <a:chExt cx="0" cy="0"/>
        </a:xfrm>
      </p:grpSpPr>
      <p:sp>
        <p:nvSpPr>
          <p:cNvPr id="26" name="Google Shape;26;p10"/>
          <p:cNvSpPr txBox="1"/>
          <p:nvPr>
            <p:ph type="title"/>
          </p:nvPr>
        </p:nvSpPr>
        <p:spPr>
          <a:xfrm>
            <a:off x="307732" y="395654"/>
            <a:ext cx="8449406" cy="58029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200"/>
              <a:buFont typeface="Calibri" panose="020F0502020204030204"/>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7" name="Shape 27"/>
        <p:cNvGrpSpPr/>
        <p:nvPr/>
      </p:nvGrpSpPr>
      <p:grpSpPr>
        <a:xfrm>
          <a:off x="0" y="0"/>
          <a:ext cx="0" cy="0"/>
          <a:chOff x="0" y="0"/>
          <a:chExt cx="0" cy="0"/>
        </a:xfrm>
      </p:grpSpPr>
      <p:sp>
        <p:nvSpPr>
          <p:cNvPr id="28" name="Google Shape;28;p11"/>
          <p:cNvSpPr txBox="1"/>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panose="020F0502020204030204"/>
              <a:buNone/>
              <a:defRPr sz="6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1"/>
          <p:cNvSpPr txBox="1"/>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just">
              <a:lnSpc>
                <a:spcPct val="120000"/>
              </a:lnSpc>
              <a:spcBef>
                <a:spcPts val="0"/>
              </a:spcBef>
              <a:spcAft>
                <a:spcPts val="0"/>
              </a:spcAft>
              <a:buClr>
                <a:schemeClr val="dk1"/>
              </a:buClr>
              <a:buSzPts val="2400"/>
              <a:buNone/>
              <a:defRPr sz="2400">
                <a:solidFill>
                  <a:schemeClr val="dk1"/>
                </a:solidFill>
              </a:defRPr>
            </a:lvl1pPr>
            <a:lvl2pPr marL="914400" lvl="1" indent="-228600" algn="just">
              <a:lnSpc>
                <a:spcPct val="120000"/>
              </a:lnSpc>
              <a:spcBef>
                <a:spcPts val="600"/>
              </a:spcBef>
              <a:spcAft>
                <a:spcPts val="0"/>
              </a:spcAft>
              <a:buClr>
                <a:srgbClr val="888888"/>
              </a:buClr>
              <a:buSzPts val="2000"/>
              <a:buNone/>
              <a:defRPr sz="2000">
                <a:solidFill>
                  <a:srgbClr val="888888"/>
                </a:solidFill>
              </a:defRPr>
            </a:lvl2pPr>
            <a:lvl3pPr marL="1371600" lvl="2" indent="-228600" algn="just">
              <a:lnSpc>
                <a:spcPct val="120000"/>
              </a:lnSpc>
              <a:spcBef>
                <a:spcPts val="600"/>
              </a:spcBef>
              <a:spcAft>
                <a:spcPts val="0"/>
              </a:spcAft>
              <a:buClr>
                <a:srgbClr val="888888"/>
              </a:buClr>
              <a:buSzPts val="1800"/>
              <a:buNone/>
              <a:defRPr sz="1800">
                <a:solidFill>
                  <a:srgbClr val="888888"/>
                </a:solidFill>
              </a:defRPr>
            </a:lvl3pPr>
            <a:lvl4pPr marL="1828800" lvl="3" indent="-228600" algn="just">
              <a:lnSpc>
                <a:spcPct val="120000"/>
              </a:lnSpc>
              <a:spcBef>
                <a:spcPts val="600"/>
              </a:spcBef>
              <a:spcAft>
                <a:spcPts val="0"/>
              </a:spcAft>
              <a:buClr>
                <a:srgbClr val="888888"/>
              </a:buClr>
              <a:buSzPts val="1600"/>
              <a:buNone/>
              <a:defRPr sz="1600">
                <a:solidFill>
                  <a:srgbClr val="888888"/>
                </a:solidFill>
              </a:defRPr>
            </a:lvl4pPr>
            <a:lvl5pPr marL="2286000" lvl="4" indent="-228600" algn="just">
              <a:lnSpc>
                <a:spcPct val="120000"/>
              </a:lnSpc>
              <a:spcBef>
                <a:spcPts val="600"/>
              </a:spcBef>
              <a:spcAft>
                <a:spcPts val="0"/>
              </a:spcAft>
              <a:buClr>
                <a:srgbClr val="888888"/>
              </a:buClr>
              <a:buSzPts val="1600"/>
              <a:buNone/>
              <a:defRPr sz="1600">
                <a:solidFill>
                  <a:srgbClr val="888888"/>
                </a:solidFill>
              </a:defRPr>
            </a:lvl5pPr>
            <a:lvl6pPr marL="2743200" lvl="5" indent="-228600" algn="l">
              <a:lnSpc>
                <a:spcPct val="90000"/>
              </a:lnSpc>
              <a:spcBef>
                <a:spcPts val="6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1"/>
          <p:cNvSpPr txBox="1"/>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1"/>
          <p:cNvSpPr txBox="1"/>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
          <p:cNvSpPr txBox="1"/>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3" name="Shape 33"/>
        <p:cNvGrpSpPr/>
        <p:nvPr/>
      </p:nvGrpSpPr>
      <p:grpSpPr>
        <a:xfrm>
          <a:off x="0" y="0"/>
          <a:ext cx="0" cy="0"/>
          <a:chOff x="0" y="0"/>
          <a:chExt cx="0" cy="0"/>
        </a:xfrm>
      </p:grpSpPr>
      <p:sp>
        <p:nvSpPr>
          <p:cNvPr id="34" name="Google Shape;34;p12"/>
          <p:cNvSpPr txBox="1"/>
          <p:nvPr>
            <p:ph type="title"/>
          </p:nvPr>
        </p:nvSpPr>
        <p:spPr>
          <a:xfrm>
            <a:off x="307732" y="1"/>
            <a:ext cx="7605346" cy="58029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F2F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2"/>
          <p:cNvSpPr txBox="1"/>
          <p:nvPr>
            <p:ph type="body" idx="1"/>
          </p:nvPr>
        </p:nvSpPr>
        <p:spPr>
          <a:xfrm>
            <a:off x="628650" y="1046285"/>
            <a:ext cx="3886200" cy="5130678"/>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6" name="Google Shape;36;p12"/>
          <p:cNvSpPr txBox="1"/>
          <p:nvPr>
            <p:ph type="body" idx="2"/>
          </p:nvPr>
        </p:nvSpPr>
        <p:spPr>
          <a:xfrm>
            <a:off x="4629150" y="1046285"/>
            <a:ext cx="3886200" cy="5130678"/>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7" name="Google Shape;37;p12"/>
          <p:cNvSpPr txBox="1"/>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2"/>
          <p:cNvSpPr txBox="1"/>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2"/>
          <p:cNvSpPr txBox="1"/>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0" name="Shape 40"/>
        <p:cNvGrpSpPr/>
        <p:nvPr/>
      </p:nvGrpSpPr>
      <p:grpSpPr>
        <a:xfrm>
          <a:off x="0" y="0"/>
          <a:ext cx="0" cy="0"/>
          <a:chOff x="0" y="0"/>
          <a:chExt cx="0" cy="0"/>
        </a:xfrm>
      </p:grpSpPr>
      <p:sp>
        <p:nvSpPr>
          <p:cNvPr id="41" name="Google Shape;41;p13"/>
          <p:cNvSpPr txBox="1"/>
          <p:nvPr>
            <p:ph type="title"/>
          </p:nvPr>
        </p:nvSpPr>
        <p:spPr>
          <a:xfrm>
            <a:off x="629841" y="866777"/>
            <a:ext cx="7886700" cy="82391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200"/>
              <a:buFont typeface="Calibri" panose="020F0502020204030204"/>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3"/>
          <p:cNvSpPr txBox="1"/>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just">
              <a:lnSpc>
                <a:spcPct val="120000"/>
              </a:lnSpc>
              <a:spcBef>
                <a:spcPts val="0"/>
              </a:spcBef>
              <a:spcAft>
                <a:spcPts val="0"/>
              </a:spcAft>
              <a:buClr>
                <a:schemeClr val="dk1"/>
              </a:buClr>
              <a:buSzPts val="2400"/>
              <a:buNone/>
              <a:defRPr sz="2400" b="1"/>
            </a:lvl1pPr>
            <a:lvl2pPr marL="914400" lvl="1" indent="-228600" algn="just">
              <a:lnSpc>
                <a:spcPct val="120000"/>
              </a:lnSpc>
              <a:spcBef>
                <a:spcPts val="600"/>
              </a:spcBef>
              <a:spcAft>
                <a:spcPts val="0"/>
              </a:spcAft>
              <a:buClr>
                <a:schemeClr val="dk1"/>
              </a:buClr>
              <a:buSzPts val="2000"/>
              <a:buNone/>
              <a:defRPr sz="2000" b="1"/>
            </a:lvl2pPr>
            <a:lvl3pPr marL="1371600" lvl="2" indent="-228600" algn="just">
              <a:lnSpc>
                <a:spcPct val="120000"/>
              </a:lnSpc>
              <a:spcBef>
                <a:spcPts val="600"/>
              </a:spcBef>
              <a:spcAft>
                <a:spcPts val="0"/>
              </a:spcAft>
              <a:buClr>
                <a:schemeClr val="dk1"/>
              </a:buClr>
              <a:buSzPts val="1800"/>
              <a:buNone/>
              <a:defRPr sz="1800" b="1"/>
            </a:lvl3pPr>
            <a:lvl4pPr marL="1828800" lvl="3" indent="-228600" algn="just">
              <a:lnSpc>
                <a:spcPct val="120000"/>
              </a:lnSpc>
              <a:spcBef>
                <a:spcPts val="600"/>
              </a:spcBef>
              <a:spcAft>
                <a:spcPts val="0"/>
              </a:spcAft>
              <a:buClr>
                <a:schemeClr val="dk1"/>
              </a:buClr>
              <a:buSzPts val="1600"/>
              <a:buNone/>
              <a:defRPr sz="1600" b="1"/>
            </a:lvl4pPr>
            <a:lvl5pPr marL="2286000" lvl="4" indent="-228600" algn="just">
              <a:lnSpc>
                <a:spcPct val="120000"/>
              </a:lnSpc>
              <a:spcBef>
                <a:spcPts val="600"/>
              </a:spcBef>
              <a:spcAft>
                <a:spcPts val="0"/>
              </a:spcAft>
              <a:buClr>
                <a:schemeClr val="dk1"/>
              </a:buClr>
              <a:buSzPts val="1600"/>
              <a:buNone/>
              <a:defRPr sz="1600" b="1"/>
            </a:lvl5pPr>
            <a:lvl6pPr marL="2743200" lvl="5" indent="-228600" algn="l">
              <a:lnSpc>
                <a:spcPct val="90000"/>
              </a:lnSpc>
              <a:spcBef>
                <a:spcPts val="6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3" name="Google Shape;43;p13"/>
          <p:cNvSpPr txBox="1"/>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4" name="Google Shape;44;p13"/>
          <p:cNvSpPr txBox="1"/>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just">
              <a:lnSpc>
                <a:spcPct val="120000"/>
              </a:lnSpc>
              <a:spcBef>
                <a:spcPts val="0"/>
              </a:spcBef>
              <a:spcAft>
                <a:spcPts val="0"/>
              </a:spcAft>
              <a:buClr>
                <a:schemeClr val="dk1"/>
              </a:buClr>
              <a:buSzPts val="2400"/>
              <a:buNone/>
              <a:defRPr sz="2400" b="1"/>
            </a:lvl1pPr>
            <a:lvl2pPr marL="914400" lvl="1" indent="-228600" algn="just">
              <a:lnSpc>
                <a:spcPct val="120000"/>
              </a:lnSpc>
              <a:spcBef>
                <a:spcPts val="600"/>
              </a:spcBef>
              <a:spcAft>
                <a:spcPts val="0"/>
              </a:spcAft>
              <a:buClr>
                <a:schemeClr val="dk1"/>
              </a:buClr>
              <a:buSzPts val="2000"/>
              <a:buNone/>
              <a:defRPr sz="2000" b="1"/>
            </a:lvl2pPr>
            <a:lvl3pPr marL="1371600" lvl="2" indent="-228600" algn="just">
              <a:lnSpc>
                <a:spcPct val="120000"/>
              </a:lnSpc>
              <a:spcBef>
                <a:spcPts val="600"/>
              </a:spcBef>
              <a:spcAft>
                <a:spcPts val="0"/>
              </a:spcAft>
              <a:buClr>
                <a:schemeClr val="dk1"/>
              </a:buClr>
              <a:buSzPts val="1800"/>
              <a:buNone/>
              <a:defRPr sz="1800" b="1"/>
            </a:lvl3pPr>
            <a:lvl4pPr marL="1828800" lvl="3" indent="-228600" algn="just">
              <a:lnSpc>
                <a:spcPct val="120000"/>
              </a:lnSpc>
              <a:spcBef>
                <a:spcPts val="600"/>
              </a:spcBef>
              <a:spcAft>
                <a:spcPts val="0"/>
              </a:spcAft>
              <a:buClr>
                <a:schemeClr val="dk1"/>
              </a:buClr>
              <a:buSzPts val="1600"/>
              <a:buNone/>
              <a:defRPr sz="1600" b="1"/>
            </a:lvl4pPr>
            <a:lvl5pPr marL="2286000" lvl="4" indent="-228600" algn="just">
              <a:lnSpc>
                <a:spcPct val="120000"/>
              </a:lnSpc>
              <a:spcBef>
                <a:spcPts val="600"/>
              </a:spcBef>
              <a:spcAft>
                <a:spcPts val="0"/>
              </a:spcAft>
              <a:buClr>
                <a:schemeClr val="dk1"/>
              </a:buClr>
              <a:buSzPts val="1600"/>
              <a:buNone/>
              <a:defRPr sz="1600" b="1"/>
            </a:lvl5pPr>
            <a:lvl6pPr marL="2743200" lvl="5" indent="-228600" algn="l">
              <a:lnSpc>
                <a:spcPct val="90000"/>
              </a:lnSpc>
              <a:spcBef>
                <a:spcPts val="6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5" name="Google Shape;45;p13"/>
          <p:cNvSpPr txBox="1"/>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6" name="Google Shape;46;p13"/>
          <p:cNvSpPr txBox="1"/>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3"/>
          <p:cNvSpPr txBox="1"/>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9" name="Shape 49"/>
        <p:cNvGrpSpPr/>
        <p:nvPr/>
      </p:nvGrpSpPr>
      <p:grpSpPr>
        <a:xfrm>
          <a:off x="0" y="0"/>
          <a:ext cx="0" cy="0"/>
          <a:chOff x="0" y="0"/>
          <a:chExt cx="0" cy="0"/>
        </a:xfrm>
      </p:grpSpPr>
      <p:sp>
        <p:nvSpPr>
          <p:cNvPr id="50" name="Google Shape;50;p14"/>
          <p:cNvSpPr txBox="1"/>
          <p:nvPr>
            <p:ph type="title"/>
          </p:nvPr>
        </p:nvSpPr>
        <p:spPr>
          <a:xfrm>
            <a:off x="307732" y="1"/>
            <a:ext cx="7605346" cy="58029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F2F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4"/>
          <p:cNvSpPr txBox="1"/>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4" name="Shape 54"/>
        <p:cNvGrpSpPr/>
        <p:nvPr/>
      </p:nvGrpSpPr>
      <p:grpSpPr>
        <a:xfrm>
          <a:off x="0" y="0"/>
          <a:ext cx="0" cy="0"/>
          <a:chOff x="0" y="0"/>
          <a:chExt cx="0" cy="0"/>
        </a:xfrm>
      </p:grpSpPr>
      <p:sp>
        <p:nvSpPr>
          <p:cNvPr id="55" name="Google Shape;55;p15"/>
          <p:cNvSpPr txBox="1"/>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5"/>
          <p:cNvSpPr txBox="1"/>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5"/>
          <p:cNvSpPr txBox="1"/>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8" name="Shape 58"/>
        <p:cNvGrpSpPr/>
        <p:nvPr/>
      </p:nvGrpSpPr>
      <p:grpSpPr>
        <a:xfrm>
          <a:off x="0" y="0"/>
          <a:ext cx="0" cy="0"/>
          <a:chOff x="0" y="0"/>
          <a:chExt cx="0" cy="0"/>
        </a:xfrm>
      </p:grpSpPr>
      <p:sp>
        <p:nvSpPr>
          <p:cNvPr id="59" name="Google Shape;59;p16"/>
          <p:cNvSpPr txBox="1"/>
          <p:nvPr>
            <p:ph type="title"/>
          </p:nvPr>
        </p:nvSpPr>
        <p:spPr>
          <a:xfrm>
            <a:off x="629841" y="987426"/>
            <a:ext cx="2949178" cy="106997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panose="020F0502020204030204"/>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6"/>
          <p:cNvSpPr txBox="1"/>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just">
              <a:lnSpc>
                <a:spcPct val="120000"/>
              </a:lnSpc>
              <a:spcBef>
                <a:spcPts val="0"/>
              </a:spcBef>
              <a:spcAft>
                <a:spcPts val="0"/>
              </a:spcAft>
              <a:buClr>
                <a:schemeClr val="dk1"/>
              </a:buClr>
              <a:buSzPts val="3200"/>
              <a:buChar char="•"/>
              <a:defRPr sz="3200"/>
            </a:lvl1pPr>
            <a:lvl2pPr marL="914400" lvl="1" indent="-406400" algn="just">
              <a:lnSpc>
                <a:spcPct val="120000"/>
              </a:lnSpc>
              <a:spcBef>
                <a:spcPts val="600"/>
              </a:spcBef>
              <a:spcAft>
                <a:spcPts val="0"/>
              </a:spcAft>
              <a:buClr>
                <a:schemeClr val="dk1"/>
              </a:buClr>
              <a:buSzPts val="2800"/>
              <a:buChar char="•"/>
              <a:defRPr sz="2800"/>
            </a:lvl2pPr>
            <a:lvl3pPr marL="1371600" lvl="2" indent="-381000" algn="just">
              <a:lnSpc>
                <a:spcPct val="120000"/>
              </a:lnSpc>
              <a:spcBef>
                <a:spcPts val="600"/>
              </a:spcBef>
              <a:spcAft>
                <a:spcPts val="0"/>
              </a:spcAft>
              <a:buClr>
                <a:schemeClr val="dk1"/>
              </a:buClr>
              <a:buSzPts val="2400"/>
              <a:buChar char="•"/>
              <a:defRPr sz="2400"/>
            </a:lvl3pPr>
            <a:lvl4pPr marL="1828800" lvl="3" indent="-355600" algn="just">
              <a:lnSpc>
                <a:spcPct val="120000"/>
              </a:lnSpc>
              <a:spcBef>
                <a:spcPts val="600"/>
              </a:spcBef>
              <a:spcAft>
                <a:spcPts val="0"/>
              </a:spcAft>
              <a:buClr>
                <a:schemeClr val="dk1"/>
              </a:buClr>
              <a:buSzPts val="2000"/>
              <a:buChar char="•"/>
              <a:defRPr sz="2000"/>
            </a:lvl4pPr>
            <a:lvl5pPr marL="2286000" lvl="4" indent="-355600" algn="just">
              <a:lnSpc>
                <a:spcPct val="120000"/>
              </a:lnSpc>
              <a:spcBef>
                <a:spcPts val="600"/>
              </a:spcBef>
              <a:spcAft>
                <a:spcPts val="0"/>
              </a:spcAft>
              <a:buClr>
                <a:schemeClr val="dk1"/>
              </a:buClr>
              <a:buSzPts val="2000"/>
              <a:buChar char="•"/>
              <a:defRPr sz="2000"/>
            </a:lvl5pPr>
            <a:lvl6pPr marL="2743200" lvl="5" indent="-355600" algn="l">
              <a:lnSpc>
                <a:spcPct val="90000"/>
              </a:lnSpc>
              <a:spcBef>
                <a:spcPts val="6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1" name="Google Shape;61;p16"/>
          <p:cNvSpPr txBox="1"/>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just">
              <a:lnSpc>
                <a:spcPct val="120000"/>
              </a:lnSpc>
              <a:spcBef>
                <a:spcPts val="0"/>
              </a:spcBef>
              <a:spcAft>
                <a:spcPts val="0"/>
              </a:spcAft>
              <a:buClr>
                <a:schemeClr val="dk1"/>
              </a:buClr>
              <a:buSzPts val="1600"/>
              <a:buNone/>
              <a:defRPr sz="1600"/>
            </a:lvl1pPr>
            <a:lvl2pPr marL="914400" lvl="1" indent="-228600" algn="just">
              <a:lnSpc>
                <a:spcPct val="120000"/>
              </a:lnSpc>
              <a:spcBef>
                <a:spcPts val="600"/>
              </a:spcBef>
              <a:spcAft>
                <a:spcPts val="0"/>
              </a:spcAft>
              <a:buClr>
                <a:schemeClr val="dk1"/>
              </a:buClr>
              <a:buSzPts val="1400"/>
              <a:buNone/>
              <a:defRPr sz="1400"/>
            </a:lvl2pPr>
            <a:lvl3pPr marL="1371600" lvl="2" indent="-228600" algn="just">
              <a:lnSpc>
                <a:spcPct val="120000"/>
              </a:lnSpc>
              <a:spcBef>
                <a:spcPts val="600"/>
              </a:spcBef>
              <a:spcAft>
                <a:spcPts val="0"/>
              </a:spcAft>
              <a:buClr>
                <a:schemeClr val="dk1"/>
              </a:buClr>
              <a:buSzPts val="1200"/>
              <a:buNone/>
              <a:defRPr sz="1200"/>
            </a:lvl3pPr>
            <a:lvl4pPr marL="1828800" lvl="3" indent="-228600" algn="just">
              <a:lnSpc>
                <a:spcPct val="120000"/>
              </a:lnSpc>
              <a:spcBef>
                <a:spcPts val="600"/>
              </a:spcBef>
              <a:spcAft>
                <a:spcPts val="0"/>
              </a:spcAft>
              <a:buClr>
                <a:schemeClr val="dk1"/>
              </a:buClr>
              <a:buSzPts val="1000"/>
              <a:buNone/>
              <a:defRPr sz="1000"/>
            </a:lvl4pPr>
            <a:lvl5pPr marL="2286000" lvl="4" indent="-228600" algn="just">
              <a:lnSpc>
                <a:spcPct val="120000"/>
              </a:lnSpc>
              <a:spcBef>
                <a:spcPts val="600"/>
              </a:spcBef>
              <a:spcAft>
                <a:spcPts val="0"/>
              </a:spcAft>
              <a:buClr>
                <a:schemeClr val="dk1"/>
              </a:buClr>
              <a:buSzPts val="1000"/>
              <a:buNone/>
              <a:defRPr sz="1000"/>
            </a:lvl5pPr>
            <a:lvl6pPr marL="2743200" lvl="5" indent="-228600" algn="l">
              <a:lnSpc>
                <a:spcPct val="90000"/>
              </a:lnSpc>
              <a:spcBef>
                <a:spcPts val="6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2" name="Google Shape;62;p16"/>
          <p:cNvSpPr txBox="1"/>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6"/>
          <p:cNvSpPr txBox="1"/>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6"/>
          <p:cNvSpPr txBox="1"/>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9" name="Shape 9"/>
        <p:cNvGrpSpPr/>
        <p:nvPr/>
      </p:nvGrpSpPr>
      <p:grpSpPr>
        <a:xfrm>
          <a:off x="0" y="0"/>
          <a:ext cx="0" cy="0"/>
          <a:chOff x="0" y="0"/>
          <a:chExt cx="0" cy="0"/>
        </a:xfrm>
      </p:grpSpPr>
      <p:sp>
        <p:nvSpPr>
          <p:cNvPr id="10" name="Google Shape;10;p7"/>
          <p:cNvSpPr txBox="1"/>
          <p:nvPr>
            <p:ph type="title"/>
          </p:nvPr>
        </p:nvSpPr>
        <p:spPr>
          <a:xfrm>
            <a:off x="307732" y="1"/>
            <a:ext cx="7605346" cy="58029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F2F2F2"/>
              </a:buClr>
              <a:buSzPts val="3200"/>
              <a:buFont typeface="Calibri" panose="020F0502020204030204"/>
              <a:buNone/>
              <a:defRPr sz="3200" b="1" i="0" u="none" strike="noStrike" cap="none">
                <a:solidFill>
                  <a:srgbClr val="F2F2F2"/>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
          <p:cNvSpPr txBox="1"/>
          <p:nvPr>
            <p:ph type="body" idx="1"/>
          </p:nvPr>
        </p:nvSpPr>
        <p:spPr>
          <a:xfrm>
            <a:off x="307732" y="879230"/>
            <a:ext cx="8563706" cy="5512777"/>
          </a:xfrm>
          <a:prstGeom prst="rect">
            <a:avLst/>
          </a:prstGeom>
          <a:noFill/>
          <a:ln>
            <a:noFill/>
          </a:ln>
        </p:spPr>
        <p:txBody>
          <a:bodyPr spcFirstLastPara="1" wrap="square" lIns="91425" tIns="45700" rIns="91425" bIns="45700" anchor="t" anchorCtr="0">
            <a:normAutofit/>
          </a:bodyPr>
          <a:lstStyle>
            <a:lvl1pPr marL="457200" marR="0" lvl="0" indent="-406400" algn="just" rtl="0">
              <a:lnSpc>
                <a:spcPct val="120000"/>
              </a:lnSpc>
              <a:spcBef>
                <a:spcPts val="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just" rtl="0">
              <a:lnSpc>
                <a:spcPct val="120000"/>
              </a:lnSpc>
              <a:spcBef>
                <a:spcPts val="6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just" rtl="0">
              <a:lnSpc>
                <a:spcPct val="120000"/>
              </a:lnSpc>
              <a:spcBef>
                <a:spcPts val="6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just" rtl="0">
              <a:lnSpc>
                <a:spcPct val="120000"/>
              </a:lnSpc>
              <a:spcBef>
                <a:spcPts val="6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just" rtl="0">
              <a:lnSpc>
                <a:spcPct val="120000"/>
              </a:lnSpc>
              <a:spcBef>
                <a:spcPts val="6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6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7"/>
          <p:cNvSpPr txBox="1"/>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F2F2F2"/>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7"/>
          <p:cNvSpPr txBox="1"/>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1F3864"/>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7"/>
          <p:cNvSpPr txBox="1"/>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7" name="Shape 87"/>
        <p:cNvGrpSpPr/>
        <p:nvPr/>
      </p:nvGrpSpPr>
      <p:grpSpPr>
        <a:xfrm>
          <a:off x="0" y="0"/>
          <a:ext cx="0" cy="0"/>
          <a:chOff x="0" y="0"/>
          <a:chExt cx="0" cy="0"/>
        </a:xfrm>
      </p:grpSpPr>
      <p:sp>
        <p:nvSpPr>
          <p:cNvPr id="88" name="Google Shape;88;p1"/>
          <p:cNvSpPr txBox="1"/>
          <p:nvPr>
            <p:ph type="ctrTitle"/>
          </p:nvPr>
        </p:nvSpPr>
        <p:spPr>
          <a:xfrm>
            <a:off x="35560" y="3613150"/>
            <a:ext cx="7244715" cy="1263015"/>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EE599"/>
              </a:buClr>
              <a:buSzPts val="3600"/>
              <a:buFont typeface="Calibri" panose="020F0502020204030204"/>
              <a:buNone/>
            </a:pPr>
            <a:r>
              <a:rPr lang="vi-VN" altLang="en-US" sz="3600">
                <a:solidFill>
                  <a:srgbClr val="FFFF00"/>
                </a:solidFill>
              </a:rPr>
              <a:t>Kiểm thử website Moji</a:t>
            </a:r>
            <a:endParaRPr lang="vi-VN" altLang="en-US" sz="3600">
              <a:solidFill>
                <a:srgbClr val="FFFF00"/>
              </a:solidFill>
            </a:endParaRPr>
          </a:p>
        </p:txBody>
      </p:sp>
      <p:sp>
        <p:nvSpPr>
          <p:cNvPr id="89" name="Google Shape;89;p1"/>
          <p:cNvSpPr txBox="1"/>
          <p:nvPr>
            <p:ph type="subTitle" idx="1"/>
          </p:nvPr>
        </p:nvSpPr>
        <p:spPr>
          <a:xfrm>
            <a:off x="369570" y="4822825"/>
            <a:ext cx="4848860" cy="813435"/>
          </a:xfrm>
          <a:prstGeom prst="rect">
            <a:avLst/>
          </a:prstGeom>
          <a:noFill/>
          <a:ln>
            <a:noFill/>
          </a:ln>
        </p:spPr>
        <p:txBody>
          <a:bodyPr spcFirstLastPara="1" wrap="square" lIns="91425" tIns="45700" rIns="91425" bIns="45700" anchor="t" anchorCtr="0">
            <a:normAutofit lnSpcReduction="20000"/>
          </a:bodyPr>
          <a:lstStyle/>
          <a:p>
            <a:pPr marL="0" lvl="0" indent="0" algn="ctr" rtl="0">
              <a:lnSpc>
                <a:spcPct val="120000"/>
              </a:lnSpc>
              <a:spcBef>
                <a:spcPts val="0"/>
              </a:spcBef>
              <a:spcAft>
                <a:spcPts val="0"/>
              </a:spcAft>
              <a:buClr>
                <a:srgbClr val="F2F2F2"/>
              </a:buClr>
              <a:buSzPts val="2000"/>
              <a:buNone/>
            </a:pPr>
            <a:r>
              <a:rPr lang="en-US" sz="2000"/>
              <a:t>Giảng viên</a:t>
            </a:r>
            <a:r>
              <a:rPr lang="vi-VN" altLang="en-US" sz="2000"/>
              <a:t> hướng dẫn: TS.Đào Anh Hiển</a:t>
            </a:r>
            <a:endParaRPr sz="2000"/>
          </a:p>
          <a:p>
            <a:pPr marL="0" lvl="0" indent="0" algn="ctr" rtl="0">
              <a:lnSpc>
                <a:spcPct val="120000"/>
              </a:lnSpc>
              <a:spcBef>
                <a:spcPts val="600"/>
              </a:spcBef>
              <a:spcAft>
                <a:spcPts val="0"/>
              </a:spcAft>
              <a:buClr>
                <a:srgbClr val="F2F2F2"/>
              </a:buClr>
              <a:buSzPts val="2000"/>
              <a:buNone/>
            </a:pPr>
            <a:r>
              <a:rPr lang="en-US" sz="2000"/>
              <a:t>SV thực hiện: </a:t>
            </a:r>
            <a:r>
              <a:rPr lang="vi-VN" altLang="en-US" sz="2000"/>
              <a:t>Nguyễn Thị Bích Ngọc</a:t>
            </a:r>
            <a:r>
              <a:rPr lang="en-US" sz="2000"/>
              <a:t> </a:t>
            </a:r>
            <a:endParaRPr lang="en-US" sz="2000"/>
          </a:p>
        </p:txBody>
      </p:sp>
      <p:sp>
        <p:nvSpPr>
          <p:cNvPr id="90" name="Google Shape;90;p1"/>
          <p:cNvSpPr txBox="1"/>
          <p:nvPr>
            <p:ph type="body" idx="2"/>
          </p:nvPr>
        </p:nvSpPr>
        <p:spPr>
          <a:xfrm>
            <a:off x="369278" y="5794132"/>
            <a:ext cx="4848765" cy="918552"/>
          </a:xfrm>
          <a:prstGeom prst="rect">
            <a:avLst/>
          </a:prstGeom>
          <a:no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0"/>
              </a:spcAft>
              <a:buClr>
                <a:srgbClr val="2F5496"/>
              </a:buClr>
              <a:buSzPts val="2000"/>
              <a:buNone/>
            </a:pPr>
            <a:r>
              <a:rPr lang="en-US" b="1">
                <a:solidFill>
                  <a:srgbClr val="2F5496"/>
                </a:solidFill>
                <a:latin typeface="Arial" panose="020B0604020202020204"/>
                <a:ea typeface="Arial" panose="020B0604020202020204"/>
                <a:cs typeface="Arial" panose="020B0604020202020204"/>
                <a:sym typeface="Arial" panose="020B0604020202020204"/>
              </a:rPr>
              <a:t>KHOA CNTT</a:t>
            </a:r>
            <a:endParaRPr lang="en-US" b="1">
              <a:solidFill>
                <a:srgbClr val="2F5496"/>
              </a:solidFill>
              <a:latin typeface="Arial" panose="020B0604020202020204"/>
              <a:ea typeface="Arial" panose="020B0604020202020204"/>
              <a:cs typeface="Arial" panose="020B0604020202020204"/>
              <a:sym typeface="Arial" panose="020B0604020202020204"/>
            </a:endParaRPr>
          </a:p>
          <a:p>
            <a:pPr marL="0" lvl="0" indent="0" algn="ctr" rtl="0">
              <a:lnSpc>
                <a:spcPct val="120000"/>
              </a:lnSpc>
              <a:spcBef>
                <a:spcPts val="600"/>
              </a:spcBef>
              <a:spcAft>
                <a:spcPts val="0"/>
              </a:spcAft>
              <a:buClr>
                <a:srgbClr val="2F5496"/>
              </a:buClr>
              <a:buSzPts val="2000"/>
              <a:buNone/>
            </a:pPr>
            <a:r>
              <a:rPr lang="en-US" b="1">
                <a:solidFill>
                  <a:srgbClr val="2F5496"/>
                </a:solidFill>
                <a:latin typeface="Arial" panose="020B0604020202020204"/>
                <a:ea typeface="Arial" panose="020B0604020202020204"/>
                <a:cs typeface="Arial" panose="020B0604020202020204"/>
                <a:sym typeface="Arial" panose="020B0604020202020204"/>
              </a:rPr>
              <a:t>TRƯỜNG ĐẠI HỌC SPKT HƯNG YÊN</a:t>
            </a:r>
            <a:endParaRPr lang="en-US" b="1">
              <a:solidFill>
                <a:srgbClr val="2F5496"/>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20" name="Shape 220"/>
        <p:cNvGrpSpPr/>
        <p:nvPr/>
      </p:nvGrpSpPr>
      <p:grpSpPr>
        <a:xfrm>
          <a:off x="0" y="0"/>
          <a:ext cx="0" cy="0"/>
          <a:chOff x="0" y="0"/>
          <a:chExt cx="0" cy="0"/>
        </a:xfrm>
      </p:grpSpPr>
      <p:sp>
        <p:nvSpPr>
          <p:cNvPr id="221" name="Google Shape;221;p4"/>
          <p:cNvSpPr txBox="1"/>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panose="020F0502020204030204"/>
              <a:buNone/>
            </a:pPr>
            <a:r>
              <a:rPr lang="en-US" sz="2800">
                <a:solidFill>
                  <a:schemeClr val="bg1"/>
                </a:solidFill>
              </a:rPr>
              <a:t> </a:t>
            </a:r>
            <a:r>
              <a:rPr lang="vi-VN" altLang="en-US" sz="2800">
                <a:solidFill>
                  <a:schemeClr val="bg1"/>
                </a:solidFill>
                <a:sym typeface="Arial" panose="020B0604020202020204"/>
              </a:rPr>
              <a:t>Phân tích yêu cầu </a:t>
            </a:r>
            <a:endParaRPr lang="vi-VN" altLang="en-US" sz="2800" u="heavy">
              <a:solidFill>
                <a:schemeClr val="bg1"/>
              </a:solidFill>
              <a:sym typeface="Arial" panose="020B0604020202020204"/>
            </a:endParaRPr>
          </a:p>
        </p:txBody>
      </p:sp>
      <p:sp>
        <p:nvSpPr>
          <p:cNvPr id="222" name="Google Shape;222;p4"/>
          <p:cNvSpPr txBox="1"/>
          <p:nvPr>
            <p:ph type="body" idx="1"/>
          </p:nvPr>
        </p:nvSpPr>
        <p:spPr>
          <a:xfrm>
            <a:off x="307975" y="643890"/>
            <a:ext cx="7932420" cy="5651500"/>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dk1"/>
              </a:buClr>
              <a:buSzPts val="2400"/>
              <a:buNone/>
            </a:pPr>
            <a:r>
              <a:rPr lang="vi-VN" altLang="en-US" sz="2000" b="1"/>
              <a:t>2. Yêu cầu </a:t>
            </a:r>
            <a:r>
              <a:rPr lang="vi-VN" altLang="en-US" sz="2000" b="1"/>
              <a:t>phi chức năng:</a:t>
            </a:r>
            <a:endParaRPr lang="vi-VN" altLang="en-US" sz="2000" b="1"/>
          </a:p>
          <a:p>
            <a:pPr marL="0" lvl="0" indent="0" algn="just" rtl="0">
              <a:lnSpc>
                <a:spcPct val="120000"/>
              </a:lnSpc>
              <a:spcBef>
                <a:spcPts val="0"/>
              </a:spcBef>
              <a:spcAft>
                <a:spcPts val="0"/>
              </a:spcAft>
              <a:buClr>
                <a:schemeClr val="dk1"/>
              </a:buClr>
              <a:buSzPts val="2400"/>
              <a:buNone/>
            </a:pPr>
            <a:endParaRPr lang="vi-VN" altLang="en-US" sz="2000" b="1"/>
          </a:p>
          <a:p>
            <a:pPr marL="0" lvl="0" indent="0" algn="just" rtl="0">
              <a:lnSpc>
                <a:spcPct val="120000"/>
              </a:lnSpc>
              <a:spcBef>
                <a:spcPts val="0"/>
              </a:spcBef>
              <a:spcAft>
                <a:spcPts val="0"/>
              </a:spcAft>
              <a:buClr>
                <a:schemeClr val="dk1"/>
              </a:buClr>
              <a:buSzPts val="2400"/>
              <a:buNone/>
            </a:pPr>
            <a:r>
              <a:rPr lang="vi-VN" altLang="en-US" sz="2000" b="1"/>
              <a:t>- Hiệu năng: </a:t>
            </a:r>
            <a:r>
              <a:rPr lang="en-US" altLang="en-US" sz="1800"/>
              <a:t>Website phải tải nhanh (thời gian tải trang không quá 3 giây).</a:t>
            </a:r>
            <a:endParaRPr lang="en-US" altLang="en-US" sz="1800"/>
          </a:p>
          <a:p>
            <a:pPr marL="0" lvl="0" indent="0" algn="just" rtl="0">
              <a:lnSpc>
                <a:spcPct val="120000"/>
              </a:lnSpc>
              <a:spcBef>
                <a:spcPts val="0"/>
              </a:spcBef>
              <a:spcAft>
                <a:spcPts val="0"/>
              </a:spcAft>
              <a:buClr>
                <a:schemeClr val="dk1"/>
              </a:buClr>
              <a:buSzPts val="2400"/>
              <a:buNone/>
            </a:pPr>
            <a:r>
              <a:rPr lang="en-US" altLang="en-US" sz="1800"/>
              <a:t>Hỗ trợ truy cập </a:t>
            </a:r>
            <a:r>
              <a:rPr lang="en-US" altLang="en-US" sz="1800"/>
              <a:t>đ</a:t>
            </a:r>
            <a:r>
              <a:rPr lang="en-US" altLang="en-US" sz="1800"/>
              <a:t>ồng thời từ nhiều ng</a:t>
            </a:r>
            <a:r>
              <a:rPr lang="en-US" altLang="en-US" sz="1800"/>
              <a:t>ư</a:t>
            </a:r>
            <a:r>
              <a:rPr lang="en-US" altLang="en-US" sz="1800"/>
              <a:t>ời dùng.</a:t>
            </a:r>
            <a:endParaRPr lang="en-US" altLang="en-US" sz="1800"/>
          </a:p>
          <a:p>
            <a:pPr marL="0" lvl="0" indent="0" algn="just" rtl="0">
              <a:lnSpc>
                <a:spcPct val="120000"/>
              </a:lnSpc>
              <a:spcBef>
                <a:spcPts val="0"/>
              </a:spcBef>
              <a:spcAft>
                <a:spcPts val="0"/>
              </a:spcAft>
              <a:buClr>
                <a:schemeClr val="dk1"/>
              </a:buClr>
              <a:buSzPts val="2400"/>
              <a:buNone/>
            </a:pPr>
            <a:r>
              <a:rPr lang="vi-VN" altLang="en-US" sz="2000" b="1"/>
              <a:t>- Tính bảo mật: </a:t>
            </a:r>
            <a:r>
              <a:rPr lang="en-US" altLang="en-US" sz="1800"/>
              <a:t>Mã hóa thông tin ng</a:t>
            </a:r>
            <a:r>
              <a:rPr lang="en-US" altLang="en-US" sz="1800"/>
              <a:t>ư</a:t>
            </a:r>
            <a:r>
              <a:rPr lang="en-US" altLang="en-US" sz="1800"/>
              <a:t>ời dùng (mật khẩu, thông tin thanh toán).</a:t>
            </a:r>
            <a:endParaRPr lang="en-US" altLang="en-US" sz="1800"/>
          </a:p>
          <a:p>
            <a:pPr marL="0" lvl="0" indent="0" algn="just" rtl="0">
              <a:lnSpc>
                <a:spcPct val="120000"/>
              </a:lnSpc>
              <a:spcBef>
                <a:spcPts val="0"/>
              </a:spcBef>
              <a:spcAft>
                <a:spcPts val="0"/>
              </a:spcAft>
              <a:buClr>
                <a:schemeClr val="dk1"/>
              </a:buClr>
              <a:buSzPts val="2400"/>
              <a:buNone/>
            </a:pPr>
            <a:r>
              <a:rPr lang="vi-VN" altLang="en-US" sz="2000" b="1"/>
              <a:t>- Khả năng mở rộng:</a:t>
            </a:r>
            <a:r>
              <a:rPr lang="vi-VN" altLang="en-US" sz="2000"/>
              <a:t> + </a:t>
            </a:r>
            <a:r>
              <a:rPr lang="en-US" altLang="en-US" sz="1800"/>
              <a:t>Hệ thống có thể mở rộng khi số l</a:t>
            </a:r>
            <a:r>
              <a:rPr lang="en-US" altLang="en-US" sz="1800"/>
              <a:t>ư</a:t>
            </a:r>
            <a:r>
              <a:rPr lang="en-US" altLang="en-US" sz="1800"/>
              <a:t>ợng sản phẩm và ng</a:t>
            </a:r>
            <a:r>
              <a:rPr lang="en-US" altLang="en-US" sz="1800"/>
              <a:t>ư</a:t>
            </a:r>
            <a:r>
              <a:rPr lang="en-US" altLang="en-US" sz="1800"/>
              <a:t>ời dùng t</a:t>
            </a:r>
            <a:r>
              <a:rPr lang="en-US" altLang="en-US" sz="1800"/>
              <a:t>ă</a:t>
            </a:r>
            <a:r>
              <a:rPr lang="en-US" altLang="en-US" sz="1800"/>
              <a:t>ng cao.</a:t>
            </a:r>
            <a:endParaRPr lang="en-US" altLang="en-US" sz="1800"/>
          </a:p>
          <a:p>
            <a:pPr marL="0" lvl="0" indent="0" algn="just" rtl="0">
              <a:lnSpc>
                <a:spcPct val="120000"/>
              </a:lnSpc>
              <a:spcBef>
                <a:spcPts val="0"/>
              </a:spcBef>
              <a:spcAft>
                <a:spcPts val="0"/>
              </a:spcAft>
              <a:buClr>
                <a:schemeClr val="dk1"/>
              </a:buClr>
              <a:buSzPts val="2400"/>
              <a:buNone/>
            </a:pPr>
            <a:r>
              <a:rPr lang="vi-VN" altLang="en-US"/>
              <a:t>                                               </a:t>
            </a:r>
            <a:r>
              <a:rPr lang="en-US" altLang="en-US"/>
              <a:t> </a:t>
            </a:r>
            <a:r>
              <a:rPr lang="vi-VN" altLang="en-US" sz="1800"/>
              <a:t>+ </a:t>
            </a:r>
            <a:r>
              <a:rPr lang="en-US" altLang="en-US" sz="1800"/>
              <a:t>T</a:t>
            </a:r>
            <a:r>
              <a:rPr lang="en-US" altLang="en-US" sz="1800"/>
              <a:t>ư</a:t>
            </a:r>
            <a:r>
              <a:rPr lang="en-US" altLang="en-US" sz="1800"/>
              <a:t>ơng thích với các thiết bị di </a:t>
            </a:r>
            <a:r>
              <a:rPr lang="en-US" altLang="en-US" sz="1800"/>
              <a:t>đ</a:t>
            </a:r>
            <a:r>
              <a:rPr lang="en-US" altLang="en-US" sz="1800"/>
              <a:t>ộng và trình duyệt khác nhau</a:t>
            </a:r>
            <a:endParaRPr lang="en-US" altLang="en-US" sz="1800"/>
          </a:p>
          <a:p>
            <a:pPr marL="0" lvl="0" indent="0" algn="just" rtl="0">
              <a:lnSpc>
                <a:spcPct val="120000"/>
              </a:lnSpc>
              <a:spcBef>
                <a:spcPts val="0"/>
              </a:spcBef>
              <a:spcAft>
                <a:spcPts val="0"/>
              </a:spcAft>
              <a:buClr>
                <a:schemeClr val="dk1"/>
              </a:buClr>
              <a:buSzPts val="2400"/>
              <a:buNone/>
            </a:pPr>
            <a:r>
              <a:rPr lang="vi-VN" altLang="en-US" sz="2000" b="1"/>
              <a:t>- Khả năng sử dụng</a:t>
            </a:r>
            <a:r>
              <a:rPr lang="vi-VN" altLang="en-US" sz="2000"/>
              <a:t>: +</a:t>
            </a:r>
            <a:r>
              <a:rPr lang="en-US" altLang="en-US"/>
              <a:t> </a:t>
            </a:r>
            <a:r>
              <a:rPr lang="en-US" altLang="en-US" sz="1800"/>
              <a:t>Giao diện dễ sử dụng, thân thiện với ng</a:t>
            </a:r>
            <a:r>
              <a:rPr lang="en-US" altLang="en-US" sz="1800"/>
              <a:t>ư</a:t>
            </a:r>
            <a:r>
              <a:rPr lang="en-US" altLang="en-US" sz="1800"/>
              <a:t>ời dùng.</a:t>
            </a:r>
            <a:endParaRPr lang="en-US" altLang="en-US" sz="1800"/>
          </a:p>
          <a:p>
            <a:pPr marL="0" lvl="0" indent="0" algn="just" rtl="0">
              <a:lnSpc>
                <a:spcPct val="120000"/>
              </a:lnSpc>
              <a:spcBef>
                <a:spcPts val="0"/>
              </a:spcBef>
              <a:spcAft>
                <a:spcPts val="0"/>
              </a:spcAft>
              <a:buClr>
                <a:schemeClr val="dk1"/>
              </a:buClr>
              <a:buSzPts val="2400"/>
              <a:buNone/>
            </a:pPr>
            <a:r>
              <a:rPr lang="vi-VN" altLang="en-US" sz="1800"/>
              <a:t>                                             +  </a:t>
            </a:r>
            <a:r>
              <a:rPr lang="en-US" altLang="en-US" sz="1800"/>
              <a:t>Hiển thị r</a:t>
            </a:r>
            <a:r>
              <a:rPr lang="en-US" altLang="en-US" sz="1800"/>
              <a:t>õ</a:t>
            </a:r>
            <a:r>
              <a:rPr lang="en-US" altLang="en-US" sz="1800"/>
              <a:t> ràng các b</a:t>
            </a:r>
            <a:r>
              <a:rPr lang="en-US" altLang="en-US" sz="1800"/>
              <a:t>ư</a:t>
            </a:r>
            <a:r>
              <a:rPr lang="en-US" altLang="en-US" sz="1800"/>
              <a:t>ớc thực hiện trong quá trình </a:t>
            </a:r>
            <a:r>
              <a:rPr lang="en-US" altLang="en-US" sz="1800"/>
              <a:t>đ</a:t>
            </a:r>
            <a:r>
              <a:rPr lang="en-US" altLang="en-US" sz="1800"/>
              <a:t>ặt hàng.</a:t>
            </a:r>
            <a:endParaRPr lang="en-US" altLang="en-US" sz="1800"/>
          </a:p>
          <a:p>
            <a:pPr marL="0" lvl="0" indent="0" algn="just" rtl="0">
              <a:lnSpc>
                <a:spcPct val="120000"/>
              </a:lnSpc>
              <a:spcBef>
                <a:spcPts val="0"/>
              </a:spcBef>
              <a:spcAft>
                <a:spcPts val="0"/>
              </a:spcAft>
              <a:buClr>
                <a:schemeClr val="dk1"/>
              </a:buClr>
              <a:buSzPts val="2400"/>
              <a:buNone/>
            </a:pPr>
            <a:r>
              <a:rPr lang="vi-VN" altLang="en-US" sz="2000" b="1"/>
              <a:t>- Tích hợp: </a:t>
            </a:r>
            <a:r>
              <a:rPr lang="en-US" altLang="en-US" sz="1800"/>
              <a:t>Kết nối với các dịch vụ vận chuyển </a:t>
            </a:r>
            <a:r>
              <a:rPr lang="en-US" altLang="en-US" sz="1800"/>
              <a:t>đ</a:t>
            </a:r>
            <a:r>
              <a:rPr lang="en-US" altLang="en-US" sz="1800"/>
              <a:t>ể theo d</a:t>
            </a:r>
            <a:r>
              <a:rPr lang="en-US" altLang="en-US" sz="1800"/>
              <a:t>õ</a:t>
            </a:r>
            <a:r>
              <a:rPr lang="en-US" altLang="en-US" sz="1800"/>
              <a:t>i trạng thái giao hàng.</a:t>
            </a:r>
            <a:endParaRPr lang="en-US" altLang="en-US" sz="180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0" name="Shape 220"/>
        <p:cNvGrpSpPr/>
        <p:nvPr/>
      </p:nvGrpSpPr>
      <p:grpSpPr>
        <a:xfrm>
          <a:off x="0" y="0"/>
          <a:ext cx="0" cy="0"/>
          <a:chOff x="0" y="0"/>
          <a:chExt cx="0" cy="0"/>
        </a:xfrm>
      </p:grpSpPr>
      <p:sp>
        <p:nvSpPr>
          <p:cNvPr id="221" name="Google Shape;221;p4"/>
          <p:cNvSpPr txBox="1"/>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panose="020F0502020204030204"/>
              <a:buNone/>
            </a:pPr>
            <a:r>
              <a:rPr lang="en-US" sz="2800">
                <a:solidFill>
                  <a:schemeClr val="bg1"/>
                </a:solidFill>
              </a:rPr>
              <a:t> </a:t>
            </a:r>
            <a:r>
              <a:rPr lang="vi-VN" altLang="en-US" sz="2800">
                <a:solidFill>
                  <a:schemeClr val="bg1"/>
                </a:solidFill>
              </a:rPr>
              <a:t>L</a:t>
            </a:r>
            <a:r>
              <a:rPr lang="vi-VN" altLang="en-US" sz="2800">
                <a:solidFill>
                  <a:schemeClr val="bg1"/>
                </a:solidFill>
                <a:sym typeface="Arial" panose="020B0604020202020204"/>
              </a:rPr>
              <a:t>ập kế hoạch kiểm thử</a:t>
            </a:r>
            <a:r>
              <a:rPr lang="vi-VN" altLang="en-US" sz="2800" u="heavy">
                <a:solidFill>
                  <a:schemeClr val="bg1"/>
                </a:solidFill>
                <a:sym typeface="Arial" panose="020B0604020202020204"/>
              </a:rPr>
              <a:t> </a:t>
            </a:r>
            <a:endParaRPr lang="vi-VN" altLang="en-US" sz="2800" u="heavy">
              <a:solidFill>
                <a:schemeClr val="bg1"/>
              </a:solidFill>
              <a:sym typeface="Arial" panose="020B0604020202020204"/>
            </a:endParaRPr>
          </a:p>
        </p:txBody>
      </p:sp>
      <p:sp>
        <p:nvSpPr>
          <p:cNvPr id="2" name="Text Placeholder 1"/>
          <p:cNvSpPr/>
          <p:nvPr>
            <p:ph type="body" idx="1"/>
          </p:nvPr>
        </p:nvSpPr>
        <p:spPr>
          <a:xfrm>
            <a:off x="173990" y="835660"/>
            <a:ext cx="2923540" cy="5459730"/>
          </a:xfrm>
        </p:spPr>
        <p:txBody>
          <a:bodyPr/>
          <a:p>
            <a:r>
              <a:rPr lang="vi-VN" altLang="en-US" sz="2000" b="1"/>
              <a:t>Lịch trình công viêc: </a:t>
            </a:r>
            <a:endParaRPr lang="vi-VN" altLang="en-US" sz="2000" b="1"/>
          </a:p>
        </p:txBody>
      </p:sp>
      <p:pic>
        <p:nvPicPr>
          <p:cNvPr id="4" name="Picture Placeholder 3"/>
          <p:cNvPicPr>
            <a:picLocks noChangeAspect="1"/>
          </p:cNvPicPr>
          <p:nvPr>
            <p:ph type="pic" idx="2"/>
          </p:nvPr>
        </p:nvPicPr>
        <p:blipFill>
          <a:blip r:embed="rId1"/>
          <a:stretch>
            <a:fillRect/>
          </a:stretch>
        </p:blipFill>
        <p:spPr>
          <a:xfrm>
            <a:off x="3275965" y="981075"/>
            <a:ext cx="4839335" cy="56076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20" name="Shape 220"/>
        <p:cNvGrpSpPr/>
        <p:nvPr/>
      </p:nvGrpSpPr>
      <p:grpSpPr>
        <a:xfrm>
          <a:off x="0" y="0"/>
          <a:ext cx="0" cy="0"/>
          <a:chOff x="0" y="0"/>
          <a:chExt cx="0" cy="0"/>
        </a:xfrm>
      </p:grpSpPr>
      <p:sp>
        <p:nvSpPr>
          <p:cNvPr id="221" name="Google Shape;221;p4"/>
          <p:cNvSpPr txBox="1"/>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panose="020F0502020204030204"/>
              <a:buNone/>
            </a:pPr>
            <a:r>
              <a:rPr lang="en-US" sz="2800">
                <a:solidFill>
                  <a:schemeClr val="bg1"/>
                </a:solidFill>
              </a:rPr>
              <a:t> </a:t>
            </a:r>
            <a:r>
              <a:rPr lang="vi-VN" altLang="en-US" sz="2800">
                <a:solidFill>
                  <a:schemeClr val="bg1"/>
                </a:solidFill>
              </a:rPr>
              <a:t>L</a:t>
            </a:r>
            <a:r>
              <a:rPr lang="vi-VN" altLang="en-US" sz="2800">
                <a:solidFill>
                  <a:schemeClr val="bg1"/>
                </a:solidFill>
                <a:sym typeface="Arial" panose="020B0604020202020204"/>
              </a:rPr>
              <a:t>ập kế hoạch kiểm thử</a:t>
            </a:r>
            <a:r>
              <a:rPr lang="vi-VN" altLang="en-US" sz="2800" u="heavy">
                <a:solidFill>
                  <a:schemeClr val="bg1"/>
                </a:solidFill>
                <a:sym typeface="Arial" panose="020B0604020202020204"/>
              </a:rPr>
              <a:t> </a:t>
            </a:r>
            <a:endParaRPr lang="vi-VN" altLang="en-US" sz="2800" u="heavy">
              <a:solidFill>
                <a:schemeClr val="bg1"/>
              </a:solidFill>
              <a:sym typeface="Arial" panose="020B0604020202020204"/>
            </a:endParaRPr>
          </a:p>
        </p:txBody>
      </p:sp>
      <p:sp>
        <p:nvSpPr>
          <p:cNvPr id="2" name="Text Placeholder 1"/>
          <p:cNvSpPr/>
          <p:nvPr>
            <p:ph type="body" idx="1"/>
          </p:nvPr>
        </p:nvSpPr>
        <p:spPr>
          <a:xfrm>
            <a:off x="307975" y="796290"/>
            <a:ext cx="3271520" cy="5499100"/>
          </a:xfrm>
        </p:spPr>
        <p:txBody>
          <a:bodyPr/>
          <a:p>
            <a:r>
              <a:rPr lang="vi-VN" altLang="en-US" sz="2000" b="1"/>
              <a:t>Công </a:t>
            </a:r>
            <a:r>
              <a:rPr lang="vi-VN" altLang="en-US" sz="2000" b="1"/>
              <a:t>cụ kiểm </a:t>
            </a:r>
            <a:r>
              <a:rPr lang="vi-VN" altLang="en-US" sz="2000" b="1"/>
              <a:t>thử </a:t>
            </a:r>
            <a:endParaRPr lang="vi-VN" altLang="en-US" sz="2000" b="1"/>
          </a:p>
        </p:txBody>
      </p:sp>
      <p:pic>
        <p:nvPicPr>
          <p:cNvPr id="3" name="Picture Placeholder 2"/>
          <p:cNvPicPr>
            <a:picLocks noChangeAspect="1"/>
          </p:cNvPicPr>
          <p:nvPr>
            <p:ph type="pic" idx="2"/>
          </p:nvPr>
        </p:nvPicPr>
        <p:blipFill>
          <a:blip r:embed="rId1"/>
          <a:stretch>
            <a:fillRect/>
          </a:stretch>
        </p:blipFill>
        <p:spPr>
          <a:xfrm>
            <a:off x="2987675" y="1196975"/>
            <a:ext cx="5558790" cy="48545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20" name="Shape 220"/>
        <p:cNvGrpSpPr/>
        <p:nvPr/>
      </p:nvGrpSpPr>
      <p:grpSpPr>
        <a:xfrm>
          <a:off x="0" y="0"/>
          <a:ext cx="0" cy="0"/>
          <a:chOff x="0" y="0"/>
          <a:chExt cx="0" cy="0"/>
        </a:xfrm>
      </p:grpSpPr>
      <p:sp>
        <p:nvSpPr>
          <p:cNvPr id="221" name="Google Shape;221;p4"/>
          <p:cNvSpPr txBox="1"/>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panose="020F0502020204030204"/>
              <a:buNone/>
            </a:pPr>
            <a:r>
              <a:rPr lang="en-US" sz="2800">
                <a:solidFill>
                  <a:schemeClr val="bg1"/>
                </a:solidFill>
              </a:rPr>
              <a:t> </a:t>
            </a:r>
            <a:r>
              <a:rPr lang="vi-VN" altLang="en-US" sz="2800">
                <a:solidFill>
                  <a:schemeClr val="bg1"/>
                </a:solidFill>
              </a:rPr>
              <a:t>L</a:t>
            </a:r>
            <a:r>
              <a:rPr lang="vi-VN" altLang="en-US" sz="2800">
                <a:solidFill>
                  <a:schemeClr val="bg1"/>
                </a:solidFill>
                <a:sym typeface="Arial" panose="020B0604020202020204"/>
              </a:rPr>
              <a:t>ập kế hoạch kiểm thử</a:t>
            </a:r>
            <a:r>
              <a:rPr lang="vi-VN" altLang="en-US" sz="2800" u="heavy">
                <a:solidFill>
                  <a:schemeClr val="bg1"/>
                </a:solidFill>
                <a:sym typeface="Arial" panose="020B0604020202020204"/>
              </a:rPr>
              <a:t> </a:t>
            </a:r>
            <a:endParaRPr lang="vi-VN" altLang="en-US" sz="2800" u="heavy">
              <a:solidFill>
                <a:schemeClr val="bg1"/>
              </a:solidFill>
              <a:sym typeface="Arial" panose="020B0604020202020204"/>
            </a:endParaRPr>
          </a:p>
        </p:txBody>
      </p:sp>
      <p:sp>
        <p:nvSpPr>
          <p:cNvPr id="2" name="Text Placeholder 1"/>
          <p:cNvSpPr/>
          <p:nvPr>
            <p:ph type="body" idx="1"/>
          </p:nvPr>
        </p:nvSpPr>
        <p:spPr>
          <a:xfrm>
            <a:off x="307975" y="987425"/>
            <a:ext cx="8476615" cy="5307965"/>
          </a:xfrm>
        </p:spPr>
        <p:txBody>
          <a:bodyPr/>
          <a:p>
            <a:r>
              <a:rPr lang="vi-VN" altLang="en-US" sz="2000" b="1"/>
              <a:t>* Điều kiện chấp </a:t>
            </a:r>
            <a:r>
              <a:rPr lang="vi-VN" altLang="en-US" sz="2000" b="1"/>
              <a:t>nhận:</a:t>
            </a:r>
            <a:endParaRPr lang="vi-VN" altLang="en-US" sz="2000" b="1"/>
          </a:p>
          <a:p>
            <a:r>
              <a:rPr lang="en-US" altLang="en-US" sz="2000"/>
              <a:t>-Passed tất cả các testcases </a:t>
            </a:r>
            <a:r>
              <a:rPr lang="en-US" altLang="en-US" sz="2000"/>
              <a:t>đ</a:t>
            </a:r>
            <a:r>
              <a:rPr lang="en-US" altLang="en-US" sz="2000"/>
              <a:t>ã </a:t>
            </a:r>
            <a:r>
              <a:rPr lang="en-US" altLang="en-US" sz="2000"/>
              <a:t>đư</a:t>
            </a:r>
            <a:r>
              <a:rPr lang="en-US" altLang="en-US" sz="2000"/>
              <a:t>ợc </a:t>
            </a:r>
            <a:r>
              <a:rPr lang="en-US" altLang="en-US" sz="2000"/>
              <a:t>đ</a:t>
            </a:r>
            <a:r>
              <a:rPr lang="en-US" altLang="en-US" sz="2000"/>
              <a:t>ịnh ngh</a:t>
            </a:r>
            <a:r>
              <a:rPr lang="en-US" altLang="en-US" sz="2000"/>
              <a:t>ĩ</a:t>
            </a:r>
            <a:r>
              <a:rPr lang="en-US" altLang="en-US" sz="2000"/>
              <a:t>a.</a:t>
            </a:r>
            <a:endParaRPr lang="en-US" altLang="en-US" sz="2000"/>
          </a:p>
          <a:p>
            <a:r>
              <a:rPr lang="en-US" altLang="en-US" sz="2000"/>
              <a:t>-Hệ thống chạy ổn </a:t>
            </a:r>
            <a:r>
              <a:rPr lang="en-US" altLang="en-US" sz="2000"/>
              <a:t>đ</a:t>
            </a:r>
            <a:r>
              <a:rPr lang="en-US" altLang="en-US" sz="2000"/>
              <a:t>ịnh trên các trình duyệt web khác nhau (Google Chrome, Microsoft Edge).</a:t>
            </a:r>
            <a:endParaRPr lang="en-US" altLang="en-US" sz="2000"/>
          </a:p>
          <a:p>
            <a:r>
              <a:rPr lang="vi-VN" altLang="en-US" sz="2000" b="1"/>
              <a:t>* Phân loại </a:t>
            </a:r>
            <a:r>
              <a:rPr lang="vi-VN" altLang="en-US" sz="2000" b="1"/>
              <a:t>lỗi:</a:t>
            </a:r>
            <a:endParaRPr lang="vi-VN" altLang="en-US" sz="2000" b="1"/>
          </a:p>
        </p:txBody>
      </p:sp>
      <p:graphicFrame>
        <p:nvGraphicFramePr>
          <p:cNvPr id="3" name="Picture Placeholder 2"/>
          <p:cNvGraphicFramePr/>
          <p:nvPr>
            <p:ph type="pic" idx="2"/>
            <p:custDataLst>
              <p:tags r:id="rId1"/>
            </p:custDataLst>
          </p:nvPr>
        </p:nvGraphicFramePr>
        <p:xfrm>
          <a:off x="1043305" y="3141345"/>
          <a:ext cx="6667500" cy="2954655"/>
        </p:xfrm>
        <a:graphic>
          <a:graphicData uri="http://schemas.openxmlformats.org/drawingml/2006/table">
            <a:tbl>
              <a:tblPr/>
              <a:tblGrid>
                <a:gridCol w="1767840"/>
                <a:gridCol w="4899660"/>
              </a:tblGrid>
              <a:tr h="612775">
                <a:tc>
                  <a:txBody>
                    <a:bodyPr/>
                    <a:p>
                      <a:pPr marL="68580" indent="0" algn="ctr">
                        <a:lnSpc>
                          <a:spcPct val="114000"/>
                        </a:lnSpc>
                        <a:spcBef>
                          <a:spcPct val="0"/>
                        </a:spcBef>
                        <a:spcAft>
                          <a:spcPts val="1000"/>
                        </a:spcAft>
                      </a:pPr>
                      <a:r>
                        <a:rPr lang="en-US" altLang="zh-CN" sz="1300" b="1">
                          <a:latin typeface="Times New Roman" panose="02020603050405020304"/>
                          <a:ea typeface="Times New Roman" panose="02020603050405020304"/>
                        </a:rPr>
                        <a:t>Mức độ nghiêm trọng</a:t>
                      </a:r>
                      <a:endParaRPr lang="en-US" altLang="zh-CN" sz="1300" b="1">
                        <a:latin typeface="Times New Roman" panose="02020603050405020304"/>
                        <a:ea typeface="Times New Roman" panose="02020603050405020304"/>
                      </a:endParaRPr>
                    </a:p>
                  </a:txBody>
                  <a:tcPr marL="68580" marR="68580" marT="0"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solidFill>
                      <a:srgbClr val="D9D9D9"/>
                    </a:solidFill>
                  </a:tcPr>
                </a:tc>
                <a:tc>
                  <a:txBody>
                    <a:bodyPr/>
                    <a:p>
                      <a:pPr marL="68580" indent="0" algn="ctr">
                        <a:lnSpc>
                          <a:spcPct val="114000"/>
                        </a:lnSpc>
                        <a:spcBef>
                          <a:spcPct val="0"/>
                        </a:spcBef>
                        <a:spcAft>
                          <a:spcPts val="1000"/>
                        </a:spcAft>
                      </a:pPr>
                      <a:r>
                        <a:rPr lang="en-US" altLang="zh-CN" sz="1300" b="1">
                          <a:latin typeface="Times New Roman" panose="02020603050405020304"/>
                          <a:ea typeface="Times New Roman" panose="02020603050405020304"/>
                        </a:rPr>
                        <a:t>Đặc tả lỗi</a:t>
                      </a:r>
                      <a:endParaRPr lang="en-US" altLang="zh-CN" sz="1300" b="1">
                        <a:latin typeface="Times New Roman" panose="02020603050405020304"/>
                        <a:ea typeface="Times New Roman" panose="02020603050405020304"/>
                      </a:endParaRPr>
                    </a:p>
                  </a:txBody>
                  <a:tcPr marL="68580" marR="68580" marT="0"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solidFill>
                      <a:srgbClr val="D9D9D9"/>
                    </a:solidFill>
                  </a:tcPr>
                </a:tc>
              </a:tr>
              <a:tr h="1116965">
                <a:tc>
                  <a:txBody>
                    <a:bodyPr/>
                    <a:p>
                      <a:pPr marL="68580" indent="0" algn="ctr">
                        <a:lnSpc>
                          <a:spcPct val="114000"/>
                        </a:lnSpc>
                        <a:spcBef>
                          <a:spcPct val="0"/>
                        </a:spcBef>
                        <a:spcAft>
                          <a:spcPts val="1000"/>
                        </a:spcAft>
                      </a:pPr>
                      <a:r>
                        <a:rPr lang="en-US" altLang="zh-CN" sz="1300">
                          <a:latin typeface="Times New Roman" panose="02020603050405020304"/>
                          <a:ea typeface="Times New Roman" panose="02020603050405020304"/>
                        </a:rPr>
                        <a:t>High</a:t>
                      </a:r>
                      <a:endParaRPr lang="en-US" altLang="zh-CN" sz="1300">
                        <a:latin typeface="Times New Roman" panose="02020603050405020304"/>
                        <a:ea typeface="Times New Roman" panose="02020603050405020304"/>
                      </a:endParaRPr>
                    </a:p>
                  </a:txBody>
                  <a:tcPr marL="68580" marR="68580" marT="0"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marL="685800" indent="-228600" algn="just">
                        <a:spcBef>
                          <a:spcPts val="200"/>
                        </a:spcBef>
                        <a:spcAft>
                          <a:spcPct val="0"/>
                        </a:spcAft>
                      </a:pPr>
                      <a:r>
                        <a:rPr lang="en-US" altLang="zh-CN" sz="1300">
                          <a:latin typeface="Arial" panose="020B0604020202020204"/>
                          <a:ea typeface="Times New Roman" panose="02020603050405020304"/>
                        </a:rPr>
                        <a:t>-</a:t>
                      </a:r>
                      <a:r>
                        <a:rPr lang="en-US" altLang="zh-CN" sz="1300">
                          <a:latin typeface="Arial" panose="020B0604020202020204"/>
                          <a:ea typeface="Times New Roman" panose="02020603050405020304"/>
                        </a:rPr>
                        <a:t> </a:t>
                      </a:r>
                      <a:r>
                        <a:rPr lang="en-US" altLang="zh-CN" sz="1300">
                          <a:latin typeface="Times New Roman" panose="02020603050405020304"/>
                          <a:ea typeface="Times New Roman" panose="02020603050405020304"/>
                        </a:rPr>
                        <a:t>Lỗi trang sản phẩm không hiển thị</a:t>
                      </a:r>
                      <a:endParaRPr lang="en-US" altLang="zh-CN" sz="1300">
                        <a:latin typeface="Times New Roman" panose="02020603050405020304"/>
                        <a:ea typeface="Times New Roman" panose="02020603050405020304"/>
                      </a:endParaRPr>
                    </a:p>
                    <a:p>
                      <a:pPr marL="685800" indent="-228600" algn="just">
                        <a:spcBef>
                          <a:spcPts val="200"/>
                        </a:spcBef>
                        <a:spcAft>
                          <a:spcPct val="0"/>
                        </a:spcAft>
                      </a:pPr>
                      <a:r>
                        <a:rPr lang="en-US" altLang="zh-CN" sz="1300">
                          <a:latin typeface="Arial" panose="020B0604020202020204"/>
                          <a:ea typeface="Times New Roman" panose="02020603050405020304"/>
                        </a:rPr>
                        <a:t>-</a:t>
                      </a:r>
                      <a:r>
                        <a:rPr lang="en-US" altLang="zh-CN" sz="1300">
                          <a:latin typeface="Arial" panose="020B0604020202020204"/>
                          <a:ea typeface="Times New Roman" panose="02020603050405020304"/>
                        </a:rPr>
                        <a:t> </a:t>
                      </a:r>
                      <a:r>
                        <a:rPr lang="en-US" altLang="zh-CN" sz="1300">
                          <a:latin typeface="Times New Roman" panose="02020603050405020304"/>
                          <a:ea typeface="Times New Roman" panose="02020603050405020304"/>
                        </a:rPr>
                        <a:t>Lỗi không đăng nhập hoặc đăng kí được</a:t>
                      </a:r>
                      <a:endParaRPr lang="en-US" altLang="zh-CN" sz="1300">
                        <a:latin typeface="Times New Roman" panose="02020603050405020304"/>
                        <a:ea typeface="Times New Roman" panose="02020603050405020304"/>
                      </a:endParaRPr>
                    </a:p>
                    <a:p>
                      <a:pPr marL="685800" indent="-228600" algn="just">
                        <a:spcBef>
                          <a:spcPts val="200"/>
                        </a:spcBef>
                        <a:spcAft>
                          <a:spcPct val="0"/>
                        </a:spcAft>
                      </a:pPr>
                      <a:r>
                        <a:rPr lang="en-US" altLang="zh-CN" sz="1300">
                          <a:latin typeface="Arial" panose="020B0604020202020204"/>
                          <a:ea typeface="Times New Roman" panose="02020603050405020304"/>
                        </a:rPr>
                        <a:t>-</a:t>
                      </a:r>
                      <a:r>
                        <a:rPr lang="en-US" altLang="zh-CN" sz="1300">
                          <a:latin typeface="Arial" panose="020B0604020202020204"/>
                          <a:ea typeface="Times New Roman" panose="02020603050405020304"/>
                        </a:rPr>
                        <a:t> </a:t>
                      </a:r>
                      <a:r>
                        <a:rPr lang="en-US" altLang="zh-CN" sz="1300">
                          <a:latin typeface="Times New Roman" panose="02020603050405020304"/>
                          <a:ea typeface="Times New Roman" panose="02020603050405020304"/>
                        </a:rPr>
                        <a:t>Lỗi không thanh toán được</a:t>
                      </a:r>
                      <a:endParaRPr lang="en-US" altLang="zh-CN" sz="1300">
                        <a:latin typeface="Times New Roman" panose="02020603050405020304"/>
                        <a:ea typeface="Times New Roman" panose="02020603050405020304"/>
                      </a:endParaRPr>
                    </a:p>
                    <a:p>
                      <a:pPr marL="685800" indent="-228600" algn="just">
                        <a:spcBef>
                          <a:spcPts val="200"/>
                        </a:spcBef>
                        <a:spcAft>
                          <a:spcPct val="0"/>
                        </a:spcAft>
                      </a:pPr>
                      <a:r>
                        <a:rPr lang="en-US" altLang="zh-CN" sz="1300">
                          <a:latin typeface="Arial" panose="020B0604020202020204"/>
                          <a:ea typeface="Times New Roman" panose="02020603050405020304"/>
                        </a:rPr>
                        <a:t>-</a:t>
                      </a:r>
                      <a:r>
                        <a:rPr lang="en-US" altLang="zh-CN" sz="1300">
                          <a:latin typeface="Arial" panose="020B0604020202020204"/>
                          <a:ea typeface="Times New Roman" panose="02020603050405020304"/>
                        </a:rPr>
                        <a:t> </a:t>
                      </a:r>
                      <a:r>
                        <a:rPr lang="en-US" altLang="zh-CN" sz="1300">
                          <a:latin typeface="Times New Roman" panose="02020603050405020304"/>
                          <a:ea typeface="Times New Roman" panose="02020603050405020304"/>
                        </a:rPr>
                        <a:t>Lỗi không thêm vào giỏ hàng được</a:t>
                      </a:r>
                      <a:endParaRPr lang="en-US" altLang="zh-CN" sz="1300">
                        <a:latin typeface="Times New Roman" panose="02020603050405020304"/>
                        <a:ea typeface="Times New Roman" panose="02020603050405020304"/>
                      </a:endParaRPr>
                    </a:p>
                  </a:txBody>
                  <a:tcPr marL="68580" marR="68580" marT="0"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06705">
                <a:tc>
                  <a:txBody>
                    <a:bodyPr/>
                    <a:p>
                      <a:pPr marL="68580" indent="0" algn="ctr">
                        <a:lnSpc>
                          <a:spcPct val="114000"/>
                        </a:lnSpc>
                        <a:spcBef>
                          <a:spcPct val="0"/>
                        </a:spcBef>
                        <a:spcAft>
                          <a:spcPts val="1000"/>
                        </a:spcAft>
                      </a:pPr>
                      <a:r>
                        <a:rPr lang="en-US" altLang="zh-CN" sz="1300">
                          <a:latin typeface="Times New Roman" panose="02020603050405020304"/>
                          <a:ea typeface="Times New Roman" panose="02020603050405020304"/>
                        </a:rPr>
                        <a:t>Medium</a:t>
                      </a:r>
                      <a:endParaRPr lang="en-US" altLang="zh-CN" sz="1300">
                        <a:latin typeface="Times New Roman" panose="02020603050405020304"/>
                        <a:ea typeface="Times New Roman" panose="02020603050405020304"/>
                      </a:endParaRPr>
                    </a:p>
                  </a:txBody>
                  <a:tcPr marL="68580" marR="68580" marT="0"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marL="685800" indent="-228600" algn="just">
                        <a:lnSpc>
                          <a:spcPct val="114000"/>
                        </a:lnSpc>
                        <a:spcBef>
                          <a:spcPct val="0"/>
                        </a:spcBef>
                        <a:spcAft>
                          <a:spcPct val="0"/>
                        </a:spcAft>
                      </a:pPr>
                      <a:r>
                        <a:rPr lang="en-US" altLang="zh-CN" sz="1300">
                          <a:latin typeface="Arial" panose="020B0604020202020204"/>
                          <a:ea typeface="Times New Roman" panose="02020603050405020304"/>
                        </a:rPr>
                        <a:t>-</a:t>
                      </a:r>
                      <a:r>
                        <a:rPr lang="en-US" altLang="zh-CN" sz="1300">
                          <a:latin typeface="Arial" panose="020B0604020202020204"/>
                          <a:ea typeface="Times New Roman" panose="02020603050405020304"/>
                        </a:rPr>
                        <a:t> </a:t>
                      </a:r>
                      <a:r>
                        <a:rPr lang="en-US" altLang="zh-CN" sz="1300">
                          <a:latin typeface="Times New Roman" panose="02020603050405020304"/>
                          <a:ea typeface="Times New Roman" panose="02020603050405020304"/>
                        </a:rPr>
                        <a:t>Sai thông tin sản phẩm</a:t>
                      </a:r>
                      <a:endParaRPr lang="en-US" altLang="zh-CN" sz="1300">
                        <a:latin typeface="Times New Roman" panose="02020603050405020304"/>
                        <a:ea typeface="Times New Roman" panose="02020603050405020304"/>
                      </a:endParaRPr>
                    </a:p>
                  </a:txBody>
                  <a:tcPr marL="68580" marR="68580" marT="0"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918210">
                <a:tc>
                  <a:txBody>
                    <a:bodyPr/>
                    <a:p>
                      <a:pPr marL="68580" indent="0" algn="ctr">
                        <a:lnSpc>
                          <a:spcPct val="114000"/>
                        </a:lnSpc>
                        <a:spcBef>
                          <a:spcPct val="0"/>
                        </a:spcBef>
                        <a:spcAft>
                          <a:spcPts val="1000"/>
                        </a:spcAft>
                      </a:pPr>
                      <a:r>
                        <a:rPr lang="en-US" altLang="zh-CN" sz="1300">
                          <a:latin typeface="Times New Roman" panose="02020603050405020304"/>
                          <a:ea typeface="Times New Roman" panose="02020603050405020304"/>
                        </a:rPr>
                        <a:t>L</a:t>
                      </a:r>
                      <a:r>
                        <a:rPr lang="en-US" altLang="zh-CN" sz="1300">
                          <a:latin typeface="Times New Roman" panose="02020603050405020304"/>
                          <a:ea typeface="Times New Roman" panose="02020603050405020304"/>
                        </a:rPr>
                        <a:t>ow</a:t>
                      </a:r>
                      <a:endParaRPr lang="en-US" altLang="zh-CN" sz="1300">
                        <a:latin typeface="Times New Roman" panose="02020603050405020304"/>
                        <a:ea typeface="Times New Roman" panose="02020603050405020304"/>
                      </a:endParaRPr>
                    </a:p>
                  </a:txBody>
                  <a:tcPr marL="68580" marR="68580" marT="0"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marL="685800" indent="-228600" algn="just">
                        <a:lnSpc>
                          <a:spcPct val="114000"/>
                        </a:lnSpc>
                        <a:spcBef>
                          <a:spcPct val="0"/>
                        </a:spcBef>
                        <a:spcAft>
                          <a:spcPct val="0"/>
                        </a:spcAft>
                      </a:pPr>
                      <a:r>
                        <a:rPr lang="en-US" altLang="zh-CN" sz="1300">
                          <a:latin typeface="Arial" panose="020B0604020202020204"/>
                          <a:ea typeface="Times New Roman" panose="02020603050405020304"/>
                        </a:rPr>
                        <a:t>-</a:t>
                      </a:r>
                      <a:r>
                        <a:rPr lang="en-US" altLang="zh-CN" sz="1300">
                          <a:latin typeface="Arial" panose="020B0604020202020204"/>
                          <a:ea typeface="Times New Roman" panose="02020603050405020304"/>
                        </a:rPr>
                        <a:t> </a:t>
                      </a:r>
                      <a:r>
                        <a:rPr lang="en-US" altLang="zh-CN" sz="1300">
                          <a:latin typeface="Times New Roman" panose="02020603050405020304"/>
                          <a:ea typeface="Times New Roman" panose="02020603050405020304"/>
                        </a:rPr>
                        <a:t>Lỗi chính tả</a:t>
                      </a:r>
                      <a:endParaRPr lang="en-US" altLang="zh-CN" sz="1300">
                        <a:latin typeface="Times New Roman" panose="02020603050405020304"/>
                        <a:ea typeface="Times New Roman" panose="02020603050405020304"/>
                      </a:endParaRPr>
                    </a:p>
                    <a:p>
                      <a:pPr marL="685800" indent="-228600" algn="just">
                        <a:lnSpc>
                          <a:spcPct val="114000"/>
                        </a:lnSpc>
                        <a:spcBef>
                          <a:spcPct val="0"/>
                        </a:spcBef>
                        <a:spcAft>
                          <a:spcPct val="0"/>
                        </a:spcAft>
                      </a:pPr>
                      <a:r>
                        <a:rPr lang="en-US" altLang="zh-CN" sz="1300">
                          <a:latin typeface="Arial" panose="020B0604020202020204"/>
                          <a:ea typeface="Times New Roman" panose="02020603050405020304"/>
                        </a:rPr>
                        <a:t>-</a:t>
                      </a:r>
                      <a:r>
                        <a:rPr lang="en-US" altLang="zh-CN" sz="1300">
                          <a:latin typeface="Arial" panose="020B0604020202020204"/>
                          <a:ea typeface="Times New Roman" panose="02020603050405020304"/>
                        </a:rPr>
                        <a:t> </a:t>
                      </a:r>
                      <a:r>
                        <a:rPr lang="en-US" altLang="zh-CN" sz="1300">
                          <a:latin typeface="Times New Roman" panose="02020603050405020304"/>
                          <a:ea typeface="Times New Roman" panose="02020603050405020304"/>
                        </a:rPr>
                        <a:t>Lỗi hiển thị thông báo</a:t>
                      </a:r>
                      <a:endParaRPr lang="en-US" altLang="zh-CN" sz="1300">
                        <a:latin typeface="Times New Roman" panose="02020603050405020304"/>
                        <a:ea typeface="Times New Roman" panose="02020603050405020304"/>
                      </a:endParaRPr>
                    </a:p>
                    <a:p>
                      <a:pPr marL="685800" indent="-228600" algn="just">
                        <a:lnSpc>
                          <a:spcPct val="114000"/>
                        </a:lnSpc>
                        <a:spcBef>
                          <a:spcPct val="0"/>
                        </a:spcBef>
                        <a:spcAft>
                          <a:spcPct val="0"/>
                        </a:spcAft>
                      </a:pPr>
                      <a:r>
                        <a:rPr lang="en-US" altLang="zh-CN" sz="1300">
                          <a:latin typeface="Arial" panose="020B0604020202020204"/>
                          <a:ea typeface="Times New Roman" panose="02020603050405020304"/>
                        </a:rPr>
                        <a:t>-</a:t>
                      </a:r>
                      <a:r>
                        <a:rPr lang="en-US" altLang="zh-CN" sz="1300">
                          <a:latin typeface="Arial" panose="020B0604020202020204"/>
                          <a:ea typeface="Times New Roman" panose="02020603050405020304"/>
                        </a:rPr>
                        <a:t> </a:t>
                      </a:r>
                      <a:r>
                        <a:rPr lang="en-US" altLang="zh-CN" sz="1300">
                          <a:latin typeface="Times New Roman" panose="02020603050405020304"/>
                          <a:ea typeface="Times New Roman" panose="02020603050405020304"/>
                        </a:rPr>
                        <a:t>Lỗi hiển thị hình ảnh, icon</a:t>
                      </a:r>
                      <a:endParaRPr lang="en-US" altLang="zh-CN" sz="1300">
                        <a:latin typeface="Times New Roman" panose="02020603050405020304"/>
                        <a:ea typeface="Times New Roman" panose="02020603050405020304"/>
                      </a:endParaRPr>
                    </a:p>
                  </a:txBody>
                  <a:tcPr marL="68580" marR="68580" marT="0"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vi-VN" altLang="en-US"/>
              <a:t>Nội </a:t>
            </a:r>
            <a:r>
              <a:rPr lang="vi-VN" altLang="en-US"/>
              <a:t>dung</a:t>
            </a:r>
            <a:endParaRPr lang="vi-VN" altLang="en-US"/>
          </a:p>
        </p:txBody>
      </p:sp>
      <p:sp>
        <p:nvSpPr>
          <p:cNvPr id="159" name="Google Shape;159;p3"/>
          <p:cNvSpPr/>
          <p:nvPr/>
        </p:nvSpPr>
        <p:spPr>
          <a:xfrm>
            <a:off x="2360295" y="1845310"/>
            <a:ext cx="533019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p>
            <a:pPr marL="0" marR="0" lvl="0" indent="0" algn="l" rtl="0">
              <a:spcBef>
                <a:spcPts val="0"/>
              </a:spcBef>
              <a:spcAft>
                <a:spcPts val="0"/>
              </a:spcAft>
              <a:buNone/>
            </a:pPr>
            <a:r>
              <a:rPr lang="vi-VN" altLang="en-US" sz="1800" b="1">
                <a:solidFill>
                  <a:srgbClr val="D0CECE"/>
                </a:solidFill>
                <a:latin typeface="Arial" panose="020B0604020202020204"/>
                <a:ea typeface="Arial" panose="020B0604020202020204"/>
                <a:cs typeface="Arial" panose="020B0604020202020204"/>
                <a:sym typeface="Arial" panose="020B0604020202020204"/>
              </a:rPr>
              <a:t>Cơ sở lý </a:t>
            </a:r>
            <a:r>
              <a:rPr lang="vi-VN" altLang="en-US" sz="1800" b="1">
                <a:solidFill>
                  <a:srgbClr val="D0CECE"/>
                </a:solidFill>
                <a:latin typeface="Arial" panose="020B0604020202020204"/>
                <a:ea typeface="Arial" panose="020B0604020202020204"/>
                <a:cs typeface="Arial" panose="020B0604020202020204"/>
                <a:sym typeface="Arial" panose="020B0604020202020204"/>
              </a:rPr>
              <a:t>thuyết</a:t>
            </a:r>
            <a:endParaRPr lang="vi-VN" altLang="en-US" sz="1800" b="1">
              <a:solidFill>
                <a:srgbClr val="D0CECE"/>
              </a:solidFill>
              <a:latin typeface="Arial" panose="020B0604020202020204"/>
              <a:ea typeface="Arial" panose="020B0604020202020204"/>
              <a:cs typeface="Arial" panose="020B0604020202020204"/>
              <a:sym typeface="Arial" panose="020B0604020202020204"/>
            </a:endParaRPr>
          </a:p>
        </p:txBody>
      </p:sp>
      <p:sp>
        <p:nvSpPr>
          <p:cNvPr id="160" name="Google Shape;160;p3"/>
          <p:cNvSpPr/>
          <p:nvPr/>
        </p:nvSpPr>
        <p:spPr>
          <a:xfrm>
            <a:off x="2700132" y="2853274"/>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p>
            <a:pPr marL="0" marR="0" lvl="0" indent="0" algn="l" rtl="0">
              <a:spcBef>
                <a:spcPts val="0"/>
              </a:spcBef>
              <a:spcAft>
                <a:spcPts val="0"/>
              </a:spcAft>
              <a:buNone/>
            </a:pPr>
            <a:r>
              <a:rPr lang="vi-VN" altLang="en-US" sz="1800" b="1">
                <a:solidFill>
                  <a:srgbClr val="D0CECE"/>
                </a:solidFill>
                <a:latin typeface="Arial" panose="020B0604020202020204"/>
                <a:ea typeface="Arial" panose="020B0604020202020204"/>
                <a:cs typeface="Arial" panose="020B0604020202020204"/>
                <a:sym typeface="Arial" panose="020B0604020202020204"/>
              </a:rPr>
              <a:t>Phân tích yêu cầu và lập kế hoạch kiểm </a:t>
            </a:r>
            <a:r>
              <a:rPr lang="vi-VN" altLang="en-US" sz="1800" b="1">
                <a:solidFill>
                  <a:srgbClr val="D0CECE"/>
                </a:solidFill>
                <a:latin typeface="Arial" panose="020B0604020202020204"/>
                <a:ea typeface="Arial" panose="020B0604020202020204"/>
                <a:cs typeface="Arial" panose="020B0604020202020204"/>
                <a:sym typeface="Arial" panose="020B0604020202020204"/>
              </a:rPr>
              <a:t>thử</a:t>
            </a:r>
            <a:endParaRPr lang="vi-VN" altLang="en-US" sz="1800" b="1">
              <a:solidFill>
                <a:srgbClr val="D0CECE"/>
              </a:solidFill>
              <a:latin typeface="Arial" panose="020B0604020202020204"/>
              <a:ea typeface="Arial" panose="020B0604020202020204"/>
              <a:cs typeface="Arial" panose="020B0604020202020204"/>
              <a:sym typeface="Arial" panose="020B0604020202020204"/>
            </a:endParaRPr>
          </a:p>
        </p:txBody>
      </p:sp>
      <p:sp>
        <p:nvSpPr>
          <p:cNvPr id="161" name="Google Shape;161;p3"/>
          <p:cNvSpPr/>
          <p:nvPr/>
        </p:nvSpPr>
        <p:spPr>
          <a:xfrm>
            <a:off x="1475524" y="837087"/>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p>
            <a:pPr marL="0" marR="0" lvl="0" indent="0" algn="l" rtl="0">
              <a:spcBef>
                <a:spcPts val="0"/>
              </a:spcBef>
              <a:spcAft>
                <a:spcPts val="0"/>
              </a:spcAft>
              <a:buNone/>
            </a:pPr>
            <a:r>
              <a:rPr lang="vi-VN" altLang="en-US" sz="1800" b="1">
                <a:solidFill>
                  <a:srgbClr val="D0CECE"/>
                </a:solidFill>
                <a:latin typeface="Arial" panose="020B0604020202020204"/>
                <a:ea typeface="Arial" panose="020B0604020202020204"/>
                <a:cs typeface="Arial" panose="020B0604020202020204"/>
                <a:sym typeface="Arial" panose="020B0604020202020204"/>
              </a:rPr>
              <a:t>Tổng quan về đề </a:t>
            </a:r>
            <a:r>
              <a:rPr lang="vi-VN" altLang="en-US" sz="1800" b="1">
                <a:solidFill>
                  <a:srgbClr val="D0CECE"/>
                </a:solidFill>
                <a:latin typeface="Arial" panose="020B0604020202020204"/>
                <a:ea typeface="Arial" panose="020B0604020202020204"/>
                <a:cs typeface="Arial" panose="020B0604020202020204"/>
                <a:sym typeface="Arial" panose="020B0604020202020204"/>
              </a:rPr>
              <a:t>tài</a:t>
            </a:r>
            <a:endParaRPr lang="vi-VN" altLang="en-US" sz="1800" b="1">
              <a:solidFill>
                <a:srgbClr val="D0CECE"/>
              </a:solidFill>
              <a:latin typeface="Arial" panose="020B0604020202020204"/>
              <a:ea typeface="Arial" panose="020B0604020202020204"/>
              <a:cs typeface="Arial" panose="020B0604020202020204"/>
              <a:sym typeface="Arial" panose="020B0604020202020204"/>
            </a:endParaRPr>
          </a:p>
        </p:txBody>
      </p:sp>
      <p:sp>
        <p:nvSpPr>
          <p:cNvPr id="162" name="Google Shape;162;p3"/>
          <p:cNvSpPr/>
          <p:nvPr/>
        </p:nvSpPr>
        <p:spPr>
          <a:xfrm>
            <a:off x="2627630" y="3861435"/>
            <a:ext cx="532003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p>
            <a:pPr marL="0" marR="0" lvl="0" indent="0" algn="l" rtl="0">
              <a:spcBef>
                <a:spcPts val="0"/>
              </a:spcBef>
              <a:spcAft>
                <a:spcPts val="0"/>
              </a:spcAft>
              <a:buNone/>
            </a:pPr>
            <a:r>
              <a:rPr lang="vi-VN" altLang="en-US" sz="1800" b="1">
                <a:solidFill>
                  <a:schemeClr val="dk1"/>
                </a:solidFill>
                <a:latin typeface="Arial" panose="020B0604020202020204"/>
                <a:ea typeface="Arial" panose="020B0604020202020204"/>
                <a:cs typeface="Arial" panose="020B0604020202020204"/>
                <a:sym typeface="Arial" panose="020B0604020202020204"/>
              </a:rPr>
              <a:t>Triển khai kiểm thử ứng dụng </a:t>
            </a:r>
            <a:r>
              <a:rPr lang="vi-VN" altLang="en-US" sz="1800" b="1">
                <a:solidFill>
                  <a:schemeClr val="dk1"/>
                </a:solidFill>
                <a:latin typeface="Arial" panose="020B0604020202020204"/>
                <a:ea typeface="Arial" panose="020B0604020202020204"/>
                <a:cs typeface="Arial" panose="020B0604020202020204"/>
                <a:sym typeface="Arial" panose="020B0604020202020204"/>
              </a:rPr>
              <a:t>web</a:t>
            </a:r>
            <a:endParaRPr lang="vi-VN" altLang="en-US" sz="1800" b="1">
              <a:solidFill>
                <a:schemeClr val="dk1"/>
              </a:solidFill>
              <a:latin typeface="Arial" panose="020B0604020202020204"/>
              <a:ea typeface="Arial" panose="020B0604020202020204"/>
              <a:cs typeface="Arial" panose="020B0604020202020204"/>
              <a:sym typeface="Arial" panose="020B0604020202020204"/>
            </a:endParaRPr>
          </a:p>
        </p:txBody>
      </p:sp>
      <p:grpSp>
        <p:nvGrpSpPr>
          <p:cNvPr id="163" name="Google Shape;163;p3"/>
          <p:cNvGrpSpPr/>
          <p:nvPr/>
        </p:nvGrpSpPr>
        <p:grpSpPr>
          <a:xfrm>
            <a:off x="1154579" y="955079"/>
            <a:ext cx="381000" cy="381000"/>
            <a:chOff x="2078" y="1680"/>
            <a:chExt cx="1615" cy="1615"/>
          </a:xfrm>
        </p:grpSpPr>
        <p:sp>
          <p:nvSpPr>
            <p:cNvPr id="164" name="Google Shape;164;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5" name="Google Shape;165;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6" name="Google Shape;166;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7" name="Google Shape;167;p3"/>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8" name="Google Shape;168;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9" name="Google Shape;169;p3"/>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70" name="Google Shape;170;p3"/>
          <p:cNvGrpSpPr/>
          <p:nvPr/>
        </p:nvGrpSpPr>
        <p:grpSpPr>
          <a:xfrm>
            <a:off x="2040675" y="1888330"/>
            <a:ext cx="381000" cy="381000"/>
            <a:chOff x="2078" y="1680"/>
            <a:chExt cx="1615" cy="1615"/>
          </a:xfrm>
        </p:grpSpPr>
        <p:sp>
          <p:nvSpPr>
            <p:cNvPr id="171" name="Google Shape;171;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2" name="Google Shape;172;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3" name="Google Shape;173;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4" name="Google Shape;174;p3"/>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5" name="Google Shape;175;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6" name="Google Shape;176;p3"/>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77" name="Google Shape;177;p3"/>
          <p:cNvGrpSpPr/>
          <p:nvPr/>
        </p:nvGrpSpPr>
        <p:grpSpPr>
          <a:xfrm>
            <a:off x="2366123" y="2935824"/>
            <a:ext cx="381000" cy="381000"/>
            <a:chOff x="2078" y="1680"/>
            <a:chExt cx="1615" cy="1615"/>
          </a:xfrm>
        </p:grpSpPr>
        <p:sp>
          <p:nvSpPr>
            <p:cNvPr id="178" name="Google Shape;178;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9" name="Google Shape;179;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0" name="Google Shape;180;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1" name="Google Shape;181;p3"/>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2" name="Google Shape;182;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3" name="Google Shape;183;p3"/>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84" name="Google Shape;184;p3"/>
          <p:cNvGrpSpPr/>
          <p:nvPr/>
        </p:nvGrpSpPr>
        <p:grpSpPr>
          <a:xfrm>
            <a:off x="2406926" y="3872096"/>
            <a:ext cx="355600" cy="381000"/>
            <a:chOff x="2078" y="1680"/>
            <a:chExt cx="1615" cy="1615"/>
          </a:xfrm>
        </p:grpSpPr>
        <p:sp>
          <p:nvSpPr>
            <p:cNvPr id="185" name="Google Shape;185;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6" name="Google Shape;186;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7" name="Google Shape;187;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8" name="Google Shape;188;p3"/>
            <p:cNvSpPr/>
            <p:nvPr/>
          </p:nvSpPr>
          <p:spPr>
            <a:xfrm>
              <a:off x="2254" y="1856"/>
              <a:ext cx="1262" cy="1264"/>
            </a:xfrm>
            <a:prstGeom prst="ellipse">
              <a:avLst/>
            </a:prstGeom>
            <a:gradFill>
              <a:gsLst>
                <a:gs pos="0">
                  <a:srgbClr val="000000"/>
                </a:gs>
                <a:gs pos="100000">
                  <a:srgbClr val="E35E23"/>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9" name="Google Shape;189;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0" name="Google Shape;190;p3"/>
            <p:cNvSpPr/>
            <p:nvPr/>
          </p:nvSpPr>
          <p:spPr>
            <a:xfrm>
              <a:off x="2337" y="1939"/>
              <a:ext cx="1096" cy="1098"/>
            </a:xfrm>
            <a:prstGeom prst="ellipse">
              <a:avLst/>
            </a:prstGeom>
            <a:gradFill>
              <a:gsLst>
                <a:gs pos="0">
                  <a:srgbClr val="E35E23"/>
                </a:gs>
                <a:gs pos="100000">
                  <a:srgbClr val="A34319"/>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201" name="Google Shape;201;p3"/>
          <p:cNvSpPr/>
          <p:nvPr/>
        </p:nvSpPr>
        <p:spPr>
          <a:xfrm>
            <a:off x="2009491" y="5655928"/>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p>
            <a:pPr marL="0" marR="0" lvl="0" indent="0" algn="l" rtl="0">
              <a:spcBef>
                <a:spcPts val="0"/>
              </a:spcBef>
              <a:spcAft>
                <a:spcPts val="0"/>
              </a:spcAft>
              <a:buNone/>
            </a:pPr>
            <a:r>
              <a:rPr lang="en-US" sz="1800" b="1">
                <a:solidFill>
                  <a:srgbClr val="D0CECE"/>
                </a:solidFill>
                <a:latin typeface="Arial" panose="020B0604020202020204"/>
                <a:ea typeface="Arial" panose="020B0604020202020204"/>
                <a:cs typeface="Arial" panose="020B0604020202020204"/>
                <a:sym typeface="Arial" panose="020B0604020202020204"/>
              </a:rPr>
              <a:t>Q&amp;A</a:t>
            </a:r>
            <a:endParaRPr lang="en-US" sz="1800" b="1">
              <a:solidFill>
                <a:srgbClr val="D0CECE"/>
              </a:solidFill>
              <a:latin typeface="Arial" panose="020B0604020202020204"/>
              <a:ea typeface="Arial" panose="020B0604020202020204"/>
              <a:cs typeface="Arial" panose="020B0604020202020204"/>
              <a:sym typeface="Arial" panose="020B0604020202020204"/>
            </a:endParaRPr>
          </a:p>
        </p:txBody>
      </p:sp>
      <p:sp>
        <p:nvSpPr>
          <p:cNvPr id="202" name="Google Shape;202;p3"/>
          <p:cNvSpPr/>
          <p:nvPr/>
        </p:nvSpPr>
        <p:spPr>
          <a:xfrm>
            <a:off x="2506511" y="4797508"/>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p>
            <a:pPr marL="0" marR="0" lvl="0" indent="0" algn="l" rtl="0">
              <a:spcBef>
                <a:spcPts val="0"/>
              </a:spcBef>
              <a:spcAft>
                <a:spcPts val="0"/>
              </a:spcAft>
              <a:buNone/>
            </a:pPr>
            <a:r>
              <a:rPr lang="vi-VN" altLang="en-US" sz="1800" b="1">
                <a:solidFill>
                  <a:srgbClr val="D0CECE"/>
                </a:solidFill>
                <a:latin typeface="Arial" panose="020B0604020202020204"/>
                <a:ea typeface="Arial" panose="020B0604020202020204"/>
                <a:cs typeface="Arial" panose="020B0604020202020204"/>
                <a:sym typeface="Arial" panose="020B0604020202020204"/>
              </a:rPr>
              <a:t>Kết luận và hướng phát </a:t>
            </a:r>
            <a:r>
              <a:rPr lang="vi-VN" altLang="en-US" sz="1800" b="1">
                <a:solidFill>
                  <a:srgbClr val="D0CECE"/>
                </a:solidFill>
                <a:latin typeface="Arial" panose="020B0604020202020204"/>
                <a:ea typeface="Arial" panose="020B0604020202020204"/>
                <a:cs typeface="Arial" panose="020B0604020202020204"/>
                <a:sym typeface="Arial" panose="020B0604020202020204"/>
              </a:rPr>
              <a:t>triển</a:t>
            </a:r>
            <a:endParaRPr lang="vi-VN" altLang="en-US" sz="1800" b="1">
              <a:solidFill>
                <a:srgbClr val="D0CECE"/>
              </a:solidFill>
              <a:latin typeface="Arial" panose="020B0604020202020204"/>
              <a:ea typeface="Arial" panose="020B0604020202020204"/>
              <a:cs typeface="Arial" panose="020B0604020202020204"/>
              <a:sym typeface="Arial" panose="020B0604020202020204"/>
            </a:endParaRPr>
          </a:p>
        </p:txBody>
      </p:sp>
      <p:grpSp>
        <p:nvGrpSpPr>
          <p:cNvPr id="203" name="Google Shape;203;p3"/>
          <p:cNvGrpSpPr/>
          <p:nvPr/>
        </p:nvGrpSpPr>
        <p:grpSpPr>
          <a:xfrm>
            <a:off x="2166786" y="4880693"/>
            <a:ext cx="381000" cy="381000"/>
            <a:chOff x="2078" y="1680"/>
            <a:chExt cx="1615" cy="1615"/>
          </a:xfrm>
        </p:grpSpPr>
        <p:sp>
          <p:nvSpPr>
            <p:cNvPr id="204" name="Google Shape;204;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5" name="Google Shape;205;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6" name="Google Shape;206;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7" name="Google Shape;207;p3"/>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8" name="Google Shape;208;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9" name="Google Shape;209;p3"/>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10" name="Google Shape;210;p3"/>
          <p:cNvGrpSpPr/>
          <p:nvPr/>
        </p:nvGrpSpPr>
        <p:grpSpPr>
          <a:xfrm>
            <a:off x="1650717" y="5672121"/>
            <a:ext cx="381000" cy="381000"/>
            <a:chOff x="2078" y="1680"/>
            <a:chExt cx="1615" cy="1615"/>
          </a:xfrm>
        </p:grpSpPr>
        <p:sp>
          <p:nvSpPr>
            <p:cNvPr id="211" name="Google Shape;211;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2" name="Google Shape;212;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3" name="Google Shape;213;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4" name="Google Shape;214;p3"/>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5" name="Google Shape;215;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6" name="Google Shape;216;p3"/>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200" name="Google Shape;200;p3"/>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9" name="Google Shape;199;p3"/>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vi-VN" altLang="en-US" sz="3200"/>
              <a:t>Triển khai kiểm thử ứng dụng web</a:t>
            </a:r>
            <a:endParaRPr lang="vi-VN" altLang="en-US" sz="3200"/>
          </a:p>
        </p:txBody>
      </p:sp>
      <p:sp>
        <p:nvSpPr>
          <p:cNvPr id="3" name="Text Placeholder 2"/>
          <p:cNvSpPr/>
          <p:nvPr>
            <p:ph type="body" idx="1"/>
          </p:nvPr>
        </p:nvSpPr>
        <p:spPr>
          <a:xfrm>
            <a:off x="307975" y="715645"/>
            <a:ext cx="3255645" cy="5579745"/>
          </a:xfrm>
        </p:spPr>
        <p:txBody>
          <a:bodyPr/>
          <a:p>
            <a:pPr marL="114300" indent="0">
              <a:buNone/>
            </a:pPr>
            <a:r>
              <a:rPr lang="vi-VN" altLang="en-US" b="1"/>
              <a:t>1. Thiết kế kịch bản kiểm thử chức năng cho:</a:t>
            </a:r>
            <a:endParaRPr lang="vi-VN" altLang="en-US" b="1"/>
          </a:p>
          <a:p>
            <a:pPr marL="114300" indent="0">
              <a:buNone/>
            </a:pPr>
            <a:r>
              <a:rPr lang="vi-VN" altLang="en-US"/>
              <a:t>     - Chức năng: Đăng ký, đăng nhập, tìm kiếm sản phẩm, giỏ hàng, đặt hàng và thanh toán.</a:t>
            </a:r>
            <a:endParaRPr lang="vi-VN" altLang="en-US"/>
          </a:p>
          <a:p>
            <a:pPr marL="114300" indent="0">
              <a:buNone/>
            </a:pPr>
            <a:r>
              <a:rPr lang="vi-VN" altLang="en-US" b="1"/>
              <a:t>2.</a:t>
            </a:r>
            <a:r>
              <a:rPr lang="vi-VN" altLang="en-US" b="1">
                <a:sym typeface="+mn-ea"/>
              </a:rPr>
              <a:t>Thiết kế kịch bản kiểm thử giao diện:</a:t>
            </a:r>
            <a:endParaRPr lang="vi-VN" altLang="en-US">
              <a:sym typeface="+mn-ea"/>
            </a:endParaRPr>
          </a:p>
          <a:p>
            <a:pPr marL="114300" indent="0">
              <a:buNone/>
            </a:pPr>
            <a:endParaRPr lang="vi-VN" altLang="en-US">
              <a:sym typeface="+mn-ea"/>
            </a:endParaRPr>
          </a:p>
        </p:txBody>
      </p:sp>
      <p:pic>
        <p:nvPicPr>
          <p:cNvPr id="6" name="Picture Placeholder 5"/>
          <p:cNvPicPr>
            <a:picLocks noChangeAspect="1"/>
          </p:cNvPicPr>
          <p:nvPr>
            <p:ph type="pic" idx="2"/>
          </p:nvPr>
        </p:nvPicPr>
        <p:blipFill>
          <a:blip r:embed="rId1"/>
          <a:stretch>
            <a:fillRect/>
          </a:stretch>
        </p:blipFill>
        <p:spPr>
          <a:xfrm>
            <a:off x="3780155" y="589280"/>
            <a:ext cx="5012055" cy="60121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vi-VN" altLang="en-US" sz="3200"/>
              <a:t>Triển khai kiểm thử ứng dụng web</a:t>
            </a:r>
            <a:endParaRPr lang="vi-VN" altLang="en-US" sz="3200"/>
          </a:p>
        </p:txBody>
      </p:sp>
      <p:sp>
        <p:nvSpPr>
          <p:cNvPr id="3" name="Text Placeholder 2"/>
          <p:cNvSpPr/>
          <p:nvPr>
            <p:ph type="body" idx="1"/>
          </p:nvPr>
        </p:nvSpPr>
        <p:spPr>
          <a:xfrm>
            <a:off x="307975" y="987425"/>
            <a:ext cx="5212080" cy="5307965"/>
          </a:xfrm>
        </p:spPr>
        <p:txBody>
          <a:bodyPr/>
          <a:p>
            <a:pPr marL="114300" indent="0">
              <a:buNone/>
            </a:pPr>
            <a:r>
              <a:rPr lang="vi-VN" altLang="en-US" b="1"/>
              <a:t>3. Thiết kế kịch bản kiểm thử hiệu </a:t>
            </a:r>
            <a:r>
              <a:rPr lang="vi-VN" altLang="en-US" b="1"/>
              <a:t>suất:</a:t>
            </a:r>
            <a:endParaRPr lang="vi-VN" altLang="en-US" b="1"/>
          </a:p>
          <a:p>
            <a:pPr marL="114300" indent="0">
              <a:buNone/>
            </a:pPr>
            <a:r>
              <a:rPr lang="vi-VN" altLang="en-US"/>
              <a:t>  </a:t>
            </a:r>
            <a:endParaRPr lang="vi-VN" altLang="en-US">
              <a:sym typeface="+mn-ea"/>
            </a:endParaRPr>
          </a:p>
        </p:txBody>
      </p:sp>
      <p:pic>
        <p:nvPicPr>
          <p:cNvPr id="5" name="Picture Placeholder 4"/>
          <p:cNvPicPr>
            <a:picLocks noChangeAspect="1"/>
          </p:cNvPicPr>
          <p:nvPr>
            <p:ph type="pic" idx="2"/>
          </p:nvPr>
        </p:nvPicPr>
        <p:blipFill>
          <a:blip r:embed="rId1"/>
          <a:stretch>
            <a:fillRect/>
          </a:stretch>
        </p:blipFill>
        <p:spPr>
          <a:xfrm>
            <a:off x="1187450" y="1701165"/>
            <a:ext cx="7273925" cy="40970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vi-VN" altLang="en-US"/>
              <a:t>Nội </a:t>
            </a:r>
            <a:r>
              <a:rPr lang="vi-VN" altLang="en-US"/>
              <a:t>dung</a:t>
            </a:r>
            <a:endParaRPr lang="vi-VN" altLang="en-US"/>
          </a:p>
        </p:txBody>
      </p:sp>
      <p:sp>
        <p:nvSpPr>
          <p:cNvPr id="159" name="Google Shape;159;p3"/>
          <p:cNvSpPr/>
          <p:nvPr/>
        </p:nvSpPr>
        <p:spPr>
          <a:xfrm>
            <a:off x="2761615" y="3861435"/>
            <a:ext cx="533019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p>
            <a:pPr marL="0" marR="0" lvl="0" indent="0" algn="l" rtl="0">
              <a:spcBef>
                <a:spcPts val="0"/>
              </a:spcBef>
              <a:spcAft>
                <a:spcPts val="0"/>
              </a:spcAft>
              <a:buNone/>
            </a:pPr>
            <a:r>
              <a:rPr lang="vi-VN" altLang="en-US" sz="1800" b="1">
                <a:solidFill>
                  <a:srgbClr val="D0CECE"/>
                </a:solidFill>
                <a:latin typeface="Arial" panose="020B0604020202020204"/>
                <a:ea typeface="Arial" panose="020B0604020202020204"/>
                <a:cs typeface="Arial" panose="020B0604020202020204"/>
                <a:sym typeface="Arial" panose="020B0604020202020204"/>
              </a:rPr>
              <a:t>Demo dự án với công cụ Mantis Bug </a:t>
            </a:r>
            <a:r>
              <a:rPr lang="vi-VN" altLang="en-US" sz="1800" b="1">
                <a:solidFill>
                  <a:srgbClr val="D0CECE"/>
                </a:solidFill>
                <a:latin typeface="Arial" panose="020B0604020202020204"/>
                <a:ea typeface="Arial" panose="020B0604020202020204"/>
                <a:cs typeface="Arial" panose="020B0604020202020204"/>
                <a:sym typeface="Arial" panose="020B0604020202020204"/>
              </a:rPr>
              <a:t>Tracker</a:t>
            </a:r>
            <a:endParaRPr lang="vi-VN" altLang="en-US" sz="1800" b="1">
              <a:solidFill>
                <a:srgbClr val="D0CECE"/>
              </a:solidFill>
              <a:latin typeface="Arial" panose="020B0604020202020204"/>
              <a:ea typeface="Arial" panose="020B0604020202020204"/>
              <a:cs typeface="Arial" panose="020B0604020202020204"/>
              <a:sym typeface="Arial" panose="020B0604020202020204"/>
            </a:endParaRPr>
          </a:p>
        </p:txBody>
      </p:sp>
      <p:sp>
        <p:nvSpPr>
          <p:cNvPr id="160" name="Google Shape;160;p3"/>
          <p:cNvSpPr/>
          <p:nvPr/>
        </p:nvSpPr>
        <p:spPr>
          <a:xfrm>
            <a:off x="2700132" y="2853274"/>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p>
            <a:pPr marL="0" marR="0" lvl="0" indent="0" algn="l" rtl="0">
              <a:spcBef>
                <a:spcPts val="0"/>
              </a:spcBef>
              <a:spcAft>
                <a:spcPts val="0"/>
              </a:spcAft>
              <a:buNone/>
            </a:pPr>
            <a:r>
              <a:rPr lang="en-US" sz="1800" b="1">
                <a:solidFill>
                  <a:srgbClr val="D0CECE"/>
                </a:solidFill>
                <a:latin typeface="Arial" panose="020B0604020202020204"/>
                <a:ea typeface="Arial" panose="020B0604020202020204"/>
                <a:cs typeface="Arial" panose="020B0604020202020204"/>
                <a:sym typeface="Arial" panose="020B0604020202020204"/>
              </a:rPr>
              <a:t>Nội du</a:t>
            </a:r>
            <a:r>
              <a:rPr lang="vi-VN" altLang="en-US" sz="1800" b="1">
                <a:solidFill>
                  <a:srgbClr val="D0CECE"/>
                </a:solidFill>
                <a:latin typeface="Arial" panose="020B0604020202020204"/>
                <a:ea typeface="Arial" panose="020B0604020202020204"/>
                <a:cs typeface="Arial" panose="020B0604020202020204"/>
                <a:sym typeface="Arial" panose="020B0604020202020204"/>
              </a:rPr>
              <a:t>ng thực </a:t>
            </a:r>
            <a:r>
              <a:rPr lang="vi-VN" altLang="en-US" sz="1800" b="1">
                <a:solidFill>
                  <a:srgbClr val="D0CECE"/>
                </a:solidFill>
                <a:latin typeface="Arial" panose="020B0604020202020204"/>
                <a:ea typeface="Arial" panose="020B0604020202020204"/>
                <a:cs typeface="Arial" panose="020B0604020202020204"/>
                <a:sym typeface="Arial" panose="020B0604020202020204"/>
              </a:rPr>
              <a:t>hiện</a:t>
            </a:r>
            <a:endParaRPr lang="vi-VN" altLang="en-US" sz="1800" b="1">
              <a:solidFill>
                <a:srgbClr val="D0CECE"/>
              </a:solidFill>
              <a:latin typeface="Arial" panose="020B0604020202020204"/>
              <a:ea typeface="Arial" panose="020B0604020202020204"/>
              <a:cs typeface="Arial" panose="020B0604020202020204"/>
              <a:sym typeface="Arial" panose="020B0604020202020204"/>
            </a:endParaRPr>
          </a:p>
        </p:txBody>
      </p:sp>
      <p:sp>
        <p:nvSpPr>
          <p:cNvPr id="161" name="Google Shape;161;p3"/>
          <p:cNvSpPr/>
          <p:nvPr/>
        </p:nvSpPr>
        <p:spPr>
          <a:xfrm>
            <a:off x="1475524" y="837087"/>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p>
            <a:pPr marL="0" marR="0" lvl="0" indent="0" algn="l" rtl="0">
              <a:spcBef>
                <a:spcPts val="0"/>
              </a:spcBef>
              <a:spcAft>
                <a:spcPts val="0"/>
              </a:spcAft>
              <a:buNone/>
            </a:pPr>
            <a:r>
              <a:rPr lang="vi-VN" altLang="en-US" sz="1800" b="1">
                <a:solidFill>
                  <a:srgbClr val="D0CECE"/>
                </a:solidFill>
                <a:latin typeface="Arial" panose="020B0604020202020204"/>
                <a:ea typeface="Arial" panose="020B0604020202020204"/>
                <a:cs typeface="Arial" panose="020B0604020202020204"/>
                <a:sym typeface="Arial" panose="020B0604020202020204"/>
              </a:rPr>
              <a:t>Tổng quan về đề </a:t>
            </a:r>
            <a:r>
              <a:rPr lang="vi-VN" altLang="en-US" sz="1800" b="1">
                <a:solidFill>
                  <a:srgbClr val="D0CECE"/>
                </a:solidFill>
                <a:latin typeface="Arial" panose="020B0604020202020204"/>
                <a:ea typeface="Arial" panose="020B0604020202020204"/>
                <a:cs typeface="Arial" panose="020B0604020202020204"/>
                <a:sym typeface="Arial" panose="020B0604020202020204"/>
              </a:rPr>
              <a:t>tài</a:t>
            </a:r>
            <a:endParaRPr lang="vi-VN" altLang="en-US" sz="1800" b="1">
              <a:solidFill>
                <a:srgbClr val="D0CECE"/>
              </a:solidFill>
              <a:latin typeface="Arial" panose="020B0604020202020204"/>
              <a:ea typeface="Arial" panose="020B0604020202020204"/>
              <a:cs typeface="Arial" panose="020B0604020202020204"/>
              <a:sym typeface="Arial" panose="020B0604020202020204"/>
            </a:endParaRPr>
          </a:p>
        </p:txBody>
      </p:sp>
      <p:sp>
        <p:nvSpPr>
          <p:cNvPr id="162" name="Google Shape;162;p3"/>
          <p:cNvSpPr/>
          <p:nvPr/>
        </p:nvSpPr>
        <p:spPr>
          <a:xfrm>
            <a:off x="2463949" y="4797464"/>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p>
            <a:pPr marL="0" marR="0" lvl="0" indent="0" algn="l" rtl="0">
              <a:spcBef>
                <a:spcPts val="0"/>
              </a:spcBef>
              <a:spcAft>
                <a:spcPts val="0"/>
              </a:spcAft>
              <a:buNone/>
            </a:pPr>
            <a:r>
              <a:rPr lang="vi-VN" altLang="en-US" sz="1800" b="1">
                <a:solidFill>
                  <a:schemeClr val="dk1"/>
                </a:solidFill>
                <a:latin typeface="Arial" panose="020B0604020202020204"/>
                <a:ea typeface="Arial" panose="020B0604020202020204"/>
                <a:cs typeface="Arial" panose="020B0604020202020204"/>
                <a:sym typeface="Arial" panose="020B0604020202020204"/>
              </a:rPr>
              <a:t>Tổng kết đề </a:t>
            </a:r>
            <a:r>
              <a:rPr lang="vi-VN" altLang="en-US" sz="1800" b="1">
                <a:solidFill>
                  <a:schemeClr val="dk1"/>
                </a:solidFill>
                <a:latin typeface="Arial" panose="020B0604020202020204"/>
                <a:ea typeface="Arial" panose="020B0604020202020204"/>
                <a:cs typeface="Arial" panose="020B0604020202020204"/>
                <a:sym typeface="Arial" panose="020B0604020202020204"/>
              </a:rPr>
              <a:t>tài</a:t>
            </a:r>
            <a:endParaRPr lang="vi-VN" altLang="en-US" sz="1800" b="1">
              <a:solidFill>
                <a:schemeClr val="dk1"/>
              </a:solidFill>
              <a:latin typeface="Arial" panose="020B0604020202020204"/>
              <a:ea typeface="Arial" panose="020B0604020202020204"/>
              <a:cs typeface="Arial" panose="020B0604020202020204"/>
              <a:sym typeface="Arial" panose="020B0604020202020204"/>
            </a:endParaRPr>
          </a:p>
        </p:txBody>
      </p:sp>
      <p:grpSp>
        <p:nvGrpSpPr>
          <p:cNvPr id="163" name="Google Shape;163;p3"/>
          <p:cNvGrpSpPr/>
          <p:nvPr/>
        </p:nvGrpSpPr>
        <p:grpSpPr>
          <a:xfrm>
            <a:off x="1154579" y="955079"/>
            <a:ext cx="381000" cy="381000"/>
            <a:chOff x="2078" y="1680"/>
            <a:chExt cx="1615" cy="1615"/>
          </a:xfrm>
        </p:grpSpPr>
        <p:sp>
          <p:nvSpPr>
            <p:cNvPr id="164" name="Google Shape;164;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5" name="Google Shape;165;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6" name="Google Shape;166;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7" name="Google Shape;167;p3"/>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8" name="Google Shape;168;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9" name="Google Shape;169;p3"/>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70" name="Google Shape;170;p3"/>
          <p:cNvGrpSpPr/>
          <p:nvPr/>
        </p:nvGrpSpPr>
        <p:grpSpPr>
          <a:xfrm>
            <a:off x="2040675" y="1888330"/>
            <a:ext cx="381000" cy="381000"/>
            <a:chOff x="2078" y="1680"/>
            <a:chExt cx="1615" cy="1615"/>
          </a:xfrm>
        </p:grpSpPr>
        <p:sp>
          <p:nvSpPr>
            <p:cNvPr id="171" name="Google Shape;171;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2" name="Google Shape;172;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3" name="Google Shape;173;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4" name="Google Shape;174;p3"/>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5" name="Google Shape;175;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6" name="Google Shape;176;p3"/>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77" name="Google Shape;177;p3"/>
          <p:cNvGrpSpPr/>
          <p:nvPr/>
        </p:nvGrpSpPr>
        <p:grpSpPr>
          <a:xfrm>
            <a:off x="2366123" y="2935824"/>
            <a:ext cx="381000" cy="381000"/>
            <a:chOff x="2078" y="1680"/>
            <a:chExt cx="1615" cy="1615"/>
          </a:xfrm>
        </p:grpSpPr>
        <p:sp>
          <p:nvSpPr>
            <p:cNvPr id="178" name="Google Shape;178;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9" name="Google Shape;179;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0" name="Google Shape;180;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1" name="Google Shape;181;p3"/>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2" name="Google Shape;182;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3" name="Google Shape;183;p3"/>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84" name="Google Shape;184;p3"/>
          <p:cNvGrpSpPr/>
          <p:nvPr/>
        </p:nvGrpSpPr>
        <p:grpSpPr>
          <a:xfrm>
            <a:off x="2406926" y="3872096"/>
            <a:ext cx="355600" cy="381000"/>
            <a:chOff x="2078" y="1680"/>
            <a:chExt cx="1615" cy="1615"/>
          </a:xfrm>
        </p:grpSpPr>
        <p:sp>
          <p:nvSpPr>
            <p:cNvPr id="185" name="Google Shape;185;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6" name="Google Shape;186;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7" name="Google Shape;187;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8" name="Google Shape;188;p3"/>
            <p:cNvSpPr/>
            <p:nvPr/>
          </p:nvSpPr>
          <p:spPr>
            <a:xfrm>
              <a:off x="2254" y="1856"/>
              <a:ext cx="1262" cy="1264"/>
            </a:xfrm>
            <a:prstGeom prst="ellipse">
              <a:avLst/>
            </a:prstGeom>
            <a:gradFill>
              <a:gsLst>
                <a:gs pos="0">
                  <a:srgbClr val="000000"/>
                </a:gs>
                <a:gs pos="100000">
                  <a:srgbClr val="E35E23"/>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9" name="Google Shape;189;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0" name="Google Shape;190;p3"/>
            <p:cNvSpPr/>
            <p:nvPr/>
          </p:nvSpPr>
          <p:spPr>
            <a:xfrm>
              <a:off x="2337" y="1939"/>
              <a:ext cx="1096" cy="1098"/>
            </a:xfrm>
            <a:prstGeom prst="ellipse">
              <a:avLst/>
            </a:prstGeom>
            <a:gradFill>
              <a:gsLst>
                <a:gs pos="0">
                  <a:srgbClr val="E35E23"/>
                </a:gs>
                <a:gs pos="100000">
                  <a:srgbClr val="A34319"/>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201" name="Google Shape;201;p3"/>
          <p:cNvSpPr/>
          <p:nvPr/>
        </p:nvSpPr>
        <p:spPr>
          <a:xfrm>
            <a:off x="2009491" y="5655928"/>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p>
            <a:pPr marL="0" marR="0" lvl="0" indent="0" algn="l" rtl="0">
              <a:spcBef>
                <a:spcPts val="0"/>
              </a:spcBef>
              <a:spcAft>
                <a:spcPts val="0"/>
              </a:spcAft>
              <a:buNone/>
            </a:pPr>
            <a:r>
              <a:rPr lang="en-US" sz="1800" b="1">
                <a:solidFill>
                  <a:srgbClr val="D0CECE"/>
                </a:solidFill>
                <a:latin typeface="Arial" panose="020B0604020202020204"/>
                <a:ea typeface="Arial" panose="020B0604020202020204"/>
                <a:cs typeface="Arial" panose="020B0604020202020204"/>
                <a:sym typeface="Arial" panose="020B0604020202020204"/>
              </a:rPr>
              <a:t>Q&amp;A</a:t>
            </a:r>
            <a:endParaRPr lang="en-US" sz="1800" b="1">
              <a:solidFill>
                <a:srgbClr val="D0CECE"/>
              </a:solidFill>
              <a:latin typeface="Arial" panose="020B0604020202020204"/>
              <a:ea typeface="Arial" panose="020B0604020202020204"/>
              <a:cs typeface="Arial" panose="020B0604020202020204"/>
              <a:sym typeface="Arial" panose="020B0604020202020204"/>
            </a:endParaRPr>
          </a:p>
        </p:txBody>
      </p:sp>
      <p:sp>
        <p:nvSpPr>
          <p:cNvPr id="202" name="Google Shape;202;p3"/>
          <p:cNvSpPr/>
          <p:nvPr/>
        </p:nvSpPr>
        <p:spPr>
          <a:xfrm>
            <a:off x="2399831" y="1845393"/>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p>
            <a:pPr marL="0" marR="0" lvl="0" indent="0" algn="l" rtl="0">
              <a:spcBef>
                <a:spcPts val="0"/>
              </a:spcBef>
              <a:spcAft>
                <a:spcPts val="0"/>
              </a:spcAft>
              <a:buNone/>
            </a:pPr>
            <a:r>
              <a:rPr lang="vi-VN" sz="1800" b="1">
                <a:solidFill>
                  <a:srgbClr val="D0CECE"/>
                </a:solidFill>
                <a:latin typeface="Arial" panose="020B0604020202020204"/>
                <a:ea typeface="Arial" panose="020B0604020202020204"/>
                <a:cs typeface="Arial" panose="020B0604020202020204"/>
                <a:sym typeface="Arial" panose="020B0604020202020204"/>
              </a:rPr>
              <a:t>Cơ sở lý </a:t>
            </a:r>
            <a:r>
              <a:rPr lang="vi-VN" sz="1800" b="1">
                <a:solidFill>
                  <a:srgbClr val="D0CECE"/>
                </a:solidFill>
                <a:latin typeface="Arial" panose="020B0604020202020204"/>
                <a:ea typeface="Arial" panose="020B0604020202020204"/>
                <a:cs typeface="Arial" panose="020B0604020202020204"/>
                <a:sym typeface="Arial" panose="020B0604020202020204"/>
              </a:rPr>
              <a:t>thuyết</a:t>
            </a:r>
            <a:endParaRPr lang="vi-VN" sz="1800" b="1">
              <a:solidFill>
                <a:srgbClr val="D0CECE"/>
              </a:solidFill>
              <a:latin typeface="Arial" panose="020B0604020202020204"/>
              <a:ea typeface="Arial" panose="020B0604020202020204"/>
              <a:cs typeface="Arial" panose="020B0604020202020204"/>
              <a:sym typeface="Arial" panose="020B0604020202020204"/>
            </a:endParaRPr>
          </a:p>
        </p:txBody>
      </p:sp>
      <p:grpSp>
        <p:nvGrpSpPr>
          <p:cNvPr id="203" name="Google Shape;203;p3"/>
          <p:cNvGrpSpPr/>
          <p:nvPr/>
        </p:nvGrpSpPr>
        <p:grpSpPr>
          <a:xfrm>
            <a:off x="2166786" y="4880693"/>
            <a:ext cx="381000" cy="381000"/>
            <a:chOff x="2078" y="1680"/>
            <a:chExt cx="1615" cy="1615"/>
          </a:xfrm>
        </p:grpSpPr>
        <p:sp>
          <p:nvSpPr>
            <p:cNvPr id="204" name="Google Shape;204;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5" name="Google Shape;205;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6" name="Google Shape;206;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7" name="Google Shape;207;p3"/>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8" name="Google Shape;208;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9" name="Google Shape;209;p3"/>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10" name="Google Shape;210;p3"/>
          <p:cNvGrpSpPr/>
          <p:nvPr/>
        </p:nvGrpSpPr>
        <p:grpSpPr>
          <a:xfrm>
            <a:off x="1650717" y="5672121"/>
            <a:ext cx="381000" cy="381000"/>
            <a:chOff x="2078" y="1680"/>
            <a:chExt cx="1615" cy="1615"/>
          </a:xfrm>
        </p:grpSpPr>
        <p:sp>
          <p:nvSpPr>
            <p:cNvPr id="211" name="Google Shape;211;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2" name="Google Shape;212;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3" name="Google Shape;213;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4" name="Google Shape;214;p3"/>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5" name="Google Shape;215;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6" name="Google Shape;216;p3"/>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200" name="Google Shape;200;p3"/>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9" name="Google Shape;199;p3"/>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vi-VN" altLang="en-US"/>
              <a:t>Nội </a:t>
            </a:r>
            <a:r>
              <a:rPr lang="vi-VN" altLang="en-US"/>
              <a:t>dung</a:t>
            </a:r>
            <a:endParaRPr lang="vi-VN" altLang="en-US"/>
          </a:p>
        </p:txBody>
      </p:sp>
      <p:sp>
        <p:nvSpPr>
          <p:cNvPr id="159" name="Google Shape;159;p3"/>
          <p:cNvSpPr/>
          <p:nvPr/>
        </p:nvSpPr>
        <p:spPr>
          <a:xfrm>
            <a:off x="2722880" y="3717290"/>
            <a:ext cx="533019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p>
            <a:pPr marL="0" marR="0" lvl="0" indent="0" algn="l" rtl="0">
              <a:spcBef>
                <a:spcPts val="0"/>
              </a:spcBef>
              <a:spcAft>
                <a:spcPts val="0"/>
              </a:spcAft>
              <a:buNone/>
            </a:pPr>
            <a:r>
              <a:rPr lang="vi-VN" altLang="en-US" sz="1800" b="1">
                <a:solidFill>
                  <a:srgbClr val="D0CECE"/>
                </a:solidFill>
                <a:latin typeface="Arial" panose="020B0604020202020204"/>
                <a:ea typeface="Arial" panose="020B0604020202020204"/>
                <a:cs typeface="Arial" panose="020B0604020202020204"/>
                <a:sym typeface="Arial" panose="020B0604020202020204"/>
              </a:rPr>
              <a:t>Demo dự án với công cụ Mantis Bug </a:t>
            </a:r>
            <a:r>
              <a:rPr lang="vi-VN" altLang="en-US" sz="1800" b="1">
                <a:solidFill>
                  <a:srgbClr val="D0CECE"/>
                </a:solidFill>
                <a:latin typeface="Arial" panose="020B0604020202020204"/>
                <a:ea typeface="Arial" panose="020B0604020202020204"/>
                <a:cs typeface="Arial" panose="020B0604020202020204"/>
                <a:sym typeface="Arial" panose="020B0604020202020204"/>
              </a:rPr>
              <a:t>Tracker</a:t>
            </a:r>
            <a:endParaRPr lang="vi-VN" altLang="en-US" sz="1800" b="1">
              <a:solidFill>
                <a:srgbClr val="D0CECE"/>
              </a:solidFill>
              <a:latin typeface="Arial" panose="020B0604020202020204"/>
              <a:ea typeface="Arial" panose="020B0604020202020204"/>
              <a:cs typeface="Arial" panose="020B0604020202020204"/>
              <a:sym typeface="Arial" panose="020B0604020202020204"/>
            </a:endParaRPr>
          </a:p>
        </p:txBody>
      </p:sp>
      <p:sp>
        <p:nvSpPr>
          <p:cNvPr id="160" name="Google Shape;160;p3"/>
          <p:cNvSpPr/>
          <p:nvPr/>
        </p:nvSpPr>
        <p:spPr>
          <a:xfrm>
            <a:off x="2783952" y="2781519"/>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p>
            <a:pPr marL="0" marR="0" lvl="0" indent="0" algn="l" rtl="0">
              <a:spcBef>
                <a:spcPts val="0"/>
              </a:spcBef>
              <a:spcAft>
                <a:spcPts val="0"/>
              </a:spcAft>
              <a:buNone/>
            </a:pPr>
            <a:r>
              <a:rPr lang="en-US" sz="1800" b="1">
                <a:solidFill>
                  <a:srgbClr val="D0CECE"/>
                </a:solidFill>
                <a:latin typeface="Arial" panose="020B0604020202020204"/>
                <a:ea typeface="Arial" panose="020B0604020202020204"/>
                <a:cs typeface="Arial" panose="020B0604020202020204"/>
                <a:sym typeface="Arial" panose="020B0604020202020204"/>
              </a:rPr>
              <a:t>Nội du</a:t>
            </a:r>
            <a:r>
              <a:rPr lang="vi-VN" altLang="en-US" sz="1800" b="1">
                <a:solidFill>
                  <a:srgbClr val="D0CECE"/>
                </a:solidFill>
                <a:latin typeface="Arial" panose="020B0604020202020204"/>
                <a:ea typeface="Arial" panose="020B0604020202020204"/>
                <a:cs typeface="Arial" panose="020B0604020202020204"/>
                <a:sym typeface="Arial" panose="020B0604020202020204"/>
              </a:rPr>
              <a:t>ng thực </a:t>
            </a:r>
            <a:r>
              <a:rPr lang="vi-VN" altLang="en-US" sz="1800" b="1">
                <a:solidFill>
                  <a:srgbClr val="D0CECE"/>
                </a:solidFill>
                <a:latin typeface="Arial" panose="020B0604020202020204"/>
                <a:ea typeface="Arial" panose="020B0604020202020204"/>
                <a:cs typeface="Arial" panose="020B0604020202020204"/>
                <a:sym typeface="Arial" panose="020B0604020202020204"/>
              </a:rPr>
              <a:t>hiện</a:t>
            </a:r>
            <a:endParaRPr lang="vi-VN" altLang="en-US" sz="1800" b="1">
              <a:solidFill>
                <a:srgbClr val="D0CECE"/>
              </a:solidFill>
              <a:latin typeface="Arial" panose="020B0604020202020204"/>
              <a:ea typeface="Arial" panose="020B0604020202020204"/>
              <a:cs typeface="Arial" panose="020B0604020202020204"/>
              <a:sym typeface="Arial" panose="020B0604020202020204"/>
            </a:endParaRPr>
          </a:p>
        </p:txBody>
      </p:sp>
      <p:sp>
        <p:nvSpPr>
          <p:cNvPr id="161" name="Google Shape;161;p3"/>
          <p:cNvSpPr/>
          <p:nvPr/>
        </p:nvSpPr>
        <p:spPr>
          <a:xfrm>
            <a:off x="1475524" y="837087"/>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p>
            <a:pPr marL="0" marR="0" lvl="0" indent="0" algn="l" rtl="0">
              <a:spcBef>
                <a:spcPts val="0"/>
              </a:spcBef>
              <a:spcAft>
                <a:spcPts val="0"/>
              </a:spcAft>
              <a:buNone/>
            </a:pPr>
            <a:r>
              <a:rPr lang="vi-VN" altLang="en-US" sz="1800" b="1">
                <a:solidFill>
                  <a:srgbClr val="D0CECE"/>
                </a:solidFill>
                <a:latin typeface="Arial" panose="020B0604020202020204"/>
                <a:ea typeface="Arial" panose="020B0604020202020204"/>
                <a:cs typeface="Arial" panose="020B0604020202020204"/>
                <a:sym typeface="Arial" panose="020B0604020202020204"/>
              </a:rPr>
              <a:t>Tổng quan về đề </a:t>
            </a:r>
            <a:r>
              <a:rPr lang="vi-VN" altLang="en-US" sz="1800" b="1">
                <a:solidFill>
                  <a:srgbClr val="D0CECE"/>
                </a:solidFill>
                <a:latin typeface="Arial" panose="020B0604020202020204"/>
                <a:ea typeface="Arial" panose="020B0604020202020204"/>
                <a:cs typeface="Arial" panose="020B0604020202020204"/>
                <a:sym typeface="Arial" panose="020B0604020202020204"/>
              </a:rPr>
              <a:t>tài</a:t>
            </a:r>
            <a:endParaRPr lang="vi-VN" altLang="en-US" sz="1800" b="1">
              <a:solidFill>
                <a:srgbClr val="D0CECE"/>
              </a:solidFill>
              <a:latin typeface="Arial" panose="020B0604020202020204"/>
              <a:ea typeface="Arial" panose="020B0604020202020204"/>
              <a:cs typeface="Arial" panose="020B0604020202020204"/>
              <a:sym typeface="Arial" panose="020B0604020202020204"/>
            </a:endParaRPr>
          </a:p>
        </p:txBody>
      </p:sp>
      <p:sp>
        <p:nvSpPr>
          <p:cNvPr id="162" name="Google Shape;162;p3"/>
          <p:cNvSpPr/>
          <p:nvPr/>
        </p:nvSpPr>
        <p:spPr>
          <a:xfrm>
            <a:off x="2009924" y="5589309"/>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p>
            <a:pPr marL="0" marR="0" lvl="0" indent="0" algn="l" rtl="0">
              <a:spcBef>
                <a:spcPts val="0"/>
              </a:spcBef>
              <a:spcAft>
                <a:spcPts val="0"/>
              </a:spcAft>
              <a:buNone/>
            </a:pPr>
            <a:r>
              <a:rPr lang="vi-VN" altLang="en-US" sz="1800" b="1">
                <a:solidFill>
                  <a:schemeClr val="dk1"/>
                </a:solidFill>
                <a:latin typeface="Arial" panose="020B0604020202020204"/>
                <a:ea typeface="Arial" panose="020B0604020202020204"/>
                <a:cs typeface="Arial" panose="020B0604020202020204"/>
                <a:sym typeface="Arial" panose="020B0604020202020204"/>
              </a:rPr>
              <a:t>Q&amp;</a:t>
            </a:r>
            <a:r>
              <a:rPr lang="vi-VN" altLang="en-US" sz="1800" b="1">
                <a:solidFill>
                  <a:schemeClr val="dk1"/>
                </a:solidFill>
                <a:latin typeface="Arial" panose="020B0604020202020204"/>
                <a:ea typeface="Arial" panose="020B0604020202020204"/>
                <a:cs typeface="Arial" panose="020B0604020202020204"/>
                <a:sym typeface="Arial" panose="020B0604020202020204"/>
              </a:rPr>
              <a:t>A</a:t>
            </a:r>
            <a:endParaRPr lang="vi-VN" altLang="en-US" sz="1800" b="1">
              <a:solidFill>
                <a:schemeClr val="dk1"/>
              </a:solidFill>
              <a:latin typeface="Arial" panose="020B0604020202020204"/>
              <a:ea typeface="Arial" panose="020B0604020202020204"/>
              <a:cs typeface="Arial" panose="020B0604020202020204"/>
              <a:sym typeface="Arial" panose="020B0604020202020204"/>
            </a:endParaRPr>
          </a:p>
        </p:txBody>
      </p:sp>
      <p:grpSp>
        <p:nvGrpSpPr>
          <p:cNvPr id="163" name="Google Shape;163;p3"/>
          <p:cNvGrpSpPr/>
          <p:nvPr/>
        </p:nvGrpSpPr>
        <p:grpSpPr>
          <a:xfrm>
            <a:off x="1154579" y="955079"/>
            <a:ext cx="381000" cy="381000"/>
            <a:chOff x="2078" y="1680"/>
            <a:chExt cx="1615" cy="1615"/>
          </a:xfrm>
        </p:grpSpPr>
        <p:sp>
          <p:nvSpPr>
            <p:cNvPr id="164" name="Google Shape;164;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5" name="Google Shape;165;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6" name="Google Shape;166;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7" name="Google Shape;167;p3"/>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8" name="Google Shape;168;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9" name="Google Shape;169;p3"/>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70" name="Google Shape;170;p3"/>
          <p:cNvGrpSpPr/>
          <p:nvPr/>
        </p:nvGrpSpPr>
        <p:grpSpPr>
          <a:xfrm>
            <a:off x="2020990" y="1807685"/>
            <a:ext cx="381000" cy="381000"/>
            <a:chOff x="2078" y="1680"/>
            <a:chExt cx="1615" cy="1615"/>
          </a:xfrm>
        </p:grpSpPr>
        <p:sp>
          <p:nvSpPr>
            <p:cNvPr id="171" name="Google Shape;171;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2" name="Google Shape;172;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3" name="Google Shape;173;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4" name="Google Shape;174;p3"/>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5" name="Google Shape;175;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6" name="Google Shape;176;p3"/>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77" name="Google Shape;177;p3"/>
          <p:cNvGrpSpPr/>
          <p:nvPr/>
        </p:nvGrpSpPr>
        <p:grpSpPr>
          <a:xfrm>
            <a:off x="2402953" y="2874229"/>
            <a:ext cx="381000" cy="381000"/>
            <a:chOff x="2078" y="1680"/>
            <a:chExt cx="1615" cy="1615"/>
          </a:xfrm>
        </p:grpSpPr>
        <p:sp>
          <p:nvSpPr>
            <p:cNvPr id="178" name="Google Shape;178;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9" name="Google Shape;179;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0" name="Google Shape;180;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1" name="Google Shape;181;p3"/>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2" name="Google Shape;182;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3" name="Google Shape;183;p3"/>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84" name="Google Shape;184;p3"/>
          <p:cNvGrpSpPr/>
          <p:nvPr/>
        </p:nvGrpSpPr>
        <p:grpSpPr>
          <a:xfrm>
            <a:off x="2406926" y="3800341"/>
            <a:ext cx="355600" cy="381000"/>
            <a:chOff x="2078" y="1680"/>
            <a:chExt cx="1615" cy="1615"/>
          </a:xfrm>
        </p:grpSpPr>
        <p:sp>
          <p:nvSpPr>
            <p:cNvPr id="185" name="Google Shape;185;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6" name="Google Shape;186;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7" name="Google Shape;187;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8" name="Google Shape;188;p3"/>
            <p:cNvSpPr/>
            <p:nvPr/>
          </p:nvSpPr>
          <p:spPr>
            <a:xfrm>
              <a:off x="2254" y="1856"/>
              <a:ext cx="1262" cy="1264"/>
            </a:xfrm>
            <a:prstGeom prst="ellipse">
              <a:avLst/>
            </a:prstGeom>
            <a:gradFill>
              <a:gsLst>
                <a:gs pos="0">
                  <a:srgbClr val="000000"/>
                </a:gs>
                <a:gs pos="100000">
                  <a:srgbClr val="E35E23"/>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9" name="Google Shape;189;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0" name="Google Shape;190;p3"/>
            <p:cNvSpPr/>
            <p:nvPr/>
          </p:nvSpPr>
          <p:spPr>
            <a:xfrm>
              <a:off x="2337" y="1939"/>
              <a:ext cx="1096" cy="1098"/>
            </a:xfrm>
            <a:prstGeom prst="ellipse">
              <a:avLst/>
            </a:prstGeom>
            <a:gradFill>
              <a:gsLst>
                <a:gs pos="0">
                  <a:srgbClr val="E35E23"/>
                </a:gs>
                <a:gs pos="100000">
                  <a:srgbClr val="A34319"/>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201" name="Google Shape;201;p3"/>
          <p:cNvSpPr/>
          <p:nvPr/>
        </p:nvSpPr>
        <p:spPr>
          <a:xfrm>
            <a:off x="2565751" y="4681203"/>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p>
            <a:pPr marL="0" marR="0" lvl="0" indent="0" algn="l" rtl="0">
              <a:spcBef>
                <a:spcPts val="0"/>
              </a:spcBef>
              <a:spcAft>
                <a:spcPts val="0"/>
              </a:spcAft>
              <a:buNone/>
            </a:pPr>
            <a:r>
              <a:rPr lang="vi-VN" altLang="en-US" sz="1800" b="1">
                <a:solidFill>
                  <a:srgbClr val="D0CECE"/>
                </a:solidFill>
                <a:latin typeface="Arial" panose="020B0604020202020204"/>
                <a:ea typeface="Arial" panose="020B0604020202020204"/>
                <a:cs typeface="Arial" panose="020B0604020202020204"/>
                <a:sym typeface="Arial" panose="020B0604020202020204"/>
              </a:rPr>
              <a:t>Tổng kết đề </a:t>
            </a:r>
            <a:r>
              <a:rPr lang="vi-VN" altLang="en-US" sz="1800" b="1">
                <a:solidFill>
                  <a:srgbClr val="D0CECE"/>
                </a:solidFill>
                <a:latin typeface="Arial" panose="020B0604020202020204"/>
                <a:ea typeface="Arial" panose="020B0604020202020204"/>
                <a:cs typeface="Arial" panose="020B0604020202020204"/>
                <a:sym typeface="Arial" panose="020B0604020202020204"/>
              </a:rPr>
              <a:t>tài</a:t>
            </a:r>
            <a:endParaRPr lang="vi-VN" altLang="en-US" sz="1800" b="1">
              <a:solidFill>
                <a:srgbClr val="D0CECE"/>
              </a:solidFill>
              <a:latin typeface="Arial" panose="020B0604020202020204"/>
              <a:ea typeface="Arial" panose="020B0604020202020204"/>
              <a:cs typeface="Arial" panose="020B0604020202020204"/>
              <a:sym typeface="Arial" panose="020B0604020202020204"/>
            </a:endParaRPr>
          </a:p>
        </p:txBody>
      </p:sp>
      <p:sp>
        <p:nvSpPr>
          <p:cNvPr id="202" name="Google Shape;202;p3"/>
          <p:cNvSpPr/>
          <p:nvPr/>
        </p:nvSpPr>
        <p:spPr>
          <a:xfrm>
            <a:off x="2399831" y="1741888"/>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p>
            <a:pPr marL="0" marR="0" lvl="0" indent="0" algn="l" rtl="0">
              <a:spcBef>
                <a:spcPts val="0"/>
              </a:spcBef>
              <a:spcAft>
                <a:spcPts val="0"/>
              </a:spcAft>
              <a:buNone/>
            </a:pPr>
            <a:r>
              <a:rPr lang="vi-VN" sz="1800" b="1">
                <a:solidFill>
                  <a:srgbClr val="D0CECE"/>
                </a:solidFill>
                <a:latin typeface="Arial" panose="020B0604020202020204"/>
                <a:ea typeface="Arial" panose="020B0604020202020204"/>
                <a:cs typeface="Arial" panose="020B0604020202020204"/>
                <a:sym typeface="Arial" panose="020B0604020202020204"/>
              </a:rPr>
              <a:t>Cơ sở lý </a:t>
            </a:r>
            <a:r>
              <a:rPr lang="vi-VN" sz="1800" b="1">
                <a:solidFill>
                  <a:srgbClr val="D0CECE"/>
                </a:solidFill>
                <a:latin typeface="Arial" panose="020B0604020202020204"/>
                <a:ea typeface="Arial" panose="020B0604020202020204"/>
                <a:cs typeface="Arial" panose="020B0604020202020204"/>
                <a:sym typeface="Arial" panose="020B0604020202020204"/>
              </a:rPr>
              <a:t>thuyết</a:t>
            </a:r>
            <a:endParaRPr lang="vi-VN" sz="1800" b="1">
              <a:solidFill>
                <a:srgbClr val="D0CECE"/>
              </a:solidFill>
              <a:latin typeface="Arial" panose="020B0604020202020204"/>
              <a:ea typeface="Arial" panose="020B0604020202020204"/>
              <a:cs typeface="Arial" panose="020B0604020202020204"/>
              <a:sym typeface="Arial" panose="020B0604020202020204"/>
            </a:endParaRPr>
          </a:p>
        </p:txBody>
      </p:sp>
      <p:grpSp>
        <p:nvGrpSpPr>
          <p:cNvPr id="203" name="Google Shape;203;p3"/>
          <p:cNvGrpSpPr/>
          <p:nvPr/>
        </p:nvGrpSpPr>
        <p:grpSpPr>
          <a:xfrm>
            <a:off x="2206791" y="4808303"/>
            <a:ext cx="381000" cy="381000"/>
            <a:chOff x="2078" y="1680"/>
            <a:chExt cx="1615" cy="1615"/>
          </a:xfrm>
        </p:grpSpPr>
        <p:sp>
          <p:nvSpPr>
            <p:cNvPr id="204" name="Google Shape;204;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5" name="Google Shape;205;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6" name="Google Shape;206;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7" name="Google Shape;207;p3"/>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8" name="Google Shape;208;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9" name="Google Shape;209;p3"/>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10" name="Google Shape;210;p3"/>
          <p:cNvGrpSpPr/>
          <p:nvPr/>
        </p:nvGrpSpPr>
        <p:grpSpPr>
          <a:xfrm>
            <a:off x="1650717" y="5672121"/>
            <a:ext cx="381000" cy="381000"/>
            <a:chOff x="2078" y="1680"/>
            <a:chExt cx="1615" cy="1615"/>
          </a:xfrm>
        </p:grpSpPr>
        <p:sp>
          <p:nvSpPr>
            <p:cNvPr id="211" name="Google Shape;211;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2" name="Google Shape;212;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3" name="Google Shape;213;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4" name="Google Shape;214;p3"/>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5" name="Google Shape;215;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6" name="Google Shape;216;p3"/>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200" name="Google Shape;200;p3"/>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9" name="Google Shape;199;p3"/>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20" name="Shape 220"/>
        <p:cNvGrpSpPr/>
        <p:nvPr/>
      </p:nvGrpSpPr>
      <p:grpSpPr>
        <a:xfrm>
          <a:off x="0" y="0"/>
          <a:ext cx="0" cy="0"/>
          <a:chOff x="0" y="0"/>
          <a:chExt cx="0" cy="0"/>
        </a:xfrm>
      </p:grpSpPr>
      <p:sp>
        <p:nvSpPr>
          <p:cNvPr id="221" name="Google Shape;221;p4"/>
          <p:cNvSpPr txBox="1"/>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panose="020F0502020204030204"/>
              <a:buNone/>
            </a:pPr>
            <a:r>
              <a:rPr lang="en-US"/>
              <a:t>Q&amp;A</a:t>
            </a:r>
            <a:endParaRPr lang="en-US"/>
          </a:p>
        </p:txBody>
      </p:sp>
      <p:sp>
        <p:nvSpPr>
          <p:cNvPr id="222" name="Google Shape;222;p4"/>
          <p:cNvSpPr txBox="1"/>
          <p:nvPr>
            <p:ph type="body" idx="1"/>
          </p:nvPr>
        </p:nvSpPr>
        <p:spPr>
          <a:xfrm>
            <a:off x="395605" y="332740"/>
            <a:ext cx="8434705" cy="4646295"/>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dk1"/>
              </a:buClr>
              <a:buSzPts val="2400"/>
              <a:buNone/>
            </a:pPr>
            <a:r>
              <a:rPr lang="en-US" sz="300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Q&amp;A</a:t>
            </a:r>
            <a:endParaRPr lang="en-US" sz="300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4" name="Shape 94"/>
        <p:cNvGrpSpPr/>
        <p:nvPr/>
      </p:nvGrpSpPr>
      <p:grpSpPr>
        <a:xfrm>
          <a:off x="0" y="0"/>
          <a:ext cx="0" cy="0"/>
          <a:chOff x="0" y="0"/>
          <a:chExt cx="0" cy="0"/>
        </a:xfrm>
      </p:grpSpPr>
      <p:sp>
        <p:nvSpPr>
          <p:cNvPr id="95" name="Google Shape;95;p2"/>
          <p:cNvSpPr txBox="1"/>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panose="020F0502020204030204"/>
              <a:buNone/>
            </a:pPr>
            <a:r>
              <a:rPr lang="en-US" sz="3200"/>
              <a:t>Nội dung</a:t>
            </a:r>
            <a:endParaRPr lang="en-US" sz="3200"/>
          </a:p>
        </p:txBody>
      </p:sp>
      <p:sp>
        <p:nvSpPr>
          <p:cNvPr id="96" name="Google Shape;96;p2"/>
          <p:cNvSpPr/>
          <p:nvPr/>
        </p:nvSpPr>
        <p:spPr>
          <a:xfrm>
            <a:off x="2715260" y="3800475"/>
            <a:ext cx="523303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altLang="en-US" sz="1800" b="1" i="0" u="none" strike="noStrike" cap="none">
                <a:solidFill>
                  <a:schemeClr val="dk1"/>
                </a:solidFill>
                <a:latin typeface="Arial" panose="020B0604020202020204"/>
                <a:ea typeface="Arial" panose="020B0604020202020204"/>
                <a:cs typeface="Arial" panose="020B0604020202020204"/>
                <a:sym typeface="Arial" panose="020B0604020202020204"/>
              </a:rPr>
              <a:t>Triển khai kiểm thử với ứng dụng </a:t>
            </a:r>
            <a:r>
              <a:rPr lang="vi-VN" altLang="en-US" sz="1800" b="1" i="0" u="none" strike="noStrike" cap="none">
                <a:solidFill>
                  <a:schemeClr val="dk1"/>
                </a:solidFill>
                <a:latin typeface="Arial" panose="020B0604020202020204"/>
                <a:ea typeface="Arial" panose="020B0604020202020204"/>
                <a:cs typeface="Arial" panose="020B0604020202020204"/>
                <a:sym typeface="Arial" panose="020B0604020202020204"/>
              </a:rPr>
              <a:t>Web</a:t>
            </a:r>
            <a:endParaRPr lang="vi-VN" altLang="en-US" sz="18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7" name="Google Shape;97;p2"/>
          <p:cNvSpPr/>
          <p:nvPr/>
        </p:nvSpPr>
        <p:spPr>
          <a:xfrm>
            <a:off x="2843642" y="2766914"/>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altLang="en-US" sz="1800" b="1" i="0" u="none" strike="noStrike" cap="none">
                <a:solidFill>
                  <a:schemeClr val="dk1"/>
                </a:solidFill>
                <a:latin typeface="Arial" panose="020B0604020202020204"/>
                <a:ea typeface="Arial" panose="020B0604020202020204"/>
                <a:cs typeface="Arial" panose="020B0604020202020204"/>
                <a:sym typeface="Arial" panose="020B0604020202020204"/>
              </a:rPr>
              <a:t>Phân yêu cầu và lập kế hoạch kiểm thử</a:t>
            </a:r>
            <a:r>
              <a:rPr lang="vi-VN" altLang="en-US" sz="1800" b="1" i="0" u="heavy" strike="noStrike" cap="none">
                <a:solidFill>
                  <a:schemeClr val="dk1"/>
                </a:solidFill>
                <a:latin typeface="Arial" panose="020B0604020202020204"/>
                <a:ea typeface="Arial" panose="020B0604020202020204"/>
                <a:cs typeface="Arial" panose="020B0604020202020204"/>
                <a:sym typeface="Arial" panose="020B0604020202020204"/>
              </a:rPr>
              <a:t> </a:t>
            </a:r>
            <a:endParaRPr lang="vi-VN" altLang="en-US" sz="18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8" name="Google Shape;98;p2"/>
          <p:cNvSpPr/>
          <p:nvPr/>
        </p:nvSpPr>
        <p:spPr>
          <a:xfrm>
            <a:off x="2406650" y="1887855"/>
            <a:ext cx="554164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i="0" u="none" strike="noStrike" cap="none">
                <a:solidFill>
                  <a:schemeClr val="dk1"/>
                </a:solidFill>
                <a:latin typeface="Arial" panose="020B0604020202020204"/>
                <a:ea typeface="Arial" panose="020B0604020202020204"/>
                <a:cs typeface="Arial" panose="020B0604020202020204"/>
                <a:sym typeface="Arial" panose="020B0604020202020204"/>
              </a:rPr>
              <a:t>C</a:t>
            </a:r>
            <a:r>
              <a:rPr lang="vi-VN" altLang="en-US" sz="1800" b="1" i="0" u="none" strike="noStrike" cap="none">
                <a:solidFill>
                  <a:schemeClr val="dk1"/>
                </a:solidFill>
                <a:latin typeface="Arial" panose="020B0604020202020204"/>
                <a:ea typeface="Arial" panose="020B0604020202020204"/>
                <a:cs typeface="Arial" panose="020B0604020202020204"/>
                <a:sym typeface="Arial" panose="020B0604020202020204"/>
              </a:rPr>
              <a:t>ơ sở lý thuyết </a:t>
            </a:r>
            <a:endParaRPr lang="vi-VN" altLang="en-US" sz="18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9" name="Google Shape;99;p2"/>
          <p:cNvSpPr/>
          <p:nvPr/>
        </p:nvSpPr>
        <p:spPr>
          <a:xfrm>
            <a:off x="1472079" y="866179"/>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altLang="en-US" sz="1800" b="1" i="0" u="none" strike="noStrike" cap="none">
                <a:solidFill>
                  <a:schemeClr val="dk1"/>
                </a:solidFill>
                <a:latin typeface="Arial" panose="020B0604020202020204"/>
                <a:ea typeface="Arial" panose="020B0604020202020204"/>
                <a:cs typeface="Arial" panose="020B0604020202020204"/>
                <a:sym typeface="Arial" panose="020B0604020202020204"/>
              </a:rPr>
              <a:t>Tổng quan về đề </a:t>
            </a:r>
            <a:r>
              <a:rPr lang="vi-VN" altLang="en-US" sz="1800" b="1" i="0" u="none" strike="noStrike" cap="none">
                <a:solidFill>
                  <a:schemeClr val="dk1"/>
                </a:solidFill>
                <a:latin typeface="Arial" panose="020B0604020202020204"/>
                <a:ea typeface="Arial" panose="020B0604020202020204"/>
                <a:cs typeface="Arial" panose="020B0604020202020204"/>
                <a:sym typeface="Arial" panose="020B0604020202020204"/>
              </a:rPr>
              <a:t>tài</a:t>
            </a:r>
            <a:endParaRPr lang="vi-VN" altLang="en-US" sz="18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100" name="Google Shape;100;p2"/>
          <p:cNvGrpSpPr/>
          <p:nvPr/>
        </p:nvGrpSpPr>
        <p:grpSpPr>
          <a:xfrm>
            <a:off x="1154579" y="955079"/>
            <a:ext cx="381000" cy="381000"/>
            <a:chOff x="2078" y="1680"/>
            <a:chExt cx="1615" cy="1615"/>
          </a:xfrm>
        </p:grpSpPr>
        <p:sp>
          <p:nvSpPr>
            <p:cNvPr id="101" name="Google Shape;101;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2" name="Google Shape;102;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3" name="Google Shape;103;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5" name="Google Shape;105;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6" name="Google Shape;106;p2"/>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07" name="Google Shape;107;p2"/>
          <p:cNvGrpSpPr/>
          <p:nvPr/>
        </p:nvGrpSpPr>
        <p:grpSpPr>
          <a:xfrm>
            <a:off x="2067345" y="2014695"/>
            <a:ext cx="381000" cy="381000"/>
            <a:chOff x="2078" y="1680"/>
            <a:chExt cx="1615" cy="1615"/>
          </a:xfrm>
        </p:grpSpPr>
        <p:sp>
          <p:nvSpPr>
            <p:cNvPr id="108" name="Google Shape;108;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9" name="Google Shape;109;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0" name="Google Shape;110;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1" name="Google Shape;111;p2"/>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2" name="Google Shape;112;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3" name="Google Shape;113;p2"/>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14" name="Google Shape;114;p2"/>
          <p:cNvGrpSpPr/>
          <p:nvPr/>
        </p:nvGrpSpPr>
        <p:grpSpPr>
          <a:xfrm>
            <a:off x="2435338" y="2893914"/>
            <a:ext cx="381000" cy="381000"/>
            <a:chOff x="2078" y="1680"/>
            <a:chExt cx="1615" cy="1615"/>
          </a:xfrm>
        </p:grpSpPr>
        <p:sp>
          <p:nvSpPr>
            <p:cNvPr id="115" name="Google Shape;115;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6" name="Google Shape;116;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7" name="Google Shape;117;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8" name="Google Shape;118;p2"/>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9" name="Google Shape;119;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0" name="Google Shape;120;p2"/>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21" name="Google Shape;121;p2"/>
          <p:cNvGrpSpPr/>
          <p:nvPr/>
        </p:nvGrpSpPr>
        <p:grpSpPr>
          <a:xfrm>
            <a:off x="2447566" y="3800341"/>
            <a:ext cx="355600" cy="381000"/>
            <a:chOff x="2078" y="1680"/>
            <a:chExt cx="1615" cy="1615"/>
          </a:xfrm>
        </p:grpSpPr>
        <p:sp>
          <p:nvSpPr>
            <p:cNvPr id="122" name="Google Shape;122;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3" name="Google Shape;123;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4" name="Google Shape;124;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5" name="Google Shape;125;p2"/>
            <p:cNvSpPr/>
            <p:nvPr/>
          </p:nvSpPr>
          <p:spPr>
            <a:xfrm>
              <a:off x="2254" y="1856"/>
              <a:ext cx="1262" cy="1264"/>
            </a:xfrm>
            <a:prstGeom prst="ellipse">
              <a:avLst/>
            </a:prstGeom>
            <a:gradFill>
              <a:gsLst>
                <a:gs pos="0">
                  <a:srgbClr val="000000"/>
                </a:gs>
                <a:gs pos="100000">
                  <a:srgbClr val="E35E23"/>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6" name="Google Shape;126;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7" name="Google Shape;127;p2"/>
            <p:cNvSpPr/>
            <p:nvPr/>
          </p:nvSpPr>
          <p:spPr>
            <a:xfrm>
              <a:off x="2337" y="1939"/>
              <a:ext cx="1096" cy="1098"/>
            </a:xfrm>
            <a:prstGeom prst="ellipse">
              <a:avLst/>
            </a:prstGeom>
            <a:gradFill>
              <a:gsLst>
                <a:gs pos="0">
                  <a:srgbClr val="E35E23"/>
                </a:gs>
                <a:gs pos="100000">
                  <a:srgbClr val="A34319"/>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36" name="Google Shape;136;p2"/>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7" name="Google Shape;137;p2"/>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8" name="Google Shape;138;p2"/>
          <p:cNvSpPr/>
          <p:nvPr/>
        </p:nvSpPr>
        <p:spPr>
          <a:xfrm>
            <a:off x="1893921" y="5758798"/>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a:solidFill>
                  <a:schemeClr val="dk1"/>
                </a:solidFill>
                <a:sym typeface="Arial" panose="020B0604020202020204"/>
              </a:rPr>
              <a:t>Q&amp;A</a:t>
            </a:r>
            <a:endParaRPr lang="en-US" sz="1800" b="1">
              <a:solidFill>
                <a:schemeClr val="dk1"/>
              </a:solidFill>
              <a:latin typeface="Arial" panose="020B0604020202020204"/>
              <a:ea typeface="Arial" panose="020B0604020202020204"/>
              <a:cs typeface="Arial" panose="020B0604020202020204"/>
              <a:sym typeface="Arial" panose="020B0604020202020204"/>
            </a:endParaRPr>
          </a:p>
        </p:txBody>
      </p:sp>
      <p:sp>
        <p:nvSpPr>
          <p:cNvPr id="139" name="Google Shape;139;p2"/>
          <p:cNvSpPr/>
          <p:nvPr/>
        </p:nvSpPr>
        <p:spPr>
          <a:xfrm>
            <a:off x="2507781" y="4797508"/>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altLang="en-US" sz="1800" b="1">
                <a:solidFill>
                  <a:schemeClr val="dk1"/>
                </a:solidFill>
                <a:latin typeface="Arial" panose="020B0604020202020204"/>
                <a:ea typeface="Arial" panose="020B0604020202020204"/>
                <a:cs typeface="Arial" panose="020B0604020202020204"/>
                <a:sym typeface="Arial" panose="020B0604020202020204"/>
              </a:rPr>
              <a:t>Kết luận và hướng phát </a:t>
            </a:r>
            <a:r>
              <a:rPr lang="vi-VN" altLang="en-US" sz="1800" b="1">
                <a:solidFill>
                  <a:schemeClr val="dk1"/>
                </a:solidFill>
                <a:latin typeface="Arial" panose="020B0604020202020204"/>
                <a:ea typeface="Arial" panose="020B0604020202020204"/>
                <a:cs typeface="Arial" panose="020B0604020202020204"/>
                <a:sym typeface="Arial" panose="020B0604020202020204"/>
              </a:rPr>
              <a:t>triển</a:t>
            </a:r>
            <a:endParaRPr lang="vi-VN" altLang="en-US" sz="1800" b="1">
              <a:solidFill>
                <a:schemeClr val="dk1"/>
              </a:solidFill>
              <a:latin typeface="Arial" panose="020B0604020202020204"/>
              <a:ea typeface="Arial" panose="020B0604020202020204"/>
              <a:cs typeface="Arial" panose="020B0604020202020204"/>
              <a:sym typeface="Arial" panose="020B0604020202020204"/>
            </a:endParaRPr>
          </a:p>
        </p:txBody>
      </p:sp>
      <p:grpSp>
        <p:nvGrpSpPr>
          <p:cNvPr id="140" name="Google Shape;140;p2"/>
          <p:cNvGrpSpPr/>
          <p:nvPr/>
        </p:nvGrpSpPr>
        <p:grpSpPr>
          <a:xfrm>
            <a:off x="2126781" y="4808303"/>
            <a:ext cx="381000" cy="381000"/>
            <a:chOff x="2078" y="1680"/>
            <a:chExt cx="1615" cy="1615"/>
          </a:xfrm>
        </p:grpSpPr>
        <p:sp>
          <p:nvSpPr>
            <p:cNvPr id="141" name="Google Shape;141;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2" name="Google Shape;142;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3" name="Google Shape;143;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4" name="Google Shape;144;p2"/>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5" name="Google Shape;145;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6" name="Google Shape;146;p2"/>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7" name="Google Shape;147;p2"/>
          <p:cNvGrpSpPr/>
          <p:nvPr/>
        </p:nvGrpSpPr>
        <p:grpSpPr>
          <a:xfrm>
            <a:off x="1589122" y="5865161"/>
            <a:ext cx="381000" cy="381000"/>
            <a:chOff x="2078" y="1680"/>
            <a:chExt cx="1615" cy="1615"/>
          </a:xfrm>
        </p:grpSpPr>
        <p:sp>
          <p:nvSpPr>
            <p:cNvPr id="148" name="Google Shape;148;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9" name="Google Shape;149;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0" name="Google Shape;150;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1" name="Google Shape;151;p2"/>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2" name="Google Shape;152;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3" name="Google Shape;153;p2"/>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27" name="Shape 227"/>
        <p:cNvGrpSpPr/>
        <p:nvPr/>
      </p:nvGrpSpPr>
      <p:grpSpPr>
        <a:xfrm>
          <a:off x="0" y="0"/>
          <a:ext cx="0" cy="0"/>
          <a:chOff x="0" y="0"/>
          <a:chExt cx="0" cy="0"/>
        </a:xfrm>
      </p:grpSpPr>
      <p:sp>
        <p:nvSpPr>
          <p:cNvPr id="228" name="Google Shape;228;p5"/>
          <p:cNvSpPr txBox="1"/>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panose="020F0502020204030204"/>
              <a:buNone/>
            </a:pPr>
            <a:r>
              <a:rPr lang="en-US"/>
              <a:t>Tài liệu tham khảo</a:t>
            </a:r>
            <a:endParaRPr lang="en-US"/>
          </a:p>
        </p:txBody>
      </p:sp>
      <p:sp>
        <p:nvSpPr>
          <p:cNvPr id="229" name="Google Shape;229;p5"/>
          <p:cNvSpPr txBox="1"/>
          <p:nvPr>
            <p:ph type="sldNum" idx="12"/>
          </p:nvPr>
        </p:nvSpPr>
        <p:spPr>
          <a:xfrm>
            <a:off x="8159262" y="6550271"/>
            <a:ext cx="703384" cy="298937"/>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108"/>
              <a:buFont typeface="Noto Sans Symbols"/>
              <a:buNone/>
            </a:pPr>
            <a:fld id="{00000000-1234-1234-1234-123412341234}" type="slidenum">
              <a:rPr lang="en-US" sz="1110">
                <a:solidFill>
                  <a:schemeClr val="dk1"/>
                </a:solidFill>
                <a:latin typeface="Garamond" panose="02020404030301010803"/>
                <a:ea typeface="Garamond" panose="02020404030301010803"/>
                <a:cs typeface="Garamond" panose="02020404030301010803"/>
                <a:sym typeface="Garamond" panose="02020404030301010803"/>
              </a:rPr>
            </a:fld>
            <a:endParaRPr sz="1110">
              <a:solidFill>
                <a:schemeClr val="dk1"/>
              </a:solidFill>
              <a:latin typeface="Garamond" panose="02020404030301010803"/>
              <a:ea typeface="Garamond" panose="02020404030301010803"/>
              <a:cs typeface="Garamond" panose="02020404030301010803"/>
              <a:sym typeface="Garamond" panose="02020404030301010803"/>
            </a:endParaRPr>
          </a:p>
        </p:txBody>
      </p:sp>
      <p:sp>
        <p:nvSpPr>
          <p:cNvPr id="230" name="Google Shape;230;p5"/>
          <p:cNvSpPr txBox="1"/>
          <p:nvPr/>
        </p:nvSpPr>
        <p:spPr>
          <a:xfrm>
            <a:off x="562610" y="1190625"/>
            <a:ext cx="8088630" cy="4881880"/>
          </a:xfrm>
          <a:prstGeom prst="rect">
            <a:avLst/>
          </a:prstGeom>
          <a:noFill/>
          <a:ln>
            <a:noFill/>
          </a:ln>
        </p:spPr>
        <p:txBody>
          <a:bodyPr spcFirstLastPara="1" wrap="square" lIns="91425" tIns="45700" rIns="91425" bIns="45700" anchor="t" anchorCtr="0">
            <a:noAutofit/>
          </a:bodyPr>
          <a:lstStyle/>
          <a:p>
            <a:pPr marL="457200" marR="0" lvl="0" indent="-388620" algn="just" rtl="0">
              <a:lnSpc>
                <a:spcPct val="150000"/>
              </a:lnSpc>
              <a:spcBef>
                <a:spcPts val="330"/>
              </a:spcBef>
              <a:spcAft>
                <a:spcPts val="0"/>
              </a:spcAft>
              <a:buClr>
                <a:schemeClr val="accent1"/>
              </a:buClr>
              <a:buSzPts val="1080"/>
              <a:buFont typeface="Century Schoolbook" panose="02040604050505020304"/>
              <a:buNone/>
            </a:pPr>
            <a:r>
              <a:rPr lang="vi-VN" sz="1660">
                <a:solidFill>
                  <a:schemeClr val="dk1"/>
                </a:solidFill>
                <a:latin typeface="Arial" panose="020B0604020202020204"/>
                <a:ea typeface="Arial" panose="020B0604020202020204"/>
                <a:cs typeface="Arial" panose="020B0604020202020204"/>
                <a:sym typeface="Arial" panose="020B0604020202020204"/>
              </a:rPr>
              <a:t>1. Giáo trình </a:t>
            </a:r>
            <a:r>
              <a:rPr lang="vi-VN" sz="1660">
                <a:solidFill>
                  <a:schemeClr val="dk1"/>
                </a:solidFill>
                <a:latin typeface="Arial" panose="020B0604020202020204"/>
                <a:ea typeface="Arial" panose="020B0604020202020204"/>
                <a:cs typeface="Arial" panose="020B0604020202020204"/>
                <a:sym typeface="Arial" panose="020B0604020202020204"/>
              </a:rPr>
              <a:t>môn Đảm bảo chất lượng phần </a:t>
            </a:r>
            <a:r>
              <a:rPr lang="vi-VN" sz="1660">
                <a:solidFill>
                  <a:schemeClr val="dk1"/>
                </a:solidFill>
                <a:latin typeface="Arial" panose="020B0604020202020204"/>
                <a:ea typeface="Arial" panose="020B0604020202020204"/>
                <a:cs typeface="Arial" panose="020B0604020202020204"/>
                <a:sym typeface="Arial" panose="020B0604020202020204"/>
              </a:rPr>
              <a:t>mềm</a:t>
            </a:r>
            <a:endParaRPr lang="vi-VN" sz="1660">
              <a:solidFill>
                <a:schemeClr val="dk1"/>
              </a:solidFill>
              <a:latin typeface="Arial" panose="020B0604020202020204"/>
              <a:ea typeface="Arial" panose="020B0604020202020204"/>
              <a:cs typeface="Arial" panose="020B0604020202020204"/>
              <a:sym typeface="Arial" panose="020B0604020202020204"/>
            </a:endParaRPr>
          </a:p>
          <a:p>
            <a:pPr marL="457200" marR="0" lvl="0" indent="-388620" algn="just" rtl="0">
              <a:lnSpc>
                <a:spcPct val="150000"/>
              </a:lnSpc>
              <a:spcBef>
                <a:spcPts val="330"/>
              </a:spcBef>
              <a:spcAft>
                <a:spcPts val="0"/>
              </a:spcAft>
              <a:buClr>
                <a:schemeClr val="accent1"/>
              </a:buClr>
              <a:buSzPts val="1080"/>
              <a:buFont typeface="Century Schoolbook" panose="02040604050505020304"/>
              <a:buNone/>
            </a:pPr>
            <a:r>
              <a:rPr lang="vi-VN" sz="1660">
                <a:solidFill>
                  <a:schemeClr val="dk1"/>
                </a:solidFill>
                <a:latin typeface="Arial" panose="020B0604020202020204"/>
                <a:ea typeface="Arial" panose="020B0604020202020204"/>
                <a:cs typeface="Arial" panose="020B0604020202020204"/>
                <a:sym typeface="Arial" panose="020B0604020202020204"/>
              </a:rPr>
              <a:t>2. https://viblo.asia/p/tim-hieu-ve-cong-cu-quan-ly-bug-mantis-bWrZneynKxw</a:t>
            </a:r>
            <a:endParaRPr lang="vi-VN" sz="166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34" name="Shape 234"/>
        <p:cNvGrpSpPr/>
        <p:nvPr/>
      </p:nvGrpSpPr>
      <p:grpSpPr>
        <a:xfrm>
          <a:off x="0" y="0"/>
          <a:ext cx="0" cy="0"/>
          <a:chOff x="0" y="0"/>
          <a:chExt cx="0" cy="0"/>
        </a:xfrm>
      </p:grpSpPr>
      <p:sp>
        <p:nvSpPr>
          <p:cNvPr id="235" name="Google Shape;235;p6"/>
          <p:cNvSpPr txBox="1"/>
          <p:nvPr>
            <p:ph type="title"/>
          </p:nvPr>
        </p:nvSpPr>
        <p:spPr>
          <a:xfrm>
            <a:off x="628650" y="355795"/>
            <a:ext cx="7886700" cy="61458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panose="020F0502020204030204"/>
              <a:buNone/>
            </a:pPr>
            <a:endParaRPr>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vi-VN" altLang="en-US"/>
              <a:t>Nội </a:t>
            </a:r>
            <a:r>
              <a:rPr lang="vi-VN" altLang="en-US"/>
              <a:t>dung</a:t>
            </a:r>
            <a:endParaRPr lang="vi-VN" altLang="en-US"/>
          </a:p>
        </p:txBody>
      </p:sp>
      <p:sp>
        <p:nvSpPr>
          <p:cNvPr id="159" name="Google Shape;159;p3"/>
          <p:cNvSpPr/>
          <p:nvPr/>
        </p:nvSpPr>
        <p:spPr>
          <a:xfrm>
            <a:off x="2761615" y="3861435"/>
            <a:ext cx="533019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p>
            <a:pPr marL="0" marR="0" lvl="0" indent="0" algn="l" rtl="0">
              <a:spcBef>
                <a:spcPts val="0"/>
              </a:spcBef>
              <a:spcAft>
                <a:spcPts val="0"/>
              </a:spcAft>
              <a:buNone/>
            </a:pPr>
            <a:r>
              <a:rPr lang="vi-VN" altLang="en-US" sz="1800" b="1">
                <a:solidFill>
                  <a:srgbClr val="D0CECE"/>
                </a:solidFill>
                <a:latin typeface="Arial" panose="020B0604020202020204"/>
                <a:ea typeface="Arial" panose="020B0604020202020204"/>
                <a:cs typeface="Arial" panose="020B0604020202020204"/>
                <a:sym typeface="Arial" panose="020B0604020202020204"/>
              </a:rPr>
              <a:t>Triển khai kiểm thử với ứng dụng </a:t>
            </a:r>
            <a:r>
              <a:rPr lang="vi-VN" altLang="en-US" sz="1800" b="1">
                <a:solidFill>
                  <a:srgbClr val="D0CECE"/>
                </a:solidFill>
                <a:latin typeface="Arial" panose="020B0604020202020204"/>
                <a:ea typeface="Arial" panose="020B0604020202020204"/>
                <a:cs typeface="Arial" panose="020B0604020202020204"/>
                <a:sym typeface="Arial" panose="020B0604020202020204"/>
              </a:rPr>
              <a:t>Web</a:t>
            </a:r>
            <a:endParaRPr lang="vi-VN" altLang="en-US" sz="1800" b="1">
              <a:solidFill>
                <a:srgbClr val="D0CECE"/>
              </a:solidFill>
              <a:latin typeface="Arial" panose="020B0604020202020204"/>
              <a:ea typeface="Arial" panose="020B0604020202020204"/>
              <a:cs typeface="Arial" panose="020B0604020202020204"/>
              <a:sym typeface="Arial" panose="020B0604020202020204"/>
            </a:endParaRPr>
          </a:p>
        </p:txBody>
      </p:sp>
      <p:sp>
        <p:nvSpPr>
          <p:cNvPr id="160" name="Google Shape;160;p3"/>
          <p:cNvSpPr/>
          <p:nvPr/>
        </p:nvSpPr>
        <p:spPr>
          <a:xfrm>
            <a:off x="2700132" y="2853274"/>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p>
            <a:pPr marL="0" marR="0" lvl="0" indent="0" algn="l" rtl="0">
              <a:spcBef>
                <a:spcPts val="0"/>
              </a:spcBef>
              <a:spcAft>
                <a:spcPts val="0"/>
              </a:spcAft>
              <a:buNone/>
            </a:pPr>
            <a:r>
              <a:rPr lang="vi-VN" altLang="en-US" sz="1800" b="1">
                <a:solidFill>
                  <a:srgbClr val="D0CECE"/>
                </a:solidFill>
                <a:latin typeface="Arial" panose="020B0604020202020204"/>
                <a:ea typeface="Arial" panose="020B0604020202020204"/>
                <a:cs typeface="Arial" panose="020B0604020202020204"/>
                <a:sym typeface="Arial" panose="020B0604020202020204"/>
              </a:rPr>
              <a:t>Phân tích yêu cầu và lập kế hoạch kiểm </a:t>
            </a:r>
            <a:r>
              <a:rPr lang="vi-VN" altLang="en-US" sz="1800" b="1">
                <a:solidFill>
                  <a:srgbClr val="D0CECE"/>
                </a:solidFill>
                <a:latin typeface="Arial" panose="020B0604020202020204"/>
                <a:ea typeface="Arial" panose="020B0604020202020204"/>
                <a:cs typeface="Arial" panose="020B0604020202020204"/>
                <a:sym typeface="Arial" panose="020B0604020202020204"/>
              </a:rPr>
              <a:t>thử</a:t>
            </a:r>
            <a:endParaRPr lang="vi-VN" altLang="en-US" sz="1800" b="1">
              <a:solidFill>
                <a:srgbClr val="D0CECE"/>
              </a:solidFill>
              <a:latin typeface="Arial" panose="020B0604020202020204"/>
              <a:ea typeface="Arial" panose="020B0604020202020204"/>
              <a:cs typeface="Arial" panose="020B0604020202020204"/>
              <a:sym typeface="Arial" panose="020B0604020202020204"/>
            </a:endParaRPr>
          </a:p>
        </p:txBody>
      </p:sp>
      <p:sp>
        <p:nvSpPr>
          <p:cNvPr id="161" name="Google Shape;161;p3"/>
          <p:cNvSpPr/>
          <p:nvPr/>
        </p:nvSpPr>
        <p:spPr>
          <a:xfrm>
            <a:off x="2339759" y="1845467"/>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p>
            <a:pPr marL="0" marR="0" lvl="0" indent="0" algn="l" rtl="0">
              <a:spcBef>
                <a:spcPts val="0"/>
              </a:spcBef>
              <a:spcAft>
                <a:spcPts val="0"/>
              </a:spcAft>
              <a:buNone/>
            </a:pPr>
            <a:r>
              <a:rPr lang="vi-VN" altLang="en-US" sz="1800" b="1">
                <a:solidFill>
                  <a:srgbClr val="D0CECE"/>
                </a:solidFill>
                <a:latin typeface="Arial" panose="020B0604020202020204"/>
                <a:ea typeface="Arial" panose="020B0604020202020204"/>
                <a:cs typeface="Arial" panose="020B0604020202020204"/>
                <a:sym typeface="Arial" panose="020B0604020202020204"/>
              </a:rPr>
              <a:t>Cơ sở lý </a:t>
            </a:r>
            <a:r>
              <a:rPr lang="vi-VN" altLang="en-US" sz="1800" b="1">
                <a:solidFill>
                  <a:srgbClr val="D0CECE"/>
                </a:solidFill>
                <a:latin typeface="Arial" panose="020B0604020202020204"/>
                <a:ea typeface="Arial" panose="020B0604020202020204"/>
                <a:cs typeface="Arial" panose="020B0604020202020204"/>
                <a:sym typeface="Arial" panose="020B0604020202020204"/>
              </a:rPr>
              <a:t>thuyết</a:t>
            </a:r>
            <a:endParaRPr lang="vi-VN" altLang="en-US" sz="1800" b="1">
              <a:solidFill>
                <a:srgbClr val="D0CECE"/>
              </a:solidFill>
              <a:latin typeface="Arial" panose="020B0604020202020204"/>
              <a:ea typeface="Arial" panose="020B0604020202020204"/>
              <a:cs typeface="Arial" panose="020B0604020202020204"/>
              <a:sym typeface="Arial" panose="020B0604020202020204"/>
            </a:endParaRPr>
          </a:p>
        </p:txBody>
      </p:sp>
      <p:sp>
        <p:nvSpPr>
          <p:cNvPr id="162" name="Google Shape;162;p3"/>
          <p:cNvSpPr/>
          <p:nvPr/>
        </p:nvSpPr>
        <p:spPr>
          <a:xfrm>
            <a:off x="1472079" y="866179"/>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p>
            <a:pPr marL="0" marR="0" lvl="0" indent="0" algn="l" rtl="0">
              <a:spcBef>
                <a:spcPts val="0"/>
              </a:spcBef>
              <a:spcAft>
                <a:spcPts val="0"/>
              </a:spcAft>
              <a:buNone/>
            </a:pPr>
            <a:r>
              <a:rPr lang="vi-VN" altLang="en-US" sz="1800" b="1">
                <a:solidFill>
                  <a:schemeClr val="dk1"/>
                </a:solidFill>
                <a:latin typeface="Arial" panose="020B0604020202020204"/>
                <a:ea typeface="Arial" panose="020B0604020202020204"/>
                <a:cs typeface="Arial" panose="020B0604020202020204"/>
                <a:sym typeface="Arial" panose="020B0604020202020204"/>
              </a:rPr>
              <a:t>Tổng quan về đề </a:t>
            </a:r>
            <a:r>
              <a:rPr lang="vi-VN" altLang="en-US" sz="1800" b="1">
                <a:solidFill>
                  <a:schemeClr val="dk1"/>
                </a:solidFill>
                <a:latin typeface="Arial" panose="020B0604020202020204"/>
                <a:ea typeface="Arial" panose="020B0604020202020204"/>
                <a:cs typeface="Arial" panose="020B0604020202020204"/>
                <a:sym typeface="Arial" panose="020B0604020202020204"/>
              </a:rPr>
              <a:t>tài</a:t>
            </a:r>
            <a:endParaRPr lang="vi-VN" altLang="en-US" sz="1800" b="1">
              <a:solidFill>
                <a:schemeClr val="dk1"/>
              </a:solidFill>
              <a:latin typeface="Arial" panose="020B0604020202020204"/>
              <a:ea typeface="Arial" panose="020B0604020202020204"/>
              <a:cs typeface="Arial" panose="020B0604020202020204"/>
              <a:sym typeface="Arial" panose="020B0604020202020204"/>
            </a:endParaRPr>
          </a:p>
        </p:txBody>
      </p:sp>
      <p:grpSp>
        <p:nvGrpSpPr>
          <p:cNvPr id="163" name="Google Shape;163;p3"/>
          <p:cNvGrpSpPr/>
          <p:nvPr/>
        </p:nvGrpSpPr>
        <p:grpSpPr>
          <a:xfrm>
            <a:off x="1154579" y="955079"/>
            <a:ext cx="381000" cy="381000"/>
            <a:chOff x="2078" y="1680"/>
            <a:chExt cx="1615" cy="1615"/>
          </a:xfrm>
        </p:grpSpPr>
        <p:sp>
          <p:nvSpPr>
            <p:cNvPr id="164" name="Google Shape;164;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5" name="Google Shape;165;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6" name="Google Shape;166;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7" name="Google Shape;167;p3"/>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8" name="Google Shape;168;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9" name="Google Shape;169;p3"/>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70" name="Google Shape;170;p3"/>
          <p:cNvGrpSpPr/>
          <p:nvPr/>
        </p:nvGrpSpPr>
        <p:grpSpPr>
          <a:xfrm>
            <a:off x="2040675" y="1888330"/>
            <a:ext cx="381000" cy="381000"/>
            <a:chOff x="2078" y="1680"/>
            <a:chExt cx="1615" cy="1615"/>
          </a:xfrm>
        </p:grpSpPr>
        <p:sp>
          <p:nvSpPr>
            <p:cNvPr id="171" name="Google Shape;171;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2" name="Google Shape;172;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3" name="Google Shape;173;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4" name="Google Shape;174;p3"/>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5" name="Google Shape;175;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6" name="Google Shape;176;p3"/>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77" name="Google Shape;177;p3"/>
          <p:cNvGrpSpPr/>
          <p:nvPr/>
        </p:nvGrpSpPr>
        <p:grpSpPr>
          <a:xfrm>
            <a:off x="2366123" y="2935824"/>
            <a:ext cx="381000" cy="381000"/>
            <a:chOff x="2078" y="1680"/>
            <a:chExt cx="1615" cy="1615"/>
          </a:xfrm>
        </p:grpSpPr>
        <p:sp>
          <p:nvSpPr>
            <p:cNvPr id="178" name="Google Shape;178;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9" name="Google Shape;179;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0" name="Google Shape;180;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1" name="Google Shape;181;p3"/>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2" name="Google Shape;182;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3" name="Google Shape;183;p3"/>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84" name="Google Shape;184;p3"/>
          <p:cNvGrpSpPr/>
          <p:nvPr/>
        </p:nvGrpSpPr>
        <p:grpSpPr>
          <a:xfrm>
            <a:off x="2406926" y="3872096"/>
            <a:ext cx="355600" cy="381000"/>
            <a:chOff x="2078" y="1680"/>
            <a:chExt cx="1615" cy="1615"/>
          </a:xfrm>
        </p:grpSpPr>
        <p:sp>
          <p:nvSpPr>
            <p:cNvPr id="185" name="Google Shape;185;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6" name="Google Shape;186;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7" name="Google Shape;187;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8" name="Google Shape;188;p3"/>
            <p:cNvSpPr/>
            <p:nvPr/>
          </p:nvSpPr>
          <p:spPr>
            <a:xfrm>
              <a:off x="2254" y="1856"/>
              <a:ext cx="1262" cy="1264"/>
            </a:xfrm>
            <a:prstGeom prst="ellipse">
              <a:avLst/>
            </a:prstGeom>
            <a:gradFill>
              <a:gsLst>
                <a:gs pos="0">
                  <a:srgbClr val="000000"/>
                </a:gs>
                <a:gs pos="100000">
                  <a:srgbClr val="E35E23"/>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9" name="Google Shape;189;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0" name="Google Shape;190;p3"/>
            <p:cNvSpPr/>
            <p:nvPr/>
          </p:nvSpPr>
          <p:spPr>
            <a:xfrm>
              <a:off x="2337" y="1939"/>
              <a:ext cx="1096" cy="1098"/>
            </a:xfrm>
            <a:prstGeom prst="ellipse">
              <a:avLst/>
            </a:prstGeom>
            <a:gradFill>
              <a:gsLst>
                <a:gs pos="0">
                  <a:srgbClr val="E35E23"/>
                </a:gs>
                <a:gs pos="100000">
                  <a:srgbClr val="A34319"/>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201" name="Google Shape;201;p3"/>
          <p:cNvSpPr/>
          <p:nvPr/>
        </p:nvSpPr>
        <p:spPr>
          <a:xfrm>
            <a:off x="2009491" y="5655928"/>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p>
            <a:pPr marL="0" marR="0" lvl="0" indent="0" algn="l" rtl="0">
              <a:spcBef>
                <a:spcPts val="0"/>
              </a:spcBef>
              <a:spcAft>
                <a:spcPts val="0"/>
              </a:spcAft>
              <a:buNone/>
            </a:pPr>
            <a:r>
              <a:rPr lang="en-US" sz="1800" b="1">
                <a:solidFill>
                  <a:srgbClr val="D0CECE"/>
                </a:solidFill>
                <a:latin typeface="Arial" panose="020B0604020202020204"/>
                <a:ea typeface="Arial" panose="020B0604020202020204"/>
                <a:cs typeface="Arial" panose="020B0604020202020204"/>
                <a:sym typeface="Arial" panose="020B0604020202020204"/>
              </a:rPr>
              <a:t>Q&amp;A</a:t>
            </a:r>
            <a:endParaRPr lang="en-US" sz="1800" b="1">
              <a:solidFill>
                <a:srgbClr val="D0CECE"/>
              </a:solidFill>
              <a:latin typeface="Arial" panose="020B0604020202020204"/>
              <a:ea typeface="Arial" panose="020B0604020202020204"/>
              <a:cs typeface="Arial" panose="020B0604020202020204"/>
              <a:sym typeface="Arial" panose="020B0604020202020204"/>
            </a:endParaRPr>
          </a:p>
        </p:txBody>
      </p:sp>
      <p:sp>
        <p:nvSpPr>
          <p:cNvPr id="202" name="Google Shape;202;p3"/>
          <p:cNvSpPr/>
          <p:nvPr/>
        </p:nvSpPr>
        <p:spPr>
          <a:xfrm>
            <a:off x="2506511" y="4797508"/>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p>
            <a:pPr marL="0" marR="0" lvl="0" indent="0" algn="l" rtl="0">
              <a:spcBef>
                <a:spcPts val="0"/>
              </a:spcBef>
              <a:spcAft>
                <a:spcPts val="0"/>
              </a:spcAft>
              <a:buNone/>
            </a:pPr>
            <a:r>
              <a:rPr lang="vi-VN" altLang="en-US" sz="1800" b="1">
                <a:solidFill>
                  <a:srgbClr val="D0CECE"/>
                </a:solidFill>
                <a:latin typeface="Arial" panose="020B0604020202020204"/>
                <a:ea typeface="Arial" panose="020B0604020202020204"/>
                <a:cs typeface="Arial" panose="020B0604020202020204"/>
                <a:sym typeface="Arial" panose="020B0604020202020204"/>
              </a:rPr>
              <a:t>Kết luận và hướng phát </a:t>
            </a:r>
            <a:r>
              <a:rPr lang="vi-VN" altLang="en-US" sz="1800" b="1">
                <a:solidFill>
                  <a:srgbClr val="D0CECE"/>
                </a:solidFill>
                <a:latin typeface="Arial" panose="020B0604020202020204"/>
                <a:ea typeface="Arial" panose="020B0604020202020204"/>
                <a:cs typeface="Arial" panose="020B0604020202020204"/>
                <a:sym typeface="Arial" panose="020B0604020202020204"/>
              </a:rPr>
              <a:t>triển</a:t>
            </a:r>
            <a:endParaRPr lang="vi-VN" altLang="en-US" sz="1800" b="1">
              <a:solidFill>
                <a:srgbClr val="D0CECE"/>
              </a:solidFill>
              <a:latin typeface="Arial" panose="020B0604020202020204"/>
              <a:ea typeface="Arial" panose="020B0604020202020204"/>
              <a:cs typeface="Arial" panose="020B0604020202020204"/>
              <a:sym typeface="Arial" panose="020B0604020202020204"/>
            </a:endParaRPr>
          </a:p>
        </p:txBody>
      </p:sp>
      <p:grpSp>
        <p:nvGrpSpPr>
          <p:cNvPr id="203" name="Google Shape;203;p3"/>
          <p:cNvGrpSpPr/>
          <p:nvPr/>
        </p:nvGrpSpPr>
        <p:grpSpPr>
          <a:xfrm>
            <a:off x="2166786" y="4880693"/>
            <a:ext cx="381000" cy="381000"/>
            <a:chOff x="2078" y="1680"/>
            <a:chExt cx="1615" cy="1615"/>
          </a:xfrm>
        </p:grpSpPr>
        <p:sp>
          <p:nvSpPr>
            <p:cNvPr id="204" name="Google Shape;204;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5" name="Google Shape;205;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6" name="Google Shape;206;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7" name="Google Shape;207;p3"/>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8" name="Google Shape;208;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9" name="Google Shape;209;p3"/>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10" name="Google Shape;210;p3"/>
          <p:cNvGrpSpPr/>
          <p:nvPr/>
        </p:nvGrpSpPr>
        <p:grpSpPr>
          <a:xfrm>
            <a:off x="1650717" y="5672121"/>
            <a:ext cx="381000" cy="381000"/>
            <a:chOff x="2078" y="1680"/>
            <a:chExt cx="1615" cy="1615"/>
          </a:xfrm>
        </p:grpSpPr>
        <p:sp>
          <p:nvSpPr>
            <p:cNvPr id="211" name="Google Shape;211;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2" name="Google Shape;212;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3" name="Google Shape;213;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4" name="Google Shape;214;p3"/>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5" name="Google Shape;215;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6" name="Google Shape;216;p3"/>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200" name="Google Shape;200;p3"/>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9" name="Google Shape;199;p3"/>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 name="Text Box 3"/>
          <p:cNvSpPr txBox="1"/>
          <p:nvPr/>
        </p:nvSpPr>
        <p:spPr>
          <a:xfrm>
            <a:off x="4300855" y="5086985"/>
            <a:ext cx="3048000" cy="306705"/>
          </a:xfrm>
          <a:prstGeom prst="rect">
            <a:avLst/>
          </a:prstGeom>
          <a:noFill/>
        </p:spPr>
        <p:txBody>
          <a:bodyPr wrap="square" rtlCol="0">
            <a:spAutoFit/>
          </a:bodyPr>
          <a:p>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20" name="Shape 220"/>
        <p:cNvGrpSpPr/>
        <p:nvPr/>
      </p:nvGrpSpPr>
      <p:grpSpPr>
        <a:xfrm>
          <a:off x="0" y="0"/>
          <a:ext cx="0" cy="0"/>
          <a:chOff x="0" y="0"/>
          <a:chExt cx="0" cy="0"/>
        </a:xfrm>
      </p:grpSpPr>
      <p:sp>
        <p:nvSpPr>
          <p:cNvPr id="221" name="Google Shape;221;p4"/>
          <p:cNvSpPr txBox="1"/>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panose="020F0502020204030204"/>
              <a:buNone/>
            </a:pPr>
            <a:r>
              <a:rPr lang="en-US"/>
              <a:t> Tổng quan về đề tài</a:t>
            </a:r>
            <a:endParaRPr lang="en-US"/>
          </a:p>
        </p:txBody>
      </p:sp>
      <p:sp>
        <p:nvSpPr>
          <p:cNvPr id="222" name="Google Shape;222;p4"/>
          <p:cNvSpPr txBox="1"/>
          <p:nvPr>
            <p:ph type="body" idx="1"/>
          </p:nvPr>
        </p:nvSpPr>
        <p:spPr>
          <a:xfrm>
            <a:off x="283845" y="850265"/>
            <a:ext cx="8578850" cy="2487930"/>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120000"/>
              </a:lnSpc>
              <a:spcBef>
                <a:spcPts val="0"/>
              </a:spcBef>
              <a:spcAft>
                <a:spcPts val="0"/>
              </a:spcAft>
              <a:buClr>
                <a:schemeClr val="dk1"/>
              </a:buClr>
              <a:buSzPts val="2400"/>
              <a:buNone/>
            </a:pPr>
            <a:r>
              <a:rPr lang="vi-VN" altLang="en-US" sz="2000"/>
              <a:t> </a:t>
            </a:r>
            <a:r>
              <a:rPr lang="vi-VN" altLang="en-US" sz="2665"/>
              <a:t>   </a:t>
            </a:r>
            <a:r>
              <a:rPr lang="vi-VN" altLang="en-US" sz="2220" b="1"/>
              <a:t> 1. Lý do chọn đề tài:</a:t>
            </a:r>
            <a:endParaRPr lang="vi-VN" altLang="en-US" sz="2220" b="1"/>
          </a:p>
          <a:p>
            <a:pPr marL="0" lvl="0" indent="0" algn="just" rtl="0">
              <a:lnSpc>
                <a:spcPct val="120000"/>
              </a:lnSpc>
              <a:spcBef>
                <a:spcPts val="0"/>
              </a:spcBef>
              <a:spcAft>
                <a:spcPts val="0"/>
              </a:spcAft>
              <a:buClr>
                <a:schemeClr val="dk1"/>
              </a:buClr>
              <a:buSzPts val="2400"/>
              <a:buNone/>
            </a:pPr>
            <a:r>
              <a:rPr lang="en-US" altLang="en-US" sz="2220"/>
              <a:t>Website bán hàng là cầu nối giữa ng</a:t>
            </a:r>
            <a:r>
              <a:rPr lang="" altLang="en-US" sz="2220"/>
              <a:t>ư</a:t>
            </a:r>
            <a:r>
              <a:rPr lang="en-US" altLang="en-US" sz="2220"/>
              <a:t>ời tiêu dùng và nhà cung cấp, giúp tiết kiệm thời gian và công sức trong việc mua sắm. Việc </a:t>
            </a:r>
            <a:r>
              <a:rPr lang="" altLang="en-US" sz="2220"/>
              <a:t>đ</a:t>
            </a:r>
            <a:r>
              <a:rPr lang="en-US" altLang="en-US" sz="2220"/>
              <a:t>ảm bảo chất l</a:t>
            </a:r>
            <a:r>
              <a:rPr lang="" altLang="en-US" sz="2220"/>
              <a:t>ư</a:t>
            </a:r>
            <a:r>
              <a:rPr lang="en-US" altLang="en-US" sz="2220"/>
              <a:t>ợng website thông qua quy trình kiểm thử kỹ l</a:t>
            </a:r>
            <a:r>
              <a:rPr lang="" altLang="en-US" sz="2220"/>
              <a:t>ư</a:t>
            </a:r>
            <a:r>
              <a:rPr lang="en-US" altLang="en-US" sz="2220"/>
              <a:t>ỡng là rất cần thiết </a:t>
            </a:r>
            <a:r>
              <a:rPr lang="" altLang="en-US" sz="2220"/>
              <a:t>đ</a:t>
            </a:r>
            <a:r>
              <a:rPr lang="en-US" altLang="en-US" sz="2220"/>
              <a:t>ể mang lại trải nghiệm tốt nhất cho ng</a:t>
            </a:r>
            <a:r>
              <a:rPr lang="" altLang="en-US" sz="2220"/>
              <a:t>ư</a:t>
            </a:r>
            <a:r>
              <a:rPr lang="en-US" altLang="en-US" sz="2220"/>
              <a:t>ời dùng và duy trì </a:t>
            </a:r>
            <a:r>
              <a:rPr lang="" altLang="en-US" sz="2220"/>
              <a:t>đ</a:t>
            </a:r>
            <a:r>
              <a:rPr lang="en-US" altLang="en-US" sz="2220"/>
              <a:t>ộ tin cậy của th</a:t>
            </a:r>
            <a:r>
              <a:rPr lang="" altLang="en-US" sz="2220"/>
              <a:t>ư</a:t>
            </a:r>
            <a:r>
              <a:rPr lang="en-US" altLang="en-US" sz="2220"/>
              <a:t>ơng hiệu.</a:t>
            </a:r>
            <a:endParaRPr lang="en-US" altLang="en-US" sz="2220"/>
          </a:p>
        </p:txBody>
      </p:sp>
      <p:sp>
        <p:nvSpPr>
          <p:cNvPr id="4" name="Text Box 3"/>
          <p:cNvSpPr txBox="1"/>
          <p:nvPr/>
        </p:nvSpPr>
        <p:spPr>
          <a:xfrm>
            <a:off x="240665" y="3491230"/>
            <a:ext cx="8220075" cy="2566035"/>
          </a:xfrm>
          <a:prstGeom prst="rect">
            <a:avLst/>
          </a:prstGeom>
          <a:noFill/>
        </p:spPr>
        <p:txBody>
          <a:bodyPr wrap="square" rtlCol="0">
            <a:noAutofit/>
          </a:bodyPr>
          <a:p>
            <a:r>
              <a:rPr lang="vi-VN" altLang="en-US" sz="2000">
                <a:sym typeface="+mn-ea"/>
              </a:rPr>
              <a:t> </a:t>
            </a:r>
            <a:r>
              <a:rPr lang="vi-VN" altLang="en-US" sz="2000" b="1">
                <a:sym typeface="+mn-ea"/>
              </a:rPr>
              <a:t> 2. Mục tiêu của đề tài:</a:t>
            </a:r>
            <a:endParaRPr lang="vi-VN" altLang="en-US" sz="2000" b="1">
              <a:sym typeface="+mn-ea"/>
            </a:endParaRPr>
          </a:p>
          <a:p>
            <a:endParaRPr lang="vi-VN" altLang="en-US" sz="2000" b="1">
              <a:sym typeface="+mn-ea"/>
            </a:endParaRPr>
          </a:p>
          <a:p>
            <a:r>
              <a:rPr lang="vi-VN" sz="2000">
                <a:sym typeface="+mn-ea"/>
              </a:rPr>
              <a:t> </a:t>
            </a:r>
            <a:r>
              <a:rPr lang="en-US" altLang="en-US" sz="2000">
                <a:sym typeface="+mn-ea"/>
              </a:rPr>
              <a:t>Mục tiêu tổng quát của </a:t>
            </a:r>
            <a:r>
              <a:rPr lang="" altLang="en-US" sz="2000">
                <a:sym typeface="+mn-ea"/>
              </a:rPr>
              <a:t>đ</a:t>
            </a:r>
            <a:r>
              <a:rPr lang="en-US" altLang="en-US" sz="2000">
                <a:sym typeface="+mn-ea"/>
              </a:rPr>
              <a:t>ề tài là kiểm thử và </a:t>
            </a:r>
            <a:r>
              <a:rPr lang="" altLang="en-US" sz="2000">
                <a:sym typeface="+mn-ea"/>
              </a:rPr>
              <a:t>đ</a:t>
            </a:r>
            <a:r>
              <a:rPr lang="en-US" altLang="en-US" sz="2000">
                <a:sym typeface="+mn-ea"/>
              </a:rPr>
              <a:t>ánh giá chất l</a:t>
            </a:r>
            <a:r>
              <a:rPr lang="" altLang="en-US" sz="2000">
                <a:sym typeface="+mn-ea"/>
              </a:rPr>
              <a:t>ư</a:t>
            </a:r>
            <a:r>
              <a:rPr lang="en-US" altLang="en-US" sz="2000">
                <a:sym typeface="+mn-ea"/>
              </a:rPr>
              <a:t>ợng hoạt </a:t>
            </a:r>
            <a:r>
              <a:rPr lang="" altLang="en-US" sz="2000">
                <a:sym typeface="+mn-ea"/>
              </a:rPr>
              <a:t>đ</a:t>
            </a:r>
            <a:r>
              <a:rPr lang="en-US" altLang="en-US" sz="2000">
                <a:sym typeface="+mn-ea"/>
              </a:rPr>
              <a:t>ộng của website quà tặng và phụ kiện https://moji.vn/ nhằm </a:t>
            </a:r>
            <a:r>
              <a:rPr lang="" altLang="en-US" sz="2000">
                <a:sym typeface="+mn-ea"/>
              </a:rPr>
              <a:t>đ</a:t>
            </a:r>
            <a:r>
              <a:rPr lang="en-US" altLang="en-US" sz="2000">
                <a:sym typeface="+mn-ea"/>
              </a:rPr>
              <a:t>ảm bảo trang web hoạt </a:t>
            </a:r>
            <a:r>
              <a:rPr lang="" altLang="en-US" sz="2000">
                <a:sym typeface="+mn-ea"/>
              </a:rPr>
              <a:t>đ</a:t>
            </a:r>
            <a:r>
              <a:rPr lang="en-US" altLang="en-US" sz="2000">
                <a:sym typeface="+mn-ea"/>
              </a:rPr>
              <a:t>ộng hiệu quả, không có lỗi nghiêm trọng, tối </a:t>
            </a:r>
            <a:r>
              <a:rPr lang="" altLang="en-US" sz="2000">
                <a:sym typeface="+mn-ea"/>
              </a:rPr>
              <a:t>ư</a:t>
            </a:r>
            <a:r>
              <a:rPr lang="en-US" altLang="en-US" sz="2000">
                <a:sym typeface="+mn-ea"/>
              </a:rPr>
              <a:t>u hóa trải nghiệm ng</a:t>
            </a:r>
            <a:r>
              <a:rPr lang="" altLang="en-US" sz="2000">
                <a:sym typeface="+mn-ea"/>
              </a:rPr>
              <a:t>ư</a:t>
            </a:r>
            <a:r>
              <a:rPr lang="en-US" altLang="en-US" sz="2000">
                <a:sym typeface="+mn-ea"/>
              </a:rPr>
              <a:t>ời dùng, và nâng cao tính bảo mật.</a:t>
            </a:r>
            <a:endParaRPr lang="en-US" altLang="en-US" sz="20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2">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build="p"/>
      <p:bldP spid="222" grpId="1" build="p"/>
      <p:bldP spid="4" grpId="0"/>
      <p:bldP spid="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vi-VN" altLang="en-US"/>
              <a:t>Nội </a:t>
            </a:r>
            <a:r>
              <a:rPr lang="vi-VN" altLang="en-US"/>
              <a:t>dung</a:t>
            </a:r>
            <a:endParaRPr lang="vi-VN" altLang="en-US"/>
          </a:p>
        </p:txBody>
      </p:sp>
      <p:sp>
        <p:nvSpPr>
          <p:cNvPr id="159" name="Google Shape;159;p3"/>
          <p:cNvSpPr/>
          <p:nvPr/>
        </p:nvSpPr>
        <p:spPr>
          <a:xfrm>
            <a:off x="2761615" y="3861435"/>
            <a:ext cx="533019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p>
            <a:pPr marL="0" marR="0" lvl="0" indent="0" algn="l" rtl="0">
              <a:spcBef>
                <a:spcPts val="0"/>
              </a:spcBef>
              <a:spcAft>
                <a:spcPts val="0"/>
              </a:spcAft>
              <a:buNone/>
            </a:pPr>
            <a:r>
              <a:rPr lang="vi-VN" altLang="en-US" sz="1800" b="1">
                <a:solidFill>
                  <a:srgbClr val="D0CECE"/>
                </a:solidFill>
                <a:sym typeface="Arial" panose="020B0604020202020204"/>
              </a:rPr>
              <a:t>Triển khai kiểm thử với ứng dụng Web</a:t>
            </a:r>
            <a:endParaRPr lang="vi-VN" altLang="en-US" sz="1800" b="1">
              <a:solidFill>
                <a:srgbClr val="D0CECE"/>
              </a:solidFill>
              <a:latin typeface="Arial" panose="020B0604020202020204"/>
              <a:ea typeface="Arial" panose="020B0604020202020204"/>
              <a:cs typeface="Arial" panose="020B0604020202020204"/>
              <a:sym typeface="Arial" panose="020B0604020202020204"/>
            </a:endParaRPr>
          </a:p>
        </p:txBody>
      </p:sp>
      <p:sp>
        <p:nvSpPr>
          <p:cNvPr id="160" name="Google Shape;160;p3"/>
          <p:cNvSpPr/>
          <p:nvPr/>
        </p:nvSpPr>
        <p:spPr>
          <a:xfrm>
            <a:off x="2700132" y="2853274"/>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p>
            <a:pPr marL="0" marR="0" lvl="0" indent="0" algn="l" rtl="0">
              <a:spcBef>
                <a:spcPts val="0"/>
              </a:spcBef>
              <a:spcAft>
                <a:spcPts val="0"/>
              </a:spcAft>
              <a:buNone/>
            </a:pPr>
            <a:r>
              <a:rPr lang="vi-VN" altLang="en-US" sz="1800" b="1">
                <a:solidFill>
                  <a:srgbClr val="D0CECE"/>
                </a:solidFill>
                <a:sym typeface="Arial" panose="020B0604020202020204"/>
              </a:rPr>
              <a:t>Phân tích yêu cầu và lập kế hoạch kiểm thử</a:t>
            </a:r>
            <a:endParaRPr lang="vi-VN" altLang="en-US" sz="1800" b="1">
              <a:solidFill>
                <a:srgbClr val="D0CECE"/>
              </a:solidFill>
              <a:latin typeface="Arial" panose="020B0604020202020204"/>
              <a:ea typeface="Arial" panose="020B0604020202020204"/>
              <a:cs typeface="Arial" panose="020B0604020202020204"/>
              <a:sym typeface="Arial" panose="020B0604020202020204"/>
            </a:endParaRPr>
          </a:p>
        </p:txBody>
      </p:sp>
      <p:sp>
        <p:nvSpPr>
          <p:cNvPr id="161" name="Google Shape;161;p3"/>
          <p:cNvSpPr/>
          <p:nvPr/>
        </p:nvSpPr>
        <p:spPr>
          <a:xfrm>
            <a:off x="1475524" y="837087"/>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p>
            <a:pPr marL="0" marR="0" lvl="0" indent="0" algn="l" rtl="0">
              <a:spcBef>
                <a:spcPts val="0"/>
              </a:spcBef>
              <a:spcAft>
                <a:spcPts val="0"/>
              </a:spcAft>
              <a:buNone/>
            </a:pPr>
            <a:r>
              <a:rPr lang="vi-VN" altLang="en-US" sz="1800" b="1">
                <a:solidFill>
                  <a:srgbClr val="D0CECE"/>
                </a:solidFill>
                <a:latin typeface="Arial" panose="020B0604020202020204"/>
                <a:ea typeface="Arial" panose="020B0604020202020204"/>
                <a:cs typeface="Arial" panose="020B0604020202020204"/>
                <a:sym typeface="Arial" panose="020B0604020202020204"/>
              </a:rPr>
              <a:t>Tổng quan về đề </a:t>
            </a:r>
            <a:r>
              <a:rPr lang="vi-VN" altLang="en-US" sz="1800" b="1">
                <a:solidFill>
                  <a:srgbClr val="D0CECE"/>
                </a:solidFill>
                <a:latin typeface="Arial" panose="020B0604020202020204"/>
                <a:ea typeface="Arial" panose="020B0604020202020204"/>
                <a:cs typeface="Arial" panose="020B0604020202020204"/>
                <a:sym typeface="Arial" panose="020B0604020202020204"/>
              </a:rPr>
              <a:t>tài</a:t>
            </a:r>
            <a:endParaRPr lang="vi-VN" altLang="en-US" sz="1800" b="1">
              <a:solidFill>
                <a:srgbClr val="D0CECE"/>
              </a:solidFill>
              <a:latin typeface="Arial" panose="020B0604020202020204"/>
              <a:ea typeface="Arial" panose="020B0604020202020204"/>
              <a:cs typeface="Arial" panose="020B0604020202020204"/>
              <a:sym typeface="Arial" panose="020B0604020202020204"/>
            </a:endParaRPr>
          </a:p>
        </p:txBody>
      </p:sp>
      <p:sp>
        <p:nvSpPr>
          <p:cNvPr id="162" name="Google Shape;162;p3"/>
          <p:cNvSpPr/>
          <p:nvPr/>
        </p:nvSpPr>
        <p:spPr>
          <a:xfrm>
            <a:off x="2380129" y="1845349"/>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p>
            <a:pPr marL="0" marR="0" lvl="0" indent="0" algn="l" rtl="0">
              <a:spcBef>
                <a:spcPts val="0"/>
              </a:spcBef>
              <a:spcAft>
                <a:spcPts val="0"/>
              </a:spcAft>
              <a:buNone/>
            </a:pPr>
            <a:r>
              <a:rPr lang="vi-VN" altLang="en-US" sz="1800" b="1">
                <a:solidFill>
                  <a:schemeClr val="dk1"/>
                </a:solidFill>
                <a:latin typeface="Arial" panose="020B0604020202020204"/>
                <a:ea typeface="Arial" panose="020B0604020202020204"/>
                <a:cs typeface="Arial" panose="020B0604020202020204"/>
                <a:sym typeface="Arial" panose="020B0604020202020204"/>
              </a:rPr>
              <a:t>Cơ sở lý </a:t>
            </a:r>
            <a:r>
              <a:rPr lang="vi-VN" altLang="en-US" sz="1800" b="1">
                <a:solidFill>
                  <a:schemeClr val="dk1"/>
                </a:solidFill>
                <a:latin typeface="Arial" panose="020B0604020202020204"/>
                <a:ea typeface="Arial" panose="020B0604020202020204"/>
                <a:cs typeface="Arial" panose="020B0604020202020204"/>
                <a:sym typeface="Arial" panose="020B0604020202020204"/>
              </a:rPr>
              <a:t>thuyết</a:t>
            </a:r>
            <a:endParaRPr lang="vi-VN" altLang="en-US" sz="1800" b="1">
              <a:solidFill>
                <a:schemeClr val="dk1"/>
              </a:solidFill>
              <a:latin typeface="Arial" panose="020B0604020202020204"/>
              <a:ea typeface="Arial" panose="020B0604020202020204"/>
              <a:cs typeface="Arial" panose="020B0604020202020204"/>
              <a:sym typeface="Arial" panose="020B0604020202020204"/>
            </a:endParaRPr>
          </a:p>
        </p:txBody>
      </p:sp>
      <p:grpSp>
        <p:nvGrpSpPr>
          <p:cNvPr id="163" name="Google Shape;163;p3"/>
          <p:cNvGrpSpPr/>
          <p:nvPr/>
        </p:nvGrpSpPr>
        <p:grpSpPr>
          <a:xfrm>
            <a:off x="1154579" y="955079"/>
            <a:ext cx="381000" cy="381000"/>
            <a:chOff x="2078" y="1680"/>
            <a:chExt cx="1615" cy="1615"/>
          </a:xfrm>
        </p:grpSpPr>
        <p:sp>
          <p:nvSpPr>
            <p:cNvPr id="164" name="Google Shape;164;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5" name="Google Shape;165;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6" name="Google Shape;166;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7" name="Google Shape;167;p3"/>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8" name="Google Shape;168;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9" name="Google Shape;169;p3"/>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70" name="Google Shape;170;p3"/>
          <p:cNvGrpSpPr/>
          <p:nvPr/>
        </p:nvGrpSpPr>
        <p:grpSpPr>
          <a:xfrm>
            <a:off x="2040675" y="1888330"/>
            <a:ext cx="381000" cy="381000"/>
            <a:chOff x="2078" y="1680"/>
            <a:chExt cx="1615" cy="1615"/>
          </a:xfrm>
        </p:grpSpPr>
        <p:sp>
          <p:nvSpPr>
            <p:cNvPr id="171" name="Google Shape;171;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2" name="Google Shape;172;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3" name="Google Shape;173;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4" name="Google Shape;174;p3"/>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5" name="Google Shape;175;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6" name="Google Shape;176;p3"/>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77" name="Google Shape;177;p3"/>
          <p:cNvGrpSpPr/>
          <p:nvPr/>
        </p:nvGrpSpPr>
        <p:grpSpPr>
          <a:xfrm>
            <a:off x="2366123" y="2935824"/>
            <a:ext cx="381000" cy="381000"/>
            <a:chOff x="2078" y="1680"/>
            <a:chExt cx="1615" cy="1615"/>
          </a:xfrm>
        </p:grpSpPr>
        <p:sp>
          <p:nvSpPr>
            <p:cNvPr id="178" name="Google Shape;178;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9" name="Google Shape;179;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0" name="Google Shape;180;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1" name="Google Shape;181;p3"/>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2" name="Google Shape;182;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3" name="Google Shape;183;p3"/>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84" name="Google Shape;184;p3"/>
          <p:cNvGrpSpPr/>
          <p:nvPr/>
        </p:nvGrpSpPr>
        <p:grpSpPr>
          <a:xfrm>
            <a:off x="2406926" y="3872096"/>
            <a:ext cx="355600" cy="381000"/>
            <a:chOff x="2078" y="1680"/>
            <a:chExt cx="1615" cy="1615"/>
          </a:xfrm>
        </p:grpSpPr>
        <p:sp>
          <p:nvSpPr>
            <p:cNvPr id="185" name="Google Shape;185;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6" name="Google Shape;186;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7" name="Google Shape;187;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8" name="Google Shape;188;p3"/>
            <p:cNvSpPr/>
            <p:nvPr/>
          </p:nvSpPr>
          <p:spPr>
            <a:xfrm>
              <a:off x="2254" y="1856"/>
              <a:ext cx="1262" cy="1264"/>
            </a:xfrm>
            <a:prstGeom prst="ellipse">
              <a:avLst/>
            </a:prstGeom>
            <a:gradFill>
              <a:gsLst>
                <a:gs pos="0">
                  <a:srgbClr val="000000"/>
                </a:gs>
                <a:gs pos="100000">
                  <a:srgbClr val="E35E23"/>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9" name="Google Shape;189;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0" name="Google Shape;190;p3"/>
            <p:cNvSpPr/>
            <p:nvPr/>
          </p:nvSpPr>
          <p:spPr>
            <a:xfrm>
              <a:off x="2337" y="1939"/>
              <a:ext cx="1096" cy="1098"/>
            </a:xfrm>
            <a:prstGeom prst="ellipse">
              <a:avLst/>
            </a:prstGeom>
            <a:gradFill>
              <a:gsLst>
                <a:gs pos="0">
                  <a:srgbClr val="E35E23"/>
                </a:gs>
                <a:gs pos="100000">
                  <a:srgbClr val="A34319"/>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201" name="Google Shape;201;p3"/>
          <p:cNvSpPr/>
          <p:nvPr/>
        </p:nvSpPr>
        <p:spPr>
          <a:xfrm>
            <a:off x="2009491" y="5655928"/>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p>
            <a:pPr marL="0" marR="0" lvl="0" indent="0" algn="l" rtl="0">
              <a:spcBef>
                <a:spcPts val="0"/>
              </a:spcBef>
              <a:spcAft>
                <a:spcPts val="0"/>
              </a:spcAft>
              <a:buNone/>
            </a:pPr>
            <a:r>
              <a:rPr lang="en-US" sz="1800" b="1">
                <a:solidFill>
                  <a:srgbClr val="D0CECE"/>
                </a:solidFill>
                <a:latin typeface="Arial" panose="020B0604020202020204"/>
                <a:ea typeface="Arial" panose="020B0604020202020204"/>
                <a:cs typeface="Arial" panose="020B0604020202020204"/>
                <a:sym typeface="Arial" panose="020B0604020202020204"/>
              </a:rPr>
              <a:t>Q&amp;A</a:t>
            </a:r>
            <a:endParaRPr lang="en-US" sz="1800" b="1">
              <a:solidFill>
                <a:srgbClr val="D0CECE"/>
              </a:solidFill>
              <a:latin typeface="Arial" panose="020B0604020202020204"/>
              <a:ea typeface="Arial" panose="020B0604020202020204"/>
              <a:cs typeface="Arial" panose="020B0604020202020204"/>
              <a:sym typeface="Arial" panose="020B0604020202020204"/>
            </a:endParaRPr>
          </a:p>
        </p:txBody>
      </p:sp>
      <p:sp>
        <p:nvSpPr>
          <p:cNvPr id="202" name="Google Shape;202;p3"/>
          <p:cNvSpPr/>
          <p:nvPr/>
        </p:nvSpPr>
        <p:spPr>
          <a:xfrm>
            <a:off x="2506511" y="4797508"/>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p>
            <a:pPr marL="0" marR="0" lvl="0" indent="0" algn="l" rtl="0">
              <a:spcBef>
                <a:spcPts val="0"/>
              </a:spcBef>
              <a:spcAft>
                <a:spcPts val="0"/>
              </a:spcAft>
              <a:buNone/>
            </a:pPr>
            <a:r>
              <a:rPr lang="vi-VN" altLang="en-US" sz="1800" b="1">
                <a:solidFill>
                  <a:srgbClr val="D0CECE"/>
                </a:solidFill>
                <a:sym typeface="Arial" panose="020B0604020202020204"/>
              </a:rPr>
              <a:t>Kết luận và hướng phát triển</a:t>
            </a:r>
            <a:endParaRPr lang="vi-VN" altLang="en-US" sz="1800" b="1">
              <a:solidFill>
                <a:srgbClr val="D0CECE"/>
              </a:solidFill>
              <a:latin typeface="Arial" panose="020B0604020202020204"/>
              <a:ea typeface="Arial" panose="020B0604020202020204"/>
              <a:cs typeface="Arial" panose="020B0604020202020204"/>
              <a:sym typeface="Arial" panose="020B0604020202020204"/>
            </a:endParaRPr>
          </a:p>
        </p:txBody>
      </p:sp>
      <p:grpSp>
        <p:nvGrpSpPr>
          <p:cNvPr id="203" name="Google Shape;203;p3"/>
          <p:cNvGrpSpPr/>
          <p:nvPr/>
        </p:nvGrpSpPr>
        <p:grpSpPr>
          <a:xfrm>
            <a:off x="2166786" y="4880693"/>
            <a:ext cx="381000" cy="381000"/>
            <a:chOff x="2078" y="1680"/>
            <a:chExt cx="1615" cy="1615"/>
          </a:xfrm>
        </p:grpSpPr>
        <p:sp>
          <p:nvSpPr>
            <p:cNvPr id="204" name="Google Shape;204;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5" name="Google Shape;205;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6" name="Google Shape;206;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7" name="Google Shape;207;p3"/>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8" name="Google Shape;208;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9" name="Google Shape;209;p3"/>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10" name="Google Shape;210;p3"/>
          <p:cNvGrpSpPr/>
          <p:nvPr/>
        </p:nvGrpSpPr>
        <p:grpSpPr>
          <a:xfrm>
            <a:off x="1650717" y="5672121"/>
            <a:ext cx="381000" cy="381000"/>
            <a:chOff x="2078" y="1680"/>
            <a:chExt cx="1615" cy="1615"/>
          </a:xfrm>
        </p:grpSpPr>
        <p:sp>
          <p:nvSpPr>
            <p:cNvPr id="211" name="Google Shape;211;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2" name="Google Shape;212;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3" name="Google Shape;213;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4" name="Google Shape;214;p3"/>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5" name="Google Shape;215;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6" name="Google Shape;216;p3"/>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200" name="Google Shape;200;p3"/>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9" name="Google Shape;199;p3"/>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 name="Text Box 2"/>
          <p:cNvSpPr txBox="1"/>
          <p:nvPr/>
        </p:nvSpPr>
        <p:spPr>
          <a:xfrm>
            <a:off x="-2070100" y="1724660"/>
            <a:ext cx="3048000" cy="306705"/>
          </a:xfrm>
          <a:prstGeom prst="rect">
            <a:avLst/>
          </a:prstGeom>
          <a:noFill/>
        </p:spPr>
        <p:txBody>
          <a:bodyPr wrap="square" rtlCol="0">
            <a:spAutoFit/>
          </a:bodyPr>
          <a:p>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20" name="Shape 220"/>
        <p:cNvGrpSpPr/>
        <p:nvPr/>
      </p:nvGrpSpPr>
      <p:grpSpPr>
        <a:xfrm>
          <a:off x="0" y="0"/>
          <a:ext cx="0" cy="0"/>
          <a:chOff x="0" y="0"/>
          <a:chExt cx="0" cy="0"/>
        </a:xfrm>
      </p:grpSpPr>
      <p:sp>
        <p:nvSpPr>
          <p:cNvPr id="221" name="Google Shape;221;p4"/>
          <p:cNvSpPr txBox="1"/>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panose="020F0502020204030204"/>
              <a:buNone/>
            </a:pPr>
            <a:r>
              <a:rPr lang="en-US"/>
              <a:t>Cơ sở lý thuyết</a:t>
            </a:r>
            <a:endParaRPr lang="en-US"/>
          </a:p>
        </p:txBody>
      </p:sp>
      <p:sp>
        <p:nvSpPr>
          <p:cNvPr id="222" name="Google Shape;222;p4"/>
          <p:cNvSpPr txBox="1"/>
          <p:nvPr>
            <p:ph type="body" idx="1"/>
          </p:nvPr>
        </p:nvSpPr>
        <p:spPr>
          <a:xfrm>
            <a:off x="252095" y="723265"/>
            <a:ext cx="8572500" cy="5598160"/>
          </a:xfrm>
          <a:prstGeom prst="rect">
            <a:avLst/>
          </a:prstGeom>
          <a:noFill/>
          <a:ln>
            <a:noFill/>
          </a:ln>
        </p:spPr>
        <p:txBody>
          <a:bodyPr spcFirstLastPara="1" wrap="square" lIns="91425" tIns="45700" rIns="91425" bIns="45700" anchor="t" anchorCtr="0">
            <a:normAutofit/>
          </a:bodyPr>
          <a:lstStyle/>
          <a:p>
            <a:pPr marL="0" lvl="0" indent="0" algn="just" rtl="0">
              <a:lnSpc>
                <a:spcPct val="120000"/>
              </a:lnSpc>
              <a:spcBef>
                <a:spcPts val="0"/>
              </a:spcBef>
              <a:spcAft>
                <a:spcPts val="0"/>
              </a:spcAft>
              <a:buClr>
                <a:schemeClr val="dk1"/>
              </a:buClr>
              <a:buSzPts val="2400"/>
              <a:buNone/>
            </a:pPr>
            <a:r>
              <a:rPr lang="vi-VN" altLang="en-US" sz="2000" b="1"/>
              <a:t>1. Tổng quan về ứng dụng </a:t>
            </a:r>
            <a:r>
              <a:rPr lang="vi-VN" altLang="en-US" sz="2000" b="1"/>
              <a:t>web</a:t>
            </a:r>
            <a:endParaRPr lang="vi-VN" altLang="en-US" sz="2000" b="1"/>
          </a:p>
          <a:p>
            <a:pPr marL="0" lvl="0" indent="0" algn="just" rtl="0">
              <a:lnSpc>
                <a:spcPct val="120000"/>
              </a:lnSpc>
              <a:spcBef>
                <a:spcPts val="0"/>
              </a:spcBef>
              <a:spcAft>
                <a:spcPts val="0"/>
              </a:spcAft>
              <a:buClr>
                <a:schemeClr val="dk1"/>
              </a:buClr>
              <a:buSzPts val="2400"/>
              <a:buNone/>
            </a:pPr>
            <a:r>
              <a:rPr lang="vi-VN" altLang="en-US" sz="2000"/>
              <a:t>    </a:t>
            </a:r>
            <a:r>
              <a:rPr lang="en-US" altLang="en-US" sz="2000"/>
              <a:t>Kiểm thử ứng dụng web là quá trình kiểm tra và xác nhận rằng một ứng dụng web hoạt </a:t>
            </a:r>
            <a:r>
              <a:rPr lang="" altLang="en-US" sz="2000"/>
              <a:t>đ</a:t>
            </a:r>
            <a:r>
              <a:rPr lang="en-US" altLang="en-US" sz="2000"/>
              <a:t>ộng </a:t>
            </a:r>
            <a:r>
              <a:rPr lang="" altLang="en-US" sz="2000"/>
              <a:t>đ</a:t>
            </a:r>
            <a:r>
              <a:rPr lang="en-US" altLang="en-US" sz="2000"/>
              <a:t>úng theo yêu cầu và không có lỗi nghiêm trọng tr</a:t>
            </a:r>
            <a:r>
              <a:rPr lang="" altLang="en-US" sz="2000"/>
              <a:t>ư</a:t>
            </a:r>
            <a:r>
              <a:rPr lang="en-US" altLang="en-US" sz="2000"/>
              <a:t>ớc khi </a:t>
            </a:r>
            <a:r>
              <a:rPr lang="" altLang="en-US" sz="2000"/>
              <a:t>đư</a:t>
            </a:r>
            <a:r>
              <a:rPr lang="en-US" altLang="en-US" sz="2000"/>
              <a:t>ợc phát hành. Kiểm thử ứng dụng web bao gồm nhiều khía cạnh khác nhau, từ kiểm tra chức n</a:t>
            </a:r>
            <a:r>
              <a:rPr lang="" altLang="en-US" sz="2000"/>
              <a:t>ă</a:t>
            </a:r>
            <a:r>
              <a:rPr lang="en-US" altLang="en-US" sz="2000"/>
              <a:t>ng cho </a:t>
            </a:r>
            <a:r>
              <a:rPr lang="" altLang="en-US" sz="2000"/>
              <a:t>đ</a:t>
            </a:r>
            <a:r>
              <a:rPr lang="en-US" altLang="en-US" sz="2000"/>
              <a:t>ến bảo mật và hiệu suất.</a:t>
            </a:r>
            <a:endParaRPr lang="en-US" altLang="en-US" sz="2000"/>
          </a:p>
          <a:p>
            <a:pPr marL="0" lvl="0" indent="0" algn="just" rtl="0">
              <a:lnSpc>
                <a:spcPct val="120000"/>
              </a:lnSpc>
              <a:spcBef>
                <a:spcPts val="0"/>
              </a:spcBef>
              <a:spcAft>
                <a:spcPts val="0"/>
              </a:spcAft>
              <a:buClr>
                <a:schemeClr val="dk1"/>
              </a:buClr>
              <a:buSzPts val="2400"/>
              <a:buNone/>
            </a:pPr>
            <a:r>
              <a:rPr lang="vi-VN" altLang="en-US" sz="2000" b="1"/>
              <a:t>2. Các khía cạnh kiểm th</a:t>
            </a:r>
            <a:r>
              <a:rPr lang="vi-VN" altLang="en-US" sz="2000" b="1"/>
              <a:t>ử chính:</a:t>
            </a:r>
            <a:endParaRPr lang="vi-VN" altLang="en-US" sz="2000" b="1"/>
          </a:p>
          <a:p>
            <a:pPr marL="0" lvl="0" indent="0" algn="just" rtl="0">
              <a:lnSpc>
                <a:spcPct val="120000"/>
              </a:lnSpc>
              <a:spcBef>
                <a:spcPts val="0"/>
              </a:spcBef>
              <a:spcAft>
                <a:spcPts val="0"/>
              </a:spcAft>
              <a:buClr>
                <a:schemeClr val="dk1"/>
              </a:buClr>
              <a:buSzPts val="2400"/>
              <a:buNone/>
            </a:pPr>
            <a:r>
              <a:rPr lang="vi-VN" altLang="en-US" sz="2000"/>
              <a:t>- Kiểm thử chức năng (đảm bảo các tính năng chính như đăng nhập, giỏ hàng, thanh </a:t>
            </a:r>
            <a:r>
              <a:rPr lang="vi-VN" altLang="en-US" sz="2000"/>
              <a:t>toán,...)</a:t>
            </a:r>
            <a:endParaRPr lang="vi-VN" altLang="en-US" sz="2000"/>
          </a:p>
          <a:p>
            <a:pPr marL="0" lvl="0" indent="0" algn="just" rtl="0">
              <a:lnSpc>
                <a:spcPct val="120000"/>
              </a:lnSpc>
              <a:spcBef>
                <a:spcPts val="0"/>
              </a:spcBef>
              <a:spcAft>
                <a:spcPts val="0"/>
              </a:spcAft>
              <a:buClr>
                <a:schemeClr val="dk1"/>
              </a:buClr>
              <a:buSzPts val="2400"/>
              <a:buNone/>
            </a:pPr>
            <a:r>
              <a:rPr lang="vi-VN" altLang="en-US" sz="2000"/>
              <a:t>- Kiểm thử giao diện người dùng ( đảm bảo bố cục rõ ràng, thống nhất, thân </a:t>
            </a:r>
            <a:r>
              <a:rPr lang="vi-VN" altLang="en-US" sz="2000"/>
              <a:t>thiện...)</a:t>
            </a:r>
            <a:endParaRPr lang="vi-VN" altLang="en-US" sz="2000"/>
          </a:p>
          <a:p>
            <a:pPr marL="0" lvl="0" indent="0" algn="just" rtl="0">
              <a:lnSpc>
                <a:spcPct val="120000"/>
              </a:lnSpc>
              <a:spcBef>
                <a:spcPts val="0"/>
              </a:spcBef>
              <a:spcAft>
                <a:spcPts val="0"/>
              </a:spcAft>
              <a:buClr>
                <a:schemeClr val="dk1"/>
              </a:buClr>
              <a:buSzPts val="2400"/>
              <a:buNone/>
            </a:pPr>
            <a:r>
              <a:rPr lang="vi-VN" altLang="en-US" sz="2000"/>
              <a:t>- Kiểm thử hiệu suất (Kiểm thử chịu tải, kiểm thử tải, thời gian phản </a:t>
            </a:r>
            <a:r>
              <a:rPr lang="vi-VN" altLang="en-US" sz="2000"/>
              <a:t>hồi)</a:t>
            </a:r>
            <a:endParaRPr lang="vi-VN" altLang="en-US" sz="2000"/>
          </a:p>
        </p:txBody>
      </p:sp>
    </p:spTree>
  </p:cSld>
  <p:clrMapOvr>
    <a:masterClrMapping/>
  </p:clrMapOvr>
  <mc:AlternateContent xmlns:mc="http://schemas.openxmlformats.org/markup-compatibility/2006">
    <mc:Choice xmlns:p14="http://schemas.microsoft.com/office/powerpoint/2010/main" Requires="p14">
      <p:transition spd="slow" p14:dur="100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500" fill="hold">
                                          <p:stCondLst>
                                            <p:cond delay="0"/>
                                          </p:stCondLst>
                                        </p:cTn>
                                        <p:tgtEl>
                                          <p:spTgt spid="222">
                                            <p:txEl>
                                              <p:pRg st="2" end="2"/>
                                            </p:txEl>
                                          </p:spTgt>
                                        </p:tgtEl>
                                        <p:attrNameLst>
                                          <p:attrName>style.visibility</p:attrName>
                                        </p:attrNameLst>
                                      </p:cBhvr>
                                      <p:to>
                                        <p:strVal val="visible"/>
                                      </p:to>
                                    </p:set>
                                    <p:animEffect transition="in" filter="circle(in)">
                                      <p:cBhvr>
                                        <p:cTn id="7" dur="500"/>
                                        <p:tgtEl>
                                          <p:spTgt spid="22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500" fill="hold">
                                          <p:stCondLst>
                                            <p:cond delay="0"/>
                                          </p:stCondLst>
                                        </p:cTn>
                                        <p:tgtEl>
                                          <p:spTgt spid="222">
                                            <p:txEl>
                                              <p:pRg st="3" end="3"/>
                                            </p:txEl>
                                          </p:spTgt>
                                        </p:tgtEl>
                                        <p:attrNameLst>
                                          <p:attrName>style.visibility</p:attrName>
                                        </p:attrNameLst>
                                      </p:cBhvr>
                                      <p:to>
                                        <p:strVal val="visible"/>
                                      </p:to>
                                    </p:set>
                                    <p:animEffect transition="in" filter="circle(in)">
                                      <p:cBhvr>
                                        <p:cTn id="12" dur="500"/>
                                        <p:tgtEl>
                                          <p:spTgt spid="22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500" fill="hold">
                                          <p:stCondLst>
                                            <p:cond delay="0"/>
                                          </p:stCondLst>
                                        </p:cTn>
                                        <p:tgtEl>
                                          <p:spTgt spid="222">
                                            <p:txEl>
                                              <p:pRg st="4" end="4"/>
                                            </p:txEl>
                                          </p:spTgt>
                                        </p:tgtEl>
                                        <p:attrNameLst>
                                          <p:attrName>style.visibility</p:attrName>
                                        </p:attrNameLst>
                                      </p:cBhvr>
                                      <p:to>
                                        <p:strVal val="visible"/>
                                      </p:to>
                                    </p:set>
                                    <p:animEffect transition="in" filter="circle(in)">
                                      <p:cBhvr>
                                        <p:cTn id="17" dur="500"/>
                                        <p:tgtEl>
                                          <p:spTgt spid="22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500" fill="hold">
                                          <p:stCondLst>
                                            <p:cond delay="0"/>
                                          </p:stCondLst>
                                        </p:cTn>
                                        <p:tgtEl>
                                          <p:spTgt spid="222">
                                            <p:txEl>
                                              <p:pRg st="5" end="5"/>
                                            </p:txEl>
                                          </p:spTgt>
                                        </p:tgtEl>
                                        <p:attrNameLst>
                                          <p:attrName>style.visibility</p:attrName>
                                        </p:attrNameLst>
                                      </p:cBhvr>
                                      <p:to>
                                        <p:strVal val="visible"/>
                                      </p:to>
                                    </p:set>
                                    <p:animEffect transition="in" filter="circle(in)">
                                      <p:cBhvr>
                                        <p:cTn id="22" dur="500"/>
                                        <p:tgtEl>
                                          <p:spTgt spid="2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20" name="Shape 220"/>
        <p:cNvGrpSpPr/>
        <p:nvPr/>
      </p:nvGrpSpPr>
      <p:grpSpPr>
        <a:xfrm>
          <a:off x="0" y="0"/>
          <a:ext cx="0" cy="0"/>
          <a:chOff x="0" y="0"/>
          <a:chExt cx="0" cy="0"/>
        </a:xfrm>
      </p:grpSpPr>
      <p:sp>
        <p:nvSpPr>
          <p:cNvPr id="221" name="Google Shape;221;p4"/>
          <p:cNvSpPr txBox="1"/>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panose="020F0502020204030204"/>
              <a:buNone/>
            </a:pPr>
            <a:r>
              <a:rPr lang="en-US"/>
              <a:t>Cơ sở lý thuyết</a:t>
            </a:r>
            <a:endParaRPr lang="en-US"/>
          </a:p>
        </p:txBody>
      </p:sp>
      <p:sp>
        <p:nvSpPr>
          <p:cNvPr id="222" name="Google Shape;222;p4"/>
          <p:cNvSpPr txBox="1"/>
          <p:nvPr>
            <p:ph type="body" idx="1"/>
          </p:nvPr>
        </p:nvSpPr>
        <p:spPr>
          <a:xfrm>
            <a:off x="290195" y="819785"/>
            <a:ext cx="8572500" cy="5501640"/>
          </a:xfrm>
          <a:prstGeom prst="rect">
            <a:avLst/>
          </a:prstGeom>
          <a:noFill/>
          <a:ln>
            <a:noFill/>
          </a:ln>
        </p:spPr>
        <p:txBody>
          <a:bodyPr spcFirstLastPara="1" wrap="square" lIns="91425" tIns="45700" rIns="91425" bIns="45700" anchor="t" anchorCtr="0">
            <a:normAutofit/>
          </a:bodyPr>
          <a:lstStyle/>
          <a:p>
            <a:pPr marL="0" lvl="0" indent="0" algn="just" rtl="0">
              <a:lnSpc>
                <a:spcPct val="120000"/>
              </a:lnSpc>
              <a:spcBef>
                <a:spcPts val="0"/>
              </a:spcBef>
              <a:spcAft>
                <a:spcPts val="0"/>
              </a:spcAft>
              <a:buClr>
                <a:schemeClr val="dk1"/>
              </a:buClr>
              <a:buSzPts val="2400"/>
              <a:buNone/>
            </a:pPr>
            <a:r>
              <a:rPr lang="vi-VN" altLang="en-US" sz="2000" b="1"/>
              <a:t>3. Gi</a:t>
            </a:r>
            <a:r>
              <a:rPr lang="vi-VN" altLang="en-US" sz="2000" b="1"/>
              <a:t>ới thiệu công cụ kiểm thử:</a:t>
            </a:r>
            <a:endParaRPr lang="vi-VN" altLang="en-US" sz="2000"/>
          </a:p>
          <a:p>
            <a:pPr marL="0" lvl="0" indent="0" algn="just" rtl="0">
              <a:lnSpc>
                <a:spcPct val="120000"/>
              </a:lnSpc>
              <a:spcBef>
                <a:spcPts val="0"/>
              </a:spcBef>
              <a:spcAft>
                <a:spcPts val="0"/>
              </a:spcAft>
              <a:buClr>
                <a:schemeClr val="dk1"/>
              </a:buClr>
              <a:buSzPts val="2400"/>
              <a:buNone/>
            </a:pPr>
            <a:r>
              <a:rPr lang="vi-VN" altLang="en-US" sz="2000"/>
              <a:t>- Katalon cho kiểm thử chức </a:t>
            </a:r>
            <a:r>
              <a:rPr lang="vi-VN" altLang="en-US" sz="2000"/>
              <a:t>năng: </a:t>
            </a:r>
            <a:endParaRPr lang="vi-VN" altLang="en-US" sz="2000"/>
          </a:p>
          <a:p>
            <a:pPr marL="0" lvl="0" indent="0" algn="just" rtl="0">
              <a:lnSpc>
                <a:spcPct val="120000"/>
              </a:lnSpc>
              <a:spcBef>
                <a:spcPts val="0"/>
              </a:spcBef>
              <a:spcAft>
                <a:spcPts val="0"/>
              </a:spcAft>
              <a:buClr>
                <a:schemeClr val="dk1"/>
              </a:buClr>
              <a:buSzPts val="2400"/>
              <a:buNone/>
            </a:pPr>
            <a:r>
              <a:rPr lang="vi-VN" altLang="en-US" sz="2000"/>
              <a:t>     + </a:t>
            </a:r>
            <a:r>
              <a:rPr lang="en-US" altLang="en-US" sz="2000"/>
              <a:t>Hỗ trợ kiểm thử tự </a:t>
            </a:r>
            <a:r>
              <a:rPr lang="en-US" altLang="en-US" sz="2000"/>
              <a:t>đ</a:t>
            </a:r>
            <a:r>
              <a:rPr lang="en-US" altLang="en-US" sz="2000"/>
              <a:t>ộng giúp phát hiện lỗi nhanh và giảm sai sót so với kiểm thử thủ công</a:t>
            </a:r>
            <a:r>
              <a:rPr lang="vi-VN" altLang="en-US" sz="2000"/>
              <a:t>.</a:t>
            </a:r>
            <a:endParaRPr lang="vi-VN" altLang="en-US" sz="2000"/>
          </a:p>
          <a:p>
            <a:pPr marL="0" lvl="0" indent="0" algn="just" rtl="0">
              <a:lnSpc>
                <a:spcPct val="120000"/>
              </a:lnSpc>
              <a:spcBef>
                <a:spcPts val="0"/>
              </a:spcBef>
              <a:spcAft>
                <a:spcPts val="0"/>
              </a:spcAft>
              <a:buClr>
                <a:schemeClr val="dk1"/>
              </a:buClr>
              <a:buSzPts val="2400"/>
              <a:buNone/>
            </a:pPr>
            <a:r>
              <a:rPr lang="vi-VN" altLang="en-US" sz="2000"/>
              <a:t>     + </a:t>
            </a:r>
            <a:r>
              <a:rPr lang="en-US" altLang="en-US" sz="2000"/>
              <a:t>Giao diện thân thiện với tính n</a:t>
            </a:r>
            <a:r>
              <a:rPr lang="en-US" altLang="en-US" sz="2000"/>
              <a:t>ă</a:t>
            </a:r>
            <a:r>
              <a:rPr lang="en-US" altLang="en-US" sz="2000"/>
              <a:t>ng kéo-thả, phù hợp cả với ng</a:t>
            </a:r>
            <a:r>
              <a:rPr lang="en-US" altLang="en-US" sz="2000"/>
              <a:t>ư</a:t>
            </a:r>
            <a:r>
              <a:rPr lang="en-US" altLang="en-US" sz="2000"/>
              <a:t>ời không chuyên.</a:t>
            </a:r>
            <a:endParaRPr lang="en-US" altLang="en-US" sz="2000"/>
          </a:p>
          <a:p>
            <a:pPr marL="0" lvl="0" indent="0" algn="just" rtl="0">
              <a:lnSpc>
                <a:spcPct val="120000"/>
              </a:lnSpc>
              <a:spcBef>
                <a:spcPts val="0"/>
              </a:spcBef>
              <a:spcAft>
                <a:spcPts val="0"/>
              </a:spcAft>
              <a:buClr>
                <a:schemeClr val="dk1"/>
              </a:buClr>
              <a:buSzPts val="2400"/>
              <a:buNone/>
            </a:pPr>
            <a:r>
              <a:rPr lang="vi-VN" altLang="en-US" sz="2000"/>
              <a:t>     + </a:t>
            </a:r>
            <a:r>
              <a:rPr lang="en-US" altLang="en-US" sz="2000"/>
              <a:t>Tích hợp báo cáo chi tiết, giúp phân tích và </a:t>
            </a:r>
            <a:r>
              <a:rPr lang="en-US" altLang="en-US" sz="2000"/>
              <a:t>đ</a:t>
            </a:r>
            <a:r>
              <a:rPr lang="en-US" altLang="en-US" sz="2000"/>
              <a:t>ánh giá chất l</a:t>
            </a:r>
            <a:r>
              <a:rPr lang="en-US" altLang="en-US" sz="2000"/>
              <a:t>ư</a:t>
            </a:r>
            <a:r>
              <a:rPr lang="en-US" altLang="en-US" sz="2000"/>
              <a:t>ợng hệ thống.</a:t>
            </a:r>
            <a:endParaRPr lang="en-US" altLang="en-US" sz="2000"/>
          </a:p>
          <a:p>
            <a:pPr marL="0" lvl="0" indent="0" algn="just" rtl="0">
              <a:lnSpc>
                <a:spcPct val="120000"/>
              </a:lnSpc>
              <a:spcBef>
                <a:spcPts val="0"/>
              </a:spcBef>
              <a:spcAft>
                <a:spcPts val="0"/>
              </a:spcAft>
              <a:buClr>
                <a:schemeClr val="dk1"/>
              </a:buClr>
              <a:buSzPts val="2400"/>
              <a:buNone/>
            </a:pPr>
            <a:r>
              <a:rPr lang="vi-VN" altLang="en-US" sz="2000"/>
              <a:t>- JMeter cho kiểm thử hiệu </a:t>
            </a:r>
            <a:r>
              <a:rPr lang="vi-VN" altLang="en-US" sz="2000"/>
              <a:t>suất:</a:t>
            </a:r>
            <a:endParaRPr lang="vi-VN" altLang="en-US" sz="2000"/>
          </a:p>
          <a:p>
            <a:pPr marL="0" lvl="0" indent="0" algn="just" rtl="0">
              <a:lnSpc>
                <a:spcPct val="120000"/>
              </a:lnSpc>
              <a:spcBef>
                <a:spcPts val="0"/>
              </a:spcBef>
              <a:spcAft>
                <a:spcPts val="0"/>
              </a:spcAft>
              <a:buClr>
                <a:schemeClr val="dk1"/>
              </a:buClr>
              <a:buSzPts val="2400"/>
              <a:buNone/>
            </a:pPr>
            <a:r>
              <a:rPr lang="vi-VN" altLang="en-US" sz="2000"/>
              <a:t>     + </a:t>
            </a:r>
            <a:r>
              <a:rPr lang="en-US" altLang="en-US" sz="2000"/>
              <a:t>Mô phỏng hàng tr</a:t>
            </a:r>
            <a:r>
              <a:rPr lang="en-US" altLang="en-US" sz="2000"/>
              <a:t>ă</a:t>
            </a:r>
            <a:r>
              <a:rPr lang="en-US" altLang="en-US" sz="2000"/>
              <a:t>m, hàng nghìn ng</a:t>
            </a:r>
            <a:r>
              <a:rPr lang="en-US" altLang="en-US" sz="2000"/>
              <a:t>ư</a:t>
            </a:r>
            <a:r>
              <a:rPr lang="en-US" altLang="en-US" sz="2000"/>
              <a:t>ời dùng truy cập cùng lúc </a:t>
            </a:r>
            <a:r>
              <a:rPr lang="en-US" altLang="en-US" sz="2000"/>
              <a:t>đ</a:t>
            </a:r>
            <a:r>
              <a:rPr lang="en-US" altLang="en-US" sz="2000"/>
              <a:t>ể kiểm tra khả n</a:t>
            </a:r>
            <a:r>
              <a:rPr lang="en-US" altLang="en-US" sz="2000"/>
              <a:t>ă</a:t>
            </a:r>
            <a:r>
              <a:rPr lang="en-US" altLang="en-US" sz="2000"/>
              <a:t>ng chịu tải.</a:t>
            </a:r>
            <a:endParaRPr lang="en-US" altLang="en-US" sz="2000"/>
          </a:p>
          <a:p>
            <a:pPr marL="0" lvl="0" indent="0" algn="just" rtl="0">
              <a:lnSpc>
                <a:spcPct val="120000"/>
              </a:lnSpc>
              <a:spcBef>
                <a:spcPts val="0"/>
              </a:spcBef>
              <a:spcAft>
                <a:spcPts val="0"/>
              </a:spcAft>
              <a:buClr>
                <a:schemeClr val="dk1"/>
              </a:buClr>
              <a:buSzPts val="2400"/>
              <a:buNone/>
            </a:pPr>
            <a:r>
              <a:rPr lang="vi-VN" altLang="en-US" sz="2000"/>
              <a:t>    + </a:t>
            </a:r>
            <a:r>
              <a:rPr lang="en-US" altLang="en-US" sz="2000"/>
              <a:t>Cung cấp báo cáo chi tiết về tốc </a:t>
            </a:r>
            <a:r>
              <a:rPr lang="en-US" altLang="en-US" sz="2000"/>
              <a:t>đ</a:t>
            </a:r>
            <a:r>
              <a:rPr lang="en-US" altLang="en-US" sz="2000"/>
              <a:t>ộ phản hồi, b</a:t>
            </a:r>
            <a:r>
              <a:rPr lang="en-US" altLang="en-US" sz="2000"/>
              <a:t>ă</a:t>
            </a:r>
            <a:r>
              <a:rPr lang="en-US" altLang="en-US" sz="2000"/>
              <a:t>ng thông, và lỗi d</a:t>
            </a:r>
            <a:r>
              <a:rPr lang="en-US" altLang="en-US" sz="2000"/>
              <a:t>ư</a:t>
            </a:r>
            <a:r>
              <a:rPr lang="en-US" altLang="en-US" sz="2000"/>
              <a:t>ới tải cao.</a:t>
            </a:r>
            <a:endParaRPr lang="en-US" altLang="en-US" sz="2000"/>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vi-VN" altLang="en-US"/>
              <a:t>Nội </a:t>
            </a:r>
            <a:r>
              <a:rPr lang="vi-VN" altLang="en-US"/>
              <a:t>dung</a:t>
            </a:r>
            <a:endParaRPr lang="vi-VN" altLang="en-US"/>
          </a:p>
        </p:txBody>
      </p:sp>
      <p:sp>
        <p:nvSpPr>
          <p:cNvPr id="159" name="Google Shape;159;p3"/>
          <p:cNvSpPr/>
          <p:nvPr/>
        </p:nvSpPr>
        <p:spPr>
          <a:xfrm>
            <a:off x="2761615" y="3861435"/>
            <a:ext cx="533019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p>
            <a:pPr marL="0" marR="0" lvl="0" indent="0" algn="l" rtl="0">
              <a:spcBef>
                <a:spcPts val="0"/>
              </a:spcBef>
              <a:spcAft>
                <a:spcPts val="0"/>
              </a:spcAft>
              <a:buNone/>
            </a:pPr>
            <a:r>
              <a:rPr lang="vi-VN" altLang="en-US" sz="1800" b="1">
                <a:solidFill>
                  <a:srgbClr val="D0CECE"/>
                </a:solidFill>
                <a:sym typeface="Arial" panose="020B0604020202020204"/>
              </a:rPr>
              <a:t>Triển khai kiểm thử với ứng dụng Web</a:t>
            </a:r>
            <a:endParaRPr lang="vi-VN" altLang="en-US" sz="1800" b="1">
              <a:solidFill>
                <a:srgbClr val="D0CECE"/>
              </a:solidFill>
              <a:latin typeface="Arial" panose="020B0604020202020204"/>
              <a:ea typeface="Arial" panose="020B0604020202020204"/>
              <a:cs typeface="Arial" panose="020B0604020202020204"/>
              <a:sym typeface="Arial" panose="020B0604020202020204"/>
            </a:endParaRPr>
          </a:p>
        </p:txBody>
      </p:sp>
      <p:sp>
        <p:nvSpPr>
          <p:cNvPr id="160" name="Google Shape;160;p3"/>
          <p:cNvSpPr/>
          <p:nvPr/>
        </p:nvSpPr>
        <p:spPr>
          <a:xfrm>
            <a:off x="2387712" y="1773139"/>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p>
            <a:pPr marL="0" marR="0" lvl="0" indent="0" algn="l" rtl="0">
              <a:spcBef>
                <a:spcPts val="0"/>
              </a:spcBef>
              <a:spcAft>
                <a:spcPts val="0"/>
              </a:spcAft>
              <a:buNone/>
            </a:pPr>
            <a:r>
              <a:rPr lang="vi-VN" altLang="en-US" sz="1800" b="1">
                <a:solidFill>
                  <a:srgbClr val="D0CECE"/>
                </a:solidFill>
                <a:latin typeface="Arial" panose="020B0604020202020204"/>
                <a:ea typeface="Arial" panose="020B0604020202020204"/>
                <a:cs typeface="Arial" panose="020B0604020202020204"/>
                <a:sym typeface="Arial" panose="020B0604020202020204"/>
              </a:rPr>
              <a:t>Cơ sở lý </a:t>
            </a:r>
            <a:r>
              <a:rPr lang="vi-VN" altLang="en-US" sz="1800" b="1">
                <a:solidFill>
                  <a:srgbClr val="D0CECE"/>
                </a:solidFill>
                <a:latin typeface="Arial" panose="020B0604020202020204"/>
                <a:ea typeface="Arial" panose="020B0604020202020204"/>
                <a:cs typeface="Arial" panose="020B0604020202020204"/>
                <a:sym typeface="Arial" panose="020B0604020202020204"/>
              </a:rPr>
              <a:t>thuyết</a:t>
            </a:r>
            <a:endParaRPr lang="vi-VN" altLang="en-US" sz="1800" b="1">
              <a:solidFill>
                <a:srgbClr val="D0CECE"/>
              </a:solidFill>
              <a:latin typeface="Arial" panose="020B0604020202020204"/>
              <a:ea typeface="Arial" panose="020B0604020202020204"/>
              <a:cs typeface="Arial" panose="020B0604020202020204"/>
              <a:sym typeface="Arial" panose="020B0604020202020204"/>
            </a:endParaRPr>
          </a:p>
        </p:txBody>
      </p:sp>
      <p:sp>
        <p:nvSpPr>
          <p:cNvPr id="161" name="Google Shape;161;p3"/>
          <p:cNvSpPr/>
          <p:nvPr/>
        </p:nvSpPr>
        <p:spPr>
          <a:xfrm>
            <a:off x="1475524" y="837087"/>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p>
            <a:pPr marL="0" marR="0" lvl="0" indent="0" algn="l" rtl="0">
              <a:spcBef>
                <a:spcPts val="0"/>
              </a:spcBef>
              <a:spcAft>
                <a:spcPts val="0"/>
              </a:spcAft>
              <a:buNone/>
            </a:pPr>
            <a:r>
              <a:rPr lang="vi-VN" altLang="en-US" sz="1800" b="1">
                <a:solidFill>
                  <a:srgbClr val="D0CECE"/>
                </a:solidFill>
                <a:latin typeface="Arial" panose="020B0604020202020204"/>
                <a:ea typeface="Arial" panose="020B0604020202020204"/>
                <a:cs typeface="Arial" panose="020B0604020202020204"/>
                <a:sym typeface="Arial" panose="020B0604020202020204"/>
              </a:rPr>
              <a:t>Tổng quan về đề </a:t>
            </a:r>
            <a:r>
              <a:rPr lang="vi-VN" altLang="en-US" sz="1800" b="1">
                <a:solidFill>
                  <a:srgbClr val="D0CECE"/>
                </a:solidFill>
                <a:latin typeface="Arial" panose="020B0604020202020204"/>
                <a:ea typeface="Arial" panose="020B0604020202020204"/>
                <a:cs typeface="Arial" panose="020B0604020202020204"/>
                <a:sym typeface="Arial" panose="020B0604020202020204"/>
              </a:rPr>
              <a:t>tài</a:t>
            </a:r>
            <a:endParaRPr lang="vi-VN" altLang="en-US" sz="1800" b="1">
              <a:solidFill>
                <a:srgbClr val="D0CECE"/>
              </a:solidFill>
              <a:latin typeface="Arial" panose="020B0604020202020204"/>
              <a:ea typeface="Arial" panose="020B0604020202020204"/>
              <a:cs typeface="Arial" panose="020B0604020202020204"/>
              <a:sym typeface="Arial" panose="020B0604020202020204"/>
            </a:endParaRPr>
          </a:p>
        </p:txBody>
      </p:sp>
      <p:sp>
        <p:nvSpPr>
          <p:cNvPr id="162" name="Google Shape;162;p3"/>
          <p:cNvSpPr/>
          <p:nvPr/>
        </p:nvSpPr>
        <p:spPr>
          <a:xfrm>
            <a:off x="2725569" y="2853094"/>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p>
            <a:pPr marL="0" marR="0" lvl="0" indent="0" algn="l" rtl="0">
              <a:spcBef>
                <a:spcPts val="0"/>
              </a:spcBef>
              <a:spcAft>
                <a:spcPts val="0"/>
              </a:spcAft>
              <a:buNone/>
            </a:pPr>
            <a:r>
              <a:rPr lang="vi-VN" altLang="en-US" sz="1800" b="1">
                <a:solidFill>
                  <a:schemeClr val="dk1"/>
                </a:solidFill>
                <a:sym typeface="Arial" panose="020B0604020202020204"/>
              </a:rPr>
              <a:t>Phân </a:t>
            </a:r>
            <a:r>
              <a:rPr lang="vi-VN" altLang="en-US" sz="1800" b="1">
                <a:solidFill>
                  <a:schemeClr val="dk1"/>
                </a:solidFill>
                <a:sym typeface="Arial" panose="020B0604020202020204"/>
              </a:rPr>
              <a:t>tích yêu cầu và lập kế hoạch kiểm thử</a:t>
            </a:r>
            <a:r>
              <a:rPr lang="vi-VN" altLang="en-US" sz="1800" b="1" u="heavy">
                <a:solidFill>
                  <a:schemeClr val="dk1"/>
                </a:solidFill>
                <a:sym typeface="Arial" panose="020B0604020202020204"/>
              </a:rPr>
              <a:t> </a:t>
            </a:r>
            <a:endParaRPr lang="vi-VN" altLang="en-US" sz="1800" b="1">
              <a:solidFill>
                <a:schemeClr val="dk1"/>
              </a:solidFill>
              <a:latin typeface="Arial" panose="020B0604020202020204"/>
              <a:ea typeface="Arial" panose="020B0604020202020204"/>
              <a:cs typeface="Arial" panose="020B0604020202020204"/>
              <a:sym typeface="Arial" panose="020B0604020202020204"/>
            </a:endParaRPr>
          </a:p>
        </p:txBody>
      </p:sp>
      <p:grpSp>
        <p:nvGrpSpPr>
          <p:cNvPr id="163" name="Google Shape;163;p3"/>
          <p:cNvGrpSpPr/>
          <p:nvPr/>
        </p:nvGrpSpPr>
        <p:grpSpPr>
          <a:xfrm>
            <a:off x="1154579" y="955079"/>
            <a:ext cx="381000" cy="381000"/>
            <a:chOff x="2078" y="1680"/>
            <a:chExt cx="1615" cy="1615"/>
          </a:xfrm>
        </p:grpSpPr>
        <p:sp>
          <p:nvSpPr>
            <p:cNvPr id="164" name="Google Shape;164;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5" name="Google Shape;165;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6" name="Google Shape;166;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7" name="Google Shape;167;p3"/>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8" name="Google Shape;168;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9" name="Google Shape;169;p3"/>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70" name="Google Shape;170;p3"/>
          <p:cNvGrpSpPr/>
          <p:nvPr/>
        </p:nvGrpSpPr>
        <p:grpSpPr>
          <a:xfrm>
            <a:off x="2040675" y="1888330"/>
            <a:ext cx="381000" cy="381000"/>
            <a:chOff x="2078" y="1680"/>
            <a:chExt cx="1615" cy="1615"/>
          </a:xfrm>
        </p:grpSpPr>
        <p:sp>
          <p:nvSpPr>
            <p:cNvPr id="171" name="Google Shape;171;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2" name="Google Shape;172;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3" name="Google Shape;173;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4" name="Google Shape;174;p3"/>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5" name="Google Shape;175;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6" name="Google Shape;176;p3"/>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77" name="Google Shape;177;p3"/>
          <p:cNvGrpSpPr/>
          <p:nvPr/>
        </p:nvGrpSpPr>
        <p:grpSpPr>
          <a:xfrm>
            <a:off x="2366123" y="2935824"/>
            <a:ext cx="381000" cy="381000"/>
            <a:chOff x="2078" y="1680"/>
            <a:chExt cx="1615" cy="1615"/>
          </a:xfrm>
        </p:grpSpPr>
        <p:sp>
          <p:nvSpPr>
            <p:cNvPr id="178" name="Google Shape;178;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9" name="Google Shape;179;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0" name="Google Shape;180;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1" name="Google Shape;181;p3"/>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2" name="Google Shape;182;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3" name="Google Shape;183;p3"/>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84" name="Google Shape;184;p3"/>
          <p:cNvGrpSpPr/>
          <p:nvPr/>
        </p:nvGrpSpPr>
        <p:grpSpPr>
          <a:xfrm>
            <a:off x="2406926" y="3872096"/>
            <a:ext cx="355600" cy="381000"/>
            <a:chOff x="2078" y="1680"/>
            <a:chExt cx="1615" cy="1615"/>
          </a:xfrm>
        </p:grpSpPr>
        <p:sp>
          <p:nvSpPr>
            <p:cNvPr id="185" name="Google Shape;185;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6" name="Google Shape;186;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7" name="Google Shape;187;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8" name="Google Shape;188;p3"/>
            <p:cNvSpPr/>
            <p:nvPr/>
          </p:nvSpPr>
          <p:spPr>
            <a:xfrm>
              <a:off x="2254" y="1856"/>
              <a:ext cx="1262" cy="1264"/>
            </a:xfrm>
            <a:prstGeom prst="ellipse">
              <a:avLst/>
            </a:prstGeom>
            <a:gradFill>
              <a:gsLst>
                <a:gs pos="0">
                  <a:srgbClr val="000000"/>
                </a:gs>
                <a:gs pos="100000">
                  <a:srgbClr val="E35E23"/>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9" name="Google Shape;189;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0" name="Google Shape;190;p3"/>
            <p:cNvSpPr/>
            <p:nvPr/>
          </p:nvSpPr>
          <p:spPr>
            <a:xfrm>
              <a:off x="2337" y="1939"/>
              <a:ext cx="1096" cy="1098"/>
            </a:xfrm>
            <a:prstGeom prst="ellipse">
              <a:avLst/>
            </a:prstGeom>
            <a:gradFill>
              <a:gsLst>
                <a:gs pos="0">
                  <a:srgbClr val="E35E23"/>
                </a:gs>
                <a:gs pos="100000">
                  <a:srgbClr val="A34319"/>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201" name="Google Shape;201;p3"/>
          <p:cNvSpPr/>
          <p:nvPr/>
        </p:nvSpPr>
        <p:spPr>
          <a:xfrm>
            <a:off x="2009491" y="5655928"/>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p>
            <a:pPr marL="0" marR="0" lvl="0" indent="0" algn="l" rtl="0">
              <a:spcBef>
                <a:spcPts val="0"/>
              </a:spcBef>
              <a:spcAft>
                <a:spcPts val="0"/>
              </a:spcAft>
              <a:buNone/>
            </a:pPr>
            <a:r>
              <a:rPr lang="en-US" sz="1800" b="1">
                <a:solidFill>
                  <a:srgbClr val="D0CECE"/>
                </a:solidFill>
                <a:latin typeface="Arial" panose="020B0604020202020204"/>
                <a:ea typeface="Arial" panose="020B0604020202020204"/>
                <a:cs typeface="Arial" panose="020B0604020202020204"/>
                <a:sym typeface="Arial" panose="020B0604020202020204"/>
              </a:rPr>
              <a:t>Q&amp;A</a:t>
            </a:r>
            <a:endParaRPr lang="en-US" sz="1800" b="1">
              <a:solidFill>
                <a:srgbClr val="D0CECE"/>
              </a:solidFill>
              <a:latin typeface="Arial" panose="020B0604020202020204"/>
              <a:ea typeface="Arial" panose="020B0604020202020204"/>
              <a:cs typeface="Arial" panose="020B0604020202020204"/>
              <a:sym typeface="Arial" panose="020B0604020202020204"/>
            </a:endParaRPr>
          </a:p>
        </p:txBody>
      </p:sp>
      <p:sp>
        <p:nvSpPr>
          <p:cNvPr id="202" name="Google Shape;202;p3"/>
          <p:cNvSpPr/>
          <p:nvPr/>
        </p:nvSpPr>
        <p:spPr>
          <a:xfrm>
            <a:off x="2506511" y="4797508"/>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p>
            <a:pPr marL="0" marR="0" lvl="0" indent="0" algn="l" rtl="0">
              <a:spcBef>
                <a:spcPts val="0"/>
              </a:spcBef>
              <a:spcAft>
                <a:spcPts val="0"/>
              </a:spcAft>
              <a:buNone/>
            </a:pPr>
            <a:r>
              <a:rPr lang="vi-VN" altLang="en-US" sz="1800" b="1">
                <a:solidFill>
                  <a:srgbClr val="D0CECE"/>
                </a:solidFill>
                <a:sym typeface="Arial" panose="020B0604020202020204"/>
              </a:rPr>
              <a:t>Kết luận và hướng phát triển</a:t>
            </a:r>
            <a:endParaRPr lang="vi-VN" altLang="en-US" sz="1800" b="1">
              <a:solidFill>
                <a:srgbClr val="D0CECE"/>
              </a:solidFill>
              <a:latin typeface="Arial" panose="020B0604020202020204"/>
              <a:ea typeface="Arial" panose="020B0604020202020204"/>
              <a:cs typeface="Arial" panose="020B0604020202020204"/>
              <a:sym typeface="Arial" panose="020B0604020202020204"/>
            </a:endParaRPr>
          </a:p>
        </p:txBody>
      </p:sp>
      <p:grpSp>
        <p:nvGrpSpPr>
          <p:cNvPr id="203" name="Google Shape;203;p3"/>
          <p:cNvGrpSpPr/>
          <p:nvPr/>
        </p:nvGrpSpPr>
        <p:grpSpPr>
          <a:xfrm>
            <a:off x="2166786" y="4880693"/>
            <a:ext cx="381000" cy="381000"/>
            <a:chOff x="2078" y="1680"/>
            <a:chExt cx="1615" cy="1615"/>
          </a:xfrm>
        </p:grpSpPr>
        <p:sp>
          <p:nvSpPr>
            <p:cNvPr id="204" name="Google Shape;204;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5" name="Google Shape;205;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6" name="Google Shape;206;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7" name="Google Shape;207;p3"/>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8" name="Google Shape;208;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9" name="Google Shape;209;p3"/>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10" name="Google Shape;210;p3"/>
          <p:cNvGrpSpPr/>
          <p:nvPr/>
        </p:nvGrpSpPr>
        <p:grpSpPr>
          <a:xfrm>
            <a:off x="1650717" y="5672121"/>
            <a:ext cx="381000" cy="381000"/>
            <a:chOff x="2078" y="1680"/>
            <a:chExt cx="1615" cy="1615"/>
          </a:xfrm>
        </p:grpSpPr>
        <p:sp>
          <p:nvSpPr>
            <p:cNvPr id="211" name="Google Shape;211;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2" name="Google Shape;212;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3" name="Google Shape;213;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4" name="Google Shape;214;p3"/>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5" name="Google Shape;215;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6" name="Google Shape;216;p3"/>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200" name="Google Shape;200;p3"/>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9" name="Google Shape;199;p3"/>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0" name="Shape 220"/>
        <p:cNvGrpSpPr/>
        <p:nvPr/>
      </p:nvGrpSpPr>
      <p:grpSpPr>
        <a:xfrm>
          <a:off x="0" y="0"/>
          <a:ext cx="0" cy="0"/>
          <a:chOff x="0" y="0"/>
          <a:chExt cx="0" cy="0"/>
        </a:xfrm>
      </p:grpSpPr>
      <p:sp>
        <p:nvSpPr>
          <p:cNvPr id="221" name="Google Shape;221;p4"/>
          <p:cNvSpPr txBox="1"/>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panose="020F0502020204030204"/>
              <a:buNone/>
            </a:pPr>
            <a:r>
              <a:rPr lang="en-US" sz="2800">
                <a:solidFill>
                  <a:schemeClr val="bg1"/>
                </a:solidFill>
              </a:rPr>
              <a:t> </a:t>
            </a:r>
            <a:r>
              <a:rPr lang="vi-VN" altLang="en-US" sz="2800">
                <a:solidFill>
                  <a:schemeClr val="bg1"/>
                </a:solidFill>
                <a:sym typeface="Arial" panose="020B0604020202020204"/>
              </a:rPr>
              <a:t>Phân tích yêu cầu </a:t>
            </a:r>
            <a:endParaRPr lang="vi-VN" altLang="en-US" sz="2800" u="heavy">
              <a:solidFill>
                <a:schemeClr val="bg1"/>
              </a:solidFill>
              <a:sym typeface="Arial" panose="020B0604020202020204"/>
            </a:endParaRPr>
          </a:p>
        </p:txBody>
      </p:sp>
      <p:sp>
        <p:nvSpPr>
          <p:cNvPr id="222" name="Google Shape;222;p4"/>
          <p:cNvSpPr txBox="1"/>
          <p:nvPr>
            <p:ph type="body" idx="1"/>
          </p:nvPr>
        </p:nvSpPr>
        <p:spPr>
          <a:xfrm>
            <a:off x="251460" y="775335"/>
            <a:ext cx="8177530" cy="584200"/>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dk1"/>
              </a:buClr>
              <a:buSzPts val="2400"/>
              <a:buNone/>
            </a:pPr>
            <a:r>
              <a:rPr lang="vi-VN" altLang="en-US" sz="2000" b="1"/>
              <a:t>1. Yêu cầu chức năng:</a:t>
            </a:r>
            <a:endParaRPr lang="vi-VN" altLang="en-US" sz="2000" b="1"/>
          </a:p>
          <a:p>
            <a:pPr marL="0" lvl="0" indent="0" algn="just" rtl="0">
              <a:lnSpc>
                <a:spcPct val="120000"/>
              </a:lnSpc>
              <a:spcBef>
                <a:spcPts val="0"/>
              </a:spcBef>
              <a:spcAft>
                <a:spcPts val="0"/>
              </a:spcAft>
              <a:buClr>
                <a:schemeClr val="dk1"/>
              </a:buClr>
              <a:buSzPts val="2400"/>
              <a:buNone/>
            </a:pPr>
            <a:endParaRPr lang="vi-VN" altLang="en-US" sz="2000" b="1"/>
          </a:p>
        </p:txBody>
      </p:sp>
      <p:pic>
        <p:nvPicPr>
          <p:cNvPr id="6" name="Picture Placeholder 5"/>
          <p:cNvPicPr>
            <a:picLocks noChangeAspect="1"/>
          </p:cNvPicPr>
          <p:nvPr>
            <p:ph type="pic" idx="2"/>
          </p:nvPr>
        </p:nvPicPr>
        <p:blipFill>
          <a:blip r:embed="rId1"/>
          <a:stretch>
            <a:fillRect/>
          </a:stretch>
        </p:blipFill>
        <p:spPr>
          <a:xfrm>
            <a:off x="3131820" y="765175"/>
            <a:ext cx="4921885" cy="58940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tags/tag1.xml><?xml version="1.0" encoding="utf-8"?>
<p:tagLst xmlns:p="http://schemas.openxmlformats.org/presentationml/2006/main">
  <p:tag name="TABLE_ENDDRAG_ORIGIN_RECT" val="525*232"/>
  <p:tag name="TABLE_ENDDRAG_RECT" val="82*247*525*232"/>
</p:tagLst>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4610</Words>
  <Application>WPS Presentation</Application>
  <PresentationFormat/>
  <Paragraphs>212</Paragraphs>
  <Slides>21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21</vt:i4>
      </vt:variant>
    </vt:vector>
  </HeadingPairs>
  <TitlesOfParts>
    <vt:vector size="36" baseType="lpstr">
      <vt:lpstr>Arial</vt:lpstr>
      <vt:lpstr>SimSun</vt:lpstr>
      <vt:lpstr>Wingdings</vt:lpstr>
      <vt:lpstr>Arial</vt:lpstr>
      <vt:lpstr>Calibri</vt:lpstr>
      <vt:lpstr>Times New Roman</vt:lpstr>
      <vt:lpstr>Microsoft YaHei</vt:lpstr>
      <vt:lpstr>Arial Unicode MS</vt:lpstr>
      <vt:lpstr>MS Mincho</vt:lpstr>
      <vt:lpstr>Angie's Vintage Easter</vt:lpstr>
      <vt:lpstr>Tahoma</vt:lpstr>
      <vt:lpstr>Noto Sans Symbols</vt:lpstr>
      <vt:lpstr>Garamond</vt:lpstr>
      <vt:lpstr>Century Schoolbook</vt:lpstr>
      <vt:lpstr>Office Theme</vt:lpstr>
      <vt:lpstr>Kiểm thử website Hạt giống thế giới Đồ án 2</vt:lpstr>
      <vt:lpstr>Nội dung</vt:lpstr>
      <vt:lpstr>Nội dung</vt:lpstr>
      <vt:lpstr> Tổng quan về đề tài</vt:lpstr>
      <vt:lpstr>Nội dung</vt:lpstr>
      <vt:lpstr>Cơ sở lý thuyết</vt:lpstr>
      <vt:lpstr>Cơ sở lý thuyết</vt:lpstr>
      <vt:lpstr>Nội dung</vt:lpstr>
      <vt:lpstr> Phân tích yêu cầu </vt:lpstr>
      <vt:lpstr> Phân tích yêu cầu </vt:lpstr>
      <vt:lpstr> Lập kế hoạch kiểm thử </vt:lpstr>
      <vt:lpstr> Lập kế hoạch kiểm thử </vt:lpstr>
      <vt:lpstr> Lập kế hoạch kiểm thử </vt:lpstr>
      <vt:lpstr>Nội dung</vt:lpstr>
      <vt:lpstr>Triển khai kiểm thử ứng dụng web</vt:lpstr>
      <vt:lpstr>Triển khai kiểm thử ứng dụng web</vt:lpstr>
      <vt:lpstr>Nội dung</vt:lpstr>
      <vt:lpstr>Nội dung</vt:lpstr>
      <vt:lpstr>Q&amp;A</vt:lpstr>
      <vt:lpstr>Tài liệu tham khảo</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Trình bày các thủ tục chỉ dẫn và các thiết bị hỗ trợ chất lượng Quản lý và theo dõi lỗi phần mềm bằng công cụ Bug mantis Đảm bảo chất lượng phần mềm</dc:title>
  <dc:creator>Đỗ Thị Thu Trang</dc:creator>
  <cp:lastModifiedBy>Trần Thị Thu Ha</cp:lastModifiedBy>
  <cp:revision>25</cp:revision>
  <dcterms:created xsi:type="dcterms:W3CDTF">2024-11-05T08:19:00Z</dcterms:created>
  <dcterms:modified xsi:type="dcterms:W3CDTF">2025-01-15T01:10:55Z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B48C905A2B3B460DB0497F95154D3497_13</vt:lpwstr>
  </property>
  <property fmtid="{D5CDD505-2E9C-101B-9397-08002B2CF9AE}" pid="3" name="KSOProductBuildVer">
    <vt:lpwstr>1033-12.2.0.19805</vt:lpwstr>
  </property>
</Properties>
</file>