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8"/>
  </p:notesMasterIdLst>
  <p:sldIdLst>
    <p:sldId id="256" r:id="rId2"/>
    <p:sldId id="258" r:id="rId3"/>
    <p:sldId id="280" r:id="rId4"/>
    <p:sldId id="281" r:id="rId5"/>
    <p:sldId id="282" r:id="rId6"/>
    <p:sldId id="284" r:id="rId7"/>
    <p:sldId id="285" r:id="rId8"/>
    <p:sldId id="286" r:id="rId9"/>
    <p:sldId id="288" r:id="rId10"/>
    <p:sldId id="287" r:id="rId11"/>
    <p:sldId id="289" r:id="rId12"/>
    <p:sldId id="290" r:id="rId13"/>
    <p:sldId id="291" r:id="rId14"/>
    <p:sldId id="293" r:id="rId15"/>
    <p:sldId id="292" r:id="rId16"/>
    <p:sldId id="294" r:id="rId17"/>
  </p:sldIdLst>
  <p:sldSz cx="9144000" cy="5143500" type="screen16x9"/>
  <p:notesSz cx="6858000" cy="9144000"/>
  <p:embeddedFontLst>
    <p:embeddedFont>
      <p:font typeface="Tahoma" panose="020B0604030504040204" pitchFamily="34" charset="0"/>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33"/>
    <a:srgbClr val="FF6600"/>
    <a:srgbClr val="FF9966"/>
    <a:srgbClr val="FF0066"/>
    <a:srgbClr val="663300"/>
    <a:srgbClr val="996600"/>
    <a:srgbClr val="CC9900"/>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EDD5BF-3092-48FF-91D1-BBFAA945D811}"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12A81835-5CF7-4D55-B594-81A2B77251E8}">
      <dgm:prSet phldrT="[Text]" custT="1"/>
      <dgm:spPr>
        <a:solidFill>
          <a:srgbClr val="FF9933"/>
        </a:solidFill>
        <a:ln>
          <a:solidFill>
            <a:schemeClr val="tx2">
              <a:lumMod val="20000"/>
              <a:lumOff val="80000"/>
            </a:schemeClr>
          </a:solidFill>
        </a:ln>
      </dgm:spPr>
      <dgm:t>
        <a:bodyPr/>
        <a:lstStyle/>
        <a:p>
          <a:r>
            <a:rPr lang="en-US" sz="2400" smtClean="0">
              <a:solidFill>
                <a:schemeClr val="bg1"/>
              </a:solidFill>
            </a:rPr>
            <a:t>1</a:t>
          </a:r>
          <a:endParaRPr lang="en-US" sz="2400">
            <a:solidFill>
              <a:schemeClr val="bg1"/>
            </a:solidFill>
          </a:endParaRPr>
        </a:p>
      </dgm:t>
    </dgm:pt>
    <dgm:pt modelId="{A3825E32-A451-4AE9-A5E1-15CA0DEC4AC6}" type="parTrans" cxnId="{BD1641B4-38C7-4C70-BBB5-401CC2C09C5A}">
      <dgm:prSet/>
      <dgm:spPr/>
      <dgm:t>
        <a:bodyPr/>
        <a:lstStyle/>
        <a:p>
          <a:endParaRPr lang="en-US"/>
        </a:p>
      </dgm:t>
    </dgm:pt>
    <dgm:pt modelId="{29B1F9F9-F4BD-4FB0-87BD-2E39354751A5}" type="sibTrans" cxnId="{BD1641B4-38C7-4C70-BBB5-401CC2C09C5A}">
      <dgm:prSet/>
      <dgm:spPr/>
      <dgm:t>
        <a:bodyPr/>
        <a:lstStyle/>
        <a:p>
          <a:endParaRPr lang="en-US"/>
        </a:p>
      </dgm:t>
    </dgm:pt>
    <dgm:pt modelId="{75E8CFA1-91AB-49A6-8BF1-F60535B31414}">
      <dgm:prSet phldrT="[Text]" custT="1"/>
      <dgm:spPr>
        <a:solidFill>
          <a:srgbClr val="FF9933"/>
        </a:solidFill>
        <a:ln>
          <a:solidFill>
            <a:schemeClr val="tx2">
              <a:lumMod val="20000"/>
              <a:lumOff val="80000"/>
            </a:schemeClr>
          </a:solidFill>
        </a:ln>
      </dgm:spPr>
      <dgm:t>
        <a:bodyPr/>
        <a:lstStyle/>
        <a:p>
          <a:r>
            <a:rPr lang="en-US" sz="2400" smtClean="0">
              <a:solidFill>
                <a:schemeClr val="bg1"/>
              </a:solidFill>
            </a:rPr>
            <a:t>2</a:t>
          </a:r>
          <a:endParaRPr lang="en-US" sz="2400">
            <a:solidFill>
              <a:schemeClr val="bg1"/>
            </a:solidFill>
          </a:endParaRPr>
        </a:p>
      </dgm:t>
    </dgm:pt>
    <dgm:pt modelId="{456A9837-65C8-4E21-AC76-8294D688DDC0}" type="parTrans" cxnId="{F3377E38-F66C-4C3D-8294-4565BA9EC893}">
      <dgm:prSet/>
      <dgm:spPr/>
      <dgm:t>
        <a:bodyPr/>
        <a:lstStyle/>
        <a:p>
          <a:endParaRPr lang="en-US"/>
        </a:p>
      </dgm:t>
    </dgm:pt>
    <dgm:pt modelId="{5F035B66-29DB-4887-88E2-6C039AA0BA38}" type="sibTrans" cxnId="{F3377E38-F66C-4C3D-8294-4565BA9EC893}">
      <dgm:prSet/>
      <dgm:spPr/>
      <dgm:t>
        <a:bodyPr/>
        <a:lstStyle/>
        <a:p>
          <a:endParaRPr lang="en-US"/>
        </a:p>
      </dgm:t>
    </dgm:pt>
    <dgm:pt modelId="{A606C882-154F-4C3F-891D-645792DF2B43}">
      <dgm:prSet phldrT="[Text]" custT="1"/>
      <dgm:spPr>
        <a:solidFill>
          <a:srgbClr val="FF9933"/>
        </a:solidFill>
        <a:ln>
          <a:solidFill>
            <a:schemeClr val="tx2">
              <a:lumMod val="20000"/>
              <a:lumOff val="80000"/>
            </a:schemeClr>
          </a:solidFill>
        </a:ln>
      </dgm:spPr>
      <dgm:t>
        <a:bodyPr/>
        <a:lstStyle/>
        <a:p>
          <a:r>
            <a:rPr lang="en-US" sz="2400" smtClean="0">
              <a:solidFill>
                <a:schemeClr val="bg1"/>
              </a:solidFill>
            </a:rPr>
            <a:t>3</a:t>
          </a:r>
          <a:endParaRPr lang="en-US" sz="2400">
            <a:solidFill>
              <a:schemeClr val="bg1"/>
            </a:solidFill>
          </a:endParaRPr>
        </a:p>
      </dgm:t>
    </dgm:pt>
    <dgm:pt modelId="{A05AC443-5A63-420B-B223-740933E420F4}" type="parTrans" cxnId="{EEE7A799-E53F-496D-A5C8-29D66D5C2488}">
      <dgm:prSet/>
      <dgm:spPr/>
      <dgm:t>
        <a:bodyPr/>
        <a:lstStyle/>
        <a:p>
          <a:endParaRPr lang="en-US"/>
        </a:p>
      </dgm:t>
    </dgm:pt>
    <dgm:pt modelId="{F3998227-3429-4F79-ABF3-C4D10E0FE9D3}" type="sibTrans" cxnId="{EEE7A799-E53F-496D-A5C8-29D66D5C2488}">
      <dgm:prSet/>
      <dgm:spPr/>
      <dgm:t>
        <a:bodyPr/>
        <a:lstStyle/>
        <a:p>
          <a:endParaRPr lang="en-US"/>
        </a:p>
      </dgm:t>
    </dgm:pt>
    <dgm:pt modelId="{9A8499F7-9AFE-4D85-B14E-2BDC1094663A}">
      <dgm:prSet phldrT="[Text]" custT="1"/>
      <dgm:spPr>
        <a:solidFill>
          <a:srgbClr val="FF9933"/>
        </a:solidFill>
        <a:ln>
          <a:solidFill>
            <a:schemeClr val="tx2">
              <a:lumMod val="20000"/>
              <a:lumOff val="80000"/>
            </a:schemeClr>
          </a:solidFill>
        </a:ln>
      </dgm:spPr>
      <dgm:t>
        <a:bodyPr/>
        <a:lstStyle/>
        <a:p>
          <a:r>
            <a:rPr lang="en-US" sz="2400" smtClean="0">
              <a:solidFill>
                <a:schemeClr val="bg1"/>
              </a:solidFill>
            </a:rPr>
            <a:t>Giới thiệu Design Pattern.</a:t>
          </a:r>
          <a:endParaRPr lang="en-US" sz="2400">
            <a:solidFill>
              <a:schemeClr val="bg1"/>
            </a:solidFill>
          </a:endParaRPr>
        </a:p>
      </dgm:t>
    </dgm:pt>
    <dgm:pt modelId="{7C31164B-AAA4-41AE-9AC9-4933724CD1A3}" type="parTrans" cxnId="{35D4E386-00C8-4B14-ACC3-D3E35F589F2C}">
      <dgm:prSet/>
      <dgm:spPr/>
      <dgm:t>
        <a:bodyPr/>
        <a:lstStyle/>
        <a:p>
          <a:endParaRPr lang="en-US"/>
        </a:p>
      </dgm:t>
    </dgm:pt>
    <dgm:pt modelId="{4FF076DA-0666-4427-9EE1-5B6EE0535415}" type="sibTrans" cxnId="{35D4E386-00C8-4B14-ACC3-D3E35F589F2C}">
      <dgm:prSet/>
      <dgm:spPr/>
      <dgm:t>
        <a:bodyPr/>
        <a:lstStyle/>
        <a:p>
          <a:endParaRPr lang="en-US"/>
        </a:p>
      </dgm:t>
    </dgm:pt>
    <dgm:pt modelId="{25862B37-28BA-4D87-BB37-9FD8F53F7E8F}">
      <dgm:prSet phldrT="[Text]" custT="1"/>
      <dgm:spPr>
        <a:solidFill>
          <a:srgbClr val="FF9933"/>
        </a:solidFill>
        <a:ln>
          <a:solidFill>
            <a:schemeClr val="tx2">
              <a:lumMod val="20000"/>
              <a:lumOff val="80000"/>
            </a:schemeClr>
          </a:solidFill>
        </a:ln>
      </dgm:spPr>
      <dgm:t>
        <a:bodyPr/>
        <a:lstStyle/>
        <a:p>
          <a:r>
            <a:rPr lang="vi-VN" altLang="ja-JP" sz="2400" smtClean="0">
              <a:solidFill>
                <a:schemeClr val="bg1"/>
              </a:solidFill>
              <a:sym typeface="Wingdings" panose="05000000000000000000" pitchFamily="2" charset="2"/>
            </a:rPr>
            <a:t>Tại sao </a:t>
          </a:r>
          <a:r>
            <a:rPr lang="en-US" altLang="ja-JP" sz="2400" smtClean="0">
              <a:solidFill>
                <a:schemeClr val="bg1"/>
              </a:solidFill>
              <a:sym typeface="Wingdings" panose="05000000000000000000" pitchFamily="2" charset="2"/>
            </a:rPr>
            <a:t>nên sử</a:t>
          </a:r>
          <a:r>
            <a:rPr lang="vi-VN" altLang="ja-JP" sz="2400" smtClean="0">
              <a:solidFill>
                <a:schemeClr val="bg1"/>
              </a:solidFill>
              <a:sym typeface="Wingdings" panose="05000000000000000000" pitchFamily="2" charset="2"/>
            </a:rPr>
            <a:t> dụng Design Pattern</a:t>
          </a:r>
          <a:r>
            <a:rPr lang="en-US" altLang="ja-JP" sz="2400" smtClean="0">
              <a:solidFill>
                <a:schemeClr val="bg1"/>
              </a:solidFill>
              <a:sym typeface="Wingdings" panose="05000000000000000000" pitchFamily="2" charset="2"/>
            </a:rPr>
            <a:t>?</a:t>
          </a:r>
          <a:endParaRPr lang="en-US" sz="2400">
            <a:solidFill>
              <a:schemeClr val="bg1"/>
            </a:solidFill>
          </a:endParaRPr>
        </a:p>
      </dgm:t>
    </dgm:pt>
    <dgm:pt modelId="{AB6C50A6-1455-45C1-AC9E-6E03E793A475}" type="parTrans" cxnId="{5300EA9B-4B6A-4D10-84CE-71FB4870D2BA}">
      <dgm:prSet/>
      <dgm:spPr/>
      <dgm:t>
        <a:bodyPr/>
        <a:lstStyle/>
        <a:p>
          <a:endParaRPr lang="en-US"/>
        </a:p>
      </dgm:t>
    </dgm:pt>
    <dgm:pt modelId="{48509BC9-E184-4862-897B-52D188BB4869}" type="sibTrans" cxnId="{5300EA9B-4B6A-4D10-84CE-71FB4870D2BA}">
      <dgm:prSet/>
      <dgm:spPr/>
      <dgm:t>
        <a:bodyPr/>
        <a:lstStyle/>
        <a:p>
          <a:endParaRPr lang="en-US"/>
        </a:p>
      </dgm:t>
    </dgm:pt>
    <dgm:pt modelId="{5030D265-ED06-4C88-B5B0-95AB6C448F36}">
      <dgm:prSet phldrT="[Text]" custT="1"/>
      <dgm:spPr>
        <a:solidFill>
          <a:srgbClr val="FF9933"/>
        </a:solidFill>
        <a:ln>
          <a:solidFill>
            <a:schemeClr val="tx2">
              <a:lumMod val="20000"/>
              <a:lumOff val="80000"/>
            </a:schemeClr>
          </a:solidFill>
        </a:ln>
      </dgm:spPr>
      <dgm:t>
        <a:bodyPr/>
        <a:lstStyle/>
        <a:p>
          <a:r>
            <a:rPr lang="en-US" sz="2400" smtClean="0">
              <a:solidFill>
                <a:schemeClr val="bg1"/>
              </a:solidFill>
            </a:rPr>
            <a:t>Các đặc tính của Design Pattern.</a:t>
          </a:r>
          <a:endParaRPr lang="en-US" sz="2400">
            <a:solidFill>
              <a:schemeClr val="bg1"/>
            </a:solidFill>
          </a:endParaRPr>
        </a:p>
      </dgm:t>
    </dgm:pt>
    <dgm:pt modelId="{D79A6A2B-ECCC-4795-969E-B09D912AC5C1}" type="parTrans" cxnId="{FA285074-125C-4F78-8EA0-51E89CF4BC60}">
      <dgm:prSet/>
      <dgm:spPr/>
      <dgm:t>
        <a:bodyPr/>
        <a:lstStyle/>
        <a:p>
          <a:endParaRPr lang="en-US"/>
        </a:p>
      </dgm:t>
    </dgm:pt>
    <dgm:pt modelId="{DAB2709D-BC7B-4AEF-AF6F-7A73380EFED4}" type="sibTrans" cxnId="{FA285074-125C-4F78-8EA0-51E89CF4BC60}">
      <dgm:prSet/>
      <dgm:spPr/>
      <dgm:t>
        <a:bodyPr/>
        <a:lstStyle/>
        <a:p>
          <a:endParaRPr lang="en-US"/>
        </a:p>
      </dgm:t>
    </dgm:pt>
    <dgm:pt modelId="{8E22ED01-39F0-4DF2-B093-6CEBD6269F15}">
      <dgm:prSet phldrT="[Text]" custT="1"/>
      <dgm:spPr>
        <a:solidFill>
          <a:srgbClr val="FF9933"/>
        </a:solidFill>
        <a:ln>
          <a:solidFill>
            <a:schemeClr val="tx2">
              <a:lumMod val="20000"/>
              <a:lumOff val="80000"/>
            </a:schemeClr>
          </a:solidFill>
        </a:ln>
      </dgm:spPr>
      <dgm:t>
        <a:bodyPr/>
        <a:lstStyle/>
        <a:p>
          <a:r>
            <a:rPr lang="en-US" sz="2400" smtClean="0">
              <a:solidFill>
                <a:schemeClr val="bg1"/>
              </a:solidFill>
            </a:rPr>
            <a:t>4</a:t>
          </a:r>
          <a:endParaRPr lang="en-US" sz="2400">
            <a:solidFill>
              <a:schemeClr val="bg1"/>
            </a:solidFill>
          </a:endParaRPr>
        </a:p>
      </dgm:t>
    </dgm:pt>
    <dgm:pt modelId="{1D7DC87F-93F8-48A8-B64E-A9725CB9733D}" type="parTrans" cxnId="{DD429E01-1441-4883-B000-3362C5FE9C1D}">
      <dgm:prSet/>
      <dgm:spPr/>
      <dgm:t>
        <a:bodyPr/>
        <a:lstStyle/>
        <a:p>
          <a:endParaRPr lang="en-US"/>
        </a:p>
      </dgm:t>
    </dgm:pt>
    <dgm:pt modelId="{3E350CAF-3DCF-4D70-91BD-E84EE7007B31}" type="sibTrans" cxnId="{DD429E01-1441-4883-B000-3362C5FE9C1D}">
      <dgm:prSet/>
      <dgm:spPr/>
      <dgm:t>
        <a:bodyPr/>
        <a:lstStyle/>
        <a:p>
          <a:endParaRPr lang="en-US"/>
        </a:p>
      </dgm:t>
    </dgm:pt>
    <dgm:pt modelId="{CEC8737B-2770-4940-9060-EA75689F65C7}">
      <dgm:prSet phldrT="[Text]" custT="1"/>
      <dgm:spPr>
        <a:solidFill>
          <a:srgbClr val="FF9933"/>
        </a:solidFill>
        <a:ln>
          <a:solidFill>
            <a:schemeClr val="tx2">
              <a:lumMod val="20000"/>
              <a:lumOff val="80000"/>
            </a:schemeClr>
          </a:solidFill>
        </a:ln>
      </dgm:spPr>
      <dgm:t>
        <a:bodyPr/>
        <a:lstStyle/>
        <a:p>
          <a:r>
            <a:rPr lang="en-US" altLang="ja-JP" sz="2400" smtClean="0">
              <a:solidFill>
                <a:schemeClr val="bg1"/>
              </a:solidFill>
              <a:sym typeface="Wingdings" panose="05000000000000000000" pitchFamily="2" charset="2"/>
            </a:rPr>
            <a:t>Các </a:t>
          </a:r>
          <a:r>
            <a:rPr lang="vi-VN" altLang="ja-JP" sz="2400" smtClean="0">
              <a:solidFill>
                <a:schemeClr val="bg1"/>
              </a:solidFill>
              <a:sym typeface="Wingdings" panose="05000000000000000000" pitchFamily="2" charset="2"/>
            </a:rPr>
            <a:t>loại Design Pattern.</a:t>
          </a:r>
          <a:endParaRPr lang="en-US" sz="2400">
            <a:solidFill>
              <a:schemeClr val="bg1"/>
            </a:solidFill>
          </a:endParaRPr>
        </a:p>
      </dgm:t>
    </dgm:pt>
    <dgm:pt modelId="{FAF51651-3240-44B3-86CB-10E0225C40FE}" type="parTrans" cxnId="{47A9746C-9DB7-4698-BF8A-C18896B95A9C}">
      <dgm:prSet/>
      <dgm:spPr/>
      <dgm:t>
        <a:bodyPr/>
        <a:lstStyle/>
        <a:p>
          <a:endParaRPr lang="en-US"/>
        </a:p>
      </dgm:t>
    </dgm:pt>
    <dgm:pt modelId="{8C11A38A-FC87-4C44-9651-5F05001AFFD3}" type="sibTrans" cxnId="{47A9746C-9DB7-4698-BF8A-C18896B95A9C}">
      <dgm:prSet/>
      <dgm:spPr/>
      <dgm:t>
        <a:bodyPr/>
        <a:lstStyle/>
        <a:p>
          <a:endParaRPr lang="en-US"/>
        </a:p>
      </dgm:t>
    </dgm:pt>
    <dgm:pt modelId="{37583596-DE61-4D4F-A7A3-ABF42B7E9EB7}">
      <dgm:prSet phldrT="[Text]" custT="1"/>
      <dgm:spPr>
        <a:solidFill>
          <a:srgbClr val="FF9933"/>
        </a:solidFill>
        <a:ln>
          <a:solidFill>
            <a:schemeClr val="tx2">
              <a:lumMod val="20000"/>
              <a:lumOff val="80000"/>
            </a:schemeClr>
          </a:solidFill>
        </a:ln>
      </dgm:spPr>
      <dgm:t>
        <a:bodyPr/>
        <a:lstStyle/>
        <a:p>
          <a:r>
            <a:rPr lang="en-US" sz="2400" smtClean="0">
              <a:solidFill>
                <a:schemeClr val="bg1"/>
              </a:solidFill>
            </a:rPr>
            <a:t>5 </a:t>
          </a:r>
          <a:endParaRPr lang="en-US" sz="2400">
            <a:solidFill>
              <a:schemeClr val="bg1"/>
            </a:solidFill>
          </a:endParaRPr>
        </a:p>
      </dgm:t>
    </dgm:pt>
    <dgm:pt modelId="{6A8E625A-8ACD-4B23-B81D-6AE4E7174F7E}" type="parTrans" cxnId="{BC6FFD61-AAF0-49E3-AEC3-A86A6D4CFF87}">
      <dgm:prSet/>
      <dgm:spPr/>
      <dgm:t>
        <a:bodyPr/>
        <a:lstStyle/>
        <a:p>
          <a:endParaRPr lang="en-US"/>
        </a:p>
      </dgm:t>
    </dgm:pt>
    <dgm:pt modelId="{4590E1CB-EB56-4DAE-81DA-940DC9939B1F}" type="sibTrans" cxnId="{BC6FFD61-AAF0-49E3-AEC3-A86A6D4CFF87}">
      <dgm:prSet/>
      <dgm:spPr/>
      <dgm:t>
        <a:bodyPr/>
        <a:lstStyle/>
        <a:p>
          <a:endParaRPr lang="en-US"/>
        </a:p>
      </dgm:t>
    </dgm:pt>
    <dgm:pt modelId="{38A236E0-E878-4145-9F07-BC257ABA4CBC}">
      <dgm:prSet phldrT="[Text]" custT="1"/>
      <dgm:spPr>
        <a:solidFill>
          <a:srgbClr val="FF9933"/>
        </a:solidFill>
        <a:ln>
          <a:solidFill>
            <a:schemeClr val="tx2">
              <a:lumMod val="20000"/>
              <a:lumOff val="80000"/>
            </a:schemeClr>
          </a:solidFill>
        </a:ln>
      </dgm:spPr>
      <dgm:t>
        <a:bodyPr/>
        <a:lstStyle/>
        <a:p>
          <a:r>
            <a:rPr lang="en-US" sz="2400" smtClean="0">
              <a:solidFill>
                <a:schemeClr val="bg1"/>
              </a:solidFill>
            </a:rPr>
            <a:t>Một số </a:t>
          </a:r>
          <a:r>
            <a:rPr lang="vi-VN" altLang="ja-JP" sz="2400" smtClean="0">
              <a:solidFill>
                <a:schemeClr val="bg1"/>
              </a:solidFill>
              <a:sym typeface="Wingdings" panose="05000000000000000000" pitchFamily="2" charset="2"/>
            </a:rPr>
            <a:t>loại Design Pattern</a:t>
          </a:r>
          <a:r>
            <a:rPr lang="en-US" altLang="ja-JP" sz="2400" smtClean="0">
              <a:solidFill>
                <a:schemeClr val="bg1"/>
              </a:solidFill>
              <a:sym typeface="Wingdings" panose="05000000000000000000" pitchFamily="2" charset="2"/>
            </a:rPr>
            <a:t> thông dụng.</a:t>
          </a:r>
          <a:endParaRPr lang="en-US" sz="2400">
            <a:solidFill>
              <a:schemeClr val="bg1"/>
            </a:solidFill>
          </a:endParaRPr>
        </a:p>
      </dgm:t>
    </dgm:pt>
    <dgm:pt modelId="{FEE23FFB-6B67-4028-B6FB-AB865FCD2744}" type="parTrans" cxnId="{65235177-5674-401D-B3E8-10853666ACB8}">
      <dgm:prSet/>
      <dgm:spPr/>
      <dgm:t>
        <a:bodyPr/>
        <a:lstStyle/>
        <a:p>
          <a:endParaRPr lang="en-US"/>
        </a:p>
      </dgm:t>
    </dgm:pt>
    <dgm:pt modelId="{E830B143-FB92-48BC-BF6E-04625A94D57B}" type="sibTrans" cxnId="{65235177-5674-401D-B3E8-10853666ACB8}">
      <dgm:prSet/>
      <dgm:spPr/>
      <dgm:t>
        <a:bodyPr/>
        <a:lstStyle/>
        <a:p>
          <a:endParaRPr lang="en-US"/>
        </a:p>
      </dgm:t>
    </dgm:pt>
    <dgm:pt modelId="{2407C510-760E-47A9-9FC4-8C85303F2195}" type="pres">
      <dgm:prSet presAssocID="{C8EDD5BF-3092-48FF-91D1-BBFAA945D811}" presName="linearFlow" presStyleCnt="0">
        <dgm:presLayoutVars>
          <dgm:dir/>
          <dgm:animLvl val="lvl"/>
          <dgm:resizeHandles val="exact"/>
        </dgm:presLayoutVars>
      </dgm:prSet>
      <dgm:spPr/>
      <dgm:t>
        <a:bodyPr/>
        <a:lstStyle/>
        <a:p>
          <a:endParaRPr lang="en-US"/>
        </a:p>
      </dgm:t>
    </dgm:pt>
    <dgm:pt modelId="{449CEC79-FB72-4CEF-B6FF-10C270BF1B06}" type="pres">
      <dgm:prSet presAssocID="{12A81835-5CF7-4D55-B594-81A2B77251E8}" presName="composite" presStyleCnt="0"/>
      <dgm:spPr/>
    </dgm:pt>
    <dgm:pt modelId="{E9B191CE-9371-4F98-BAB9-FA427B9FC00C}" type="pres">
      <dgm:prSet presAssocID="{12A81835-5CF7-4D55-B594-81A2B77251E8}" presName="parentText" presStyleLbl="alignNode1" presStyleIdx="0" presStyleCnt="5">
        <dgm:presLayoutVars>
          <dgm:chMax val="1"/>
          <dgm:bulletEnabled val="1"/>
        </dgm:presLayoutVars>
      </dgm:prSet>
      <dgm:spPr/>
      <dgm:t>
        <a:bodyPr/>
        <a:lstStyle/>
        <a:p>
          <a:endParaRPr lang="en-US"/>
        </a:p>
      </dgm:t>
    </dgm:pt>
    <dgm:pt modelId="{BF75B2D9-77AA-4630-8293-DF966E34F54C}" type="pres">
      <dgm:prSet presAssocID="{12A81835-5CF7-4D55-B594-81A2B77251E8}" presName="descendantText" presStyleLbl="alignAcc1" presStyleIdx="0" presStyleCnt="5">
        <dgm:presLayoutVars>
          <dgm:bulletEnabled val="1"/>
        </dgm:presLayoutVars>
      </dgm:prSet>
      <dgm:spPr/>
      <dgm:t>
        <a:bodyPr/>
        <a:lstStyle/>
        <a:p>
          <a:endParaRPr lang="en-US"/>
        </a:p>
      </dgm:t>
    </dgm:pt>
    <dgm:pt modelId="{9BBADFCF-981D-495C-A357-E67754331F4A}" type="pres">
      <dgm:prSet presAssocID="{29B1F9F9-F4BD-4FB0-87BD-2E39354751A5}" presName="sp" presStyleCnt="0"/>
      <dgm:spPr/>
    </dgm:pt>
    <dgm:pt modelId="{8F1AC3BD-3120-4934-933B-997426BE8461}" type="pres">
      <dgm:prSet presAssocID="{75E8CFA1-91AB-49A6-8BF1-F60535B31414}" presName="composite" presStyleCnt="0"/>
      <dgm:spPr/>
    </dgm:pt>
    <dgm:pt modelId="{0A3048E6-2963-4621-8ECB-FF037F1B6B5C}" type="pres">
      <dgm:prSet presAssocID="{75E8CFA1-91AB-49A6-8BF1-F60535B31414}" presName="parentText" presStyleLbl="alignNode1" presStyleIdx="1" presStyleCnt="5">
        <dgm:presLayoutVars>
          <dgm:chMax val="1"/>
          <dgm:bulletEnabled val="1"/>
        </dgm:presLayoutVars>
      </dgm:prSet>
      <dgm:spPr/>
      <dgm:t>
        <a:bodyPr/>
        <a:lstStyle/>
        <a:p>
          <a:endParaRPr lang="en-US"/>
        </a:p>
      </dgm:t>
    </dgm:pt>
    <dgm:pt modelId="{77A3064F-7142-4659-841C-1508E7D48A99}" type="pres">
      <dgm:prSet presAssocID="{75E8CFA1-91AB-49A6-8BF1-F60535B31414}" presName="descendantText" presStyleLbl="alignAcc1" presStyleIdx="1" presStyleCnt="5">
        <dgm:presLayoutVars>
          <dgm:bulletEnabled val="1"/>
        </dgm:presLayoutVars>
      </dgm:prSet>
      <dgm:spPr/>
      <dgm:t>
        <a:bodyPr/>
        <a:lstStyle/>
        <a:p>
          <a:endParaRPr lang="en-US"/>
        </a:p>
      </dgm:t>
    </dgm:pt>
    <dgm:pt modelId="{3E751449-858D-4EBC-BC3B-3A380447EC80}" type="pres">
      <dgm:prSet presAssocID="{5F035B66-29DB-4887-88E2-6C039AA0BA38}" presName="sp" presStyleCnt="0"/>
      <dgm:spPr/>
    </dgm:pt>
    <dgm:pt modelId="{A1BF4FFB-5F67-482E-920F-906779BC5762}" type="pres">
      <dgm:prSet presAssocID="{A606C882-154F-4C3F-891D-645792DF2B43}" presName="composite" presStyleCnt="0"/>
      <dgm:spPr/>
    </dgm:pt>
    <dgm:pt modelId="{A214F9EF-A4D4-46B9-987F-F6A374D9C7DE}" type="pres">
      <dgm:prSet presAssocID="{A606C882-154F-4C3F-891D-645792DF2B43}" presName="parentText" presStyleLbl="alignNode1" presStyleIdx="2" presStyleCnt="5">
        <dgm:presLayoutVars>
          <dgm:chMax val="1"/>
          <dgm:bulletEnabled val="1"/>
        </dgm:presLayoutVars>
      </dgm:prSet>
      <dgm:spPr/>
      <dgm:t>
        <a:bodyPr/>
        <a:lstStyle/>
        <a:p>
          <a:endParaRPr lang="en-US"/>
        </a:p>
      </dgm:t>
    </dgm:pt>
    <dgm:pt modelId="{9E2CEF3C-23E8-4D47-9B54-02A4476B63D5}" type="pres">
      <dgm:prSet presAssocID="{A606C882-154F-4C3F-891D-645792DF2B43}" presName="descendantText" presStyleLbl="alignAcc1" presStyleIdx="2" presStyleCnt="5">
        <dgm:presLayoutVars>
          <dgm:bulletEnabled val="1"/>
        </dgm:presLayoutVars>
      </dgm:prSet>
      <dgm:spPr/>
      <dgm:t>
        <a:bodyPr/>
        <a:lstStyle/>
        <a:p>
          <a:endParaRPr lang="en-US"/>
        </a:p>
      </dgm:t>
    </dgm:pt>
    <dgm:pt modelId="{7C490628-87A7-486A-A637-CB047FBCD5DE}" type="pres">
      <dgm:prSet presAssocID="{F3998227-3429-4F79-ABF3-C4D10E0FE9D3}" presName="sp" presStyleCnt="0"/>
      <dgm:spPr/>
    </dgm:pt>
    <dgm:pt modelId="{76AF9BC4-2902-4DC8-BE2F-7C1333A8EB72}" type="pres">
      <dgm:prSet presAssocID="{8E22ED01-39F0-4DF2-B093-6CEBD6269F15}" presName="composite" presStyleCnt="0"/>
      <dgm:spPr/>
    </dgm:pt>
    <dgm:pt modelId="{6707E982-E43D-4F14-AE38-CF05CA6557E3}" type="pres">
      <dgm:prSet presAssocID="{8E22ED01-39F0-4DF2-B093-6CEBD6269F15}" presName="parentText" presStyleLbl="alignNode1" presStyleIdx="3" presStyleCnt="5">
        <dgm:presLayoutVars>
          <dgm:chMax val="1"/>
          <dgm:bulletEnabled val="1"/>
        </dgm:presLayoutVars>
      </dgm:prSet>
      <dgm:spPr/>
      <dgm:t>
        <a:bodyPr/>
        <a:lstStyle/>
        <a:p>
          <a:endParaRPr lang="en-US"/>
        </a:p>
      </dgm:t>
    </dgm:pt>
    <dgm:pt modelId="{9E8328B4-D611-44B4-A8E6-D0CEE9D0F622}" type="pres">
      <dgm:prSet presAssocID="{8E22ED01-39F0-4DF2-B093-6CEBD6269F15}" presName="descendantText" presStyleLbl="alignAcc1" presStyleIdx="3" presStyleCnt="5">
        <dgm:presLayoutVars>
          <dgm:bulletEnabled val="1"/>
        </dgm:presLayoutVars>
      </dgm:prSet>
      <dgm:spPr/>
      <dgm:t>
        <a:bodyPr/>
        <a:lstStyle/>
        <a:p>
          <a:endParaRPr lang="en-US"/>
        </a:p>
      </dgm:t>
    </dgm:pt>
    <dgm:pt modelId="{90F742A1-F0AC-4FA3-AB0C-E0A269E820EA}" type="pres">
      <dgm:prSet presAssocID="{3E350CAF-3DCF-4D70-91BD-E84EE7007B31}" presName="sp" presStyleCnt="0"/>
      <dgm:spPr/>
    </dgm:pt>
    <dgm:pt modelId="{05C99584-0284-4C98-81D2-4D486A2BA73B}" type="pres">
      <dgm:prSet presAssocID="{37583596-DE61-4D4F-A7A3-ABF42B7E9EB7}" presName="composite" presStyleCnt="0"/>
      <dgm:spPr/>
    </dgm:pt>
    <dgm:pt modelId="{33218653-89CB-494F-BE83-AFC91277CBC5}" type="pres">
      <dgm:prSet presAssocID="{37583596-DE61-4D4F-A7A3-ABF42B7E9EB7}" presName="parentText" presStyleLbl="alignNode1" presStyleIdx="4" presStyleCnt="5">
        <dgm:presLayoutVars>
          <dgm:chMax val="1"/>
          <dgm:bulletEnabled val="1"/>
        </dgm:presLayoutVars>
      </dgm:prSet>
      <dgm:spPr/>
      <dgm:t>
        <a:bodyPr/>
        <a:lstStyle/>
        <a:p>
          <a:endParaRPr lang="en-US"/>
        </a:p>
      </dgm:t>
    </dgm:pt>
    <dgm:pt modelId="{3A154748-1CD9-45EC-9685-9BD0667CB31C}" type="pres">
      <dgm:prSet presAssocID="{37583596-DE61-4D4F-A7A3-ABF42B7E9EB7}" presName="descendantText" presStyleLbl="alignAcc1" presStyleIdx="4" presStyleCnt="5">
        <dgm:presLayoutVars>
          <dgm:bulletEnabled val="1"/>
        </dgm:presLayoutVars>
      </dgm:prSet>
      <dgm:spPr/>
      <dgm:t>
        <a:bodyPr/>
        <a:lstStyle/>
        <a:p>
          <a:endParaRPr lang="en-US"/>
        </a:p>
      </dgm:t>
    </dgm:pt>
  </dgm:ptLst>
  <dgm:cxnLst>
    <dgm:cxn modelId="{EEE7A799-E53F-496D-A5C8-29D66D5C2488}" srcId="{C8EDD5BF-3092-48FF-91D1-BBFAA945D811}" destId="{A606C882-154F-4C3F-891D-645792DF2B43}" srcOrd="2" destOrd="0" parTransId="{A05AC443-5A63-420B-B223-740933E420F4}" sibTransId="{F3998227-3429-4F79-ABF3-C4D10E0FE9D3}"/>
    <dgm:cxn modelId="{BD1641B4-38C7-4C70-BBB5-401CC2C09C5A}" srcId="{C8EDD5BF-3092-48FF-91D1-BBFAA945D811}" destId="{12A81835-5CF7-4D55-B594-81A2B77251E8}" srcOrd="0" destOrd="0" parTransId="{A3825E32-A451-4AE9-A5E1-15CA0DEC4AC6}" sibTransId="{29B1F9F9-F4BD-4FB0-87BD-2E39354751A5}"/>
    <dgm:cxn modelId="{FA285074-125C-4F78-8EA0-51E89CF4BC60}" srcId="{A606C882-154F-4C3F-891D-645792DF2B43}" destId="{5030D265-ED06-4C88-B5B0-95AB6C448F36}" srcOrd="0" destOrd="0" parTransId="{D79A6A2B-ECCC-4795-969E-B09D912AC5C1}" sibTransId="{DAB2709D-BC7B-4AEF-AF6F-7A73380EFED4}"/>
    <dgm:cxn modelId="{C8778B4F-C945-465A-A0DD-5FA767B2B5E6}" type="presOf" srcId="{25862B37-28BA-4D87-BB37-9FD8F53F7E8F}" destId="{77A3064F-7142-4659-841C-1508E7D48A99}" srcOrd="0" destOrd="0" presId="urn:microsoft.com/office/officeart/2005/8/layout/chevron2"/>
    <dgm:cxn modelId="{5E5B52DA-A8E6-4B34-AEFE-C17011E036BE}" type="presOf" srcId="{A606C882-154F-4C3F-891D-645792DF2B43}" destId="{A214F9EF-A4D4-46B9-987F-F6A374D9C7DE}" srcOrd="0" destOrd="0" presId="urn:microsoft.com/office/officeart/2005/8/layout/chevron2"/>
    <dgm:cxn modelId="{5300EA9B-4B6A-4D10-84CE-71FB4870D2BA}" srcId="{75E8CFA1-91AB-49A6-8BF1-F60535B31414}" destId="{25862B37-28BA-4D87-BB37-9FD8F53F7E8F}" srcOrd="0" destOrd="0" parTransId="{AB6C50A6-1455-45C1-AC9E-6E03E793A475}" sibTransId="{48509BC9-E184-4862-897B-52D188BB4869}"/>
    <dgm:cxn modelId="{B57B1D52-6C57-468D-8D95-40B954029799}" type="presOf" srcId="{37583596-DE61-4D4F-A7A3-ABF42B7E9EB7}" destId="{33218653-89CB-494F-BE83-AFC91277CBC5}" srcOrd="0" destOrd="0" presId="urn:microsoft.com/office/officeart/2005/8/layout/chevron2"/>
    <dgm:cxn modelId="{F3377E38-F66C-4C3D-8294-4565BA9EC893}" srcId="{C8EDD5BF-3092-48FF-91D1-BBFAA945D811}" destId="{75E8CFA1-91AB-49A6-8BF1-F60535B31414}" srcOrd="1" destOrd="0" parTransId="{456A9837-65C8-4E21-AC76-8294D688DDC0}" sibTransId="{5F035B66-29DB-4887-88E2-6C039AA0BA38}"/>
    <dgm:cxn modelId="{35D4E386-00C8-4B14-ACC3-D3E35F589F2C}" srcId="{12A81835-5CF7-4D55-B594-81A2B77251E8}" destId="{9A8499F7-9AFE-4D85-B14E-2BDC1094663A}" srcOrd="0" destOrd="0" parTransId="{7C31164B-AAA4-41AE-9AC9-4933724CD1A3}" sibTransId="{4FF076DA-0666-4427-9EE1-5B6EE0535415}"/>
    <dgm:cxn modelId="{65235177-5674-401D-B3E8-10853666ACB8}" srcId="{37583596-DE61-4D4F-A7A3-ABF42B7E9EB7}" destId="{38A236E0-E878-4145-9F07-BC257ABA4CBC}" srcOrd="0" destOrd="0" parTransId="{FEE23FFB-6B67-4028-B6FB-AB865FCD2744}" sibTransId="{E830B143-FB92-48BC-BF6E-04625A94D57B}"/>
    <dgm:cxn modelId="{86DDA4ED-F40A-484D-8BB3-DA212C190173}" type="presOf" srcId="{8E22ED01-39F0-4DF2-B093-6CEBD6269F15}" destId="{6707E982-E43D-4F14-AE38-CF05CA6557E3}" srcOrd="0" destOrd="0" presId="urn:microsoft.com/office/officeart/2005/8/layout/chevron2"/>
    <dgm:cxn modelId="{CFDF4B7A-D48E-421B-B409-73AD5EB47825}" type="presOf" srcId="{12A81835-5CF7-4D55-B594-81A2B77251E8}" destId="{E9B191CE-9371-4F98-BAB9-FA427B9FC00C}" srcOrd="0" destOrd="0" presId="urn:microsoft.com/office/officeart/2005/8/layout/chevron2"/>
    <dgm:cxn modelId="{EEDC61FF-9957-487A-8251-6A03367E67AE}" type="presOf" srcId="{38A236E0-E878-4145-9F07-BC257ABA4CBC}" destId="{3A154748-1CD9-45EC-9685-9BD0667CB31C}" srcOrd="0" destOrd="0" presId="urn:microsoft.com/office/officeart/2005/8/layout/chevron2"/>
    <dgm:cxn modelId="{47A9746C-9DB7-4698-BF8A-C18896B95A9C}" srcId="{8E22ED01-39F0-4DF2-B093-6CEBD6269F15}" destId="{CEC8737B-2770-4940-9060-EA75689F65C7}" srcOrd="0" destOrd="0" parTransId="{FAF51651-3240-44B3-86CB-10E0225C40FE}" sibTransId="{8C11A38A-FC87-4C44-9651-5F05001AFFD3}"/>
    <dgm:cxn modelId="{C8C90235-71DC-4380-98FF-EB8B84B684B7}" type="presOf" srcId="{9A8499F7-9AFE-4D85-B14E-2BDC1094663A}" destId="{BF75B2D9-77AA-4630-8293-DF966E34F54C}" srcOrd="0" destOrd="0" presId="urn:microsoft.com/office/officeart/2005/8/layout/chevron2"/>
    <dgm:cxn modelId="{35FAC2BA-A4A7-43A9-92D5-48407709012A}" type="presOf" srcId="{75E8CFA1-91AB-49A6-8BF1-F60535B31414}" destId="{0A3048E6-2963-4621-8ECB-FF037F1B6B5C}" srcOrd="0" destOrd="0" presId="urn:microsoft.com/office/officeart/2005/8/layout/chevron2"/>
    <dgm:cxn modelId="{DD429E01-1441-4883-B000-3362C5FE9C1D}" srcId="{C8EDD5BF-3092-48FF-91D1-BBFAA945D811}" destId="{8E22ED01-39F0-4DF2-B093-6CEBD6269F15}" srcOrd="3" destOrd="0" parTransId="{1D7DC87F-93F8-48A8-B64E-A9725CB9733D}" sibTransId="{3E350CAF-3DCF-4D70-91BD-E84EE7007B31}"/>
    <dgm:cxn modelId="{B33693A9-6C28-4067-B2DC-BDD31EFCF527}" type="presOf" srcId="{5030D265-ED06-4C88-B5B0-95AB6C448F36}" destId="{9E2CEF3C-23E8-4D47-9B54-02A4476B63D5}" srcOrd="0" destOrd="0" presId="urn:microsoft.com/office/officeart/2005/8/layout/chevron2"/>
    <dgm:cxn modelId="{BC6FFD61-AAF0-49E3-AEC3-A86A6D4CFF87}" srcId="{C8EDD5BF-3092-48FF-91D1-BBFAA945D811}" destId="{37583596-DE61-4D4F-A7A3-ABF42B7E9EB7}" srcOrd="4" destOrd="0" parTransId="{6A8E625A-8ACD-4B23-B81D-6AE4E7174F7E}" sibTransId="{4590E1CB-EB56-4DAE-81DA-940DC9939B1F}"/>
    <dgm:cxn modelId="{1BA5B553-D1A0-467F-B92E-62A5CC7ECEBE}" type="presOf" srcId="{C8EDD5BF-3092-48FF-91D1-BBFAA945D811}" destId="{2407C510-760E-47A9-9FC4-8C85303F2195}" srcOrd="0" destOrd="0" presId="urn:microsoft.com/office/officeart/2005/8/layout/chevron2"/>
    <dgm:cxn modelId="{F9952F43-674E-4303-9944-DB9F1AB3BC2B}" type="presOf" srcId="{CEC8737B-2770-4940-9060-EA75689F65C7}" destId="{9E8328B4-D611-44B4-A8E6-D0CEE9D0F622}" srcOrd="0" destOrd="0" presId="urn:microsoft.com/office/officeart/2005/8/layout/chevron2"/>
    <dgm:cxn modelId="{9B42FD55-559B-4194-AFEB-C733220EEF88}" type="presParOf" srcId="{2407C510-760E-47A9-9FC4-8C85303F2195}" destId="{449CEC79-FB72-4CEF-B6FF-10C270BF1B06}" srcOrd="0" destOrd="0" presId="urn:microsoft.com/office/officeart/2005/8/layout/chevron2"/>
    <dgm:cxn modelId="{73DEF081-4311-455C-8423-0D2A977024C6}" type="presParOf" srcId="{449CEC79-FB72-4CEF-B6FF-10C270BF1B06}" destId="{E9B191CE-9371-4F98-BAB9-FA427B9FC00C}" srcOrd="0" destOrd="0" presId="urn:microsoft.com/office/officeart/2005/8/layout/chevron2"/>
    <dgm:cxn modelId="{3BC14E9C-B569-49D9-9779-EA9320756A64}" type="presParOf" srcId="{449CEC79-FB72-4CEF-B6FF-10C270BF1B06}" destId="{BF75B2D9-77AA-4630-8293-DF966E34F54C}" srcOrd="1" destOrd="0" presId="urn:microsoft.com/office/officeart/2005/8/layout/chevron2"/>
    <dgm:cxn modelId="{B1BC6543-2616-4621-8B5A-E201A3C113E6}" type="presParOf" srcId="{2407C510-760E-47A9-9FC4-8C85303F2195}" destId="{9BBADFCF-981D-495C-A357-E67754331F4A}" srcOrd="1" destOrd="0" presId="urn:microsoft.com/office/officeart/2005/8/layout/chevron2"/>
    <dgm:cxn modelId="{EE2D61A3-18AB-415A-B193-A3855750D680}" type="presParOf" srcId="{2407C510-760E-47A9-9FC4-8C85303F2195}" destId="{8F1AC3BD-3120-4934-933B-997426BE8461}" srcOrd="2" destOrd="0" presId="urn:microsoft.com/office/officeart/2005/8/layout/chevron2"/>
    <dgm:cxn modelId="{F50CD10B-A649-4522-83AC-E0CC562E7D91}" type="presParOf" srcId="{8F1AC3BD-3120-4934-933B-997426BE8461}" destId="{0A3048E6-2963-4621-8ECB-FF037F1B6B5C}" srcOrd="0" destOrd="0" presId="urn:microsoft.com/office/officeart/2005/8/layout/chevron2"/>
    <dgm:cxn modelId="{4A2A4A3E-87BD-4CB6-B9C7-AC839AD6CF5E}" type="presParOf" srcId="{8F1AC3BD-3120-4934-933B-997426BE8461}" destId="{77A3064F-7142-4659-841C-1508E7D48A99}" srcOrd="1" destOrd="0" presId="urn:microsoft.com/office/officeart/2005/8/layout/chevron2"/>
    <dgm:cxn modelId="{72D332B2-4A50-47CF-897A-A4A8B68996CF}" type="presParOf" srcId="{2407C510-760E-47A9-9FC4-8C85303F2195}" destId="{3E751449-858D-4EBC-BC3B-3A380447EC80}" srcOrd="3" destOrd="0" presId="urn:microsoft.com/office/officeart/2005/8/layout/chevron2"/>
    <dgm:cxn modelId="{D821DDA5-D9DF-4D8C-836C-0B8BA36126DE}" type="presParOf" srcId="{2407C510-760E-47A9-9FC4-8C85303F2195}" destId="{A1BF4FFB-5F67-482E-920F-906779BC5762}" srcOrd="4" destOrd="0" presId="urn:microsoft.com/office/officeart/2005/8/layout/chevron2"/>
    <dgm:cxn modelId="{C3154E60-3369-40D1-9889-21801DD8123B}" type="presParOf" srcId="{A1BF4FFB-5F67-482E-920F-906779BC5762}" destId="{A214F9EF-A4D4-46B9-987F-F6A374D9C7DE}" srcOrd="0" destOrd="0" presId="urn:microsoft.com/office/officeart/2005/8/layout/chevron2"/>
    <dgm:cxn modelId="{74A156E4-073C-485D-808A-D8247E8AA022}" type="presParOf" srcId="{A1BF4FFB-5F67-482E-920F-906779BC5762}" destId="{9E2CEF3C-23E8-4D47-9B54-02A4476B63D5}" srcOrd="1" destOrd="0" presId="urn:microsoft.com/office/officeart/2005/8/layout/chevron2"/>
    <dgm:cxn modelId="{ABC82023-EF6F-46BA-A5A7-2D0593BE9A92}" type="presParOf" srcId="{2407C510-760E-47A9-9FC4-8C85303F2195}" destId="{7C490628-87A7-486A-A637-CB047FBCD5DE}" srcOrd="5" destOrd="0" presId="urn:microsoft.com/office/officeart/2005/8/layout/chevron2"/>
    <dgm:cxn modelId="{2C6C2300-9136-4616-9375-148398176E1C}" type="presParOf" srcId="{2407C510-760E-47A9-9FC4-8C85303F2195}" destId="{76AF9BC4-2902-4DC8-BE2F-7C1333A8EB72}" srcOrd="6" destOrd="0" presId="urn:microsoft.com/office/officeart/2005/8/layout/chevron2"/>
    <dgm:cxn modelId="{C6FABFF2-C265-4FD2-B892-7C272449F2FE}" type="presParOf" srcId="{76AF9BC4-2902-4DC8-BE2F-7C1333A8EB72}" destId="{6707E982-E43D-4F14-AE38-CF05CA6557E3}" srcOrd="0" destOrd="0" presId="urn:microsoft.com/office/officeart/2005/8/layout/chevron2"/>
    <dgm:cxn modelId="{7662787E-1D8D-4DA7-AD21-C9FA6C615119}" type="presParOf" srcId="{76AF9BC4-2902-4DC8-BE2F-7C1333A8EB72}" destId="{9E8328B4-D611-44B4-A8E6-D0CEE9D0F622}" srcOrd="1" destOrd="0" presId="urn:microsoft.com/office/officeart/2005/8/layout/chevron2"/>
    <dgm:cxn modelId="{B82AC2D3-E17D-4380-8DE7-35FDB25F5D45}" type="presParOf" srcId="{2407C510-760E-47A9-9FC4-8C85303F2195}" destId="{90F742A1-F0AC-4FA3-AB0C-E0A269E820EA}" srcOrd="7" destOrd="0" presId="urn:microsoft.com/office/officeart/2005/8/layout/chevron2"/>
    <dgm:cxn modelId="{52251096-942F-4727-9668-1C83CED76F7A}" type="presParOf" srcId="{2407C510-760E-47A9-9FC4-8C85303F2195}" destId="{05C99584-0284-4C98-81D2-4D486A2BA73B}" srcOrd="8" destOrd="0" presId="urn:microsoft.com/office/officeart/2005/8/layout/chevron2"/>
    <dgm:cxn modelId="{1C798FF5-B86A-47C2-ACBB-18B67B57B184}" type="presParOf" srcId="{05C99584-0284-4C98-81D2-4D486A2BA73B}" destId="{33218653-89CB-494F-BE83-AFC91277CBC5}" srcOrd="0" destOrd="0" presId="urn:microsoft.com/office/officeart/2005/8/layout/chevron2"/>
    <dgm:cxn modelId="{8C7C95B5-123C-44AF-9BD0-446D84B99E42}" type="presParOf" srcId="{05C99584-0284-4C98-81D2-4D486A2BA73B}" destId="{3A154748-1CD9-45EC-9685-9BD0667CB31C}"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11455804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2165270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lvl="0" indent="0" rtl="0">
              <a:spcBef>
                <a:spcPts val="0"/>
              </a:spcBef>
              <a:buFontTx/>
              <a:buNone/>
            </a:pPr>
            <a:endParaRPr sz="1200" b="0"/>
          </a:p>
        </p:txBody>
      </p:sp>
    </p:spTree>
    <p:extLst>
      <p:ext uri="{BB962C8B-B14F-4D97-AF65-F5344CB8AC3E}">
        <p14:creationId xmlns:p14="http://schemas.microsoft.com/office/powerpoint/2010/main" val="2661264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smtClean="0">
                <a:solidFill>
                  <a:schemeClr val="tx1"/>
                </a:solidFill>
                <a:effectLst/>
                <a:latin typeface="+mn-lt"/>
                <a:ea typeface="+mn-ea"/>
                <a:cs typeface="+mn-cs"/>
              </a:rPr>
              <a:t>Nói cách khác, mẫu adapter chuyển đổi giao diện thành một giao diện khác mà phù hợp với yêu cầu. Giúp kết nối các lớp có giao diện không tương thích để làm việc với nhau. </a:t>
            </a:r>
          </a:p>
          <a:p>
            <a:pPr marL="0" lvl="0" indent="0" rtl="0">
              <a:spcBef>
                <a:spcPts val="0"/>
              </a:spcBef>
              <a:buFontTx/>
              <a:buNone/>
            </a:pPr>
            <a:endParaRPr sz="1200" b="0"/>
          </a:p>
        </p:txBody>
      </p:sp>
    </p:spTree>
    <p:extLst>
      <p:ext uri="{BB962C8B-B14F-4D97-AF65-F5344CB8AC3E}">
        <p14:creationId xmlns:p14="http://schemas.microsoft.com/office/powerpoint/2010/main" val="19193592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lvl="0" indent="0" rtl="0">
              <a:spcBef>
                <a:spcPts val="0"/>
              </a:spcBef>
              <a:buFontTx/>
              <a:buNone/>
            </a:pPr>
            <a:endParaRPr sz="1200" b="0"/>
          </a:p>
        </p:txBody>
      </p:sp>
    </p:spTree>
    <p:extLst>
      <p:ext uri="{BB962C8B-B14F-4D97-AF65-F5344CB8AC3E}">
        <p14:creationId xmlns:p14="http://schemas.microsoft.com/office/powerpoint/2010/main" val="1598031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lvl="0" indent="0" rtl="0">
              <a:spcBef>
                <a:spcPts val="0"/>
              </a:spcBef>
              <a:buFontTx/>
              <a:buNone/>
            </a:pPr>
            <a:endParaRPr sz="1200" b="0"/>
          </a:p>
        </p:txBody>
      </p:sp>
    </p:spTree>
    <p:extLst>
      <p:ext uri="{BB962C8B-B14F-4D97-AF65-F5344CB8AC3E}">
        <p14:creationId xmlns:p14="http://schemas.microsoft.com/office/powerpoint/2010/main" val="36172994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lvl="0" indent="0" rtl="0">
              <a:spcBef>
                <a:spcPts val="0"/>
              </a:spcBef>
              <a:buFontTx/>
              <a:buNone/>
            </a:pPr>
            <a:endParaRPr sz="1200" b="0"/>
          </a:p>
        </p:txBody>
      </p:sp>
    </p:spTree>
    <p:extLst>
      <p:ext uri="{BB962C8B-B14F-4D97-AF65-F5344CB8AC3E}">
        <p14:creationId xmlns:p14="http://schemas.microsoft.com/office/powerpoint/2010/main" val="42148224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lvl="0" indent="0" rtl="0">
              <a:spcBef>
                <a:spcPts val="0"/>
              </a:spcBef>
              <a:buFontTx/>
              <a:buNone/>
            </a:pPr>
            <a:endParaRPr sz="1200" b="0"/>
          </a:p>
        </p:txBody>
      </p:sp>
    </p:spTree>
    <p:extLst>
      <p:ext uri="{BB962C8B-B14F-4D97-AF65-F5344CB8AC3E}">
        <p14:creationId xmlns:p14="http://schemas.microsoft.com/office/powerpoint/2010/main" val="18959774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lvl="0" indent="0" rtl="0">
              <a:spcBef>
                <a:spcPts val="0"/>
              </a:spcBef>
              <a:buFontTx/>
              <a:buNone/>
            </a:pPr>
            <a:endParaRPr sz="1200" b="0"/>
          </a:p>
        </p:txBody>
      </p:sp>
    </p:spTree>
    <p:extLst>
      <p:ext uri="{BB962C8B-B14F-4D97-AF65-F5344CB8AC3E}">
        <p14:creationId xmlns:p14="http://schemas.microsoft.com/office/powerpoint/2010/main" val="3295069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sz="1200" b="0"/>
          </a:p>
        </p:txBody>
      </p:sp>
    </p:spTree>
    <p:extLst>
      <p:ext uri="{BB962C8B-B14F-4D97-AF65-F5344CB8AC3E}">
        <p14:creationId xmlns:p14="http://schemas.microsoft.com/office/powerpoint/2010/main" val="1395674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lvl="0" indent="0" rtl="0">
              <a:spcBef>
                <a:spcPts val="0"/>
              </a:spcBef>
              <a:buFontTx/>
              <a:buNone/>
            </a:pPr>
            <a:endParaRPr sz="1200" b="0"/>
          </a:p>
        </p:txBody>
      </p:sp>
    </p:spTree>
    <p:extLst>
      <p:ext uri="{BB962C8B-B14F-4D97-AF65-F5344CB8AC3E}">
        <p14:creationId xmlns:p14="http://schemas.microsoft.com/office/powerpoint/2010/main" val="202573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lvl="0" indent="0" rtl="0">
              <a:spcBef>
                <a:spcPts val="0"/>
              </a:spcBef>
              <a:buFontTx/>
              <a:buNone/>
            </a:pPr>
            <a:endParaRPr sz="1200" b="0"/>
          </a:p>
        </p:txBody>
      </p:sp>
    </p:spTree>
    <p:extLst>
      <p:ext uri="{BB962C8B-B14F-4D97-AF65-F5344CB8AC3E}">
        <p14:creationId xmlns:p14="http://schemas.microsoft.com/office/powerpoint/2010/main" val="1521110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lvl="0" indent="0" rtl="0">
              <a:spcBef>
                <a:spcPts val="0"/>
              </a:spcBef>
              <a:buFontTx/>
              <a:buNone/>
            </a:pPr>
            <a:endParaRPr sz="1200" b="0"/>
          </a:p>
        </p:txBody>
      </p:sp>
    </p:spTree>
    <p:extLst>
      <p:ext uri="{BB962C8B-B14F-4D97-AF65-F5344CB8AC3E}">
        <p14:creationId xmlns:p14="http://schemas.microsoft.com/office/powerpoint/2010/main" val="18729123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lvl="0" indent="0" rtl="0">
              <a:spcBef>
                <a:spcPts val="0"/>
              </a:spcBef>
              <a:buFontTx/>
              <a:buNone/>
            </a:pPr>
            <a:endParaRPr sz="1200" b="0"/>
          </a:p>
        </p:txBody>
      </p:sp>
    </p:spTree>
    <p:extLst>
      <p:ext uri="{BB962C8B-B14F-4D97-AF65-F5344CB8AC3E}">
        <p14:creationId xmlns:p14="http://schemas.microsoft.com/office/powerpoint/2010/main" val="42588813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lvl="0" indent="0" rtl="0">
              <a:spcBef>
                <a:spcPts val="0"/>
              </a:spcBef>
              <a:buFontTx/>
              <a:buNone/>
            </a:pPr>
            <a:endParaRPr sz="1200" b="0"/>
          </a:p>
        </p:txBody>
      </p:sp>
    </p:spTree>
    <p:extLst>
      <p:ext uri="{BB962C8B-B14F-4D97-AF65-F5344CB8AC3E}">
        <p14:creationId xmlns:p14="http://schemas.microsoft.com/office/powerpoint/2010/main" val="20753599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smtClean="0"/>
              <a:t>Nói cách khác, mẫu đảm bảo lớp được khởi tạo chỉ một lần và tất cả các yêu cầu đưa tới một và chỉ một đối tượng. Hơn nữa, đối tượng chỉ được tạo ra cho đến khi nó thực sự cần thiết.</a:t>
            </a:r>
          </a:p>
          <a:p>
            <a:pPr marL="342900" indent="-342900">
              <a:spcAft>
                <a:spcPts val="600"/>
              </a:spcAft>
              <a:buFont typeface="Symbol" panose="05050102010706020507" pitchFamily="18" charset="2"/>
              <a:buChar char="-"/>
            </a:pPr>
            <a:endParaRPr lang="en-US" sz="1200" smtClean="0"/>
          </a:p>
          <a:p>
            <a:pPr marL="0" lvl="0" indent="0" rtl="0">
              <a:spcBef>
                <a:spcPts val="0"/>
              </a:spcBef>
              <a:buFontTx/>
              <a:buNone/>
            </a:pPr>
            <a:endParaRPr sz="1200" b="0"/>
          </a:p>
        </p:txBody>
      </p:sp>
    </p:spTree>
    <p:extLst>
      <p:ext uri="{BB962C8B-B14F-4D97-AF65-F5344CB8AC3E}">
        <p14:creationId xmlns:p14="http://schemas.microsoft.com/office/powerpoint/2010/main" val="2118574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lvl="0" indent="0" rtl="0">
              <a:spcBef>
                <a:spcPts val="0"/>
              </a:spcBef>
              <a:buFontTx/>
              <a:buNone/>
            </a:pPr>
            <a:endParaRPr sz="1200" b="0"/>
          </a:p>
        </p:txBody>
      </p:sp>
    </p:spTree>
    <p:extLst>
      <p:ext uri="{BB962C8B-B14F-4D97-AF65-F5344CB8AC3E}">
        <p14:creationId xmlns:p14="http://schemas.microsoft.com/office/powerpoint/2010/main" val="534964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93835" y="227409"/>
            <a:ext cx="8883300" cy="945300"/>
          </a:xfrm>
          <a:prstGeom prst="rect">
            <a:avLst/>
          </a:prstGeom>
          <a:noFill/>
          <a:ln>
            <a:noFill/>
          </a:ln>
        </p:spPr>
        <p:txBody>
          <a:bodyPr lIns="79125" tIns="79125" rIns="79125" bIns="79125" anchor="t" anchorCtr="0"/>
          <a:lstStyle>
            <a:lvl1pPr lvl="0" algn="ctr" rtl="0">
              <a:spcBef>
                <a:spcPts val="0"/>
              </a:spcBef>
              <a:spcAft>
                <a:spcPts val="0"/>
              </a:spcAft>
              <a:buSzPct val="100000"/>
              <a:defRPr sz="1200"/>
            </a:lvl1pPr>
            <a:lvl2pPr lvl="1" algn="ctr" rtl="0">
              <a:spcBef>
                <a:spcPts val="0"/>
              </a:spcBef>
              <a:spcAft>
                <a:spcPts val="0"/>
              </a:spcAft>
              <a:buSzPct val="100000"/>
              <a:defRPr sz="1200"/>
            </a:lvl2pPr>
            <a:lvl3pPr lvl="2" algn="ctr" rtl="0">
              <a:spcBef>
                <a:spcPts val="0"/>
              </a:spcBef>
              <a:spcAft>
                <a:spcPts val="0"/>
              </a:spcAft>
              <a:buSzPct val="100000"/>
              <a:defRPr sz="1200"/>
            </a:lvl3pPr>
            <a:lvl4pPr lvl="3" algn="ctr" rtl="0">
              <a:spcBef>
                <a:spcPts val="0"/>
              </a:spcBef>
              <a:spcAft>
                <a:spcPts val="0"/>
              </a:spcAft>
              <a:buSzPct val="100000"/>
              <a:defRPr sz="1200"/>
            </a:lvl4pPr>
            <a:lvl5pPr lvl="4" algn="ctr" rtl="0">
              <a:spcBef>
                <a:spcPts val="0"/>
              </a:spcBef>
              <a:spcAft>
                <a:spcPts val="0"/>
              </a:spcAft>
              <a:buSzPct val="100000"/>
              <a:defRPr sz="1200"/>
            </a:lvl5pPr>
            <a:lvl6pPr marL="393700" lvl="5" algn="ctr" rtl="0">
              <a:spcBef>
                <a:spcPts val="0"/>
              </a:spcBef>
              <a:spcAft>
                <a:spcPts val="0"/>
              </a:spcAft>
              <a:buSzPct val="100000"/>
              <a:defRPr sz="1200"/>
            </a:lvl6pPr>
            <a:lvl7pPr marL="787400" lvl="6" algn="ctr" rtl="0">
              <a:spcBef>
                <a:spcPts val="0"/>
              </a:spcBef>
              <a:spcAft>
                <a:spcPts val="0"/>
              </a:spcAft>
              <a:buSzPct val="100000"/>
              <a:defRPr sz="1200"/>
            </a:lvl7pPr>
            <a:lvl8pPr marL="1181100" lvl="7" algn="ctr" rtl="0">
              <a:spcBef>
                <a:spcPts val="0"/>
              </a:spcBef>
              <a:spcAft>
                <a:spcPts val="0"/>
              </a:spcAft>
              <a:buSzPct val="100000"/>
              <a:defRPr sz="1200"/>
            </a:lvl8pPr>
            <a:lvl9pPr marL="1587500" lvl="8" algn="ctr" rtl="0">
              <a:spcBef>
                <a:spcPts val="0"/>
              </a:spcBef>
              <a:spcAft>
                <a:spcPts val="0"/>
              </a:spcAft>
              <a:buSzPct val="100000"/>
              <a:defRPr sz="1200"/>
            </a:lvl9pPr>
          </a:lstStyle>
          <a:p>
            <a:endParaRPr/>
          </a:p>
        </p:txBody>
      </p:sp>
      <p:sp>
        <p:nvSpPr>
          <p:cNvPr id="15" name="Shape 15"/>
          <p:cNvSpPr txBox="1">
            <a:spLocks noGrp="1"/>
          </p:cNvSpPr>
          <p:nvPr>
            <p:ph type="body" idx="1"/>
          </p:nvPr>
        </p:nvSpPr>
        <p:spPr>
          <a:xfrm>
            <a:off x="493835" y="1322784"/>
            <a:ext cx="8883300" cy="3743399"/>
          </a:xfrm>
          <a:prstGeom prst="rect">
            <a:avLst/>
          </a:prstGeom>
          <a:noFill/>
          <a:ln>
            <a:noFill/>
          </a:ln>
        </p:spPr>
        <p:txBody>
          <a:bodyPr lIns="79125" tIns="79125" rIns="79125" bIns="79125" anchor="t" anchorCtr="0"/>
          <a:lstStyle>
            <a:lvl1pPr marL="266700" lvl="0" indent="-101600" algn="l" rtl="0">
              <a:spcBef>
                <a:spcPts val="500"/>
              </a:spcBef>
              <a:spcAft>
                <a:spcPts val="0"/>
              </a:spcAft>
              <a:buClr>
                <a:schemeClr val="dk1"/>
              </a:buClr>
              <a:buSzPct val="100000"/>
              <a:buFont typeface="Arial"/>
              <a:buChar char="•"/>
              <a:defRPr sz="1200"/>
            </a:lvl1pPr>
            <a:lvl2pPr marL="596900" lvl="1" indent="-88900" algn="l" rtl="0">
              <a:spcBef>
                <a:spcPts val="500"/>
              </a:spcBef>
              <a:spcAft>
                <a:spcPts val="0"/>
              </a:spcAft>
              <a:buClr>
                <a:schemeClr val="dk1"/>
              </a:buClr>
              <a:buSzPct val="100000"/>
              <a:buFont typeface="Arial"/>
              <a:buChar char="–"/>
              <a:defRPr sz="1200"/>
            </a:lvl2pPr>
            <a:lvl3pPr marL="914400" lvl="2" indent="-63500" algn="l" rtl="0">
              <a:spcBef>
                <a:spcPts val="400"/>
              </a:spcBef>
              <a:spcAft>
                <a:spcPts val="0"/>
              </a:spcAft>
              <a:buClr>
                <a:schemeClr val="dk1"/>
              </a:buClr>
              <a:buSzPct val="100000"/>
              <a:buFont typeface="Arial"/>
              <a:buChar char="•"/>
              <a:defRPr sz="1200"/>
            </a:lvl3pPr>
            <a:lvl4pPr marL="1270000" lvl="3" indent="-88900" algn="l" rtl="0">
              <a:spcBef>
                <a:spcPts val="300"/>
              </a:spcBef>
              <a:spcAft>
                <a:spcPts val="0"/>
              </a:spcAft>
              <a:buClr>
                <a:schemeClr val="dk1"/>
              </a:buClr>
              <a:buSzPct val="100000"/>
              <a:buFont typeface="Arial"/>
              <a:buChar char="–"/>
              <a:defRPr sz="1200"/>
            </a:lvl4pPr>
            <a:lvl5pPr marL="1638300" lvl="4" indent="-88900" algn="l" rtl="0">
              <a:spcBef>
                <a:spcPts val="300"/>
              </a:spcBef>
              <a:spcAft>
                <a:spcPts val="0"/>
              </a:spcAft>
              <a:buClr>
                <a:schemeClr val="dk1"/>
              </a:buClr>
              <a:buSzPct val="100000"/>
              <a:buFont typeface="Arial"/>
              <a:buChar char="»"/>
              <a:defRPr sz="1200"/>
            </a:lvl5pPr>
            <a:lvl6pPr marL="2171700" lvl="5" indent="-88900" algn="l" rtl="0">
              <a:spcBef>
                <a:spcPts val="300"/>
              </a:spcBef>
              <a:spcAft>
                <a:spcPts val="0"/>
              </a:spcAft>
              <a:buClr>
                <a:schemeClr val="dk1"/>
              </a:buClr>
              <a:buSzPct val="100000"/>
              <a:buFont typeface="Arial"/>
              <a:buChar char="»"/>
              <a:defRPr sz="1200"/>
            </a:lvl6pPr>
            <a:lvl7pPr marL="2578100" lvl="6" indent="-88900" algn="l" rtl="0">
              <a:spcBef>
                <a:spcPts val="300"/>
              </a:spcBef>
              <a:spcAft>
                <a:spcPts val="0"/>
              </a:spcAft>
              <a:buClr>
                <a:schemeClr val="dk1"/>
              </a:buClr>
              <a:buSzPct val="100000"/>
              <a:buFont typeface="Arial"/>
              <a:buChar char="»"/>
              <a:defRPr sz="1200"/>
            </a:lvl7pPr>
            <a:lvl8pPr marL="2971800" lvl="7" indent="-88900" algn="l" rtl="0">
              <a:spcBef>
                <a:spcPts val="300"/>
              </a:spcBef>
              <a:spcAft>
                <a:spcPts val="0"/>
              </a:spcAft>
              <a:buClr>
                <a:schemeClr val="dk1"/>
              </a:buClr>
              <a:buSzPct val="100000"/>
              <a:buFont typeface="Arial"/>
              <a:buChar char="»"/>
              <a:defRPr sz="1200"/>
            </a:lvl8pPr>
            <a:lvl9pPr marL="3365500" lvl="8" indent="-88900" algn="l" rtl="0">
              <a:spcBef>
                <a:spcPts val="300"/>
              </a:spcBef>
              <a:spcAft>
                <a:spcPts val="0"/>
              </a:spcAft>
              <a:buClr>
                <a:schemeClr val="dk1"/>
              </a:buClr>
              <a:buSzPct val="100000"/>
              <a:buFont typeface="Arial"/>
              <a:buChar char="»"/>
              <a:defRPr sz="1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779584" y="3644503"/>
            <a:ext cx="8390700" cy="1126200"/>
          </a:xfrm>
          <a:prstGeom prst="rect">
            <a:avLst/>
          </a:prstGeom>
          <a:noFill/>
          <a:ln>
            <a:noFill/>
          </a:ln>
        </p:spPr>
        <p:txBody>
          <a:bodyPr lIns="79125" tIns="79125" rIns="79125" bIns="79125" anchor="t" anchorCtr="0"/>
          <a:lstStyle>
            <a:lvl1pPr lvl="0" algn="l"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49" name="Shape 49"/>
          <p:cNvSpPr txBox="1">
            <a:spLocks noGrp="1"/>
          </p:cNvSpPr>
          <p:nvPr>
            <p:ph type="body" idx="1"/>
          </p:nvPr>
        </p:nvSpPr>
        <p:spPr>
          <a:xfrm>
            <a:off x="779584" y="2403872"/>
            <a:ext cx="8390700" cy="1240500"/>
          </a:xfrm>
          <a:prstGeom prst="rect">
            <a:avLst/>
          </a:prstGeom>
          <a:noFill/>
          <a:ln>
            <a:noFill/>
          </a:ln>
        </p:spPr>
        <p:txBody>
          <a:bodyPr lIns="79125" tIns="79125" rIns="79125" bIns="79125" anchor="b" anchorCtr="0"/>
          <a:lstStyle>
            <a:lvl1pPr marL="0" lvl="0" indent="0" rtl="0">
              <a:spcBef>
                <a:spcPts val="0"/>
              </a:spcBef>
              <a:buSzPct val="100000"/>
              <a:buFont typeface="Arial"/>
              <a:buNone/>
              <a:defRPr sz="1200"/>
            </a:lvl1pPr>
            <a:lvl2pPr marL="393700" lvl="1" indent="0" rtl="0">
              <a:spcBef>
                <a:spcPts val="0"/>
              </a:spcBef>
              <a:buSzPct val="100000"/>
              <a:buFont typeface="Arial"/>
              <a:buNone/>
              <a:defRPr sz="1200"/>
            </a:lvl2pPr>
            <a:lvl3pPr marL="787400" lvl="2" indent="0" rtl="0">
              <a:spcBef>
                <a:spcPts val="0"/>
              </a:spcBef>
              <a:buSzPct val="100000"/>
              <a:buFont typeface="Arial"/>
              <a:buNone/>
              <a:defRPr sz="1200"/>
            </a:lvl3pPr>
            <a:lvl4pPr marL="1181100" lvl="3" indent="0" rtl="0">
              <a:spcBef>
                <a:spcPts val="0"/>
              </a:spcBef>
              <a:buSzPct val="100000"/>
              <a:buFont typeface="Arial"/>
              <a:buNone/>
              <a:defRPr sz="1200"/>
            </a:lvl4pPr>
            <a:lvl5pPr marL="1587500" lvl="4" indent="0" rtl="0">
              <a:spcBef>
                <a:spcPts val="0"/>
              </a:spcBef>
              <a:buSzPct val="100000"/>
              <a:buFont typeface="Arial"/>
              <a:buNone/>
              <a:defRPr sz="1200"/>
            </a:lvl5pPr>
            <a:lvl6pPr marL="1981200" lvl="5" indent="0" rtl="0">
              <a:spcBef>
                <a:spcPts val="0"/>
              </a:spcBef>
              <a:buSzPct val="100000"/>
              <a:buFont typeface="Arial"/>
              <a:buNone/>
              <a:defRPr sz="1200"/>
            </a:lvl6pPr>
            <a:lvl7pPr marL="2374900" lvl="6" indent="0" rtl="0">
              <a:spcBef>
                <a:spcPts val="0"/>
              </a:spcBef>
              <a:buSzPct val="100000"/>
              <a:buFont typeface="Arial"/>
              <a:buNone/>
              <a:defRPr sz="1200"/>
            </a:lvl7pPr>
            <a:lvl8pPr marL="2768600" lvl="7" indent="0" rtl="0">
              <a:spcBef>
                <a:spcPts val="0"/>
              </a:spcBef>
              <a:buSzPct val="100000"/>
              <a:buFont typeface="Arial"/>
              <a:buNone/>
              <a:defRPr sz="1200"/>
            </a:lvl8pPr>
            <a:lvl9pPr marL="3162300" lvl="8" indent="0" rtl="0">
              <a:spcBef>
                <a:spcPts val="0"/>
              </a:spcBef>
              <a:buSzPct val="100000"/>
              <a:buFont typeface="Arial"/>
              <a:buNone/>
              <a:defRPr sz="12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50"/>
        <p:cNvGrpSpPr/>
        <p:nvPr/>
      </p:nvGrpSpPr>
      <p:grpSpPr>
        <a:xfrm>
          <a:off x="0" y="0"/>
          <a:ext cx="0" cy="0"/>
          <a:chOff x="0" y="0"/>
          <a:chExt cx="0" cy="0"/>
        </a:xfrm>
      </p:grpSpPr>
      <p:sp>
        <p:nvSpPr>
          <p:cNvPr id="51" name="Shape 51"/>
          <p:cNvSpPr txBox="1">
            <a:spLocks noGrp="1"/>
          </p:cNvSpPr>
          <p:nvPr>
            <p:ph type="ctrTitle"/>
          </p:nvPr>
        </p:nvSpPr>
        <p:spPr>
          <a:xfrm>
            <a:off x="740019" y="1762125"/>
            <a:ext cx="8390700" cy="1215600"/>
          </a:xfrm>
          <a:prstGeom prst="rect">
            <a:avLst/>
          </a:prstGeom>
          <a:noFill/>
          <a:ln>
            <a:noFill/>
          </a:ln>
        </p:spPr>
        <p:txBody>
          <a:bodyPr lIns="79125" tIns="79125" rIns="79125" bIns="79125" anchor="t" anchorCtr="0"/>
          <a:lstStyle>
            <a:lvl1pPr marL="0" marR="0" lvl="0" indent="0" algn="ctr" rtl="0">
              <a:spcBef>
                <a:spcPts val="0"/>
              </a:spcBef>
              <a:spcAft>
                <a:spcPts val="0"/>
              </a:spcAft>
              <a:buSzPct val="100000"/>
              <a:defRPr sz="1200"/>
            </a:lvl1pPr>
            <a:lvl2pPr marL="0" marR="0" lvl="1" indent="0" algn="ctr" rtl="0">
              <a:spcBef>
                <a:spcPts val="0"/>
              </a:spcBef>
              <a:spcAft>
                <a:spcPts val="0"/>
              </a:spcAft>
              <a:buSzPct val="100000"/>
              <a:defRPr sz="1200"/>
            </a:lvl2pPr>
            <a:lvl3pPr marL="0" marR="0" lvl="2" indent="0" algn="ctr" rtl="0">
              <a:spcBef>
                <a:spcPts val="0"/>
              </a:spcBef>
              <a:spcAft>
                <a:spcPts val="0"/>
              </a:spcAft>
              <a:buSzPct val="100000"/>
              <a:defRPr sz="1200"/>
            </a:lvl3pPr>
            <a:lvl4pPr marL="0" marR="0" lvl="3" indent="0" algn="ctr" rtl="0">
              <a:spcBef>
                <a:spcPts val="0"/>
              </a:spcBef>
              <a:spcAft>
                <a:spcPts val="0"/>
              </a:spcAft>
              <a:buSzPct val="100000"/>
              <a:defRPr sz="1200"/>
            </a:lvl4pPr>
            <a:lvl5pPr marL="0" marR="0" lvl="4" indent="0" algn="ctr" rtl="0">
              <a:spcBef>
                <a:spcPts val="0"/>
              </a:spcBef>
              <a:spcAft>
                <a:spcPts val="0"/>
              </a:spcAft>
              <a:buSzPct val="100000"/>
              <a:defRPr sz="1200"/>
            </a:lvl5pPr>
            <a:lvl6pPr marL="393700" marR="0" lvl="5" indent="0" algn="ctr" rtl="0">
              <a:spcBef>
                <a:spcPts val="0"/>
              </a:spcBef>
              <a:spcAft>
                <a:spcPts val="0"/>
              </a:spcAft>
              <a:buSzPct val="100000"/>
              <a:defRPr sz="1200"/>
            </a:lvl6pPr>
            <a:lvl7pPr marL="787400" marR="0" lvl="6" indent="0" algn="ctr" rtl="0">
              <a:spcBef>
                <a:spcPts val="0"/>
              </a:spcBef>
              <a:spcAft>
                <a:spcPts val="0"/>
              </a:spcAft>
              <a:buSzPct val="100000"/>
              <a:defRPr sz="1200"/>
            </a:lvl7pPr>
            <a:lvl8pPr marL="1181100" marR="0" lvl="7" indent="0" algn="ctr" rtl="0">
              <a:spcBef>
                <a:spcPts val="0"/>
              </a:spcBef>
              <a:spcAft>
                <a:spcPts val="0"/>
              </a:spcAft>
              <a:buSzPct val="100000"/>
              <a:defRPr sz="1200"/>
            </a:lvl8pPr>
            <a:lvl9pPr marL="1587500" marR="0" lvl="8" indent="0" algn="ctr" rtl="0">
              <a:spcBef>
                <a:spcPts val="0"/>
              </a:spcBef>
              <a:spcAft>
                <a:spcPts val="0"/>
              </a:spcAft>
              <a:buSzPct val="100000"/>
              <a:defRPr sz="1200"/>
            </a:lvl9pPr>
          </a:lstStyle>
          <a:p>
            <a:endParaRPr/>
          </a:p>
        </p:txBody>
      </p:sp>
      <p:sp>
        <p:nvSpPr>
          <p:cNvPr id="52" name="Shape 52"/>
          <p:cNvSpPr txBox="1">
            <a:spLocks noGrp="1"/>
          </p:cNvSpPr>
          <p:nvPr>
            <p:ph type="subTitle" idx="1"/>
          </p:nvPr>
        </p:nvSpPr>
        <p:spPr>
          <a:xfrm>
            <a:off x="1480038" y="3213497"/>
            <a:ext cx="6910800" cy="1449000"/>
          </a:xfrm>
          <a:prstGeom prst="rect">
            <a:avLst/>
          </a:prstGeom>
          <a:noFill/>
          <a:ln>
            <a:noFill/>
          </a:ln>
        </p:spPr>
        <p:txBody>
          <a:bodyPr lIns="79125" tIns="79125" rIns="79125" bIns="79125" anchor="t" anchorCtr="0"/>
          <a:lstStyle>
            <a:lvl1pPr marL="0" marR="0" lvl="0" indent="0" algn="ctr" rtl="0">
              <a:spcBef>
                <a:spcPts val="500"/>
              </a:spcBef>
              <a:spcAft>
                <a:spcPts val="0"/>
              </a:spcAft>
              <a:buClr>
                <a:schemeClr val="dk1"/>
              </a:buClr>
              <a:buSzPct val="100000"/>
              <a:buFont typeface="Arial"/>
              <a:buNone/>
              <a:defRPr sz="1200"/>
            </a:lvl1pPr>
            <a:lvl2pPr marL="393700" marR="0" lvl="1" indent="0" algn="ctr" rtl="0">
              <a:spcBef>
                <a:spcPts val="500"/>
              </a:spcBef>
              <a:spcAft>
                <a:spcPts val="0"/>
              </a:spcAft>
              <a:buClr>
                <a:schemeClr val="dk1"/>
              </a:buClr>
              <a:buSzPct val="100000"/>
              <a:buFont typeface="Arial"/>
              <a:buNone/>
              <a:defRPr sz="1200"/>
            </a:lvl2pPr>
            <a:lvl3pPr marL="787400" marR="0" lvl="2" indent="0" algn="ctr" rtl="0">
              <a:spcBef>
                <a:spcPts val="400"/>
              </a:spcBef>
              <a:spcAft>
                <a:spcPts val="0"/>
              </a:spcAft>
              <a:buClr>
                <a:schemeClr val="dk1"/>
              </a:buClr>
              <a:buSzPct val="100000"/>
              <a:buFont typeface="Arial"/>
              <a:buNone/>
              <a:defRPr sz="1200"/>
            </a:lvl3pPr>
            <a:lvl4pPr marL="1181100" marR="0" lvl="3" indent="0" algn="ctr" rtl="0">
              <a:spcBef>
                <a:spcPts val="300"/>
              </a:spcBef>
              <a:spcAft>
                <a:spcPts val="0"/>
              </a:spcAft>
              <a:buClr>
                <a:schemeClr val="dk1"/>
              </a:buClr>
              <a:buSzPct val="100000"/>
              <a:buFont typeface="Arial"/>
              <a:buNone/>
              <a:defRPr sz="1200"/>
            </a:lvl4pPr>
            <a:lvl5pPr marL="1587500" marR="0" lvl="4" indent="0" algn="ctr" rtl="0">
              <a:spcBef>
                <a:spcPts val="300"/>
              </a:spcBef>
              <a:spcAft>
                <a:spcPts val="0"/>
              </a:spcAft>
              <a:buClr>
                <a:schemeClr val="dk1"/>
              </a:buClr>
              <a:buSzPct val="100000"/>
              <a:buFont typeface="Arial"/>
              <a:buNone/>
              <a:defRPr sz="1200"/>
            </a:lvl5pPr>
            <a:lvl6pPr marL="1981200" marR="0" lvl="5" indent="0" algn="ctr" rtl="0">
              <a:spcBef>
                <a:spcPts val="300"/>
              </a:spcBef>
              <a:spcAft>
                <a:spcPts val="0"/>
              </a:spcAft>
              <a:buClr>
                <a:schemeClr val="dk1"/>
              </a:buClr>
              <a:buSzPct val="100000"/>
              <a:buFont typeface="Arial"/>
              <a:buNone/>
              <a:defRPr sz="1200"/>
            </a:lvl6pPr>
            <a:lvl7pPr marL="2374900" marR="0" lvl="6" indent="0" algn="ctr" rtl="0">
              <a:spcBef>
                <a:spcPts val="300"/>
              </a:spcBef>
              <a:spcAft>
                <a:spcPts val="0"/>
              </a:spcAft>
              <a:buClr>
                <a:schemeClr val="dk1"/>
              </a:buClr>
              <a:buSzPct val="100000"/>
              <a:buFont typeface="Arial"/>
              <a:buNone/>
              <a:defRPr sz="1200"/>
            </a:lvl7pPr>
            <a:lvl8pPr marL="2768600" marR="0" lvl="7" indent="0" algn="ctr" rtl="0">
              <a:spcBef>
                <a:spcPts val="300"/>
              </a:spcBef>
              <a:spcAft>
                <a:spcPts val="0"/>
              </a:spcAft>
              <a:buClr>
                <a:schemeClr val="dk1"/>
              </a:buClr>
              <a:buSzPct val="100000"/>
              <a:buFont typeface="Arial"/>
              <a:buNone/>
              <a:defRPr sz="1200"/>
            </a:lvl8pPr>
            <a:lvl9pPr marL="3162300" marR="0" lvl="8" indent="0" algn="ctr" rtl="0">
              <a:spcBef>
                <a:spcPts val="300"/>
              </a:spcBef>
              <a:spcAft>
                <a:spcPts val="0"/>
              </a:spcAft>
              <a:buClr>
                <a:schemeClr val="dk1"/>
              </a:buClr>
              <a:buSzPct val="100000"/>
              <a:buFont typeface="Arial"/>
              <a:buNone/>
              <a:defRPr sz="12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05978"/>
            <a:ext cx="8229600" cy="857400"/>
          </a:xfrm>
          <a:prstGeom prst="rect">
            <a:avLst/>
          </a:prstGeom>
          <a:noFill/>
          <a:ln>
            <a:noFill/>
          </a:ln>
        </p:spPr>
        <p:txBody>
          <a:bodyPr lIns="91425" tIns="91425" rIns="91425" bIns="91425" anchor="ctr" anchorCtr="0"/>
          <a:lstStyle>
            <a:lvl1pPr lvl="0" rtl="0">
              <a:spcBef>
                <a:spcPts val="0"/>
              </a:spcBef>
              <a:defRPr>
                <a:solidFill>
                  <a:srgbClr val="DA0002"/>
                </a:solidFill>
              </a:defRPr>
            </a:lvl1pPr>
            <a:lvl2pPr lvl="1" rtl="0">
              <a:spcBef>
                <a:spcPts val="0"/>
              </a:spcBef>
              <a:defRPr>
                <a:solidFill>
                  <a:srgbClr val="DA0002"/>
                </a:solidFill>
              </a:defRPr>
            </a:lvl2pPr>
            <a:lvl3pPr lvl="2" rtl="0">
              <a:spcBef>
                <a:spcPts val="0"/>
              </a:spcBef>
              <a:defRPr>
                <a:solidFill>
                  <a:srgbClr val="DA0002"/>
                </a:solidFill>
              </a:defRPr>
            </a:lvl3pPr>
            <a:lvl4pPr lvl="3" rtl="0">
              <a:spcBef>
                <a:spcPts val="0"/>
              </a:spcBef>
              <a:defRPr>
                <a:solidFill>
                  <a:srgbClr val="DA0002"/>
                </a:solidFill>
              </a:defRPr>
            </a:lvl4pPr>
            <a:lvl5pPr lvl="4" rtl="0">
              <a:spcBef>
                <a:spcPts val="0"/>
              </a:spcBef>
              <a:defRPr>
                <a:solidFill>
                  <a:srgbClr val="DA0002"/>
                </a:solidFill>
              </a:defRPr>
            </a:lvl5pPr>
            <a:lvl6pPr lvl="5" rtl="0">
              <a:spcBef>
                <a:spcPts val="0"/>
              </a:spcBef>
              <a:defRPr>
                <a:solidFill>
                  <a:srgbClr val="DA0002"/>
                </a:solidFill>
              </a:defRPr>
            </a:lvl6pPr>
            <a:lvl7pPr lvl="6" rtl="0">
              <a:spcBef>
                <a:spcPts val="0"/>
              </a:spcBef>
              <a:defRPr>
                <a:solidFill>
                  <a:srgbClr val="DA0002"/>
                </a:solidFill>
              </a:defRPr>
            </a:lvl7pPr>
            <a:lvl8pPr lvl="7" rtl="0">
              <a:spcBef>
                <a:spcPts val="0"/>
              </a:spcBef>
              <a:defRPr>
                <a:solidFill>
                  <a:srgbClr val="DA0002"/>
                </a:solidFill>
              </a:defRPr>
            </a:lvl8pPr>
            <a:lvl9pPr lvl="8" rtl="0">
              <a:spcBef>
                <a:spcPts val="0"/>
              </a:spcBef>
              <a:defRPr>
                <a:solidFill>
                  <a:srgbClr val="DA0002"/>
                </a:solidFill>
              </a:defRPr>
            </a:lvl9pPr>
          </a:lstStyle>
          <a:p>
            <a:endParaRPr/>
          </a:p>
        </p:txBody>
      </p:sp>
      <p:sp>
        <p:nvSpPr>
          <p:cNvPr id="55" name="Shape 55"/>
          <p:cNvSpPr txBox="1">
            <a:spLocks noGrp="1"/>
          </p:cNvSpPr>
          <p:nvPr>
            <p:ph type="body" idx="1"/>
          </p:nvPr>
        </p:nvSpPr>
        <p:spPr>
          <a:xfrm>
            <a:off x="457200" y="1200150"/>
            <a:ext cx="8229600" cy="3725699"/>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cxnSp>
        <p:nvCxnSpPr>
          <p:cNvPr id="56" name="Shape 56"/>
          <p:cNvCxnSpPr/>
          <p:nvPr/>
        </p:nvCxnSpPr>
        <p:spPr>
          <a:xfrm>
            <a:off x="457200" y="1143000"/>
            <a:ext cx="8229600" cy="0"/>
          </a:xfrm>
          <a:prstGeom prst="straightConnector1">
            <a:avLst/>
          </a:prstGeom>
          <a:noFill/>
          <a:ln w="50800" cap="flat" cmpd="sng">
            <a:solidFill>
              <a:srgbClr val="DA0002"/>
            </a:solidFill>
            <a:prstDash val="solid"/>
            <a:round/>
            <a:headEnd type="none" w="med" len="med"/>
            <a:tailEnd type="none" w="med" len="med"/>
          </a:ln>
        </p:spPr>
      </p:cxnSp>
      <p:sp>
        <p:nvSpPr>
          <p:cNvPr id="57" name="Shape 57"/>
          <p:cNvSpPr txBox="1">
            <a:spLocks noGrp="1"/>
          </p:cNvSpPr>
          <p:nvPr>
            <p:ph type="sldNum" idx="12"/>
          </p:nvPr>
        </p:nvSpPr>
        <p:spPr>
          <a:xfrm>
            <a:off x="8556791" y="4749850"/>
            <a:ext cx="548699" cy="393600"/>
          </a:xfrm>
          <a:prstGeom prst="rect">
            <a:avLst/>
          </a:prstGeom>
          <a:noFill/>
          <a:ln>
            <a:noFill/>
          </a:ln>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57200" y="205978"/>
            <a:ext cx="8229600" cy="857400"/>
          </a:xfrm>
          <a:prstGeom prst="rect">
            <a:avLst/>
          </a:prstGeom>
          <a:noFill/>
          <a:ln>
            <a:noFill/>
          </a:ln>
        </p:spPr>
        <p:txBody>
          <a:bodyPr lIns="79125" tIns="79125" rIns="79125" bIns="79125" anchor="t" anchorCtr="0"/>
          <a:lstStyle>
            <a:lvl1pPr lvl="0" algn="ctr" rtl="0">
              <a:spcBef>
                <a:spcPts val="0"/>
              </a:spcBef>
              <a:spcAft>
                <a:spcPts val="0"/>
              </a:spcAft>
              <a:buSzPct val="100000"/>
              <a:defRPr sz="1200"/>
            </a:lvl1pPr>
            <a:lvl2pPr lvl="1" algn="ctr" rtl="0">
              <a:spcBef>
                <a:spcPts val="0"/>
              </a:spcBef>
              <a:spcAft>
                <a:spcPts val="0"/>
              </a:spcAft>
              <a:buSzPct val="100000"/>
              <a:defRPr sz="1200"/>
            </a:lvl2pPr>
            <a:lvl3pPr lvl="2" algn="ctr" rtl="0">
              <a:spcBef>
                <a:spcPts val="0"/>
              </a:spcBef>
              <a:spcAft>
                <a:spcPts val="0"/>
              </a:spcAft>
              <a:buSzPct val="100000"/>
              <a:defRPr sz="1200"/>
            </a:lvl3pPr>
            <a:lvl4pPr lvl="3" algn="ctr" rtl="0">
              <a:spcBef>
                <a:spcPts val="0"/>
              </a:spcBef>
              <a:spcAft>
                <a:spcPts val="0"/>
              </a:spcAft>
              <a:buSzPct val="100000"/>
              <a:defRPr sz="1200"/>
            </a:lvl4pPr>
            <a:lvl5pPr lvl="4" algn="ctr" rtl="0">
              <a:spcBef>
                <a:spcPts val="0"/>
              </a:spcBef>
              <a:spcAft>
                <a:spcPts val="0"/>
              </a:spcAft>
              <a:buSzPct val="100000"/>
              <a:defRPr sz="1200"/>
            </a:lvl5pPr>
            <a:lvl6pPr marL="393700" lvl="5" algn="ctr" rtl="0">
              <a:spcBef>
                <a:spcPts val="0"/>
              </a:spcBef>
              <a:spcAft>
                <a:spcPts val="0"/>
              </a:spcAft>
              <a:buSzPct val="100000"/>
              <a:defRPr sz="1200"/>
            </a:lvl6pPr>
            <a:lvl7pPr marL="787400" lvl="6" algn="ctr" rtl="0">
              <a:spcBef>
                <a:spcPts val="0"/>
              </a:spcBef>
              <a:spcAft>
                <a:spcPts val="0"/>
              </a:spcAft>
              <a:buSzPct val="100000"/>
              <a:defRPr sz="1200"/>
            </a:lvl7pPr>
            <a:lvl8pPr marL="1181100" lvl="7" algn="ctr" rtl="0">
              <a:spcBef>
                <a:spcPts val="0"/>
              </a:spcBef>
              <a:spcAft>
                <a:spcPts val="0"/>
              </a:spcAft>
              <a:buSzPct val="100000"/>
              <a:defRPr sz="1200"/>
            </a:lvl8pPr>
            <a:lvl9pPr marL="1587500" lvl="8" algn="ctr" rtl="0">
              <a:spcBef>
                <a:spcPts val="0"/>
              </a:spcBef>
              <a:spcAft>
                <a:spcPts val="0"/>
              </a:spcAft>
              <a:buSzPct val="100000"/>
              <a:defRPr sz="1200"/>
            </a:lvl9pPr>
          </a:lstStyle>
          <a:p>
            <a:endParaRPr/>
          </a:p>
        </p:txBody>
      </p:sp>
      <p:sp>
        <p:nvSpPr>
          <p:cNvPr id="18" name="Shape 18"/>
          <p:cNvSpPr>
            <a:spLocks noGrp="1"/>
          </p:cNvSpPr>
          <p:nvPr>
            <p:ph type="tbl" idx="2"/>
          </p:nvPr>
        </p:nvSpPr>
        <p:spPr>
          <a:xfrm>
            <a:off x="457200" y="1200150"/>
            <a:ext cx="8229600" cy="3394500"/>
          </a:xfrm>
          <a:prstGeom prst="rect">
            <a:avLst/>
          </a:prstGeom>
          <a:noFill/>
          <a:ln>
            <a:noFill/>
          </a:ln>
        </p:spPr>
        <p:txBody>
          <a:bodyPr lIns="79125" tIns="79125" rIns="79125" bIns="79125" anchor="t" anchorCtr="0"/>
          <a:lstStyle>
            <a:lvl1pPr marL="0" marR="0" lvl="0" indent="0" algn="l" rtl="0">
              <a:spcBef>
                <a:spcPts val="0"/>
              </a:spcBef>
              <a:buSzPct val="100000"/>
              <a:defRPr sz="1200"/>
            </a:lvl1pPr>
            <a:lvl2pPr marL="393700" marR="0" lvl="1" indent="0" algn="l" rtl="0">
              <a:spcBef>
                <a:spcPts val="0"/>
              </a:spcBef>
              <a:buSzPct val="100000"/>
              <a:defRPr sz="1200"/>
            </a:lvl2pPr>
            <a:lvl3pPr marL="787400" marR="0" lvl="2" indent="0" algn="l" rtl="0">
              <a:spcBef>
                <a:spcPts val="0"/>
              </a:spcBef>
              <a:buSzPct val="100000"/>
              <a:defRPr sz="1200"/>
            </a:lvl3pPr>
            <a:lvl4pPr marL="1181100" marR="0" lvl="3" indent="0" algn="l" rtl="0">
              <a:spcBef>
                <a:spcPts val="0"/>
              </a:spcBef>
              <a:buSzPct val="100000"/>
              <a:defRPr sz="1200"/>
            </a:lvl4pPr>
            <a:lvl5pPr marL="1587500" marR="0" lvl="4" indent="0" algn="l" rtl="0">
              <a:spcBef>
                <a:spcPts val="0"/>
              </a:spcBef>
              <a:buSzPct val="100000"/>
              <a:defRPr sz="1200"/>
            </a:lvl5pPr>
            <a:lvl6pPr marL="1981200" marR="0" lvl="5" indent="0" algn="l" rtl="0">
              <a:spcBef>
                <a:spcPts val="0"/>
              </a:spcBef>
              <a:buSzPct val="100000"/>
              <a:defRPr sz="1200"/>
            </a:lvl6pPr>
            <a:lvl7pPr marL="2374900" marR="0" lvl="6" indent="0" algn="l" rtl="0">
              <a:spcBef>
                <a:spcPts val="0"/>
              </a:spcBef>
              <a:buSzPct val="100000"/>
              <a:defRPr sz="1200"/>
            </a:lvl7pPr>
            <a:lvl8pPr marL="2768600" marR="0" lvl="7" indent="0" algn="l" rtl="0">
              <a:spcBef>
                <a:spcPts val="0"/>
              </a:spcBef>
              <a:buSzPct val="100000"/>
              <a:defRPr sz="1200"/>
            </a:lvl8pPr>
            <a:lvl9pPr marL="3162300" marR="0" lvl="8" indent="0" algn="l" rtl="0">
              <a:spcBef>
                <a:spcPts val="0"/>
              </a:spcBef>
              <a:buSzPct val="100000"/>
              <a:defRPr sz="12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Shape 19"/>
        <p:cNvGrpSpPr/>
        <p:nvPr/>
      </p:nvGrpSpPr>
      <p:grpSpPr>
        <a:xfrm>
          <a:off x="0" y="0"/>
          <a:ext cx="0" cy="0"/>
          <a:chOff x="0" y="0"/>
          <a:chExt cx="0" cy="0"/>
        </a:xfrm>
      </p:grpSpPr>
      <p:sp>
        <p:nvSpPr>
          <p:cNvPr id="20" name="Shape 20"/>
          <p:cNvSpPr txBox="1">
            <a:spLocks noGrp="1"/>
          </p:cNvSpPr>
          <p:nvPr>
            <p:ph type="body" idx="1"/>
          </p:nvPr>
        </p:nvSpPr>
        <p:spPr>
          <a:xfrm>
            <a:off x="493835" y="227409"/>
            <a:ext cx="8883300" cy="4838700"/>
          </a:xfrm>
          <a:prstGeom prst="rect">
            <a:avLst/>
          </a:prstGeom>
          <a:noFill/>
          <a:ln>
            <a:noFill/>
          </a:ln>
        </p:spPr>
        <p:txBody>
          <a:bodyPr lIns="79125" tIns="79125" rIns="79125" bIns="79125" anchor="t" anchorCtr="0"/>
          <a:lstStyle>
            <a:lvl1pPr marL="266700" lvl="0" indent="-101600" algn="l" rtl="0">
              <a:spcBef>
                <a:spcPts val="500"/>
              </a:spcBef>
              <a:spcAft>
                <a:spcPts val="0"/>
              </a:spcAft>
              <a:buClr>
                <a:schemeClr val="dk1"/>
              </a:buClr>
              <a:buSzPct val="100000"/>
              <a:buFont typeface="Arial"/>
              <a:buChar char="•"/>
              <a:defRPr sz="1200"/>
            </a:lvl1pPr>
            <a:lvl2pPr marL="596900" lvl="1" indent="-88900" algn="l" rtl="0">
              <a:spcBef>
                <a:spcPts val="500"/>
              </a:spcBef>
              <a:spcAft>
                <a:spcPts val="0"/>
              </a:spcAft>
              <a:buClr>
                <a:schemeClr val="dk1"/>
              </a:buClr>
              <a:buSzPct val="100000"/>
              <a:buFont typeface="Arial"/>
              <a:buChar char="–"/>
              <a:defRPr sz="1200"/>
            </a:lvl2pPr>
            <a:lvl3pPr marL="914400" lvl="2" indent="-63500" algn="l" rtl="0">
              <a:spcBef>
                <a:spcPts val="400"/>
              </a:spcBef>
              <a:spcAft>
                <a:spcPts val="0"/>
              </a:spcAft>
              <a:buClr>
                <a:schemeClr val="dk1"/>
              </a:buClr>
              <a:buSzPct val="100000"/>
              <a:buFont typeface="Arial"/>
              <a:buChar char="•"/>
              <a:defRPr sz="1200"/>
            </a:lvl3pPr>
            <a:lvl4pPr marL="1270000" lvl="3" indent="-88900" algn="l" rtl="0">
              <a:spcBef>
                <a:spcPts val="300"/>
              </a:spcBef>
              <a:spcAft>
                <a:spcPts val="0"/>
              </a:spcAft>
              <a:buClr>
                <a:schemeClr val="dk1"/>
              </a:buClr>
              <a:buSzPct val="100000"/>
              <a:buFont typeface="Arial"/>
              <a:buChar char="–"/>
              <a:defRPr sz="1200"/>
            </a:lvl4pPr>
            <a:lvl5pPr marL="1638300" lvl="4" indent="-88900" algn="l" rtl="0">
              <a:spcBef>
                <a:spcPts val="300"/>
              </a:spcBef>
              <a:spcAft>
                <a:spcPts val="0"/>
              </a:spcAft>
              <a:buClr>
                <a:schemeClr val="dk1"/>
              </a:buClr>
              <a:buSzPct val="100000"/>
              <a:buFont typeface="Arial"/>
              <a:buChar char="»"/>
              <a:defRPr sz="1200"/>
            </a:lvl5pPr>
            <a:lvl6pPr marL="2171700" lvl="5" indent="-88900" algn="l" rtl="0">
              <a:spcBef>
                <a:spcPts val="300"/>
              </a:spcBef>
              <a:spcAft>
                <a:spcPts val="0"/>
              </a:spcAft>
              <a:buClr>
                <a:schemeClr val="dk1"/>
              </a:buClr>
              <a:buSzPct val="100000"/>
              <a:buFont typeface="Arial"/>
              <a:buChar char="»"/>
              <a:defRPr sz="1200"/>
            </a:lvl6pPr>
            <a:lvl7pPr marL="2578100" lvl="6" indent="-88900" algn="l" rtl="0">
              <a:spcBef>
                <a:spcPts val="300"/>
              </a:spcBef>
              <a:spcAft>
                <a:spcPts val="0"/>
              </a:spcAft>
              <a:buClr>
                <a:schemeClr val="dk1"/>
              </a:buClr>
              <a:buSzPct val="100000"/>
              <a:buFont typeface="Arial"/>
              <a:buChar char="»"/>
              <a:defRPr sz="1200"/>
            </a:lvl7pPr>
            <a:lvl8pPr marL="2971800" lvl="7" indent="-88900" algn="l" rtl="0">
              <a:spcBef>
                <a:spcPts val="300"/>
              </a:spcBef>
              <a:spcAft>
                <a:spcPts val="0"/>
              </a:spcAft>
              <a:buClr>
                <a:schemeClr val="dk1"/>
              </a:buClr>
              <a:buSzPct val="100000"/>
              <a:buFont typeface="Arial"/>
              <a:buChar char="»"/>
              <a:defRPr sz="1200"/>
            </a:lvl8pPr>
            <a:lvl9pPr marL="3365500" lvl="8" indent="-88900" algn="l" rtl="0">
              <a:spcBef>
                <a:spcPts val="300"/>
              </a:spcBef>
              <a:spcAft>
                <a:spcPts val="0"/>
              </a:spcAft>
              <a:buClr>
                <a:schemeClr val="dk1"/>
              </a:buClr>
              <a:buSzPct val="100000"/>
              <a:buFont typeface="Arial"/>
              <a:buChar char="»"/>
              <a:defRPr sz="1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rot="5400000">
            <a:off x="5847646" y="1536759"/>
            <a:ext cx="4838700" cy="2220000"/>
          </a:xfrm>
          <a:prstGeom prst="rect">
            <a:avLst/>
          </a:prstGeom>
          <a:noFill/>
          <a:ln>
            <a:noFill/>
          </a:ln>
        </p:spPr>
        <p:txBody>
          <a:bodyPr lIns="79125" tIns="79125" rIns="79125" bIns="79125" anchor="t" anchorCtr="0"/>
          <a:lstStyle>
            <a:lvl1pPr lvl="0" algn="ctr" rtl="0">
              <a:spcBef>
                <a:spcPts val="0"/>
              </a:spcBef>
              <a:spcAft>
                <a:spcPts val="0"/>
              </a:spcAft>
              <a:buSzPct val="100000"/>
              <a:defRPr sz="1200"/>
            </a:lvl1pPr>
            <a:lvl2pPr lvl="1" algn="ctr" rtl="0">
              <a:spcBef>
                <a:spcPts val="0"/>
              </a:spcBef>
              <a:spcAft>
                <a:spcPts val="0"/>
              </a:spcAft>
              <a:buSzPct val="100000"/>
              <a:defRPr sz="1200"/>
            </a:lvl2pPr>
            <a:lvl3pPr lvl="2" algn="ctr" rtl="0">
              <a:spcBef>
                <a:spcPts val="0"/>
              </a:spcBef>
              <a:spcAft>
                <a:spcPts val="0"/>
              </a:spcAft>
              <a:buSzPct val="100000"/>
              <a:defRPr sz="1200"/>
            </a:lvl3pPr>
            <a:lvl4pPr lvl="3" algn="ctr" rtl="0">
              <a:spcBef>
                <a:spcPts val="0"/>
              </a:spcBef>
              <a:spcAft>
                <a:spcPts val="0"/>
              </a:spcAft>
              <a:buSzPct val="100000"/>
              <a:defRPr sz="1200"/>
            </a:lvl4pPr>
            <a:lvl5pPr lvl="4" algn="ctr" rtl="0">
              <a:spcBef>
                <a:spcPts val="0"/>
              </a:spcBef>
              <a:spcAft>
                <a:spcPts val="0"/>
              </a:spcAft>
              <a:buSzPct val="100000"/>
              <a:defRPr sz="1200"/>
            </a:lvl5pPr>
            <a:lvl6pPr marL="393700" lvl="5" algn="ctr" rtl="0">
              <a:spcBef>
                <a:spcPts val="0"/>
              </a:spcBef>
              <a:spcAft>
                <a:spcPts val="0"/>
              </a:spcAft>
              <a:buSzPct val="100000"/>
              <a:defRPr sz="1200"/>
            </a:lvl6pPr>
            <a:lvl7pPr marL="787400" lvl="6" algn="ctr" rtl="0">
              <a:spcBef>
                <a:spcPts val="0"/>
              </a:spcBef>
              <a:spcAft>
                <a:spcPts val="0"/>
              </a:spcAft>
              <a:buSzPct val="100000"/>
              <a:defRPr sz="1200"/>
            </a:lvl7pPr>
            <a:lvl8pPr marL="1181100" lvl="7" algn="ctr" rtl="0">
              <a:spcBef>
                <a:spcPts val="0"/>
              </a:spcBef>
              <a:spcAft>
                <a:spcPts val="0"/>
              </a:spcAft>
              <a:buSzPct val="100000"/>
              <a:defRPr sz="1200"/>
            </a:lvl8pPr>
            <a:lvl9pPr marL="1587500" lvl="8" algn="ctr" rtl="0">
              <a:spcBef>
                <a:spcPts val="0"/>
              </a:spcBef>
              <a:spcAft>
                <a:spcPts val="0"/>
              </a:spcAft>
              <a:buSzPct val="100000"/>
              <a:defRPr sz="1200"/>
            </a:lvl9pPr>
          </a:lstStyle>
          <a:p>
            <a:endParaRPr/>
          </a:p>
        </p:txBody>
      </p:sp>
      <p:sp>
        <p:nvSpPr>
          <p:cNvPr id="23" name="Shape 23"/>
          <p:cNvSpPr txBox="1">
            <a:spLocks noGrp="1"/>
          </p:cNvSpPr>
          <p:nvPr>
            <p:ph type="body" idx="1"/>
          </p:nvPr>
        </p:nvSpPr>
        <p:spPr>
          <a:xfrm rot="5400000">
            <a:off x="1335761" y="-614390"/>
            <a:ext cx="4838700" cy="6522299"/>
          </a:xfrm>
          <a:prstGeom prst="rect">
            <a:avLst/>
          </a:prstGeom>
          <a:noFill/>
          <a:ln>
            <a:noFill/>
          </a:ln>
        </p:spPr>
        <p:txBody>
          <a:bodyPr lIns="79125" tIns="79125" rIns="79125" bIns="79125" anchor="t" anchorCtr="0"/>
          <a:lstStyle>
            <a:lvl1pPr marL="266700" lvl="0" indent="-101600" algn="l" rtl="0">
              <a:spcBef>
                <a:spcPts val="500"/>
              </a:spcBef>
              <a:spcAft>
                <a:spcPts val="0"/>
              </a:spcAft>
              <a:buClr>
                <a:schemeClr val="dk1"/>
              </a:buClr>
              <a:buSzPct val="100000"/>
              <a:buFont typeface="Arial"/>
              <a:buChar char="•"/>
              <a:defRPr sz="1200"/>
            </a:lvl1pPr>
            <a:lvl2pPr marL="596900" lvl="1" indent="-88900" algn="l" rtl="0">
              <a:spcBef>
                <a:spcPts val="500"/>
              </a:spcBef>
              <a:spcAft>
                <a:spcPts val="0"/>
              </a:spcAft>
              <a:buClr>
                <a:schemeClr val="dk1"/>
              </a:buClr>
              <a:buSzPct val="100000"/>
              <a:buFont typeface="Arial"/>
              <a:buChar char="–"/>
              <a:defRPr sz="1200"/>
            </a:lvl2pPr>
            <a:lvl3pPr marL="914400" lvl="2" indent="-63500" algn="l" rtl="0">
              <a:spcBef>
                <a:spcPts val="400"/>
              </a:spcBef>
              <a:spcAft>
                <a:spcPts val="0"/>
              </a:spcAft>
              <a:buClr>
                <a:schemeClr val="dk1"/>
              </a:buClr>
              <a:buSzPct val="100000"/>
              <a:buFont typeface="Arial"/>
              <a:buChar char="•"/>
              <a:defRPr sz="1200"/>
            </a:lvl3pPr>
            <a:lvl4pPr marL="1270000" lvl="3" indent="-88900" algn="l" rtl="0">
              <a:spcBef>
                <a:spcPts val="300"/>
              </a:spcBef>
              <a:spcAft>
                <a:spcPts val="0"/>
              </a:spcAft>
              <a:buClr>
                <a:schemeClr val="dk1"/>
              </a:buClr>
              <a:buSzPct val="100000"/>
              <a:buFont typeface="Arial"/>
              <a:buChar char="–"/>
              <a:defRPr sz="1200"/>
            </a:lvl4pPr>
            <a:lvl5pPr marL="1638300" lvl="4" indent="-88900" algn="l" rtl="0">
              <a:spcBef>
                <a:spcPts val="300"/>
              </a:spcBef>
              <a:spcAft>
                <a:spcPts val="0"/>
              </a:spcAft>
              <a:buClr>
                <a:schemeClr val="dk1"/>
              </a:buClr>
              <a:buSzPct val="100000"/>
              <a:buFont typeface="Arial"/>
              <a:buChar char="»"/>
              <a:defRPr sz="1200"/>
            </a:lvl5pPr>
            <a:lvl6pPr marL="2171700" lvl="5" indent="-88900" algn="l" rtl="0">
              <a:spcBef>
                <a:spcPts val="300"/>
              </a:spcBef>
              <a:spcAft>
                <a:spcPts val="0"/>
              </a:spcAft>
              <a:buClr>
                <a:schemeClr val="dk1"/>
              </a:buClr>
              <a:buSzPct val="100000"/>
              <a:buFont typeface="Arial"/>
              <a:buChar char="»"/>
              <a:defRPr sz="1200"/>
            </a:lvl6pPr>
            <a:lvl7pPr marL="2578100" lvl="6" indent="-88900" algn="l" rtl="0">
              <a:spcBef>
                <a:spcPts val="300"/>
              </a:spcBef>
              <a:spcAft>
                <a:spcPts val="0"/>
              </a:spcAft>
              <a:buClr>
                <a:schemeClr val="dk1"/>
              </a:buClr>
              <a:buSzPct val="100000"/>
              <a:buFont typeface="Arial"/>
              <a:buChar char="»"/>
              <a:defRPr sz="1200"/>
            </a:lvl7pPr>
            <a:lvl8pPr marL="2971800" lvl="7" indent="-88900" algn="l" rtl="0">
              <a:spcBef>
                <a:spcPts val="300"/>
              </a:spcBef>
              <a:spcAft>
                <a:spcPts val="0"/>
              </a:spcAft>
              <a:buClr>
                <a:schemeClr val="dk1"/>
              </a:buClr>
              <a:buSzPct val="100000"/>
              <a:buFont typeface="Arial"/>
              <a:buChar char="»"/>
              <a:defRPr sz="1200"/>
            </a:lvl8pPr>
            <a:lvl9pPr marL="3365500" lvl="8" indent="-88900" algn="l" rtl="0">
              <a:spcBef>
                <a:spcPts val="300"/>
              </a:spcBef>
              <a:spcAft>
                <a:spcPts val="0"/>
              </a:spcAft>
              <a:buClr>
                <a:schemeClr val="dk1"/>
              </a:buClr>
              <a:buSzPct val="100000"/>
              <a:buFont typeface="Arial"/>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93835" y="227409"/>
            <a:ext cx="8883300" cy="945300"/>
          </a:xfrm>
          <a:prstGeom prst="rect">
            <a:avLst/>
          </a:prstGeom>
          <a:noFill/>
          <a:ln>
            <a:noFill/>
          </a:ln>
        </p:spPr>
        <p:txBody>
          <a:bodyPr lIns="79125" tIns="79125" rIns="79125" bIns="79125" anchor="t" anchorCtr="0"/>
          <a:lstStyle>
            <a:lvl1pPr lvl="0" algn="ctr" rtl="0">
              <a:spcBef>
                <a:spcPts val="0"/>
              </a:spcBef>
              <a:spcAft>
                <a:spcPts val="0"/>
              </a:spcAft>
              <a:buSzPct val="100000"/>
              <a:defRPr sz="1200"/>
            </a:lvl1pPr>
            <a:lvl2pPr lvl="1" algn="ctr" rtl="0">
              <a:spcBef>
                <a:spcPts val="0"/>
              </a:spcBef>
              <a:spcAft>
                <a:spcPts val="0"/>
              </a:spcAft>
              <a:buSzPct val="100000"/>
              <a:defRPr sz="1200"/>
            </a:lvl2pPr>
            <a:lvl3pPr lvl="2" algn="ctr" rtl="0">
              <a:spcBef>
                <a:spcPts val="0"/>
              </a:spcBef>
              <a:spcAft>
                <a:spcPts val="0"/>
              </a:spcAft>
              <a:buSzPct val="100000"/>
              <a:defRPr sz="1200"/>
            </a:lvl3pPr>
            <a:lvl4pPr lvl="3" algn="ctr" rtl="0">
              <a:spcBef>
                <a:spcPts val="0"/>
              </a:spcBef>
              <a:spcAft>
                <a:spcPts val="0"/>
              </a:spcAft>
              <a:buSzPct val="100000"/>
              <a:defRPr sz="1200"/>
            </a:lvl4pPr>
            <a:lvl5pPr lvl="4" algn="ctr" rtl="0">
              <a:spcBef>
                <a:spcPts val="0"/>
              </a:spcBef>
              <a:spcAft>
                <a:spcPts val="0"/>
              </a:spcAft>
              <a:buSzPct val="100000"/>
              <a:defRPr sz="1200"/>
            </a:lvl5pPr>
            <a:lvl6pPr marL="393700" lvl="5" algn="ctr" rtl="0">
              <a:spcBef>
                <a:spcPts val="0"/>
              </a:spcBef>
              <a:spcAft>
                <a:spcPts val="0"/>
              </a:spcAft>
              <a:buSzPct val="100000"/>
              <a:defRPr sz="1200"/>
            </a:lvl6pPr>
            <a:lvl7pPr marL="787400" lvl="6" algn="ctr" rtl="0">
              <a:spcBef>
                <a:spcPts val="0"/>
              </a:spcBef>
              <a:spcAft>
                <a:spcPts val="0"/>
              </a:spcAft>
              <a:buSzPct val="100000"/>
              <a:defRPr sz="1200"/>
            </a:lvl7pPr>
            <a:lvl8pPr marL="1181100" lvl="7" algn="ctr" rtl="0">
              <a:spcBef>
                <a:spcPts val="0"/>
              </a:spcBef>
              <a:spcAft>
                <a:spcPts val="0"/>
              </a:spcAft>
              <a:buSzPct val="100000"/>
              <a:defRPr sz="1200"/>
            </a:lvl8pPr>
            <a:lvl9pPr marL="1587500" lvl="8" algn="ctr" rtl="0">
              <a:spcBef>
                <a:spcPts val="0"/>
              </a:spcBef>
              <a:spcAft>
                <a:spcPts val="0"/>
              </a:spcAft>
              <a:buSzPct val="100000"/>
              <a:defRPr sz="1200"/>
            </a:lvl9pPr>
          </a:lstStyle>
          <a:p>
            <a:endParaRPr/>
          </a:p>
        </p:txBody>
      </p:sp>
      <p:sp>
        <p:nvSpPr>
          <p:cNvPr id="26" name="Shape 26"/>
          <p:cNvSpPr txBox="1">
            <a:spLocks noGrp="1"/>
          </p:cNvSpPr>
          <p:nvPr>
            <p:ph type="body" idx="1"/>
          </p:nvPr>
        </p:nvSpPr>
        <p:spPr>
          <a:xfrm rot="5400000">
            <a:off x="3063646" y="-1247165"/>
            <a:ext cx="3743399" cy="8883300"/>
          </a:xfrm>
          <a:prstGeom prst="rect">
            <a:avLst/>
          </a:prstGeom>
          <a:noFill/>
          <a:ln>
            <a:noFill/>
          </a:ln>
        </p:spPr>
        <p:txBody>
          <a:bodyPr lIns="79125" tIns="79125" rIns="79125" bIns="79125" anchor="t" anchorCtr="0"/>
          <a:lstStyle>
            <a:lvl1pPr marL="266700" lvl="0" indent="-101600" algn="l" rtl="0">
              <a:spcBef>
                <a:spcPts val="500"/>
              </a:spcBef>
              <a:spcAft>
                <a:spcPts val="0"/>
              </a:spcAft>
              <a:buClr>
                <a:schemeClr val="dk1"/>
              </a:buClr>
              <a:buSzPct val="100000"/>
              <a:buFont typeface="Arial"/>
              <a:buChar char="•"/>
              <a:defRPr sz="1200"/>
            </a:lvl1pPr>
            <a:lvl2pPr marL="596900" lvl="1" indent="-88900" algn="l" rtl="0">
              <a:spcBef>
                <a:spcPts val="500"/>
              </a:spcBef>
              <a:spcAft>
                <a:spcPts val="0"/>
              </a:spcAft>
              <a:buClr>
                <a:schemeClr val="dk1"/>
              </a:buClr>
              <a:buSzPct val="100000"/>
              <a:buFont typeface="Arial"/>
              <a:buChar char="–"/>
              <a:defRPr sz="1200"/>
            </a:lvl2pPr>
            <a:lvl3pPr marL="914400" lvl="2" indent="-63500" algn="l" rtl="0">
              <a:spcBef>
                <a:spcPts val="400"/>
              </a:spcBef>
              <a:spcAft>
                <a:spcPts val="0"/>
              </a:spcAft>
              <a:buClr>
                <a:schemeClr val="dk1"/>
              </a:buClr>
              <a:buSzPct val="100000"/>
              <a:buFont typeface="Arial"/>
              <a:buChar char="•"/>
              <a:defRPr sz="1200"/>
            </a:lvl3pPr>
            <a:lvl4pPr marL="1270000" lvl="3" indent="-88900" algn="l" rtl="0">
              <a:spcBef>
                <a:spcPts val="300"/>
              </a:spcBef>
              <a:spcAft>
                <a:spcPts val="0"/>
              </a:spcAft>
              <a:buClr>
                <a:schemeClr val="dk1"/>
              </a:buClr>
              <a:buSzPct val="100000"/>
              <a:buFont typeface="Arial"/>
              <a:buChar char="–"/>
              <a:defRPr sz="1200"/>
            </a:lvl4pPr>
            <a:lvl5pPr marL="1638300" lvl="4" indent="-88900" algn="l" rtl="0">
              <a:spcBef>
                <a:spcPts val="300"/>
              </a:spcBef>
              <a:spcAft>
                <a:spcPts val="0"/>
              </a:spcAft>
              <a:buClr>
                <a:schemeClr val="dk1"/>
              </a:buClr>
              <a:buSzPct val="100000"/>
              <a:buFont typeface="Arial"/>
              <a:buChar char="»"/>
              <a:defRPr sz="1200"/>
            </a:lvl5pPr>
            <a:lvl6pPr marL="2171700" lvl="5" indent="-88900" algn="l" rtl="0">
              <a:spcBef>
                <a:spcPts val="300"/>
              </a:spcBef>
              <a:spcAft>
                <a:spcPts val="0"/>
              </a:spcAft>
              <a:buClr>
                <a:schemeClr val="dk1"/>
              </a:buClr>
              <a:buSzPct val="100000"/>
              <a:buFont typeface="Arial"/>
              <a:buChar char="»"/>
              <a:defRPr sz="1200"/>
            </a:lvl6pPr>
            <a:lvl7pPr marL="2578100" lvl="6" indent="-88900" algn="l" rtl="0">
              <a:spcBef>
                <a:spcPts val="300"/>
              </a:spcBef>
              <a:spcAft>
                <a:spcPts val="0"/>
              </a:spcAft>
              <a:buClr>
                <a:schemeClr val="dk1"/>
              </a:buClr>
              <a:buSzPct val="100000"/>
              <a:buFont typeface="Arial"/>
              <a:buChar char="»"/>
              <a:defRPr sz="1200"/>
            </a:lvl7pPr>
            <a:lvl8pPr marL="2971800" lvl="7" indent="-88900" algn="l" rtl="0">
              <a:spcBef>
                <a:spcPts val="300"/>
              </a:spcBef>
              <a:spcAft>
                <a:spcPts val="0"/>
              </a:spcAft>
              <a:buClr>
                <a:schemeClr val="dk1"/>
              </a:buClr>
              <a:buSzPct val="100000"/>
              <a:buFont typeface="Arial"/>
              <a:buChar char="»"/>
              <a:defRPr sz="1200"/>
            </a:lvl8pPr>
            <a:lvl9pPr marL="3365500" lvl="8" indent="-88900" algn="l" rtl="0">
              <a:spcBef>
                <a:spcPts val="300"/>
              </a:spcBef>
              <a:spcAft>
                <a:spcPts val="0"/>
              </a:spcAft>
              <a:buClr>
                <a:schemeClr val="dk1"/>
              </a:buClr>
              <a:buSzPct val="100000"/>
              <a:buFont typeface="Arial"/>
              <a:buChar char="»"/>
              <a:defRPr sz="12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1934307" y="3969543"/>
            <a:ext cx="5923200" cy="469199"/>
          </a:xfrm>
          <a:prstGeom prst="rect">
            <a:avLst/>
          </a:prstGeom>
          <a:noFill/>
          <a:ln>
            <a:noFill/>
          </a:ln>
        </p:spPr>
        <p:txBody>
          <a:bodyPr lIns="79125" tIns="79125" rIns="79125" bIns="79125" anchor="b" anchorCtr="0"/>
          <a:lstStyle>
            <a:lvl1pPr lvl="0" algn="l"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29" name="Shape 29"/>
          <p:cNvSpPr>
            <a:spLocks noGrp="1"/>
          </p:cNvSpPr>
          <p:nvPr>
            <p:ph type="pic" idx="2"/>
          </p:nvPr>
        </p:nvSpPr>
        <p:spPr>
          <a:xfrm>
            <a:off x="1934307" y="507206"/>
            <a:ext cx="5923200" cy="3401700"/>
          </a:xfrm>
          <a:prstGeom prst="rect">
            <a:avLst/>
          </a:prstGeom>
          <a:noFill/>
          <a:ln>
            <a:noFill/>
          </a:ln>
        </p:spPr>
      </p:sp>
      <p:sp>
        <p:nvSpPr>
          <p:cNvPr id="30" name="Shape 30"/>
          <p:cNvSpPr txBox="1">
            <a:spLocks noGrp="1"/>
          </p:cNvSpPr>
          <p:nvPr>
            <p:ph type="body" idx="1"/>
          </p:nvPr>
        </p:nvSpPr>
        <p:spPr>
          <a:xfrm>
            <a:off x="1934307" y="4438650"/>
            <a:ext cx="5923200" cy="665700"/>
          </a:xfrm>
          <a:prstGeom prst="rect">
            <a:avLst/>
          </a:prstGeom>
          <a:noFill/>
          <a:ln>
            <a:noFill/>
          </a:ln>
        </p:spPr>
        <p:txBody>
          <a:bodyPr lIns="79125" tIns="79125" rIns="79125" bIns="79125" anchor="t" anchorCtr="0"/>
          <a:lstStyle>
            <a:lvl1pPr marL="0" lvl="0" indent="0" rtl="0">
              <a:spcBef>
                <a:spcPts val="0"/>
              </a:spcBef>
              <a:buSzPct val="100000"/>
              <a:buFont typeface="Arial"/>
              <a:buNone/>
              <a:defRPr sz="1200"/>
            </a:lvl1pPr>
            <a:lvl2pPr marL="393700" lvl="1" indent="0" rtl="0">
              <a:spcBef>
                <a:spcPts val="0"/>
              </a:spcBef>
              <a:buSzPct val="100000"/>
              <a:buFont typeface="Arial"/>
              <a:buNone/>
              <a:defRPr sz="1200"/>
            </a:lvl2pPr>
            <a:lvl3pPr marL="787400" lvl="2" indent="0" rtl="0">
              <a:spcBef>
                <a:spcPts val="0"/>
              </a:spcBef>
              <a:buSzPct val="100000"/>
              <a:buFont typeface="Arial"/>
              <a:buNone/>
              <a:defRPr sz="1200"/>
            </a:lvl3pPr>
            <a:lvl4pPr marL="1181100" lvl="3" indent="0" rtl="0">
              <a:spcBef>
                <a:spcPts val="0"/>
              </a:spcBef>
              <a:buSzPct val="100000"/>
              <a:buFont typeface="Arial"/>
              <a:buNone/>
              <a:defRPr sz="1200"/>
            </a:lvl4pPr>
            <a:lvl5pPr marL="1587500" lvl="4" indent="0" rtl="0">
              <a:spcBef>
                <a:spcPts val="0"/>
              </a:spcBef>
              <a:buSzPct val="100000"/>
              <a:buFont typeface="Arial"/>
              <a:buNone/>
              <a:defRPr sz="1200"/>
            </a:lvl5pPr>
            <a:lvl6pPr marL="1981200" lvl="5" indent="0" rtl="0">
              <a:spcBef>
                <a:spcPts val="0"/>
              </a:spcBef>
              <a:buSzPct val="100000"/>
              <a:buFont typeface="Arial"/>
              <a:buNone/>
              <a:defRPr sz="1200"/>
            </a:lvl6pPr>
            <a:lvl7pPr marL="2374900" lvl="6" indent="0" rtl="0">
              <a:spcBef>
                <a:spcPts val="0"/>
              </a:spcBef>
              <a:buSzPct val="100000"/>
              <a:buFont typeface="Arial"/>
              <a:buNone/>
              <a:defRPr sz="1200"/>
            </a:lvl7pPr>
            <a:lvl8pPr marL="2768600" lvl="7" indent="0" rtl="0">
              <a:spcBef>
                <a:spcPts val="0"/>
              </a:spcBef>
              <a:buSzPct val="100000"/>
              <a:buFont typeface="Arial"/>
              <a:buNone/>
              <a:defRPr sz="1200"/>
            </a:lvl8pPr>
            <a:lvl9pPr marL="3162300" lvl="8" indent="0" rtl="0">
              <a:spcBef>
                <a:spcPts val="0"/>
              </a:spcBef>
              <a:buSzPct val="100000"/>
              <a:buFont typeface="Arial"/>
              <a:buNone/>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493835" y="226218"/>
            <a:ext cx="3247199" cy="960900"/>
          </a:xfrm>
          <a:prstGeom prst="rect">
            <a:avLst/>
          </a:prstGeom>
          <a:noFill/>
          <a:ln>
            <a:noFill/>
          </a:ln>
        </p:spPr>
        <p:txBody>
          <a:bodyPr lIns="79125" tIns="79125" rIns="79125" bIns="79125" anchor="b" anchorCtr="0"/>
          <a:lstStyle>
            <a:lvl1pPr lvl="0" algn="l"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33" name="Shape 33"/>
          <p:cNvSpPr txBox="1">
            <a:spLocks noGrp="1"/>
          </p:cNvSpPr>
          <p:nvPr>
            <p:ph type="body" idx="1"/>
          </p:nvPr>
        </p:nvSpPr>
        <p:spPr>
          <a:xfrm>
            <a:off x="3859823" y="226218"/>
            <a:ext cx="5517300" cy="4839899"/>
          </a:xfrm>
          <a:prstGeom prst="rect">
            <a:avLst/>
          </a:prstGeom>
          <a:noFill/>
          <a:ln>
            <a:noFill/>
          </a:ln>
        </p:spPr>
        <p:txBody>
          <a:bodyPr lIns="79125" tIns="79125" rIns="79125" bIns="79125" anchor="t" anchorCtr="0"/>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34" name="Shape 34"/>
          <p:cNvSpPr txBox="1">
            <a:spLocks noGrp="1"/>
          </p:cNvSpPr>
          <p:nvPr>
            <p:ph type="body" idx="2"/>
          </p:nvPr>
        </p:nvSpPr>
        <p:spPr>
          <a:xfrm>
            <a:off x="493835" y="1187053"/>
            <a:ext cx="3247199" cy="3878999"/>
          </a:xfrm>
          <a:prstGeom prst="rect">
            <a:avLst/>
          </a:prstGeom>
          <a:noFill/>
          <a:ln>
            <a:noFill/>
          </a:ln>
        </p:spPr>
        <p:txBody>
          <a:bodyPr lIns="79125" tIns="79125" rIns="79125" bIns="79125" anchor="t" anchorCtr="0"/>
          <a:lstStyle>
            <a:lvl1pPr marL="0" lvl="0" indent="0" rtl="0">
              <a:spcBef>
                <a:spcPts val="0"/>
              </a:spcBef>
              <a:buSzPct val="100000"/>
              <a:buFont typeface="Arial"/>
              <a:buNone/>
              <a:defRPr sz="1200"/>
            </a:lvl1pPr>
            <a:lvl2pPr marL="393700" lvl="1" indent="0" rtl="0">
              <a:spcBef>
                <a:spcPts val="0"/>
              </a:spcBef>
              <a:buSzPct val="100000"/>
              <a:buFont typeface="Arial"/>
              <a:buNone/>
              <a:defRPr sz="1200"/>
            </a:lvl2pPr>
            <a:lvl3pPr marL="787400" lvl="2" indent="0" rtl="0">
              <a:spcBef>
                <a:spcPts val="0"/>
              </a:spcBef>
              <a:buSzPct val="100000"/>
              <a:buFont typeface="Arial"/>
              <a:buNone/>
              <a:defRPr sz="1200"/>
            </a:lvl3pPr>
            <a:lvl4pPr marL="1181100" lvl="3" indent="0" rtl="0">
              <a:spcBef>
                <a:spcPts val="0"/>
              </a:spcBef>
              <a:buSzPct val="100000"/>
              <a:buFont typeface="Arial"/>
              <a:buNone/>
              <a:defRPr sz="1200"/>
            </a:lvl4pPr>
            <a:lvl5pPr marL="1587500" lvl="4" indent="0" rtl="0">
              <a:spcBef>
                <a:spcPts val="0"/>
              </a:spcBef>
              <a:buSzPct val="100000"/>
              <a:buFont typeface="Arial"/>
              <a:buNone/>
              <a:defRPr sz="1200"/>
            </a:lvl5pPr>
            <a:lvl6pPr marL="1981200" lvl="5" indent="0" rtl="0">
              <a:spcBef>
                <a:spcPts val="0"/>
              </a:spcBef>
              <a:buSzPct val="100000"/>
              <a:buFont typeface="Arial"/>
              <a:buNone/>
              <a:defRPr sz="1200"/>
            </a:lvl6pPr>
            <a:lvl7pPr marL="2374900" lvl="6" indent="0" rtl="0">
              <a:spcBef>
                <a:spcPts val="0"/>
              </a:spcBef>
              <a:buSzPct val="100000"/>
              <a:buFont typeface="Arial"/>
              <a:buNone/>
              <a:defRPr sz="1200"/>
            </a:lvl7pPr>
            <a:lvl8pPr marL="2768600" lvl="7" indent="0" rtl="0">
              <a:spcBef>
                <a:spcPts val="0"/>
              </a:spcBef>
              <a:buSzPct val="100000"/>
              <a:buFont typeface="Arial"/>
              <a:buNone/>
              <a:defRPr sz="1200"/>
            </a:lvl8pPr>
            <a:lvl9pPr marL="3162300" lvl="8" indent="0" rtl="0">
              <a:spcBef>
                <a:spcPts val="0"/>
              </a:spcBef>
              <a:buSzPct val="100000"/>
              <a:buFont typeface="Arial"/>
              <a:buNone/>
              <a:defRPr sz="12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93835" y="227409"/>
            <a:ext cx="8883300" cy="945300"/>
          </a:xfrm>
          <a:prstGeom prst="rect">
            <a:avLst/>
          </a:prstGeom>
          <a:noFill/>
          <a:ln>
            <a:noFill/>
          </a:ln>
        </p:spPr>
        <p:txBody>
          <a:bodyPr lIns="79125" tIns="79125" rIns="79125" bIns="79125" anchor="t" anchorCtr="0"/>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39" name="Shape 39"/>
          <p:cNvSpPr txBox="1">
            <a:spLocks noGrp="1"/>
          </p:cNvSpPr>
          <p:nvPr>
            <p:ph type="body" idx="1"/>
          </p:nvPr>
        </p:nvSpPr>
        <p:spPr>
          <a:xfrm>
            <a:off x="493835" y="1269206"/>
            <a:ext cx="4361099" cy="528600"/>
          </a:xfrm>
          <a:prstGeom prst="rect">
            <a:avLst/>
          </a:prstGeom>
          <a:noFill/>
          <a:ln>
            <a:noFill/>
          </a:ln>
        </p:spPr>
        <p:txBody>
          <a:bodyPr lIns="79125" tIns="79125" rIns="79125" bIns="79125" anchor="b" anchorCtr="0"/>
          <a:lstStyle>
            <a:lvl1pPr marL="0" lvl="0" indent="0" rtl="0">
              <a:spcBef>
                <a:spcPts val="0"/>
              </a:spcBef>
              <a:buSzPct val="100000"/>
              <a:buFont typeface="Arial"/>
              <a:buNone/>
              <a:defRPr sz="1200"/>
            </a:lvl1pPr>
            <a:lvl2pPr marL="393700" lvl="1" indent="0" rtl="0">
              <a:spcBef>
                <a:spcPts val="0"/>
              </a:spcBef>
              <a:buSzPct val="100000"/>
              <a:buFont typeface="Arial"/>
              <a:buNone/>
              <a:defRPr sz="1200"/>
            </a:lvl2pPr>
            <a:lvl3pPr marL="787400" lvl="2" indent="0" rtl="0">
              <a:spcBef>
                <a:spcPts val="0"/>
              </a:spcBef>
              <a:buSzPct val="100000"/>
              <a:buFont typeface="Arial"/>
              <a:buNone/>
              <a:defRPr sz="1200"/>
            </a:lvl3pPr>
            <a:lvl4pPr marL="1181100" lvl="3" indent="0" rtl="0">
              <a:spcBef>
                <a:spcPts val="0"/>
              </a:spcBef>
              <a:buSzPct val="100000"/>
              <a:buFont typeface="Arial"/>
              <a:buNone/>
              <a:defRPr sz="1200"/>
            </a:lvl4pPr>
            <a:lvl5pPr marL="1587500" lvl="4" indent="0" rtl="0">
              <a:spcBef>
                <a:spcPts val="0"/>
              </a:spcBef>
              <a:buSzPct val="100000"/>
              <a:buFont typeface="Arial"/>
              <a:buNone/>
              <a:defRPr sz="1200"/>
            </a:lvl5pPr>
            <a:lvl6pPr marL="1981200" lvl="5" indent="0" rtl="0">
              <a:spcBef>
                <a:spcPts val="0"/>
              </a:spcBef>
              <a:buSzPct val="100000"/>
              <a:buFont typeface="Arial"/>
              <a:buNone/>
              <a:defRPr sz="1200"/>
            </a:lvl6pPr>
            <a:lvl7pPr marL="2374900" lvl="6" indent="0" rtl="0">
              <a:spcBef>
                <a:spcPts val="0"/>
              </a:spcBef>
              <a:buSzPct val="100000"/>
              <a:buFont typeface="Arial"/>
              <a:buNone/>
              <a:defRPr sz="1200"/>
            </a:lvl7pPr>
            <a:lvl8pPr marL="2768600" lvl="7" indent="0" rtl="0">
              <a:spcBef>
                <a:spcPts val="0"/>
              </a:spcBef>
              <a:buSzPct val="100000"/>
              <a:buFont typeface="Arial"/>
              <a:buNone/>
              <a:defRPr sz="1200"/>
            </a:lvl8pPr>
            <a:lvl9pPr marL="3162300" lvl="8" indent="0" rtl="0">
              <a:spcBef>
                <a:spcPts val="0"/>
              </a:spcBef>
              <a:buSzPct val="100000"/>
              <a:buFont typeface="Arial"/>
              <a:buNone/>
              <a:defRPr sz="1200"/>
            </a:lvl9pPr>
          </a:lstStyle>
          <a:p>
            <a:endParaRPr/>
          </a:p>
        </p:txBody>
      </p:sp>
      <p:sp>
        <p:nvSpPr>
          <p:cNvPr id="40" name="Shape 40"/>
          <p:cNvSpPr txBox="1">
            <a:spLocks noGrp="1"/>
          </p:cNvSpPr>
          <p:nvPr>
            <p:ph type="body" idx="2"/>
          </p:nvPr>
        </p:nvSpPr>
        <p:spPr>
          <a:xfrm>
            <a:off x="493835" y="1797843"/>
            <a:ext cx="4361099" cy="3268200"/>
          </a:xfrm>
          <a:prstGeom prst="rect">
            <a:avLst/>
          </a:prstGeom>
          <a:noFill/>
          <a:ln>
            <a:noFill/>
          </a:ln>
        </p:spPr>
        <p:txBody>
          <a:bodyPr lIns="79125" tIns="79125" rIns="79125" bIns="79125" anchor="t" anchorCtr="0"/>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41" name="Shape 41"/>
          <p:cNvSpPr txBox="1">
            <a:spLocks noGrp="1"/>
          </p:cNvSpPr>
          <p:nvPr>
            <p:ph type="body" idx="3"/>
          </p:nvPr>
        </p:nvSpPr>
        <p:spPr>
          <a:xfrm>
            <a:off x="5014546" y="1269206"/>
            <a:ext cx="4362600" cy="528600"/>
          </a:xfrm>
          <a:prstGeom prst="rect">
            <a:avLst/>
          </a:prstGeom>
          <a:noFill/>
          <a:ln>
            <a:noFill/>
          </a:ln>
        </p:spPr>
        <p:txBody>
          <a:bodyPr lIns="79125" tIns="79125" rIns="79125" bIns="79125" anchor="b" anchorCtr="0"/>
          <a:lstStyle>
            <a:lvl1pPr marL="0" lvl="0" indent="0" rtl="0">
              <a:spcBef>
                <a:spcPts val="0"/>
              </a:spcBef>
              <a:buSzPct val="100000"/>
              <a:buFont typeface="Arial"/>
              <a:buNone/>
              <a:defRPr sz="1200"/>
            </a:lvl1pPr>
            <a:lvl2pPr marL="393700" lvl="1" indent="0" rtl="0">
              <a:spcBef>
                <a:spcPts val="0"/>
              </a:spcBef>
              <a:buSzPct val="100000"/>
              <a:buFont typeface="Arial"/>
              <a:buNone/>
              <a:defRPr sz="1200"/>
            </a:lvl2pPr>
            <a:lvl3pPr marL="787400" lvl="2" indent="0" rtl="0">
              <a:spcBef>
                <a:spcPts val="0"/>
              </a:spcBef>
              <a:buSzPct val="100000"/>
              <a:buFont typeface="Arial"/>
              <a:buNone/>
              <a:defRPr sz="1200"/>
            </a:lvl3pPr>
            <a:lvl4pPr marL="1181100" lvl="3" indent="0" rtl="0">
              <a:spcBef>
                <a:spcPts val="0"/>
              </a:spcBef>
              <a:buSzPct val="100000"/>
              <a:buFont typeface="Arial"/>
              <a:buNone/>
              <a:defRPr sz="1200"/>
            </a:lvl4pPr>
            <a:lvl5pPr marL="1587500" lvl="4" indent="0" rtl="0">
              <a:spcBef>
                <a:spcPts val="0"/>
              </a:spcBef>
              <a:buSzPct val="100000"/>
              <a:buFont typeface="Arial"/>
              <a:buNone/>
              <a:defRPr sz="1200"/>
            </a:lvl5pPr>
            <a:lvl6pPr marL="1981200" lvl="5" indent="0" rtl="0">
              <a:spcBef>
                <a:spcPts val="0"/>
              </a:spcBef>
              <a:buSzPct val="100000"/>
              <a:buFont typeface="Arial"/>
              <a:buNone/>
              <a:defRPr sz="1200"/>
            </a:lvl6pPr>
            <a:lvl7pPr marL="2374900" lvl="6" indent="0" rtl="0">
              <a:spcBef>
                <a:spcPts val="0"/>
              </a:spcBef>
              <a:buSzPct val="100000"/>
              <a:buFont typeface="Arial"/>
              <a:buNone/>
              <a:defRPr sz="1200"/>
            </a:lvl7pPr>
            <a:lvl8pPr marL="2768600" lvl="7" indent="0" rtl="0">
              <a:spcBef>
                <a:spcPts val="0"/>
              </a:spcBef>
              <a:buSzPct val="100000"/>
              <a:buFont typeface="Arial"/>
              <a:buNone/>
              <a:defRPr sz="1200"/>
            </a:lvl8pPr>
            <a:lvl9pPr marL="3162300" lvl="8" indent="0" rtl="0">
              <a:spcBef>
                <a:spcPts val="0"/>
              </a:spcBef>
              <a:buSzPct val="100000"/>
              <a:buFont typeface="Arial"/>
              <a:buNone/>
              <a:defRPr sz="1200"/>
            </a:lvl9pPr>
          </a:lstStyle>
          <a:p>
            <a:endParaRPr/>
          </a:p>
        </p:txBody>
      </p:sp>
      <p:sp>
        <p:nvSpPr>
          <p:cNvPr id="42" name="Shape 42"/>
          <p:cNvSpPr txBox="1">
            <a:spLocks noGrp="1"/>
          </p:cNvSpPr>
          <p:nvPr>
            <p:ph type="body" idx="4"/>
          </p:nvPr>
        </p:nvSpPr>
        <p:spPr>
          <a:xfrm>
            <a:off x="5014546" y="1797843"/>
            <a:ext cx="4362600" cy="3268200"/>
          </a:xfrm>
          <a:prstGeom prst="rect">
            <a:avLst/>
          </a:prstGeom>
          <a:noFill/>
          <a:ln>
            <a:noFill/>
          </a:ln>
        </p:spPr>
        <p:txBody>
          <a:bodyPr lIns="79125" tIns="79125" rIns="79125" bIns="79125" anchor="t" anchorCtr="0"/>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493835" y="227409"/>
            <a:ext cx="8883300" cy="945300"/>
          </a:xfrm>
          <a:prstGeom prst="rect">
            <a:avLst/>
          </a:prstGeom>
          <a:noFill/>
          <a:ln>
            <a:noFill/>
          </a:ln>
        </p:spPr>
        <p:txBody>
          <a:bodyPr lIns="79125" tIns="79125" rIns="79125" bIns="79125" anchor="t" anchorCtr="0"/>
          <a:lstStyle>
            <a:lvl1pPr lvl="0" algn="ctr" rtl="0">
              <a:spcBef>
                <a:spcPts val="0"/>
              </a:spcBef>
              <a:spcAft>
                <a:spcPts val="0"/>
              </a:spcAft>
              <a:buSzPct val="100000"/>
              <a:defRPr sz="1200"/>
            </a:lvl1pPr>
            <a:lvl2pPr lvl="1" algn="ctr" rtl="0">
              <a:spcBef>
                <a:spcPts val="0"/>
              </a:spcBef>
              <a:spcAft>
                <a:spcPts val="0"/>
              </a:spcAft>
              <a:buSzPct val="100000"/>
              <a:defRPr sz="1200"/>
            </a:lvl2pPr>
            <a:lvl3pPr lvl="2" algn="ctr" rtl="0">
              <a:spcBef>
                <a:spcPts val="0"/>
              </a:spcBef>
              <a:spcAft>
                <a:spcPts val="0"/>
              </a:spcAft>
              <a:buSzPct val="100000"/>
              <a:defRPr sz="1200"/>
            </a:lvl3pPr>
            <a:lvl4pPr lvl="3" algn="ctr" rtl="0">
              <a:spcBef>
                <a:spcPts val="0"/>
              </a:spcBef>
              <a:spcAft>
                <a:spcPts val="0"/>
              </a:spcAft>
              <a:buSzPct val="100000"/>
              <a:defRPr sz="1200"/>
            </a:lvl4pPr>
            <a:lvl5pPr lvl="4" algn="ctr" rtl="0">
              <a:spcBef>
                <a:spcPts val="0"/>
              </a:spcBef>
              <a:spcAft>
                <a:spcPts val="0"/>
              </a:spcAft>
              <a:buSzPct val="100000"/>
              <a:defRPr sz="1200"/>
            </a:lvl5pPr>
            <a:lvl6pPr marL="393700" lvl="5" algn="ctr" rtl="0">
              <a:spcBef>
                <a:spcPts val="0"/>
              </a:spcBef>
              <a:spcAft>
                <a:spcPts val="0"/>
              </a:spcAft>
              <a:buSzPct val="100000"/>
              <a:defRPr sz="1200"/>
            </a:lvl6pPr>
            <a:lvl7pPr marL="787400" lvl="6" algn="ctr" rtl="0">
              <a:spcBef>
                <a:spcPts val="0"/>
              </a:spcBef>
              <a:spcAft>
                <a:spcPts val="0"/>
              </a:spcAft>
              <a:buSzPct val="100000"/>
              <a:defRPr sz="1200"/>
            </a:lvl7pPr>
            <a:lvl8pPr marL="1181100" lvl="7" algn="ctr" rtl="0">
              <a:spcBef>
                <a:spcPts val="0"/>
              </a:spcBef>
              <a:spcAft>
                <a:spcPts val="0"/>
              </a:spcAft>
              <a:buSzPct val="100000"/>
              <a:defRPr sz="1200"/>
            </a:lvl8pPr>
            <a:lvl9pPr marL="1587500" lvl="8" algn="ctr" rtl="0">
              <a:spcBef>
                <a:spcPts val="0"/>
              </a:spcBef>
              <a:spcAft>
                <a:spcPts val="0"/>
              </a:spcAft>
              <a:buSzPct val="100000"/>
              <a:defRPr sz="1200"/>
            </a:lvl9pPr>
          </a:lstStyle>
          <a:p>
            <a:endParaRPr/>
          </a:p>
        </p:txBody>
      </p:sp>
      <p:sp>
        <p:nvSpPr>
          <p:cNvPr id="45" name="Shape 45"/>
          <p:cNvSpPr txBox="1">
            <a:spLocks noGrp="1"/>
          </p:cNvSpPr>
          <p:nvPr>
            <p:ph type="body" idx="1"/>
          </p:nvPr>
        </p:nvSpPr>
        <p:spPr>
          <a:xfrm>
            <a:off x="493835" y="1322784"/>
            <a:ext cx="4371300" cy="3743399"/>
          </a:xfrm>
          <a:prstGeom prst="rect">
            <a:avLst/>
          </a:prstGeom>
          <a:noFill/>
          <a:ln>
            <a:noFill/>
          </a:ln>
        </p:spPr>
        <p:txBody>
          <a:bodyPr lIns="79125" tIns="79125" rIns="79125" bIns="79125" anchor="t" anchorCtr="0"/>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46" name="Shape 46"/>
          <p:cNvSpPr txBox="1">
            <a:spLocks noGrp="1"/>
          </p:cNvSpPr>
          <p:nvPr>
            <p:ph type="body" idx="2"/>
          </p:nvPr>
        </p:nvSpPr>
        <p:spPr>
          <a:xfrm>
            <a:off x="5005753" y="1322784"/>
            <a:ext cx="4371300" cy="3743399"/>
          </a:xfrm>
          <a:prstGeom prst="rect">
            <a:avLst/>
          </a:prstGeom>
          <a:noFill/>
          <a:ln>
            <a:noFill/>
          </a:ln>
        </p:spPr>
        <p:txBody>
          <a:bodyPr lIns="79125" tIns="79125" rIns="79125" bIns="79125" anchor="t" anchorCtr="0"/>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p:nvPr/>
        </p:nvSpPr>
        <p:spPr>
          <a:xfrm>
            <a:off x="0" y="0"/>
            <a:ext cx="9144000" cy="319199"/>
          </a:xfrm>
          <a:prstGeom prst="rect">
            <a:avLst/>
          </a:prstGeom>
          <a:solidFill>
            <a:srgbClr val="FF0000">
              <a:alpha val="29803"/>
            </a:srgbClr>
          </a:solidFill>
          <a:ln>
            <a:noFill/>
          </a:ln>
        </p:spPr>
        <p:txBody>
          <a:bodyPr lIns="72650" tIns="36325" rIns="72650" bIns="36325" anchor="ctr" anchorCtr="0">
            <a:noAutofit/>
          </a:bodyPr>
          <a:lstStyle/>
          <a:p>
            <a:pPr marL="0" marR="0" lvl="0" indent="0" algn="l" rtl="0">
              <a:lnSpc>
                <a:spcPct val="100000"/>
              </a:lnSpc>
              <a:spcBef>
                <a:spcPts val="0"/>
              </a:spcBef>
              <a:spcAft>
                <a:spcPts val="0"/>
              </a:spcAft>
              <a:buNone/>
            </a:pPr>
            <a:endParaRPr sz="800" b="0" i="0" u="none" strike="noStrike" cap="none">
              <a:solidFill>
                <a:schemeClr val="dk1"/>
              </a:solidFill>
              <a:latin typeface="Arial"/>
              <a:ea typeface="Arial"/>
              <a:cs typeface="Arial"/>
              <a:sym typeface="Arial"/>
            </a:endParaRPr>
          </a:p>
        </p:txBody>
      </p:sp>
      <p:cxnSp>
        <p:nvCxnSpPr>
          <p:cNvPr id="7" name="Shape 7"/>
          <p:cNvCxnSpPr/>
          <p:nvPr/>
        </p:nvCxnSpPr>
        <p:spPr>
          <a:xfrm>
            <a:off x="0" y="4873227"/>
            <a:ext cx="9132300" cy="0"/>
          </a:xfrm>
          <a:prstGeom prst="straightConnector1">
            <a:avLst/>
          </a:prstGeom>
          <a:noFill/>
          <a:ln w="19050" cap="flat" cmpd="sng">
            <a:solidFill>
              <a:srgbClr val="FF3300">
                <a:alpha val="49803"/>
              </a:srgbClr>
            </a:solidFill>
            <a:prstDash val="solid"/>
            <a:miter/>
            <a:headEnd type="none" w="med" len="med"/>
            <a:tailEnd type="none" w="med" len="med"/>
          </a:ln>
        </p:spPr>
      </p:cxnSp>
      <p:sp>
        <p:nvSpPr>
          <p:cNvPr id="8" name="Shape 8"/>
          <p:cNvSpPr txBox="1"/>
          <p:nvPr/>
        </p:nvSpPr>
        <p:spPr>
          <a:xfrm>
            <a:off x="0" y="4948237"/>
            <a:ext cx="4851900" cy="153599"/>
          </a:xfrm>
          <a:prstGeom prst="rect">
            <a:avLst/>
          </a:prstGeom>
          <a:noFill/>
          <a:ln>
            <a:noFill/>
          </a:ln>
        </p:spPr>
        <p:txBody>
          <a:bodyPr lIns="72650" tIns="36325" rIns="72650" bIns="36325" anchor="t" anchorCtr="0">
            <a:noAutofit/>
          </a:bodyPr>
          <a:lstStyle/>
          <a:p>
            <a:pPr marL="0" marR="0" lvl="0" indent="0" algn="l" rtl="0">
              <a:lnSpc>
                <a:spcPct val="100000"/>
              </a:lnSpc>
              <a:spcBef>
                <a:spcPts val="0"/>
              </a:spcBef>
              <a:spcAft>
                <a:spcPts val="0"/>
              </a:spcAft>
              <a:buClr>
                <a:schemeClr val="lt2"/>
              </a:buClr>
              <a:buSzPct val="25000"/>
              <a:buFont typeface="Tahoma"/>
              <a:buNone/>
            </a:pPr>
            <a:r>
              <a:rPr lang="en" sz="700" b="1" i="0" u="none" strike="noStrike" cap="none">
                <a:solidFill>
                  <a:schemeClr val="lt2"/>
                </a:solidFill>
                <a:latin typeface="Tahoma"/>
                <a:ea typeface="Tahoma"/>
                <a:cs typeface="Tahoma"/>
                <a:sym typeface="Tahoma"/>
              </a:rPr>
              <a:t>©2014 GMO RUNSYSTEM JSC </a:t>
            </a:r>
            <a:r>
              <a:rPr lang="en" sz="700" b="1" i="1" u="none" strike="noStrike" cap="none">
                <a:solidFill>
                  <a:schemeClr val="lt2"/>
                </a:solidFill>
                <a:latin typeface="Tahoma"/>
                <a:ea typeface="Tahoma"/>
                <a:cs typeface="Tahoma"/>
                <a:sym typeface="Tahoma"/>
              </a:rPr>
              <a:t>Global Software Quality  www.runsystem.net</a:t>
            </a:r>
          </a:p>
        </p:txBody>
      </p:sp>
      <p:sp>
        <p:nvSpPr>
          <p:cNvPr id="9" name="Shape 9"/>
          <p:cNvSpPr txBox="1"/>
          <p:nvPr/>
        </p:nvSpPr>
        <p:spPr>
          <a:xfrm>
            <a:off x="4387361" y="4912518"/>
            <a:ext cx="284400" cy="164400"/>
          </a:xfrm>
          <a:prstGeom prst="rect">
            <a:avLst/>
          </a:prstGeom>
          <a:noFill/>
          <a:ln>
            <a:noFill/>
          </a:ln>
        </p:spPr>
        <p:txBody>
          <a:bodyPr lIns="72650" tIns="36325" rIns="72650" bIns="36325" anchor="t" anchorCtr="0">
            <a:noAutofit/>
          </a:bodyPr>
          <a:lstStyle/>
          <a:p>
            <a:pPr marL="0" marR="0" lvl="0" indent="0" algn="l" rtl="0">
              <a:lnSpc>
                <a:spcPct val="100000"/>
              </a:lnSpc>
              <a:spcBef>
                <a:spcPts val="0"/>
              </a:spcBef>
              <a:spcAft>
                <a:spcPts val="0"/>
              </a:spcAft>
              <a:buClr>
                <a:schemeClr val="dk1"/>
              </a:buClr>
              <a:buSzPct val="25000"/>
              <a:buFont typeface="Arial"/>
              <a:buNone/>
            </a:pPr>
            <a:fld id="{00000000-1234-1234-1234-123412341234}" type="slidenum">
              <a:rPr lang="en" sz="800" b="0" i="0" u="none" strike="noStrike" cap="none">
                <a:solidFill>
                  <a:schemeClr val="dk1"/>
                </a:solidFill>
                <a:latin typeface="Arial"/>
                <a:ea typeface="Arial"/>
                <a:cs typeface="Arial"/>
                <a:sym typeface="Arial"/>
              </a:rPr>
              <a:t>‹#›</a:t>
            </a:fld>
            <a:endParaRPr lang="en" sz="800" b="0" i="0" u="none" strike="noStrike" cap="none">
              <a:solidFill>
                <a:schemeClr val="dk1"/>
              </a:solidFill>
              <a:latin typeface="Arial"/>
              <a:ea typeface="Arial"/>
              <a:cs typeface="Arial"/>
              <a:sym typeface="Arial"/>
            </a:endParaRPr>
          </a:p>
        </p:txBody>
      </p:sp>
      <p:sp>
        <p:nvSpPr>
          <p:cNvPr id="10" name="Shape 10"/>
          <p:cNvSpPr txBox="1"/>
          <p:nvPr/>
        </p:nvSpPr>
        <p:spPr>
          <a:xfrm>
            <a:off x="5986095" y="4919662"/>
            <a:ext cx="3172500" cy="153599"/>
          </a:xfrm>
          <a:prstGeom prst="rect">
            <a:avLst/>
          </a:prstGeom>
          <a:noFill/>
          <a:ln>
            <a:noFill/>
          </a:ln>
        </p:spPr>
        <p:txBody>
          <a:bodyPr lIns="72650" tIns="36325" rIns="72650" bIns="36325" anchor="t" anchorCtr="0">
            <a:noAutofit/>
          </a:bodyPr>
          <a:lstStyle/>
          <a:p>
            <a:pPr marL="0" marR="0" lvl="0" indent="0" algn="r" rtl="0">
              <a:lnSpc>
                <a:spcPct val="100000"/>
              </a:lnSpc>
              <a:spcBef>
                <a:spcPts val="0"/>
              </a:spcBef>
              <a:spcAft>
                <a:spcPts val="0"/>
              </a:spcAft>
              <a:buClr>
                <a:srgbClr val="3333CC"/>
              </a:buClr>
              <a:buSzPct val="25000"/>
              <a:buFont typeface="Tahoma"/>
              <a:buNone/>
            </a:pPr>
            <a:r>
              <a:rPr lang="en" sz="700" b="0" i="0" u="none" strike="noStrike" cap="none">
                <a:solidFill>
                  <a:srgbClr val="3333CC"/>
                </a:solidFill>
                <a:latin typeface="Tahoma"/>
                <a:ea typeface="Tahoma"/>
                <a:cs typeface="Tahoma"/>
                <a:sym typeface="Tahoma"/>
              </a:rPr>
              <a:t>BUSINESS APPs    SMARTPHONE APPs    WEB APPs    GAME   GRAPHICS</a:t>
            </a:r>
          </a:p>
        </p:txBody>
      </p:sp>
      <p:pic>
        <p:nvPicPr>
          <p:cNvPr id="11" name="Shape 11" descr="GMO_RUN_logo_small"/>
          <p:cNvPicPr preferRelativeResize="0"/>
          <p:nvPr/>
        </p:nvPicPr>
        <p:blipFill rotWithShape="1">
          <a:blip r:embed="rId14">
            <a:alphaModFix/>
          </a:blip>
          <a:srcRect/>
          <a:stretch/>
        </p:blipFill>
        <p:spPr>
          <a:xfrm>
            <a:off x="6699738" y="0"/>
            <a:ext cx="2444400" cy="31679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 id="2147483658" r:id="rId9"/>
    <p:sldLayoutId id="2147483659" r:id="rId10"/>
    <p:sldLayoutId id="2147483660"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ctrTitle"/>
          </p:nvPr>
        </p:nvSpPr>
        <p:spPr>
          <a:xfrm>
            <a:off x="386169" y="1516900"/>
            <a:ext cx="8390700" cy="1215600"/>
          </a:xfrm>
          <a:prstGeom prst="rect">
            <a:avLst/>
          </a:prstGeom>
        </p:spPr>
        <p:txBody>
          <a:bodyPr lIns="79125" tIns="79125" rIns="79125" bIns="79125" anchor="t" anchorCtr="0">
            <a:noAutofit/>
          </a:bodyPr>
          <a:lstStyle/>
          <a:p>
            <a:pPr>
              <a:spcBef>
                <a:spcPct val="20000"/>
              </a:spcBef>
            </a:pPr>
            <a:r>
              <a:rPr lang="en-US" altLang="ja-JP" sz="7200" smtClean="0">
                <a:solidFill>
                  <a:srgbClr val="990000"/>
                </a:solidFill>
              </a:rPr>
              <a:t>Design Pattern</a:t>
            </a:r>
            <a:endParaRPr lang="en" sz="3600" b="0">
              <a:solidFill>
                <a:srgbClr val="980000"/>
              </a:solidFill>
            </a:endParaRPr>
          </a:p>
        </p:txBody>
      </p:sp>
      <p:sp>
        <p:nvSpPr>
          <p:cNvPr id="132" name="Shape 132"/>
          <p:cNvSpPr txBox="1">
            <a:spLocks noGrp="1"/>
          </p:cNvSpPr>
          <p:nvPr>
            <p:ph type="subTitle" idx="1"/>
          </p:nvPr>
        </p:nvSpPr>
        <p:spPr>
          <a:xfrm>
            <a:off x="1480050" y="3016642"/>
            <a:ext cx="7422600" cy="1089061"/>
          </a:xfrm>
          <a:prstGeom prst="rect">
            <a:avLst/>
          </a:prstGeom>
        </p:spPr>
        <p:txBody>
          <a:bodyPr lIns="79125" tIns="79125" rIns="79125" bIns="79125" anchor="t" anchorCtr="0">
            <a:noAutofit/>
          </a:bodyPr>
          <a:lstStyle/>
          <a:p>
            <a:pPr lvl="0" algn="r" rtl="0">
              <a:spcBef>
                <a:spcPts val="0"/>
              </a:spcBef>
              <a:buNone/>
            </a:pPr>
            <a:r>
              <a:rPr lang="en" sz="2400" b="1" smtClean="0"/>
              <a:t>Java Training</a:t>
            </a:r>
          </a:p>
          <a:p>
            <a:pPr lvl="0" algn="r" rtl="0">
              <a:spcBef>
                <a:spcPts val="0"/>
              </a:spcBef>
              <a:buNone/>
            </a:pPr>
            <a:r>
              <a:rPr lang="en" sz="1800" smtClean="0"/>
              <a:t>Phạm Thu Hiền</a:t>
            </a:r>
          </a:p>
          <a:p>
            <a:pPr lvl="0" algn="r" rtl="0">
              <a:spcBef>
                <a:spcPts val="0"/>
              </a:spcBef>
              <a:buNone/>
            </a:pPr>
            <a:r>
              <a:rPr lang="en" sz="1800" smtClean="0"/>
              <a:t>16/02/2017</a:t>
            </a:r>
            <a:endParaRPr lang="en" sz="18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457199" y="323850"/>
            <a:ext cx="8229600" cy="826856"/>
          </a:xfrm>
          <a:prstGeom prst="rect">
            <a:avLst/>
          </a:prstGeom>
        </p:spPr>
        <p:txBody>
          <a:bodyPr lIns="91425" tIns="91425" rIns="91425" bIns="91425" anchor="ctr" anchorCtr="0">
            <a:noAutofit/>
          </a:bodyPr>
          <a:lstStyle/>
          <a:p>
            <a:pPr lvl="0"/>
            <a:r>
              <a:rPr lang="en-US" sz="3000" b="1">
                <a:solidFill>
                  <a:srgbClr val="FF0000"/>
                </a:solidFill>
              </a:rPr>
              <a:t>Creational patterns: </a:t>
            </a:r>
            <a:r>
              <a:rPr lang="en-US" sz="3000" b="1" smtClean="0">
                <a:solidFill>
                  <a:srgbClr val="FF0000"/>
                </a:solidFill>
              </a:rPr>
              <a:t>Factory Pattern</a:t>
            </a:r>
            <a:endParaRPr lang="en-US" sz="3000" b="1">
              <a:solidFill>
                <a:srgbClr val="FF0000"/>
              </a:solidFill>
            </a:endParaRPr>
          </a:p>
        </p:txBody>
      </p:sp>
      <p:sp>
        <p:nvSpPr>
          <p:cNvPr id="138" name="Shape 138"/>
          <p:cNvSpPr txBox="1">
            <a:spLocks noGrp="1"/>
          </p:cNvSpPr>
          <p:nvPr>
            <p:ph type="body" idx="1"/>
          </p:nvPr>
        </p:nvSpPr>
        <p:spPr>
          <a:xfrm>
            <a:off x="390416" y="1150704"/>
            <a:ext cx="8224463" cy="3775143"/>
          </a:xfrm>
          <a:prstGeom prst="rect">
            <a:avLst/>
          </a:prstGeom>
        </p:spPr>
        <p:txBody>
          <a:bodyPr lIns="91425" tIns="91425" rIns="91425" bIns="91425" anchor="ctr" anchorCtr="0">
            <a:noAutofit/>
          </a:bodyPr>
          <a:lstStyle/>
          <a:p>
            <a:pPr lvl="0" algn="just" rtl="0">
              <a:lnSpc>
                <a:spcPct val="115000"/>
              </a:lnSpc>
              <a:spcBef>
                <a:spcPts val="0"/>
              </a:spcBef>
              <a:buClr>
                <a:schemeClr val="dk1"/>
              </a:buClr>
              <a:buSzPct val="61111"/>
              <a:buFont typeface="Arial"/>
              <a:buNone/>
            </a:pPr>
            <a:endParaRPr lang="en" sz="1800"/>
          </a:p>
          <a:p>
            <a:pPr lvl="0" algn="just" rtl="0">
              <a:spcBef>
                <a:spcPts val="0"/>
              </a:spcBef>
              <a:buNone/>
            </a:pPr>
            <a:endParaRPr sz="1800"/>
          </a:p>
        </p:txBody>
      </p:sp>
      <p:sp>
        <p:nvSpPr>
          <p:cNvPr id="2" name="Rectangle 1"/>
          <p:cNvSpPr/>
          <p:nvPr/>
        </p:nvSpPr>
        <p:spPr>
          <a:xfrm>
            <a:off x="474620" y="1496534"/>
            <a:ext cx="2689820" cy="3170099"/>
          </a:xfrm>
          <a:prstGeom prst="rect">
            <a:avLst/>
          </a:prstGeom>
        </p:spPr>
        <p:txBody>
          <a:bodyPr wrap="square" anchor="ctr">
            <a:spAutoFit/>
          </a:bodyPr>
          <a:lstStyle/>
          <a:p>
            <a:pPr algn="just"/>
            <a:r>
              <a:rPr lang="en-US" sz="2000"/>
              <a:t>	</a:t>
            </a:r>
            <a:r>
              <a:rPr lang="en-US" sz="2000" smtClean="0"/>
              <a:t>Định </a:t>
            </a:r>
            <a:r>
              <a:rPr lang="en-US" sz="2000"/>
              <a:t>nghĩa một phương thức chuẩn để khởi tạo đối tượng, như là một phần của phương thức tạo, nhưng việc quyết định kiểu đối tượng nào được tạo ra thì phụ thuộc vào các lớp con.</a:t>
            </a:r>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3365083" y="1330507"/>
            <a:ext cx="5334000" cy="3415536"/>
          </a:xfrm>
          <a:prstGeom prst="rect">
            <a:avLst/>
          </a:prstGeom>
        </p:spPr>
      </p:pic>
    </p:spTree>
    <p:extLst>
      <p:ext uri="{BB962C8B-B14F-4D97-AF65-F5344CB8AC3E}">
        <p14:creationId xmlns:p14="http://schemas.microsoft.com/office/powerpoint/2010/main" val="1799842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457199" y="323850"/>
            <a:ext cx="8229600" cy="826856"/>
          </a:xfrm>
          <a:prstGeom prst="rect">
            <a:avLst/>
          </a:prstGeom>
        </p:spPr>
        <p:txBody>
          <a:bodyPr lIns="91425" tIns="91425" rIns="91425" bIns="91425" anchor="ctr" anchorCtr="0">
            <a:noAutofit/>
          </a:bodyPr>
          <a:lstStyle/>
          <a:p>
            <a:pPr lvl="0"/>
            <a:r>
              <a:rPr lang="en-US" sz="3000" b="1">
                <a:solidFill>
                  <a:srgbClr val="FF0000"/>
                </a:solidFill>
              </a:rPr>
              <a:t>Structural patterns: Adapter </a:t>
            </a:r>
            <a:r>
              <a:rPr lang="en-US" sz="3000" b="1" smtClean="0">
                <a:solidFill>
                  <a:srgbClr val="FF0000"/>
                </a:solidFill>
              </a:rPr>
              <a:t>Pattern</a:t>
            </a:r>
            <a:endParaRPr lang="en-US" sz="3000" b="1">
              <a:solidFill>
                <a:srgbClr val="FF0000"/>
              </a:solidFill>
            </a:endParaRPr>
          </a:p>
        </p:txBody>
      </p:sp>
      <p:sp>
        <p:nvSpPr>
          <p:cNvPr id="138" name="Shape 138"/>
          <p:cNvSpPr txBox="1">
            <a:spLocks noGrp="1"/>
          </p:cNvSpPr>
          <p:nvPr>
            <p:ph type="body" idx="1"/>
          </p:nvPr>
        </p:nvSpPr>
        <p:spPr>
          <a:xfrm>
            <a:off x="390416" y="1150704"/>
            <a:ext cx="8224463" cy="3775143"/>
          </a:xfrm>
          <a:prstGeom prst="rect">
            <a:avLst/>
          </a:prstGeom>
        </p:spPr>
        <p:txBody>
          <a:bodyPr lIns="91425" tIns="91425" rIns="91425" bIns="91425" anchor="ctr" anchorCtr="0">
            <a:noAutofit/>
          </a:bodyPr>
          <a:lstStyle/>
          <a:p>
            <a:pPr lvl="0" algn="just" rtl="0">
              <a:lnSpc>
                <a:spcPct val="115000"/>
              </a:lnSpc>
              <a:spcBef>
                <a:spcPts val="0"/>
              </a:spcBef>
              <a:buClr>
                <a:schemeClr val="dk1"/>
              </a:buClr>
              <a:buSzPct val="61111"/>
              <a:buFont typeface="Arial"/>
              <a:buNone/>
            </a:pPr>
            <a:endParaRPr lang="en" sz="1800"/>
          </a:p>
          <a:p>
            <a:pPr lvl="0" algn="just" rtl="0">
              <a:spcBef>
                <a:spcPts val="0"/>
              </a:spcBef>
              <a:buNone/>
            </a:pPr>
            <a:endParaRPr sz="1800"/>
          </a:p>
        </p:txBody>
      </p:sp>
      <p:sp>
        <p:nvSpPr>
          <p:cNvPr id="2" name="Rectangle 1"/>
          <p:cNvSpPr/>
          <p:nvPr/>
        </p:nvSpPr>
        <p:spPr>
          <a:xfrm>
            <a:off x="318496" y="2068780"/>
            <a:ext cx="2639482" cy="1938992"/>
          </a:xfrm>
          <a:prstGeom prst="rect">
            <a:avLst/>
          </a:prstGeom>
        </p:spPr>
        <p:txBody>
          <a:bodyPr wrap="square" anchor="ctr">
            <a:spAutoFit/>
          </a:bodyPr>
          <a:lstStyle/>
          <a:p>
            <a:pPr indent="511175" algn="just"/>
            <a:r>
              <a:rPr lang="en-US" sz="2000" smtClean="0"/>
              <a:t>Adapter </a:t>
            </a:r>
            <a:r>
              <a:rPr lang="en-US" sz="2000"/>
              <a:t>t</a:t>
            </a:r>
            <a:r>
              <a:rPr lang="vi-VN" sz="2000" smtClean="0"/>
              <a:t>ạo </a:t>
            </a:r>
            <a:r>
              <a:rPr lang="vi-VN" sz="2000"/>
              <a:t>một giao diện trung gian để gắn kết vào hệ thống một lớp đối tượng mong muốn nào đó</a:t>
            </a:r>
            <a:r>
              <a:rPr lang="en-US" sz="2000"/>
              <a:t>.</a:t>
            </a:r>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3184989" y="1227561"/>
            <a:ext cx="5496673" cy="3570470"/>
          </a:xfrm>
          <a:prstGeom prst="rect">
            <a:avLst/>
          </a:prstGeom>
        </p:spPr>
      </p:pic>
    </p:spTree>
    <p:extLst>
      <p:ext uri="{BB962C8B-B14F-4D97-AF65-F5344CB8AC3E}">
        <p14:creationId xmlns:p14="http://schemas.microsoft.com/office/powerpoint/2010/main" val="38212301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457199" y="323850"/>
            <a:ext cx="8229600" cy="826856"/>
          </a:xfrm>
          <a:prstGeom prst="rect">
            <a:avLst/>
          </a:prstGeom>
        </p:spPr>
        <p:txBody>
          <a:bodyPr lIns="91425" tIns="91425" rIns="91425" bIns="91425" anchor="ctr" anchorCtr="0">
            <a:noAutofit/>
          </a:bodyPr>
          <a:lstStyle/>
          <a:p>
            <a:pPr lvl="0"/>
            <a:r>
              <a:rPr lang="en-US" sz="3000" b="1">
                <a:solidFill>
                  <a:srgbClr val="FF0000"/>
                </a:solidFill>
              </a:rPr>
              <a:t>Structural patterns: Facade </a:t>
            </a:r>
            <a:r>
              <a:rPr lang="en-US" sz="3000" b="1" smtClean="0">
                <a:solidFill>
                  <a:srgbClr val="FF0000"/>
                </a:solidFill>
              </a:rPr>
              <a:t>Pattern</a:t>
            </a:r>
            <a:endParaRPr lang="en-US" sz="3000" b="1">
              <a:solidFill>
                <a:srgbClr val="FF0000"/>
              </a:solidFill>
            </a:endParaRPr>
          </a:p>
        </p:txBody>
      </p:sp>
      <p:sp>
        <p:nvSpPr>
          <p:cNvPr id="138" name="Shape 138"/>
          <p:cNvSpPr txBox="1">
            <a:spLocks noGrp="1"/>
          </p:cNvSpPr>
          <p:nvPr>
            <p:ph type="body" idx="1"/>
          </p:nvPr>
        </p:nvSpPr>
        <p:spPr>
          <a:xfrm>
            <a:off x="390416" y="1150704"/>
            <a:ext cx="8224463" cy="3775143"/>
          </a:xfrm>
          <a:prstGeom prst="rect">
            <a:avLst/>
          </a:prstGeom>
        </p:spPr>
        <p:txBody>
          <a:bodyPr lIns="91425" tIns="91425" rIns="91425" bIns="91425" anchor="ctr" anchorCtr="0">
            <a:noAutofit/>
          </a:bodyPr>
          <a:lstStyle/>
          <a:p>
            <a:pPr lvl="0" algn="just" rtl="0">
              <a:lnSpc>
                <a:spcPct val="115000"/>
              </a:lnSpc>
              <a:spcBef>
                <a:spcPts val="0"/>
              </a:spcBef>
              <a:buClr>
                <a:schemeClr val="dk1"/>
              </a:buClr>
              <a:buSzPct val="61111"/>
              <a:buFont typeface="Arial"/>
              <a:buNone/>
            </a:pPr>
            <a:endParaRPr lang="en" sz="1800"/>
          </a:p>
          <a:p>
            <a:pPr lvl="0" algn="just" rtl="0">
              <a:spcBef>
                <a:spcPts val="0"/>
              </a:spcBef>
              <a:buNone/>
            </a:pPr>
            <a:endParaRPr sz="1800"/>
          </a:p>
        </p:txBody>
      </p:sp>
      <p:sp>
        <p:nvSpPr>
          <p:cNvPr id="2" name="Rectangle 1"/>
          <p:cNvSpPr/>
          <p:nvPr/>
        </p:nvSpPr>
        <p:spPr>
          <a:xfrm>
            <a:off x="457199" y="1634899"/>
            <a:ext cx="2717515" cy="2862322"/>
          </a:xfrm>
          <a:prstGeom prst="rect">
            <a:avLst/>
          </a:prstGeom>
        </p:spPr>
        <p:txBody>
          <a:bodyPr wrap="square" anchor="ctr">
            <a:spAutoFit/>
          </a:bodyPr>
          <a:lstStyle/>
          <a:p>
            <a:pPr indent="511175" algn="just"/>
            <a:r>
              <a:rPr lang="en-US" sz="2000" smtClean="0"/>
              <a:t>Cung </a:t>
            </a:r>
            <a:r>
              <a:rPr lang="en-US" sz="2000"/>
              <a:t>cấp một giao tiếp hợp nhất của một tập các giao tiếp trong hệ thống con. Facade định nghĩa một giao tiếp mức cao hơn để làm cho hệ thống con dễ sử dụng.</a:t>
            </a:r>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3246634" y="1227148"/>
            <a:ext cx="5632806" cy="3550334"/>
          </a:xfrm>
          <a:prstGeom prst="rect">
            <a:avLst/>
          </a:prstGeom>
        </p:spPr>
      </p:pic>
    </p:spTree>
    <p:extLst>
      <p:ext uri="{BB962C8B-B14F-4D97-AF65-F5344CB8AC3E}">
        <p14:creationId xmlns:p14="http://schemas.microsoft.com/office/powerpoint/2010/main" val="12432055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457199" y="323850"/>
            <a:ext cx="8229600" cy="826856"/>
          </a:xfrm>
          <a:prstGeom prst="rect">
            <a:avLst/>
          </a:prstGeom>
        </p:spPr>
        <p:txBody>
          <a:bodyPr lIns="91425" tIns="91425" rIns="91425" bIns="91425" anchor="ctr" anchorCtr="0">
            <a:noAutofit/>
          </a:bodyPr>
          <a:lstStyle/>
          <a:p>
            <a:pPr lvl="0"/>
            <a:r>
              <a:rPr lang="en-US" sz="3000" b="1">
                <a:solidFill>
                  <a:srgbClr val="FF0000"/>
                </a:solidFill>
              </a:rPr>
              <a:t>Behavioral patterns: Interpreter </a:t>
            </a:r>
            <a:r>
              <a:rPr lang="en-US" sz="3000" b="1" smtClean="0">
                <a:solidFill>
                  <a:srgbClr val="FF0000"/>
                </a:solidFill>
              </a:rPr>
              <a:t>Pattern</a:t>
            </a:r>
            <a:endParaRPr lang="en-US" sz="3000" b="1">
              <a:solidFill>
                <a:srgbClr val="FF0000"/>
              </a:solidFill>
            </a:endParaRPr>
          </a:p>
        </p:txBody>
      </p:sp>
      <p:sp>
        <p:nvSpPr>
          <p:cNvPr id="138" name="Shape 138"/>
          <p:cNvSpPr txBox="1">
            <a:spLocks noGrp="1"/>
          </p:cNvSpPr>
          <p:nvPr>
            <p:ph type="body" idx="1"/>
          </p:nvPr>
        </p:nvSpPr>
        <p:spPr>
          <a:xfrm>
            <a:off x="390416" y="1150704"/>
            <a:ext cx="8224463" cy="3775143"/>
          </a:xfrm>
          <a:prstGeom prst="rect">
            <a:avLst/>
          </a:prstGeom>
        </p:spPr>
        <p:txBody>
          <a:bodyPr lIns="91425" tIns="91425" rIns="91425" bIns="91425" anchor="ctr" anchorCtr="0">
            <a:noAutofit/>
          </a:bodyPr>
          <a:lstStyle/>
          <a:p>
            <a:pPr lvl="0" algn="just" rtl="0">
              <a:lnSpc>
                <a:spcPct val="115000"/>
              </a:lnSpc>
              <a:spcBef>
                <a:spcPts val="0"/>
              </a:spcBef>
              <a:buClr>
                <a:schemeClr val="dk1"/>
              </a:buClr>
              <a:buSzPct val="61111"/>
              <a:buFont typeface="Arial"/>
              <a:buNone/>
            </a:pPr>
            <a:endParaRPr lang="en" sz="1800"/>
          </a:p>
          <a:p>
            <a:pPr lvl="0" algn="just" rtl="0">
              <a:spcBef>
                <a:spcPts val="0"/>
              </a:spcBef>
              <a:buNone/>
            </a:pPr>
            <a:endParaRPr sz="1800"/>
          </a:p>
        </p:txBody>
      </p:sp>
      <p:sp>
        <p:nvSpPr>
          <p:cNvPr id="2" name="Rectangle 1"/>
          <p:cNvSpPr/>
          <p:nvPr/>
        </p:nvSpPr>
        <p:spPr>
          <a:xfrm>
            <a:off x="441786" y="1208176"/>
            <a:ext cx="8239875" cy="1323439"/>
          </a:xfrm>
          <a:prstGeom prst="rect">
            <a:avLst/>
          </a:prstGeom>
        </p:spPr>
        <p:txBody>
          <a:bodyPr wrap="square" anchor="ctr">
            <a:spAutoFit/>
          </a:bodyPr>
          <a:lstStyle/>
          <a:p>
            <a:r>
              <a:rPr lang="en-US" sz="2000"/>
              <a:t>	Interpreter Pattern giúp người lập trình có thể </a:t>
            </a:r>
            <a:r>
              <a:rPr lang="en-US" sz="2000">
                <a:solidFill>
                  <a:srgbClr val="FF0000"/>
                </a:solidFill>
              </a:rPr>
              <a:t>"xây dựng" </a:t>
            </a:r>
            <a:r>
              <a:rPr lang="en-US" sz="2000"/>
              <a:t>những đối tượng </a:t>
            </a:r>
            <a:r>
              <a:rPr lang="en-US" sz="2000">
                <a:solidFill>
                  <a:srgbClr val="FF0000"/>
                </a:solidFill>
              </a:rPr>
              <a:t>"động" </a:t>
            </a:r>
            <a:r>
              <a:rPr lang="en-US" sz="2000"/>
              <a:t>bằng cách đọc mô tả về đối tượng (file XML hoặc gì đó) rồi sau đó </a:t>
            </a:r>
            <a:r>
              <a:rPr lang="en-US" sz="2000">
                <a:solidFill>
                  <a:srgbClr val="FF0000"/>
                </a:solidFill>
              </a:rPr>
              <a:t>"xây dựng" </a:t>
            </a:r>
            <a:r>
              <a:rPr lang="en-US" sz="2000"/>
              <a:t>đối tượng đúng theo mô tả đó</a:t>
            </a:r>
            <a:r>
              <a:rPr lang="en-US" sz="2000" smtClean="0"/>
              <a:t>.</a:t>
            </a:r>
          </a:p>
          <a:p>
            <a:r>
              <a:rPr lang="en-US" sz="2000" smtClean="0"/>
              <a:t>	</a:t>
            </a:r>
            <a:endParaRPr lang="en-US" sz="2000"/>
          </a:p>
        </p:txBody>
      </p:sp>
      <p:pic>
        <p:nvPicPr>
          <p:cNvPr id="4" name="Picture 3"/>
          <p:cNvPicPr>
            <a:picLocks noChangeAspect="1"/>
          </p:cNvPicPr>
          <p:nvPr/>
        </p:nvPicPr>
        <p:blipFill>
          <a:blip r:embed="rId3"/>
          <a:stretch>
            <a:fillRect/>
          </a:stretch>
        </p:blipFill>
        <p:spPr>
          <a:xfrm>
            <a:off x="3298005" y="2315402"/>
            <a:ext cx="5435026" cy="2279086"/>
          </a:xfrm>
          <a:prstGeom prst="rect">
            <a:avLst/>
          </a:prstGeom>
        </p:spPr>
      </p:pic>
      <p:sp>
        <p:nvSpPr>
          <p:cNvPr id="3" name="TextBox 2"/>
          <p:cNvSpPr txBox="1"/>
          <p:nvPr/>
        </p:nvSpPr>
        <p:spPr>
          <a:xfrm>
            <a:off x="390416" y="2589085"/>
            <a:ext cx="2889605" cy="1846659"/>
          </a:xfrm>
          <a:prstGeom prst="rect">
            <a:avLst/>
          </a:prstGeom>
          <a:noFill/>
        </p:spPr>
        <p:txBody>
          <a:bodyPr wrap="square" rtlCol="0">
            <a:spAutoFit/>
          </a:bodyPr>
          <a:lstStyle/>
          <a:p>
            <a:r>
              <a:rPr lang="en-US" sz="2000">
                <a:solidFill>
                  <a:srgbClr val="FF0000"/>
                </a:solidFill>
              </a:rPr>
              <a:t>Metadata (ngôn ngữ mô tả) </a:t>
            </a:r>
            <a:endParaRPr lang="en-US" sz="2000" smtClean="0">
              <a:solidFill>
                <a:srgbClr val="FF0000"/>
              </a:solidFill>
            </a:endParaRPr>
          </a:p>
          <a:p>
            <a:r>
              <a:rPr lang="en-US" sz="2000" smtClean="0">
                <a:solidFill>
                  <a:srgbClr val="FF0000"/>
                </a:solidFill>
              </a:rPr>
              <a:t>--&gt;</a:t>
            </a:r>
            <a:r>
              <a:rPr lang="en-US" sz="2000">
                <a:solidFill>
                  <a:srgbClr val="FF0000"/>
                </a:solidFill>
              </a:rPr>
              <a:t> [</a:t>
            </a:r>
            <a:r>
              <a:rPr lang="en-US" sz="2000" smtClean="0">
                <a:solidFill>
                  <a:srgbClr val="FF0000"/>
                </a:solidFill>
              </a:rPr>
              <a:t>Interpreter Pattern</a:t>
            </a:r>
            <a:r>
              <a:rPr lang="en-US" sz="2000">
                <a:solidFill>
                  <a:srgbClr val="FF0000"/>
                </a:solidFill>
              </a:rPr>
              <a:t>] </a:t>
            </a:r>
            <a:endParaRPr lang="en-US" sz="2000" smtClean="0">
              <a:solidFill>
                <a:srgbClr val="FF0000"/>
              </a:solidFill>
            </a:endParaRPr>
          </a:p>
          <a:p>
            <a:r>
              <a:rPr lang="en-US" sz="2000" smtClean="0">
                <a:solidFill>
                  <a:srgbClr val="FF0000"/>
                </a:solidFill>
              </a:rPr>
              <a:t>--&gt; </a:t>
            </a:r>
            <a:r>
              <a:rPr lang="en-US" sz="2000">
                <a:solidFill>
                  <a:srgbClr val="FF0000"/>
                </a:solidFill>
              </a:rPr>
              <a:t>Đối tượng tương ứng</a:t>
            </a:r>
          </a:p>
          <a:p>
            <a:endParaRPr lang="en-US"/>
          </a:p>
        </p:txBody>
      </p:sp>
    </p:spTree>
    <p:extLst>
      <p:ext uri="{BB962C8B-B14F-4D97-AF65-F5344CB8AC3E}">
        <p14:creationId xmlns:p14="http://schemas.microsoft.com/office/powerpoint/2010/main" val="17792099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457199" y="323850"/>
            <a:ext cx="8229600" cy="826856"/>
          </a:xfrm>
          <a:prstGeom prst="rect">
            <a:avLst/>
          </a:prstGeom>
        </p:spPr>
        <p:txBody>
          <a:bodyPr lIns="91425" tIns="91425" rIns="91425" bIns="91425" anchor="ctr" anchorCtr="0">
            <a:noAutofit/>
          </a:bodyPr>
          <a:lstStyle/>
          <a:p>
            <a:pPr lvl="0"/>
            <a:r>
              <a:rPr lang="en-US" sz="3000" b="1">
                <a:solidFill>
                  <a:srgbClr val="FF0000"/>
                </a:solidFill>
              </a:rPr>
              <a:t>Behavioral patterns: Iterator </a:t>
            </a:r>
            <a:r>
              <a:rPr lang="en-US" sz="3000" b="1" smtClean="0">
                <a:solidFill>
                  <a:srgbClr val="FF0000"/>
                </a:solidFill>
              </a:rPr>
              <a:t>Pattern</a:t>
            </a:r>
            <a:endParaRPr lang="en-US" sz="3000" b="1">
              <a:solidFill>
                <a:srgbClr val="FF0000"/>
              </a:solidFill>
            </a:endParaRPr>
          </a:p>
        </p:txBody>
      </p:sp>
      <p:sp>
        <p:nvSpPr>
          <p:cNvPr id="138" name="Shape 138"/>
          <p:cNvSpPr txBox="1">
            <a:spLocks noGrp="1"/>
          </p:cNvSpPr>
          <p:nvPr>
            <p:ph type="body" idx="1"/>
          </p:nvPr>
        </p:nvSpPr>
        <p:spPr>
          <a:xfrm>
            <a:off x="390416" y="1150704"/>
            <a:ext cx="8224463" cy="3775143"/>
          </a:xfrm>
          <a:prstGeom prst="rect">
            <a:avLst/>
          </a:prstGeom>
        </p:spPr>
        <p:txBody>
          <a:bodyPr lIns="91425" tIns="91425" rIns="91425" bIns="91425" anchor="ctr" anchorCtr="0">
            <a:noAutofit/>
          </a:bodyPr>
          <a:lstStyle/>
          <a:p>
            <a:pPr lvl="0" algn="just" rtl="0">
              <a:lnSpc>
                <a:spcPct val="115000"/>
              </a:lnSpc>
              <a:spcBef>
                <a:spcPts val="0"/>
              </a:spcBef>
              <a:buClr>
                <a:schemeClr val="dk1"/>
              </a:buClr>
              <a:buSzPct val="61111"/>
              <a:buFont typeface="Arial"/>
              <a:buNone/>
            </a:pPr>
            <a:endParaRPr lang="en" sz="1800"/>
          </a:p>
          <a:p>
            <a:pPr lvl="0" algn="just" rtl="0">
              <a:spcBef>
                <a:spcPts val="0"/>
              </a:spcBef>
              <a:buNone/>
            </a:pPr>
            <a:endParaRPr sz="1800"/>
          </a:p>
        </p:txBody>
      </p:sp>
      <p:pic>
        <p:nvPicPr>
          <p:cNvPr id="6" name="Picture 5" descr="Iterator Pattern UML Diagram"/>
          <p:cNvPicPr/>
          <p:nvPr/>
        </p:nvPicPr>
        <p:blipFill>
          <a:blip r:embed="rId3">
            <a:extLst>
              <a:ext uri="{28A0092B-C50C-407E-A947-70E740481C1C}">
                <a14:useLocalDpi xmlns:a14="http://schemas.microsoft.com/office/drawing/2010/main" val="0"/>
              </a:ext>
            </a:extLst>
          </a:blip>
          <a:srcRect/>
          <a:stretch>
            <a:fillRect/>
          </a:stretch>
        </p:blipFill>
        <p:spPr bwMode="auto">
          <a:xfrm>
            <a:off x="3078413" y="1171252"/>
            <a:ext cx="5536466" cy="3544916"/>
          </a:xfrm>
          <a:prstGeom prst="rect">
            <a:avLst/>
          </a:prstGeom>
          <a:noFill/>
          <a:ln>
            <a:noFill/>
          </a:ln>
        </p:spPr>
      </p:pic>
      <p:sp>
        <p:nvSpPr>
          <p:cNvPr id="4" name="TextBox 3"/>
          <p:cNvSpPr txBox="1"/>
          <p:nvPr/>
        </p:nvSpPr>
        <p:spPr>
          <a:xfrm>
            <a:off x="458503" y="1549280"/>
            <a:ext cx="2619910" cy="2862322"/>
          </a:xfrm>
          <a:prstGeom prst="rect">
            <a:avLst/>
          </a:prstGeom>
          <a:noFill/>
        </p:spPr>
        <p:txBody>
          <a:bodyPr wrap="square" rtlCol="0">
            <a:spAutoFit/>
          </a:bodyPr>
          <a:lstStyle/>
          <a:p>
            <a:pPr algn="just"/>
            <a:r>
              <a:rPr lang="en-US" sz="2000" smtClean="0"/>
              <a:t>	Mô </a:t>
            </a:r>
            <a:r>
              <a:rPr lang="en-US" sz="2000"/>
              <a:t>hình này được sử dụng để có được một cách thức truy cập các phần tử của một đối tượng theo cách tuần tự mà không cần phải biết đại diện cơ bản của nó.</a:t>
            </a:r>
          </a:p>
        </p:txBody>
      </p:sp>
    </p:spTree>
    <p:extLst>
      <p:ext uri="{BB962C8B-B14F-4D97-AF65-F5344CB8AC3E}">
        <p14:creationId xmlns:p14="http://schemas.microsoft.com/office/powerpoint/2010/main" val="32293207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457199" y="323850"/>
            <a:ext cx="8229600" cy="826856"/>
          </a:xfrm>
          <a:prstGeom prst="rect">
            <a:avLst/>
          </a:prstGeom>
        </p:spPr>
        <p:txBody>
          <a:bodyPr lIns="91425" tIns="91425" rIns="91425" bIns="91425" anchor="ctr" anchorCtr="0">
            <a:noAutofit/>
          </a:bodyPr>
          <a:lstStyle/>
          <a:p>
            <a:pPr lvl="0"/>
            <a:r>
              <a:rPr lang="en-US" sz="3000" b="1">
                <a:solidFill>
                  <a:srgbClr val="FF0000"/>
                </a:solidFill>
              </a:rPr>
              <a:t>Behavioral patterns: Strategy </a:t>
            </a:r>
            <a:r>
              <a:rPr lang="en-US" sz="3000" b="1" smtClean="0">
                <a:solidFill>
                  <a:srgbClr val="FF0000"/>
                </a:solidFill>
              </a:rPr>
              <a:t>Pattern</a:t>
            </a:r>
            <a:endParaRPr lang="en-US" sz="3000" b="1">
              <a:solidFill>
                <a:srgbClr val="FF0000"/>
              </a:solidFill>
            </a:endParaRPr>
          </a:p>
        </p:txBody>
      </p:sp>
      <p:sp>
        <p:nvSpPr>
          <p:cNvPr id="138" name="Shape 138"/>
          <p:cNvSpPr txBox="1">
            <a:spLocks noGrp="1"/>
          </p:cNvSpPr>
          <p:nvPr>
            <p:ph type="body" idx="1"/>
          </p:nvPr>
        </p:nvSpPr>
        <p:spPr>
          <a:xfrm>
            <a:off x="390416" y="1150704"/>
            <a:ext cx="8224463" cy="3775143"/>
          </a:xfrm>
          <a:prstGeom prst="rect">
            <a:avLst/>
          </a:prstGeom>
        </p:spPr>
        <p:txBody>
          <a:bodyPr lIns="91425" tIns="91425" rIns="91425" bIns="91425" anchor="ctr" anchorCtr="0">
            <a:noAutofit/>
          </a:bodyPr>
          <a:lstStyle/>
          <a:p>
            <a:pPr lvl="0" algn="just" rtl="0">
              <a:lnSpc>
                <a:spcPct val="115000"/>
              </a:lnSpc>
              <a:spcBef>
                <a:spcPts val="0"/>
              </a:spcBef>
              <a:buClr>
                <a:schemeClr val="dk1"/>
              </a:buClr>
              <a:buSzPct val="61111"/>
              <a:buFont typeface="Arial"/>
              <a:buNone/>
            </a:pPr>
            <a:endParaRPr lang="en" sz="1800"/>
          </a:p>
          <a:p>
            <a:pPr lvl="0" algn="just" rtl="0">
              <a:spcBef>
                <a:spcPts val="0"/>
              </a:spcBef>
              <a:buNone/>
            </a:pPr>
            <a:endParaRPr sz="1800"/>
          </a:p>
        </p:txBody>
      </p:sp>
      <p:sp>
        <p:nvSpPr>
          <p:cNvPr id="7" name="TextBox 6"/>
          <p:cNvSpPr txBox="1"/>
          <p:nvPr/>
        </p:nvSpPr>
        <p:spPr>
          <a:xfrm>
            <a:off x="436649" y="1654996"/>
            <a:ext cx="3441608" cy="3170099"/>
          </a:xfrm>
          <a:prstGeom prst="rect">
            <a:avLst/>
          </a:prstGeom>
          <a:noFill/>
        </p:spPr>
        <p:txBody>
          <a:bodyPr wrap="square" rtlCol="0">
            <a:spAutoFit/>
          </a:bodyPr>
          <a:lstStyle/>
          <a:p>
            <a:pPr algn="just"/>
            <a:r>
              <a:rPr lang="en-US" sz="2000" smtClean="0"/>
              <a:t>	Strategy </a:t>
            </a:r>
            <a:r>
              <a:rPr lang="en-US" sz="2000"/>
              <a:t>pattern (mẫu chiến lược) là tách rời phần xử lý một chức năng cụ thể ra khỏi </a:t>
            </a:r>
            <a:r>
              <a:rPr lang="en-US" sz="2000"/>
              <a:t>đối </a:t>
            </a:r>
            <a:r>
              <a:rPr lang="en-US" sz="2000" smtClean="0"/>
              <a:t>tượng. Sau </a:t>
            </a:r>
            <a:r>
              <a:rPr lang="en-US" sz="2000"/>
              <a:t>đó tạo ra một tập hợp các thuật toán để xử lý chức năng đó và lựa chọn thuật toán nào mà bạn thấy đúng đắn nhất khi thực thi chương trình</a:t>
            </a:r>
            <a:r>
              <a:rPr lang="en-US" sz="2000"/>
              <a:t>. </a:t>
            </a:r>
            <a:endParaRPr lang="en-US" sz="2000"/>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3878257" y="1234135"/>
            <a:ext cx="4808542" cy="3590960"/>
          </a:xfrm>
          <a:prstGeom prst="rect">
            <a:avLst/>
          </a:prstGeom>
        </p:spPr>
      </p:pic>
    </p:spTree>
    <p:extLst>
      <p:ext uri="{BB962C8B-B14F-4D97-AF65-F5344CB8AC3E}">
        <p14:creationId xmlns:p14="http://schemas.microsoft.com/office/powerpoint/2010/main" val="35889685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457199" y="323850"/>
            <a:ext cx="8229600" cy="826856"/>
          </a:xfrm>
          <a:prstGeom prst="rect">
            <a:avLst/>
          </a:prstGeom>
        </p:spPr>
        <p:txBody>
          <a:bodyPr lIns="91425" tIns="91425" rIns="91425" bIns="91425" anchor="ctr" anchorCtr="0">
            <a:noAutofit/>
          </a:bodyPr>
          <a:lstStyle/>
          <a:p>
            <a:pPr lvl="0"/>
            <a:r>
              <a:rPr lang="en-US" sz="3000" b="1">
                <a:solidFill>
                  <a:srgbClr val="FF0000"/>
                </a:solidFill>
              </a:rPr>
              <a:t>Behavioral patterns: </a:t>
            </a:r>
            <a:r>
              <a:rPr lang="en-US" sz="3000" b="1" smtClean="0">
                <a:solidFill>
                  <a:srgbClr val="FF0000"/>
                </a:solidFill>
              </a:rPr>
              <a:t>Null Object </a:t>
            </a:r>
            <a:r>
              <a:rPr lang="en-US" sz="3000" b="1" smtClean="0">
                <a:solidFill>
                  <a:srgbClr val="FF0000"/>
                </a:solidFill>
              </a:rPr>
              <a:t>Pattern</a:t>
            </a:r>
            <a:endParaRPr lang="en-US" sz="3000" b="1">
              <a:solidFill>
                <a:srgbClr val="FF0000"/>
              </a:solidFill>
            </a:endParaRPr>
          </a:p>
        </p:txBody>
      </p:sp>
      <p:sp>
        <p:nvSpPr>
          <p:cNvPr id="138" name="Shape 138"/>
          <p:cNvSpPr txBox="1">
            <a:spLocks noGrp="1"/>
          </p:cNvSpPr>
          <p:nvPr>
            <p:ph type="body" idx="1"/>
          </p:nvPr>
        </p:nvSpPr>
        <p:spPr>
          <a:xfrm>
            <a:off x="390416" y="1150704"/>
            <a:ext cx="8224463" cy="3775143"/>
          </a:xfrm>
          <a:prstGeom prst="rect">
            <a:avLst/>
          </a:prstGeom>
        </p:spPr>
        <p:txBody>
          <a:bodyPr lIns="91425" tIns="91425" rIns="91425" bIns="91425" anchor="ctr" anchorCtr="0">
            <a:noAutofit/>
          </a:bodyPr>
          <a:lstStyle/>
          <a:p>
            <a:pPr lvl="0" algn="just" rtl="0">
              <a:lnSpc>
                <a:spcPct val="115000"/>
              </a:lnSpc>
              <a:spcBef>
                <a:spcPts val="0"/>
              </a:spcBef>
              <a:buClr>
                <a:schemeClr val="dk1"/>
              </a:buClr>
              <a:buSzPct val="61111"/>
              <a:buFont typeface="Arial"/>
              <a:buNone/>
            </a:pPr>
            <a:endParaRPr lang="en" sz="1800"/>
          </a:p>
          <a:p>
            <a:pPr lvl="0" algn="just" rtl="0">
              <a:spcBef>
                <a:spcPts val="0"/>
              </a:spcBef>
              <a:buNone/>
            </a:pPr>
            <a:endParaRPr sz="1800"/>
          </a:p>
        </p:txBody>
      </p:sp>
      <p:sp>
        <p:nvSpPr>
          <p:cNvPr id="7" name="TextBox 6"/>
          <p:cNvSpPr txBox="1"/>
          <p:nvPr/>
        </p:nvSpPr>
        <p:spPr>
          <a:xfrm>
            <a:off x="439217" y="1404730"/>
            <a:ext cx="2858786" cy="3170099"/>
          </a:xfrm>
          <a:prstGeom prst="rect">
            <a:avLst/>
          </a:prstGeom>
          <a:noFill/>
        </p:spPr>
        <p:txBody>
          <a:bodyPr wrap="square" rtlCol="0">
            <a:spAutoFit/>
          </a:bodyPr>
          <a:lstStyle/>
          <a:p>
            <a:pPr algn="just"/>
            <a:r>
              <a:rPr lang="en-US" sz="2000" smtClean="0"/>
              <a:t>	Cung </a:t>
            </a:r>
            <a:r>
              <a:rPr lang="en-US" sz="2000"/>
              <a:t>cấp </a:t>
            </a:r>
            <a:r>
              <a:rPr lang="en-US" sz="2000"/>
              <a:t>một </a:t>
            </a:r>
            <a:r>
              <a:rPr lang="en-US" sz="2000" smtClean="0">
                <a:solidFill>
                  <a:srgbClr val="C00000"/>
                </a:solidFill>
              </a:rPr>
              <a:t>Null </a:t>
            </a:r>
            <a:r>
              <a:rPr lang="en-US" sz="2000">
                <a:solidFill>
                  <a:srgbClr val="C00000"/>
                </a:solidFill>
              </a:rPr>
              <a:t>O</a:t>
            </a:r>
            <a:r>
              <a:rPr lang="en-US" sz="2000" smtClean="0">
                <a:solidFill>
                  <a:srgbClr val="C00000"/>
                </a:solidFill>
              </a:rPr>
              <a:t>bject</a:t>
            </a:r>
            <a:r>
              <a:rPr lang="en-US" sz="2000" smtClean="0"/>
              <a:t> </a:t>
            </a:r>
            <a:r>
              <a:rPr lang="en-US" sz="2000"/>
              <a:t>để thay thế cho trường hợp một instance bị NULL. Thay vì sử dụng một lệnh IF để check một null value, Null Object sẽ phản ánh một mối liên hệ không phải thực hiện - không làm gì cả.</a:t>
            </a:r>
          </a:p>
        </p:txBody>
      </p:sp>
      <p:pic>
        <p:nvPicPr>
          <p:cNvPr id="9" name="Picture 8"/>
          <p:cNvPicPr/>
          <p:nvPr/>
        </p:nvPicPr>
        <p:blipFill>
          <a:blip r:embed="rId3">
            <a:extLst>
              <a:ext uri="{28A0092B-C50C-407E-A947-70E740481C1C}">
                <a14:useLocalDpi xmlns:a14="http://schemas.microsoft.com/office/drawing/2010/main" val="0"/>
              </a:ext>
            </a:extLst>
          </a:blip>
          <a:stretch>
            <a:fillRect/>
          </a:stretch>
        </p:blipFill>
        <p:spPr>
          <a:xfrm>
            <a:off x="3298003" y="1315092"/>
            <a:ext cx="5388796" cy="3380198"/>
          </a:xfrm>
          <a:prstGeom prst="rect">
            <a:avLst/>
          </a:prstGeom>
        </p:spPr>
      </p:pic>
    </p:spTree>
    <p:extLst>
      <p:ext uri="{BB962C8B-B14F-4D97-AF65-F5344CB8AC3E}">
        <p14:creationId xmlns:p14="http://schemas.microsoft.com/office/powerpoint/2010/main" val="22072978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4237666537"/>
              </p:ext>
            </p:extLst>
          </p:nvPr>
        </p:nvGraphicFramePr>
        <p:xfrm>
          <a:off x="447675" y="568325"/>
          <a:ext cx="6600825"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776277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457199" y="323850"/>
            <a:ext cx="8229600" cy="826856"/>
          </a:xfrm>
          <a:prstGeom prst="rect">
            <a:avLst/>
          </a:prstGeom>
        </p:spPr>
        <p:txBody>
          <a:bodyPr lIns="91425" tIns="91425" rIns="91425" bIns="91425" anchor="ctr" anchorCtr="0">
            <a:noAutofit/>
          </a:bodyPr>
          <a:lstStyle/>
          <a:p>
            <a:r>
              <a:rPr lang="en-US" sz="3000" b="1">
                <a:solidFill>
                  <a:srgbClr val="FF0000"/>
                </a:solidFill>
              </a:rPr>
              <a:t>Giới thiệu Design </a:t>
            </a:r>
            <a:r>
              <a:rPr lang="en-US" sz="3000" b="1" smtClean="0">
                <a:solidFill>
                  <a:srgbClr val="FF0000"/>
                </a:solidFill>
              </a:rPr>
              <a:t>Pattern</a:t>
            </a:r>
            <a:endParaRPr lang="en-US" sz="3000" b="1">
              <a:solidFill>
                <a:srgbClr val="FF0000"/>
              </a:solidFill>
            </a:endParaRPr>
          </a:p>
        </p:txBody>
      </p:sp>
      <p:sp>
        <p:nvSpPr>
          <p:cNvPr id="138" name="Shape 138"/>
          <p:cNvSpPr txBox="1">
            <a:spLocks noGrp="1"/>
          </p:cNvSpPr>
          <p:nvPr>
            <p:ph type="body" idx="1"/>
          </p:nvPr>
        </p:nvSpPr>
        <p:spPr>
          <a:xfrm>
            <a:off x="462336" y="1150706"/>
            <a:ext cx="8224463" cy="3775143"/>
          </a:xfrm>
          <a:prstGeom prst="rect">
            <a:avLst/>
          </a:prstGeom>
        </p:spPr>
        <p:txBody>
          <a:bodyPr lIns="91425" tIns="91425" rIns="91425" bIns="91425" anchor="ctr" anchorCtr="0">
            <a:noAutofit/>
          </a:bodyPr>
          <a:lstStyle/>
          <a:p>
            <a:pPr lvl="0" algn="just" rtl="0">
              <a:lnSpc>
                <a:spcPct val="115000"/>
              </a:lnSpc>
              <a:spcBef>
                <a:spcPts val="0"/>
              </a:spcBef>
              <a:buClr>
                <a:schemeClr val="dk1"/>
              </a:buClr>
              <a:buSzPct val="61111"/>
              <a:buFont typeface="Arial"/>
              <a:buNone/>
            </a:pPr>
            <a:endParaRPr lang="en" sz="1800"/>
          </a:p>
          <a:p>
            <a:pPr lvl="0" algn="just" rtl="0">
              <a:spcBef>
                <a:spcPts val="0"/>
              </a:spcBef>
              <a:buNone/>
            </a:pPr>
            <a:endParaRPr sz="1800"/>
          </a:p>
        </p:txBody>
      </p:sp>
      <p:sp>
        <p:nvSpPr>
          <p:cNvPr id="2" name="Rectangle 1"/>
          <p:cNvSpPr/>
          <p:nvPr/>
        </p:nvSpPr>
        <p:spPr>
          <a:xfrm>
            <a:off x="457199" y="1602254"/>
            <a:ext cx="8080625" cy="2015936"/>
          </a:xfrm>
          <a:prstGeom prst="rect">
            <a:avLst/>
          </a:prstGeom>
        </p:spPr>
        <p:txBody>
          <a:bodyPr wrap="square">
            <a:spAutoFit/>
          </a:bodyPr>
          <a:lstStyle/>
          <a:p>
            <a:pPr lvl="0">
              <a:spcAft>
                <a:spcPts val="600"/>
              </a:spcAft>
            </a:pPr>
            <a:r>
              <a:rPr lang="en-US" sz="2400" smtClean="0"/>
              <a:t>	Design </a:t>
            </a:r>
            <a:r>
              <a:rPr lang="en-US" sz="2400"/>
              <a:t>patterns là tập các giải pháp cho vấn đề phổ biến trong thiết kế các hệ thống máy tính. </a:t>
            </a:r>
            <a:endParaRPr lang="en-US" sz="2400" smtClean="0"/>
          </a:p>
          <a:p>
            <a:pPr lvl="0">
              <a:spcAft>
                <a:spcPts val="600"/>
              </a:spcAft>
            </a:pPr>
            <a:r>
              <a:rPr lang="en-US" sz="2400"/>
              <a:t>	</a:t>
            </a:r>
            <a:r>
              <a:rPr lang="en-US" sz="2400" smtClean="0"/>
              <a:t>Đây </a:t>
            </a:r>
            <a:r>
              <a:rPr lang="en-US" sz="2400"/>
              <a:t>là tập các giải pháp đã được công nhận là tài liệu có giá trị, những người phát triển có thể áp dụng giải pháp này để giải quyết các vấn đề tương tự.</a:t>
            </a:r>
          </a:p>
        </p:txBody>
      </p:sp>
    </p:spTree>
    <p:extLst>
      <p:ext uri="{BB962C8B-B14F-4D97-AF65-F5344CB8AC3E}">
        <p14:creationId xmlns:p14="http://schemas.microsoft.com/office/powerpoint/2010/main" val="41819432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457199" y="323850"/>
            <a:ext cx="8229600" cy="826856"/>
          </a:xfrm>
          <a:prstGeom prst="rect">
            <a:avLst/>
          </a:prstGeom>
        </p:spPr>
        <p:txBody>
          <a:bodyPr lIns="91425" tIns="91425" rIns="91425" bIns="91425" anchor="ctr" anchorCtr="0">
            <a:noAutofit/>
          </a:bodyPr>
          <a:lstStyle/>
          <a:p>
            <a:pPr lvl="0"/>
            <a:r>
              <a:rPr lang="vi-VN" altLang="ja-JP" sz="3000" b="1">
                <a:solidFill>
                  <a:srgbClr val="FF0000"/>
                </a:solidFill>
                <a:sym typeface="Wingdings" panose="05000000000000000000" pitchFamily="2" charset="2"/>
              </a:rPr>
              <a:t>Tại sao </a:t>
            </a:r>
            <a:r>
              <a:rPr lang="en-US" altLang="ja-JP" sz="3000" b="1">
                <a:solidFill>
                  <a:srgbClr val="FF0000"/>
                </a:solidFill>
                <a:sym typeface="Wingdings" panose="05000000000000000000" pitchFamily="2" charset="2"/>
              </a:rPr>
              <a:t>nên sử</a:t>
            </a:r>
            <a:r>
              <a:rPr lang="vi-VN" altLang="ja-JP" sz="3000" b="1">
                <a:solidFill>
                  <a:srgbClr val="FF0000"/>
                </a:solidFill>
                <a:sym typeface="Wingdings" panose="05000000000000000000" pitchFamily="2" charset="2"/>
              </a:rPr>
              <a:t> dụng Design Pattern</a:t>
            </a:r>
            <a:r>
              <a:rPr lang="en-US" altLang="ja-JP" sz="3000" b="1">
                <a:solidFill>
                  <a:srgbClr val="FF0000"/>
                </a:solidFill>
                <a:sym typeface="Wingdings" panose="05000000000000000000" pitchFamily="2" charset="2"/>
              </a:rPr>
              <a:t>?</a:t>
            </a:r>
            <a:endParaRPr lang="en-US" sz="3000" b="1">
              <a:solidFill>
                <a:srgbClr val="FF0000"/>
              </a:solidFill>
            </a:endParaRPr>
          </a:p>
        </p:txBody>
      </p:sp>
      <p:sp>
        <p:nvSpPr>
          <p:cNvPr id="138" name="Shape 138"/>
          <p:cNvSpPr txBox="1">
            <a:spLocks noGrp="1"/>
          </p:cNvSpPr>
          <p:nvPr>
            <p:ph type="body" idx="1"/>
          </p:nvPr>
        </p:nvSpPr>
        <p:spPr>
          <a:xfrm>
            <a:off x="462336" y="1150706"/>
            <a:ext cx="8224463" cy="3775143"/>
          </a:xfrm>
          <a:prstGeom prst="rect">
            <a:avLst/>
          </a:prstGeom>
        </p:spPr>
        <p:txBody>
          <a:bodyPr lIns="91425" tIns="91425" rIns="91425" bIns="91425" anchor="ctr" anchorCtr="0">
            <a:noAutofit/>
          </a:bodyPr>
          <a:lstStyle/>
          <a:p>
            <a:pPr lvl="0" algn="just" rtl="0">
              <a:lnSpc>
                <a:spcPct val="115000"/>
              </a:lnSpc>
              <a:spcBef>
                <a:spcPts val="0"/>
              </a:spcBef>
              <a:buClr>
                <a:schemeClr val="dk1"/>
              </a:buClr>
              <a:buSzPct val="61111"/>
              <a:buFont typeface="Arial"/>
              <a:buNone/>
            </a:pPr>
            <a:endParaRPr lang="en" sz="1800"/>
          </a:p>
          <a:p>
            <a:pPr lvl="0" algn="just" rtl="0">
              <a:spcBef>
                <a:spcPts val="0"/>
              </a:spcBef>
              <a:buNone/>
            </a:pPr>
            <a:endParaRPr sz="1800"/>
          </a:p>
        </p:txBody>
      </p:sp>
      <p:sp>
        <p:nvSpPr>
          <p:cNvPr id="2" name="Rectangle 1"/>
          <p:cNvSpPr/>
          <p:nvPr/>
        </p:nvSpPr>
        <p:spPr>
          <a:xfrm>
            <a:off x="457199" y="1389499"/>
            <a:ext cx="8080625" cy="2954655"/>
          </a:xfrm>
          <a:prstGeom prst="rect">
            <a:avLst/>
          </a:prstGeom>
        </p:spPr>
        <p:txBody>
          <a:bodyPr wrap="square">
            <a:spAutoFit/>
          </a:bodyPr>
          <a:lstStyle/>
          <a:p>
            <a:pPr marL="342900" lvl="0" indent="-342900" algn="just">
              <a:spcAft>
                <a:spcPts val="600"/>
              </a:spcAft>
              <a:buFont typeface="Symbol" panose="05050102010706020507" pitchFamily="18" charset="2"/>
              <a:buChar char="-"/>
            </a:pPr>
            <a:r>
              <a:rPr lang="en-US" sz="2200" smtClean="0"/>
              <a:t>Design </a:t>
            </a:r>
            <a:r>
              <a:rPr lang="en-US" sz="2200"/>
              <a:t>pattern cung cấp giải pháp ở dạng </a:t>
            </a:r>
            <a:r>
              <a:rPr lang="en-US" sz="2200">
                <a:solidFill>
                  <a:srgbClr val="FF0000"/>
                </a:solidFill>
              </a:rPr>
              <a:t>tổng quát,</a:t>
            </a:r>
            <a:r>
              <a:rPr lang="en-US" sz="2200"/>
              <a:t> giúp tăng tốc độ phát triển phần mềm bằng cách đưa ra các </a:t>
            </a:r>
            <a:r>
              <a:rPr lang="en-US" sz="2200">
                <a:solidFill>
                  <a:srgbClr val="FF0000"/>
                </a:solidFill>
              </a:rPr>
              <a:t>mô hình test, mô hình phát triển</a:t>
            </a:r>
            <a:r>
              <a:rPr lang="en-US" sz="2200"/>
              <a:t> đã qua kiểm nghiệm. </a:t>
            </a:r>
            <a:endParaRPr lang="en-US" sz="2200" smtClean="0"/>
          </a:p>
          <a:p>
            <a:pPr marL="342900" lvl="0" indent="-342900" algn="just">
              <a:spcAft>
                <a:spcPts val="600"/>
              </a:spcAft>
              <a:buFont typeface="Symbol" panose="05050102010706020507" pitchFamily="18" charset="2"/>
              <a:buChar char="-"/>
            </a:pPr>
            <a:r>
              <a:rPr lang="vi-VN" sz="2200" smtClean="0">
                <a:solidFill>
                  <a:srgbClr val="FF0000"/>
                </a:solidFill>
              </a:rPr>
              <a:t>Dùng </a:t>
            </a:r>
            <a:r>
              <a:rPr lang="vi-VN" sz="2200">
                <a:solidFill>
                  <a:srgbClr val="FF0000"/>
                </a:solidFill>
              </a:rPr>
              <a:t>lại</a:t>
            </a:r>
            <a:r>
              <a:rPr lang="vi-VN" sz="2200"/>
              <a:t> các design pattern giúp tránh được các vấn đề tiềm ẩn có thể gây ra những lỗi </a:t>
            </a:r>
            <a:r>
              <a:rPr lang="vi-VN" sz="2200" smtClean="0"/>
              <a:t>lớn</a:t>
            </a:r>
            <a:r>
              <a:rPr lang="en-US" sz="2200" smtClean="0"/>
              <a:t>,</a:t>
            </a:r>
            <a:r>
              <a:rPr lang="vi-VN" sz="2200" smtClean="0"/>
              <a:t> dễ </a:t>
            </a:r>
            <a:r>
              <a:rPr lang="vi-VN" sz="2200"/>
              <a:t>dàng nâng cấp, bảo trì về sau.</a:t>
            </a:r>
            <a:endParaRPr lang="en-US" sz="2200"/>
          </a:p>
          <a:p>
            <a:pPr marL="342900" lvl="0" indent="-342900" algn="just">
              <a:spcAft>
                <a:spcPts val="600"/>
              </a:spcAft>
              <a:buFont typeface="Symbol" panose="05050102010706020507" pitchFamily="18" charset="2"/>
              <a:buChar char="-"/>
            </a:pPr>
            <a:r>
              <a:rPr lang="en-US" sz="2200" smtClean="0"/>
              <a:t>L</a:t>
            </a:r>
            <a:r>
              <a:rPr lang="vi-VN" sz="2200" smtClean="0"/>
              <a:t>ập </a:t>
            </a:r>
            <a:r>
              <a:rPr lang="vi-VN" sz="2200"/>
              <a:t>trình viên khác sẽ có thể </a:t>
            </a:r>
            <a:r>
              <a:rPr lang="vi-VN" sz="2200">
                <a:solidFill>
                  <a:srgbClr val="FF0000"/>
                </a:solidFill>
              </a:rPr>
              <a:t>dễ dàng nhận ra</a:t>
            </a:r>
            <a:r>
              <a:rPr lang="vi-VN" sz="2200"/>
              <a:t> </a:t>
            </a:r>
            <a:r>
              <a:rPr lang="en-US" sz="2200" smtClean="0"/>
              <a:t>mẫu thiết kế</a:t>
            </a:r>
            <a:r>
              <a:rPr lang="vi-VN" sz="2200" smtClean="0"/>
              <a:t> </a:t>
            </a:r>
            <a:r>
              <a:rPr lang="vi-VN" sz="2200"/>
              <a:t>(đặc biệt là nếu bạn sử dụng quy ước đặt tên tốt).</a:t>
            </a:r>
            <a:endParaRPr lang="en-US" sz="2200"/>
          </a:p>
        </p:txBody>
      </p:sp>
    </p:spTree>
    <p:extLst>
      <p:ext uri="{BB962C8B-B14F-4D97-AF65-F5344CB8AC3E}">
        <p14:creationId xmlns:p14="http://schemas.microsoft.com/office/powerpoint/2010/main" val="6922769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457199" y="323850"/>
            <a:ext cx="8229600" cy="826856"/>
          </a:xfrm>
          <a:prstGeom prst="rect">
            <a:avLst/>
          </a:prstGeom>
        </p:spPr>
        <p:txBody>
          <a:bodyPr lIns="91425" tIns="91425" rIns="91425" bIns="91425" anchor="ctr" anchorCtr="0">
            <a:noAutofit/>
          </a:bodyPr>
          <a:lstStyle/>
          <a:p>
            <a:pPr lvl="0"/>
            <a:r>
              <a:rPr lang="en-US" sz="3000" b="1">
                <a:solidFill>
                  <a:srgbClr val="FF0000"/>
                </a:solidFill>
              </a:rPr>
              <a:t>Các đặc tính của Design </a:t>
            </a:r>
            <a:r>
              <a:rPr lang="en-US" sz="3000" b="1" smtClean="0">
                <a:solidFill>
                  <a:srgbClr val="FF0000"/>
                </a:solidFill>
              </a:rPr>
              <a:t>Pattern</a:t>
            </a:r>
            <a:endParaRPr lang="en-US" sz="3000" b="1">
              <a:solidFill>
                <a:srgbClr val="FF0000"/>
              </a:solidFill>
            </a:endParaRPr>
          </a:p>
        </p:txBody>
      </p:sp>
      <p:sp>
        <p:nvSpPr>
          <p:cNvPr id="138" name="Shape 138"/>
          <p:cNvSpPr txBox="1">
            <a:spLocks noGrp="1"/>
          </p:cNvSpPr>
          <p:nvPr>
            <p:ph type="body" idx="1"/>
          </p:nvPr>
        </p:nvSpPr>
        <p:spPr>
          <a:xfrm>
            <a:off x="462336" y="1150706"/>
            <a:ext cx="8224463" cy="3775143"/>
          </a:xfrm>
          <a:prstGeom prst="rect">
            <a:avLst/>
          </a:prstGeom>
        </p:spPr>
        <p:txBody>
          <a:bodyPr lIns="91425" tIns="91425" rIns="91425" bIns="91425" anchor="ctr" anchorCtr="0">
            <a:noAutofit/>
          </a:bodyPr>
          <a:lstStyle/>
          <a:p>
            <a:pPr lvl="0" algn="just" rtl="0">
              <a:lnSpc>
                <a:spcPct val="115000"/>
              </a:lnSpc>
              <a:spcBef>
                <a:spcPts val="0"/>
              </a:spcBef>
              <a:buClr>
                <a:schemeClr val="dk1"/>
              </a:buClr>
              <a:buSzPct val="61111"/>
              <a:buFont typeface="Arial"/>
              <a:buNone/>
            </a:pPr>
            <a:endParaRPr lang="en" sz="1800"/>
          </a:p>
          <a:p>
            <a:pPr lvl="0" algn="just" rtl="0">
              <a:spcBef>
                <a:spcPts val="0"/>
              </a:spcBef>
              <a:buNone/>
            </a:pPr>
            <a:endParaRPr sz="1800"/>
          </a:p>
        </p:txBody>
      </p:sp>
      <p:sp>
        <p:nvSpPr>
          <p:cNvPr id="2" name="Rectangle 1"/>
          <p:cNvSpPr/>
          <p:nvPr/>
        </p:nvSpPr>
        <p:spPr>
          <a:xfrm>
            <a:off x="457199" y="1417406"/>
            <a:ext cx="8080625" cy="2769989"/>
          </a:xfrm>
          <a:prstGeom prst="rect">
            <a:avLst/>
          </a:prstGeom>
        </p:spPr>
        <p:txBody>
          <a:bodyPr wrap="square">
            <a:spAutoFit/>
          </a:bodyPr>
          <a:lstStyle/>
          <a:p>
            <a:pPr marL="342900" lvl="0" indent="-342900">
              <a:spcAft>
                <a:spcPts val="600"/>
              </a:spcAft>
              <a:buClr>
                <a:srgbClr val="FF9933"/>
              </a:buClr>
              <a:buFont typeface="Wingdings" panose="05000000000000000000" pitchFamily="2" charset="2"/>
              <a:buChar char="v"/>
            </a:pPr>
            <a:r>
              <a:rPr lang="en-US" sz="2200">
                <a:solidFill>
                  <a:schemeClr val="tx1"/>
                </a:solidFill>
              </a:rPr>
              <a:t>Dễ bảo trì, quản lý và sửa đổi.</a:t>
            </a:r>
          </a:p>
          <a:p>
            <a:pPr marL="342900" lvl="0" indent="-342900">
              <a:spcAft>
                <a:spcPts val="600"/>
              </a:spcAft>
              <a:buClr>
                <a:srgbClr val="FF9933"/>
              </a:buClr>
              <a:buFont typeface="Wingdings" panose="05000000000000000000" pitchFamily="2" charset="2"/>
              <a:buChar char="v"/>
            </a:pPr>
            <a:r>
              <a:rPr lang="en-US" sz="2200">
                <a:solidFill>
                  <a:schemeClr val="tx1"/>
                </a:solidFill>
              </a:rPr>
              <a:t>Có thể tái sử dụng trong nhiều project.</a:t>
            </a:r>
          </a:p>
          <a:p>
            <a:pPr marL="342900" lvl="0" indent="-342900">
              <a:spcAft>
                <a:spcPts val="600"/>
              </a:spcAft>
              <a:buClr>
                <a:srgbClr val="FF9933"/>
              </a:buClr>
              <a:buFont typeface="Wingdings" panose="05000000000000000000" pitchFamily="2" charset="2"/>
              <a:buChar char="v"/>
            </a:pPr>
            <a:r>
              <a:rPr lang="en-US" sz="2200">
                <a:solidFill>
                  <a:schemeClr val="tx1"/>
                </a:solidFill>
              </a:rPr>
              <a:t>Cung cấp giải pháp giúp xác định được kiến trúc hệ thống.</a:t>
            </a:r>
          </a:p>
          <a:p>
            <a:pPr marL="342900" lvl="0" indent="-342900">
              <a:spcAft>
                <a:spcPts val="600"/>
              </a:spcAft>
              <a:buClr>
                <a:srgbClr val="FF9933"/>
              </a:buClr>
              <a:buFont typeface="Wingdings" panose="05000000000000000000" pitchFamily="2" charset="2"/>
              <a:buChar char="v"/>
            </a:pPr>
            <a:r>
              <a:rPr lang="en-US" sz="2200">
                <a:solidFill>
                  <a:schemeClr val="tx1"/>
                </a:solidFill>
              </a:rPr>
              <a:t>Nắm bắt được các kinh nghiệm kỹ thuật phần mềm.</a:t>
            </a:r>
          </a:p>
          <a:p>
            <a:pPr marL="342900" lvl="0" indent="-342900">
              <a:spcAft>
                <a:spcPts val="600"/>
              </a:spcAft>
              <a:buClr>
                <a:srgbClr val="FF9933"/>
              </a:buClr>
              <a:buFont typeface="Wingdings" panose="05000000000000000000" pitchFamily="2" charset="2"/>
              <a:buChar char="v"/>
            </a:pPr>
            <a:r>
              <a:rPr lang="en-US" sz="2200" smtClean="0">
                <a:solidFill>
                  <a:schemeClr val="tx1"/>
                </a:solidFill>
              </a:rPr>
              <a:t>Là các giải pháp tốt được kiểm chứng được xây dựng dựa trên kiến thức và kinh nghiệm của các chuyên gia phát triển phần mềm.</a:t>
            </a:r>
          </a:p>
        </p:txBody>
      </p:sp>
    </p:spTree>
    <p:extLst>
      <p:ext uri="{BB962C8B-B14F-4D97-AF65-F5344CB8AC3E}">
        <p14:creationId xmlns:p14="http://schemas.microsoft.com/office/powerpoint/2010/main" val="23241291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457199" y="323850"/>
            <a:ext cx="8229600" cy="826856"/>
          </a:xfrm>
          <a:prstGeom prst="rect">
            <a:avLst/>
          </a:prstGeom>
        </p:spPr>
        <p:txBody>
          <a:bodyPr lIns="91425" tIns="91425" rIns="91425" bIns="91425" anchor="ctr" anchorCtr="0">
            <a:noAutofit/>
          </a:bodyPr>
          <a:lstStyle/>
          <a:p>
            <a:pPr lvl="0"/>
            <a:r>
              <a:rPr lang="en-US" altLang="ja-JP" sz="3000" b="1">
                <a:solidFill>
                  <a:srgbClr val="FF0000"/>
                </a:solidFill>
                <a:sym typeface="Wingdings" panose="05000000000000000000" pitchFamily="2" charset="2"/>
              </a:rPr>
              <a:t>Các </a:t>
            </a:r>
            <a:r>
              <a:rPr lang="vi-VN" altLang="ja-JP" sz="3000" b="1">
                <a:solidFill>
                  <a:srgbClr val="FF0000"/>
                </a:solidFill>
                <a:sym typeface="Wingdings" panose="05000000000000000000" pitchFamily="2" charset="2"/>
              </a:rPr>
              <a:t>loại Design </a:t>
            </a:r>
            <a:r>
              <a:rPr lang="vi-VN" altLang="ja-JP" sz="3000" b="1" smtClean="0">
                <a:solidFill>
                  <a:srgbClr val="FF0000"/>
                </a:solidFill>
                <a:sym typeface="Wingdings" panose="05000000000000000000" pitchFamily="2" charset="2"/>
              </a:rPr>
              <a:t>Pattern</a:t>
            </a:r>
            <a:endParaRPr lang="en-US" sz="3000" b="1">
              <a:solidFill>
                <a:srgbClr val="FF0000"/>
              </a:solidFill>
            </a:endParaRPr>
          </a:p>
        </p:txBody>
      </p:sp>
      <p:sp>
        <p:nvSpPr>
          <p:cNvPr id="138" name="Shape 138"/>
          <p:cNvSpPr txBox="1">
            <a:spLocks noGrp="1"/>
          </p:cNvSpPr>
          <p:nvPr>
            <p:ph type="body" idx="1"/>
          </p:nvPr>
        </p:nvSpPr>
        <p:spPr>
          <a:xfrm>
            <a:off x="462336" y="1150706"/>
            <a:ext cx="8224463" cy="3775143"/>
          </a:xfrm>
          <a:prstGeom prst="rect">
            <a:avLst/>
          </a:prstGeom>
        </p:spPr>
        <p:txBody>
          <a:bodyPr lIns="91425" tIns="91425" rIns="91425" bIns="91425" anchor="ctr" anchorCtr="0">
            <a:noAutofit/>
          </a:bodyPr>
          <a:lstStyle/>
          <a:p>
            <a:pPr lvl="0" algn="just" rtl="0">
              <a:lnSpc>
                <a:spcPct val="115000"/>
              </a:lnSpc>
              <a:spcBef>
                <a:spcPts val="0"/>
              </a:spcBef>
              <a:buClr>
                <a:schemeClr val="dk1"/>
              </a:buClr>
              <a:buSzPct val="61111"/>
              <a:buFont typeface="Arial"/>
              <a:buNone/>
            </a:pPr>
            <a:endParaRPr lang="en" sz="1800"/>
          </a:p>
          <a:p>
            <a:pPr lvl="0" algn="just" rtl="0">
              <a:spcBef>
                <a:spcPts val="0"/>
              </a:spcBef>
              <a:buNone/>
            </a:pPr>
            <a:endParaRPr sz="1800"/>
          </a:p>
        </p:txBody>
      </p:sp>
      <p:sp>
        <p:nvSpPr>
          <p:cNvPr id="2" name="Rectangle 1"/>
          <p:cNvSpPr/>
          <p:nvPr/>
        </p:nvSpPr>
        <p:spPr>
          <a:xfrm>
            <a:off x="457199" y="1417406"/>
            <a:ext cx="8080625" cy="2277547"/>
          </a:xfrm>
          <a:prstGeom prst="rect">
            <a:avLst/>
          </a:prstGeom>
        </p:spPr>
        <p:txBody>
          <a:bodyPr wrap="square">
            <a:spAutoFit/>
          </a:bodyPr>
          <a:lstStyle/>
          <a:p>
            <a:pPr marL="342900" indent="-342900">
              <a:spcAft>
                <a:spcPts val="600"/>
              </a:spcAft>
              <a:buFont typeface="Symbol" panose="05050102010706020507" pitchFamily="18" charset="2"/>
              <a:buChar char="-"/>
            </a:pPr>
            <a:r>
              <a:rPr lang="en-US" sz="2200" smtClean="0">
                <a:solidFill>
                  <a:srgbClr val="FF0000"/>
                </a:solidFill>
              </a:rPr>
              <a:t>Nhóm </a:t>
            </a:r>
            <a:r>
              <a:rPr lang="en-US" sz="2200">
                <a:solidFill>
                  <a:srgbClr val="FF0000"/>
                </a:solidFill>
              </a:rPr>
              <a:t>khởi tạo (Creational Pattern):</a:t>
            </a:r>
            <a:r>
              <a:rPr lang="en-US" sz="2200" b="1"/>
              <a:t> </a:t>
            </a:r>
            <a:r>
              <a:rPr lang="en-US" sz="2200"/>
              <a:t>Khởi tạo đối tượng cụ thể từ một định nghĩa trừu tượng (abstract class, interface). </a:t>
            </a:r>
          </a:p>
          <a:p>
            <a:pPr marL="342900" lvl="1" indent="-342900">
              <a:spcAft>
                <a:spcPts val="600"/>
              </a:spcAft>
              <a:buFont typeface="Symbol" panose="05050102010706020507" pitchFamily="18" charset="2"/>
              <a:buChar char="-"/>
            </a:pPr>
            <a:r>
              <a:rPr lang="en-US" sz="2200" smtClean="0">
                <a:solidFill>
                  <a:srgbClr val="FF0000"/>
                </a:solidFill>
              </a:rPr>
              <a:t>Nhóm </a:t>
            </a:r>
            <a:r>
              <a:rPr lang="en-US" sz="2200">
                <a:solidFill>
                  <a:srgbClr val="FF0000"/>
                </a:solidFill>
              </a:rPr>
              <a:t>cấu trúc tĩnh (Structural Pattern</a:t>
            </a:r>
            <a:r>
              <a:rPr lang="en-US" sz="2200" smtClean="0">
                <a:solidFill>
                  <a:srgbClr val="FF0000"/>
                </a:solidFill>
              </a:rPr>
              <a:t>):</a:t>
            </a:r>
            <a:r>
              <a:rPr lang="en-US" sz="2200" b="1" smtClean="0"/>
              <a:t> </a:t>
            </a:r>
            <a:r>
              <a:rPr lang="en-US" sz="2200" smtClean="0"/>
              <a:t>Dùng </a:t>
            </a:r>
            <a:r>
              <a:rPr lang="en-US" sz="2200"/>
              <a:t>để thiết lập, định nghĩa quan hệ giữa các đối tượng.</a:t>
            </a:r>
          </a:p>
          <a:p>
            <a:pPr marL="342900" lvl="1" indent="-342900">
              <a:spcAft>
                <a:spcPts val="600"/>
              </a:spcAft>
              <a:buFont typeface="Symbol" panose="05050102010706020507" pitchFamily="18" charset="2"/>
              <a:buChar char="-"/>
            </a:pPr>
            <a:r>
              <a:rPr lang="en-US" sz="2200" smtClean="0">
                <a:solidFill>
                  <a:srgbClr val="FF0000"/>
                </a:solidFill>
              </a:rPr>
              <a:t>Nhóm </a:t>
            </a:r>
            <a:r>
              <a:rPr lang="en-US" sz="2200">
                <a:solidFill>
                  <a:srgbClr val="FF0000"/>
                </a:solidFill>
              </a:rPr>
              <a:t>tương tác động (Behavioral Pattern</a:t>
            </a:r>
            <a:r>
              <a:rPr lang="en-US" sz="2200" smtClean="0">
                <a:solidFill>
                  <a:srgbClr val="FF0000"/>
                </a:solidFill>
              </a:rPr>
              <a:t>):</a:t>
            </a:r>
            <a:r>
              <a:rPr lang="en-US" sz="2200" b="1" smtClean="0"/>
              <a:t> </a:t>
            </a:r>
            <a:r>
              <a:rPr lang="en-US" sz="2200" smtClean="0"/>
              <a:t>Nhóm </a:t>
            </a:r>
            <a:r>
              <a:rPr lang="en-US" sz="2200"/>
              <a:t>này dùng trong thực hiện các hành vi của đối tượng.</a:t>
            </a:r>
          </a:p>
        </p:txBody>
      </p:sp>
    </p:spTree>
    <p:extLst>
      <p:ext uri="{BB962C8B-B14F-4D97-AF65-F5344CB8AC3E}">
        <p14:creationId xmlns:p14="http://schemas.microsoft.com/office/powerpoint/2010/main" val="19495785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457199" y="323850"/>
            <a:ext cx="8229600" cy="826856"/>
          </a:xfrm>
          <a:prstGeom prst="rect">
            <a:avLst/>
          </a:prstGeom>
        </p:spPr>
        <p:txBody>
          <a:bodyPr lIns="91425" tIns="91425" rIns="91425" bIns="91425" anchor="ctr" anchorCtr="0">
            <a:noAutofit/>
          </a:bodyPr>
          <a:lstStyle/>
          <a:p>
            <a:pPr lvl="0"/>
            <a:r>
              <a:rPr lang="en-US" altLang="ja-JP" sz="3000" b="1">
                <a:solidFill>
                  <a:srgbClr val="FF0000"/>
                </a:solidFill>
                <a:sym typeface="Wingdings" panose="05000000000000000000" pitchFamily="2" charset="2"/>
              </a:rPr>
              <a:t>Các </a:t>
            </a:r>
            <a:r>
              <a:rPr lang="vi-VN" altLang="ja-JP" sz="3000" b="1">
                <a:solidFill>
                  <a:srgbClr val="FF0000"/>
                </a:solidFill>
                <a:sym typeface="Wingdings" panose="05000000000000000000" pitchFamily="2" charset="2"/>
              </a:rPr>
              <a:t>loại Design </a:t>
            </a:r>
            <a:r>
              <a:rPr lang="vi-VN" altLang="ja-JP" sz="3000" b="1" smtClean="0">
                <a:solidFill>
                  <a:srgbClr val="FF0000"/>
                </a:solidFill>
                <a:sym typeface="Wingdings" panose="05000000000000000000" pitchFamily="2" charset="2"/>
              </a:rPr>
              <a:t>Pattern</a:t>
            </a:r>
            <a:endParaRPr lang="en-US" sz="3000" b="1">
              <a:solidFill>
                <a:srgbClr val="FF0000"/>
              </a:solidFill>
            </a:endParaRPr>
          </a:p>
        </p:txBody>
      </p:sp>
      <p:sp>
        <p:nvSpPr>
          <p:cNvPr id="138" name="Shape 138"/>
          <p:cNvSpPr txBox="1">
            <a:spLocks noGrp="1"/>
          </p:cNvSpPr>
          <p:nvPr>
            <p:ph type="body" idx="1"/>
          </p:nvPr>
        </p:nvSpPr>
        <p:spPr>
          <a:xfrm>
            <a:off x="462336" y="1150706"/>
            <a:ext cx="8224463" cy="3775143"/>
          </a:xfrm>
          <a:prstGeom prst="rect">
            <a:avLst/>
          </a:prstGeom>
        </p:spPr>
        <p:txBody>
          <a:bodyPr lIns="91425" tIns="91425" rIns="91425" bIns="91425" anchor="ctr" anchorCtr="0">
            <a:noAutofit/>
          </a:bodyPr>
          <a:lstStyle/>
          <a:p>
            <a:pPr lvl="0" algn="just" rtl="0">
              <a:lnSpc>
                <a:spcPct val="115000"/>
              </a:lnSpc>
              <a:spcBef>
                <a:spcPts val="0"/>
              </a:spcBef>
              <a:buClr>
                <a:schemeClr val="dk1"/>
              </a:buClr>
              <a:buSzPct val="61111"/>
              <a:buFont typeface="Arial"/>
              <a:buNone/>
            </a:pPr>
            <a:endParaRPr lang="en" sz="1800"/>
          </a:p>
          <a:p>
            <a:pPr lvl="0" algn="just" rtl="0">
              <a:spcBef>
                <a:spcPts val="0"/>
              </a:spcBef>
              <a:buNone/>
            </a:pPr>
            <a:endParaRPr sz="1800"/>
          </a:p>
        </p:txBody>
      </p:sp>
      <p:graphicFrame>
        <p:nvGraphicFramePr>
          <p:cNvPr id="3" name="Table 2"/>
          <p:cNvGraphicFramePr>
            <a:graphicFrameLocks noGrp="1"/>
          </p:cNvGraphicFramePr>
          <p:nvPr>
            <p:extLst>
              <p:ext uri="{D42A27DB-BD31-4B8C-83A1-F6EECF244321}">
                <p14:modId xmlns:p14="http://schemas.microsoft.com/office/powerpoint/2010/main" val="1101107656"/>
              </p:ext>
            </p:extLst>
          </p:nvPr>
        </p:nvGraphicFramePr>
        <p:xfrm>
          <a:off x="457199" y="1419225"/>
          <a:ext cx="8229600" cy="2956560"/>
        </p:xfrm>
        <a:graphic>
          <a:graphicData uri="http://schemas.openxmlformats.org/drawingml/2006/table">
            <a:tbl>
              <a:tblPr firstRow="1" bandRow="1">
                <a:tableStyleId>{5C22544A-7EE6-4342-B048-85BDC9FD1C3A}</a:tableStyleId>
              </a:tblPr>
              <a:tblGrid>
                <a:gridCol w="2695577"/>
                <a:gridCol w="5534023"/>
              </a:tblGrid>
              <a:tr h="648586">
                <a:tc>
                  <a:txBody>
                    <a:bodyPr/>
                    <a:lstStyle/>
                    <a:p>
                      <a:r>
                        <a:rPr lang="en-US" sz="2200" b="1" smtClean="0">
                          <a:solidFill>
                            <a:srgbClr val="FFFFFF"/>
                          </a:solidFill>
                          <a:latin typeface="+mn-lt"/>
                        </a:rPr>
                        <a:t>Creational Pattern</a:t>
                      </a:r>
                      <a:endParaRPr lang="en-US" sz="2200" b="1">
                        <a:solidFill>
                          <a:srgbClr val="FFFFFF"/>
                        </a:solidFill>
                        <a:latin typeface="+mn-lt"/>
                      </a:endParaRPr>
                    </a:p>
                  </a:txBody>
                  <a:tcPr anchor="ctr">
                    <a:solidFill>
                      <a:schemeClr val="accent5">
                        <a:lumMod val="50000"/>
                      </a:schemeClr>
                    </a:solidFill>
                  </a:tcPr>
                </a:tc>
                <a:tc>
                  <a:txBody>
                    <a:bodyPr/>
                    <a:lstStyle/>
                    <a:p>
                      <a:r>
                        <a:rPr lang="en-US" sz="2200" b="0" smtClean="0">
                          <a:solidFill>
                            <a:srgbClr val="FFFFFF"/>
                          </a:solidFill>
                          <a:latin typeface="+mn-lt"/>
                          <a:cs typeface="Arial" panose="020B0604020202020204" pitchFamily="34" charset="0"/>
                        </a:rPr>
                        <a:t>Abstract Factory, Factory Method, Builder, Singleton, Prototype.</a:t>
                      </a:r>
                      <a:endParaRPr lang="en-US" sz="2200" b="0">
                        <a:solidFill>
                          <a:srgbClr val="FFFFFF"/>
                        </a:solidFill>
                        <a:latin typeface="+mn-lt"/>
                      </a:endParaRPr>
                    </a:p>
                  </a:txBody>
                  <a:tcPr>
                    <a:solidFill>
                      <a:schemeClr val="accent5">
                        <a:lumMod val="50000"/>
                      </a:schemeClr>
                    </a:solidFill>
                  </a:tcPr>
                </a:tc>
              </a:tr>
              <a:tr h="648586">
                <a:tc>
                  <a:txBody>
                    <a:bodyPr/>
                    <a:lstStyle/>
                    <a:p>
                      <a:r>
                        <a:rPr lang="en-US" sz="2200" b="1" smtClean="0">
                          <a:solidFill>
                            <a:srgbClr val="FFFFFF"/>
                          </a:solidFill>
                          <a:latin typeface="+mn-lt"/>
                        </a:rPr>
                        <a:t>Structural Pattern</a:t>
                      </a:r>
                      <a:endParaRPr lang="en-US" sz="2200" b="1">
                        <a:solidFill>
                          <a:srgbClr val="FFFFFF"/>
                        </a:solidFill>
                        <a:latin typeface="+mn-lt"/>
                      </a:endParaRPr>
                    </a:p>
                  </a:txBody>
                  <a:tcPr anchor="ctr">
                    <a:solidFill>
                      <a:schemeClr val="accent5">
                        <a:lumMod val="50000"/>
                      </a:schemeClr>
                    </a:solidFill>
                  </a:tcPr>
                </a:tc>
                <a:tc>
                  <a:txBody>
                    <a:bodyPr/>
                    <a:lstStyle/>
                    <a:p>
                      <a:r>
                        <a:rPr lang="en-US" sz="2200" b="0" smtClean="0">
                          <a:solidFill>
                            <a:srgbClr val="FFFFFF"/>
                          </a:solidFill>
                          <a:latin typeface="+mn-lt"/>
                          <a:cs typeface="Arial" panose="020B0604020202020204" pitchFamily="34" charset="0"/>
                        </a:rPr>
                        <a:t>Adapter, Bridge, Composite, Decorator, Facade, Proxy và Flyweight.</a:t>
                      </a:r>
                      <a:endParaRPr lang="en-US" sz="2200" b="0">
                        <a:solidFill>
                          <a:srgbClr val="FFFFFF"/>
                        </a:solidFill>
                        <a:latin typeface="+mn-lt"/>
                      </a:endParaRPr>
                    </a:p>
                  </a:txBody>
                  <a:tcPr>
                    <a:solidFill>
                      <a:schemeClr val="accent5">
                        <a:lumMod val="50000"/>
                      </a:schemeClr>
                    </a:solidFill>
                  </a:tcPr>
                </a:tc>
              </a:tr>
              <a:tr h="1026928">
                <a:tc>
                  <a:txBody>
                    <a:bodyPr/>
                    <a:lstStyle/>
                    <a:p>
                      <a:r>
                        <a:rPr lang="en-US" sz="2200" b="1" smtClean="0">
                          <a:solidFill>
                            <a:srgbClr val="FFFFFF"/>
                          </a:solidFill>
                          <a:latin typeface="+mn-lt"/>
                        </a:rPr>
                        <a:t>Behavioral Pattern</a:t>
                      </a:r>
                      <a:endParaRPr lang="en-US" sz="2200" b="1">
                        <a:solidFill>
                          <a:srgbClr val="FFFFFF"/>
                        </a:solidFill>
                        <a:latin typeface="+mn-lt"/>
                      </a:endParaRPr>
                    </a:p>
                  </a:txBody>
                  <a:tcPr anchor="ctr">
                    <a:solidFill>
                      <a:schemeClr val="accent5">
                        <a:lumMod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smtClean="0">
                          <a:solidFill>
                            <a:srgbClr val="FFFFFF"/>
                          </a:solidFill>
                          <a:latin typeface="+mn-lt"/>
                          <a:cs typeface="Arial" panose="020B0604020202020204" pitchFamily="34" charset="0"/>
                        </a:rPr>
                        <a:t>Chain of responsibility, Command, Interpreter, Iterator, Mediator, Memento, Observer, State, Strategy, Template method, Visitor, MVC.</a:t>
                      </a:r>
                      <a:endParaRPr lang="en-US" sz="2200" b="0">
                        <a:solidFill>
                          <a:srgbClr val="FFFFFF"/>
                        </a:solidFill>
                        <a:latin typeface="+mn-lt"/>
                      </a:endParaRPr>
                    </a:p>
                  </a:txBody>
                  <a:tcPr>
                    <a:solidFill>
                      <a:schemeClr val="accent5">
                        <a:lumMod val="50000"/>
                      </a:schemeClr>
                    </a:solidFill>
                  </a:tcPr>
                </a:tc>
              </a:tr>
            </a:tbl>
          </a:graphicData>
        </a:graphic>
      </p:graphicFrame>
    </p:spTree>
    <p:extLst>
      <p:ext uri="{BB962C8B-B14F-4D97-AF65-F5344CB8AC3E}">
        <p14:creationId xmlns:p14="http://schemas.microsoft.com/office/powerpoint/2010/main" val="3281956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457199" y="323850"/>
            <a:ext cx="8229600" cy="826856"/>
          </a:xfrm>
          <a:prstGeom prst="rect">
            <a:avLst/>
          </a:prstGeom>
        </p:spPr>
        <p:txBody>
          <a:bodyPr lIns="91425" tIns="91425" rIns="91425" bIns="91425" anchor="ctr" anchorCtr="0">
            <a:noAutofit/>
          </a:bodyPr>
          <a:lstStyle/>
          <a:p>
            <a:pPr lvl="0"/>
            <a:r>
              <a:rPr lang="en-US" sz="3000" b="1">
                <a:solidFill>
                  <a:srgbClr val="FF0000"/>
                </a:solidFill>
              </a:rPr>
              <a:t>Creational patterns: </a:t>
            </a:r>
            <a:r>
              <a:rPr lang="en-US" sz="3000" b="1" smtClean="0">
                <a:solidFill>
                  <a:srgbClr val="FF0000"/>
                </a:solidFill>
              </a:rPr>
              <a:t>Singleton</a:t>
            </a:r>
            <a:endParaRPr lang="en-US" sz="3000" b="1">
              <a:solidFill>
                <a:srgbClr val="FF0000"/>
              </a:solidFill>
            </a:endParaRPr>
          </a:p>
        </p:txBody>
      </p:sp>
      <p:sp>
        <p:nvSpPr>
          <p:cNvPr id="138" name="Shape 138"/>
          <p:cNvSpPr txBox="1">
            <a:spLocks noGrp="1"/>
          </p:cNvSpPr>
          <p:nvPr>
            <p:ph type="body" idx="1"/>
          </p:nvPr>
        </p:nvSpPr>
        <p:spPr>
          <a:xfrm>
            <a:off x="390416" y="1150704"/>
            <a:ext cx="8224463" cy="3775143"/>
          </a:xfrm>
          <a:prstGeom prst="rect">
            <a:avLst/>
          </a:prstGeom>
        </p:spPr>
        <p:txBody>
          <a:bodyPr lIns="91425" tIns="91425" rIns="91425" bIns="91425" anchor="ctr" anchorCtr="0">
            <a:noAutofit/>
          </a:bodyPr>
          <a:lstStyle/>
          <a:p>
            <a:pPr lvl="0" algn="just" rtl="0">
              <a:lnSpc>
                <a:spcPct val="115000"/>
              </a:lnSpc>
              <a:spcBef>
                <a:spcPts val="0"/>
              </a:spcBef>
              <a:buClr>
                <a:schemeClr val="dk1"/>
              </a:buClr>
              <a:buSzPct val="61111"/>
              <a:buFont typeface="Arial"/>
              <a:buNone/>
            </a:pPr>
            <a:endParaRPr lang="en" sz="1800"/>
          </a:p>
          <a:p>
            <a:pPr lvl="0" algn="just" rtl="0">
              <a:spcBef>
                <a:spcPts val="0"/>
              </a:spcBef>
              <a:buNone/>
            </a:pPr>
            <a:endParaRPr sz="1800"/>
          </a:p>
        </p:txBody>
      </p:sp>
      <p:sp>
        <p:nvSpPr>
          <p:cNvPr id="2" name="Rectangle 1"/>
          <p:cNvSpPr/>
          <p:nvPr/>
        </p:nvSpPr>
        <p:spPr>
          <a:xfrm>
            <a:off x="474620" y="1914892"/>
            <a:ext cx="3046289" cy="2246769"/>
          </a:xfrm>
          <a:prstGeom prst="rect">
            <a:avLst/>
          </a:prstGeom>
        </p:spPr>
        <p:txBody>
          <a:bodyPr wrap="square" anchor="ctr">
            <a:spAutoFit/>
          </a:bodyPr>
          <a:lstStyle/>
          <a:p>
            <a:pPr algn="just"/>
            <a:r>
              <a:rPr lang="en-US" sz="2000" smtClean="0"/>
              <a:t>	Mẫu </a:t>
            </a:r>
            <a:r>
              <a:rPr lang="en-US" sz="2000"/>
              <a:t>Singleton bảo đảm chỉ có </a:t>
            </a:r>
            <a:r>
              <a:rPr lang="en-US" sz="2000">
                <a:solidFill>
                  <a:srgbClr val="FF0000"/>
                </a:solidFill>
              </a:rPr>
              <a:t>một</a:t>
            </a:r>
            <a:r>
              <a:rPr lang="en-US" sz="2000"/>
              <a:t> thể hiện (instance) </a:t>
            </a:r>
            <a:r>
              <a:rPr lang="en-US" sz="2000">
                <a:solidFill>
                  <a:srgbClr val="FF0000"/>
                </a:solidFill>
              </a:rPr>
              <a:t>duy nhất </a:t>
            </a:r>
            <a:r>
              <a:rPr lang="en-US" sz="2000"/>
              <a:t>trong một lớp và thể hiện này có thể được </a:t>
            </a:r>
            <a:r>
              <a:rPr lang="en-US" sz="2000">
                <a:solidFill>
                  <a:srgbClr val="FF0000"/>
                </a:solidFill>
              </a:rPr>
              <a:t>truy xuất mọi lúc mọi nơi </a:t>
            </a:r>
            <a:r>
              <a:rPr lang="en-US" sz="2000"/>
              <a:t>trong chương trình</a:t>
            </a:r>
            <a:r>
              <a:rPr lang="en-US" sz="2000" smtClean="0"/>
              <a:t>.</a:t>
            </a:r>
            <a:endParaRPr lang="en-US" sz="2000"/>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3592829" y="1233824"/>
            <a:ext cx="5093970" cy="3362325"/>
          </a:xfrm>
          <a:prstGeom prst="rect">
            <a:avLst/>
          </a:prstGeom>
        </p:spPr>
      </p:pic>
    </p:spTree>
    <p:extLst>
      <p:ext uri="{BB962C8B-B14F-4D97-AF65-F5344CB8AC3E}">
        <p14:creationId xmlns:p14="http://schemas.microsoft.com/office/powerpoint/2010/main" val="21961187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457199" y="323850"/>
            <a:ext cx="8229600" cy="826856"/>
          </a:xfrm>
          <a:prstGeom prst="rect">
            <a:avLst/>
          </a:prstGeom>
        </p:spPr>
        <p:txBody>
          <a:bodyPr lIns="91425" tIns="91425" rIns="91425" bIns="91425" anchor="ctr" anchorCtr="0">
            <a:noAutofit/>
          </a:bodyPr>
          <a:lstStyle/>
          <a:p>
            <a:pPr lvl="0"/>
            <a:r>
              <a:rPr lang="en-US" sz="3000" b="1">
                <a:solidFill>
                  <a:srgbClr val="FF0000"/>
                </a:solidFill>
              </a:rPr>
              <a:t>Creational patterns: Abstract Factory</a:t>
            </a:r>
          </a:p>
        </p:txBody>
      </p:sp>
      <p:sp>
        <p:nvSpPr>
          <p:cNvPr id="138" name="Shape 138"/>
          <p:cNvSpPr txBox="1">
            <a:spLocks noGrp="1"/>
          </p:cNvSpPr>
          <p:nvPr>
            <p:ph type="body" idx="1"/>
          </p:nvPr>
        </p:nvSpPr>
        <p:spPr>
          <a:xfrm>
            <a:off x="390416" y="1150704"/>
            <a:ext cx="8224463" cy="3775143"/>
          </a:xfrm>
          <a:prstGeom prst="rect">
            <a:avLst/>
          </a:prstGeom>
        </p:spPr>
        <p:txBody>
          <a:bodyPr lIns="91425" tIns="91425" rIns="91425" bIns="91425" anchor="ctr" anchorCtr="0">
            <a:noAutofit/>
          </a:bodyPr>
          <a:lstStyle/>
          <a:p>
            <a:pPr lvl="0" algn="just" rtl="0">
              <a:lnSpc>
                <a:spcPct val="115000"/>
              </a:lnSpc>
              <a:spcBef>
                <a:spcPts val="0"/>
              </a:spcBef>
              <a:buClr>
                <a:schemeClr val="dk1"/>
              </a:buClr>
              <a:buSzPct val="61111"/>
              <a:buFont typeface="Arial"/>
              <a:buNone/>
            </a:pPr>
            <a:endParaRPr lang="en" sz="1800"/>
          </a:p>
          <a:p>
            <a:pPr lvl="0" algn="just" rtl="0">
              <a:spcBef>
                <a:spcPts val="0"/>
              </a:spcBef>
              <a:buNone/>
            </a:pPr>
            <a:endParaRPr sz="1800"/>
          </a:p>
        </p:txBody>
      </p:sp>
      <p:sp>
        <p:nvSpPr>
          <p:cNvPr id="2" name="Rectangle 1"/>
          <p:cNvSpPr/>
          <p:nvPr/>
        </p:nvSpPr>
        <p:spPr>
          <a:xfrm>
            <a:off x="474620" y="1145451"/>
            <a:ext cx="3046289" cy="3785652"/>
          </a:xfrm>
          <a:prstGeom prst="rect">
            <a:avLst/>
          </a:prstGeom>
        </p:spPr>
        <p:txBody>
          <a:bodyPr wrap="square" anchor="ctr">
            <a:spAutoFit/>
          </a:bodyPr>
          <a:lstStyle/>
          <a:p>
            <a:pPr algn="just"/>
            <a:r>
              <a:rPr lang="en-US" sz="2000" smtClean="0"/>
              <a:t>- </a:t>
            </a:r>
            <a:r>
              <a:rPr lang="en-US" sz="2000" smtClean="0">
                <a:latin typeface="+mn-lt"/>
              </a:rPr>
              <a:t>Đóng </a:t>
            </a:r>
            <a:r>
              <a:rPr lang="en-US" sz="2000">
                <a:latin typeface="+mn-lt"/>
              </a:rPr>
              <a:t>gói một nhóm những lớp đóng vai trò </a:t>
            </a:r>
            <a:r>
              <a:rPr lang="en-US" sz="2000">
                <a:solidFill>
                  <a:srgbClr val="FF0000"/>
                </a:solidFill>
                <a:latin typeface="+mn-lt"/>
              </a:rPr>
              <a:t>“sản xuất” (Factory)</a:t>
            </a:r>
            <a:r>
              <a:rPr lang="en-US" sz="2000">
                <a:latin typeface="+mn-lt"/>
              </a:rPr>
              <a:t> trong ứng dụng, đây là những lớp được dùng để tạo lập các đối tượng. </a:t>
            </a:r>
            <a:endParaRPr lang="en-US" sz="2000" smtClean="0">
              <a:latin typeface="+mn-lt"/>
            </a:endParaRPr>
          </a:p>
          <a:p>
            <a:pPr algn="just"/>
            <a:r>
              <a:rPr lang="en-US" sz="2000" smtClean="0">
                <a:latin typeface="+mn-lt"/>
              </a:rPr>
              <a:t>-  Các </a:t>
            </a:r>
            <a:r>
              <a:rPr lang="en-US" sz="2000">
                <a:latin typeface="+mn-lt"/>
              </a:rPr>
              <a:t>lớp sản xuất này có chung một giao diện lập trình được kế thừa từ một lớp cha thuần ảo </a:t>
            </a:r>
            <a:r>
              <a:rPr lang="en-US" sz="2000">
                <a:solidFill>
                  <a:srgbClr val="FF0000"/>
                </a:solidFill>
                <a:latin typeface="+mn-lt"/>
              </a:rPr>
              <a:t>(Interface) gọi là “lớp sản xuất ảo</a:t>
            </a:r>
            <a:r>
              <a:rPr lang="en-US" sz="2000" smtClean="0">
                <a:solidFill>
                  <a:srgbClr val="FF0000"/>
                </a:solidFill>
                <a:latin typeface="+mn-lt"/>
              </a:rPr>
              <a:t>”.</a:t>
            </a:r>
            <a:endParaRPr lang="en-US" sz="2000">
              <a:solidFill>
                <a:srgbClr val="FF0000"/>
              </a:solidFill>
              <a:latin typeface="+mn-lt"/>
            </a:endParaRPr>
          </a:p>
        </p:txBody>
      </p:sp>
      <p:pic>
        <p:nvPicPr>
          <p:cNvPr id="6" name="Picture 5" descr="Abstract Factory Pattern UML Diagram"/>
          <p:cNvPicPr/>
          <p:nvPr/>
        </p:nvPicPr>
        <p:blipFill>
          <a:blip r:embed="rId3">
            <a:extLst>
              <a:ext uri="{28A0092B-C50C-407E-A947-70E740481C1C}">
                <a14:useLocalDpi xmlns:a14="http://schemas.microsoft.com/office/drawing/2010/main" val="0"/>
              </a:ext>
            </a:extLst>
          </a:blip>
          <a:srcRect/>
          <a:stretch>
            <a:fillRect/>
          </a:stretch>
        </p:blipFill>
        <p:spPr bwMode="auto">
          <a:xfrm>
            <a:off x="3605113" y="1211935"/>
            <a:ext cx="5169018" cy="3652680"/>
          </a:xfrm>
          <a:prstGeom prst="rect">
            <a:avLst/>
          </a:prstGeom>
          <a:noFill/>
          <a:ln>
            <a:noFill/>
          </a:ln>
        </p:spPr>
      </p:pic>
    </p:spTree>
    <p:extLst>
      <p:ext uri="{BB962C8B-B14F-4D97-AF65-F5344CB8AC3E}">
        <p14:creationId xmlns:p14="http://schemas.microsoft.com/office/powerpoint/2010/main" val="1525845311"/>
      </p:ext>
    </p:extLst>
  </p:cSld>
  <p:clrMapOvr>
    <a:masterClrMapping/>
  </p:clrMapOvr>
  <p:timing>
    <p:tnLst>
      <p:par>
        <p:cTn id="1" dur="indefinite" restart="never" nodeType="tmRoot"/>
      </p:par>
    </p:tnLst>
  </p:timing>
</p:sld>
</file>

<file path=ppt/theme/theme1.xml><?xml version="1.0" encoding="utf-8"?>
<a:theme xmlns:a="http://schemas.openxmlformats.org/drawingml/2006/main" name="標準デザイン">
  <a:themeElements>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2659</TotalTime>
  <Words>625</Words>
  <Application>Microsoft Office PowerPoint</Application>
  <PresentationFormat>On-screen Show (16:9)</PresentationFormat>
  <Paragraphs>63</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Tahoma</vt:lpstr>
      <vt:lpstr>Wingdings</vt:lpstr>
      <vt:lpstr>Arial</vt:lpstr>
      <vt:lpstr>Symbol</vt:lpstr>
      <vt:lpstr>標準デザイン</vt:lpstr>
      <vt:lpstr>Design Pattern</vt:lpstr>
      <vt:lpstr>PowerPoint Presentation</vt:lpstr>
      <vt:lpstr>Giới thiệu Design Pattern</vt:lpstr>
      <vt:lpstr>Tại sao nên sử dụng Design Pattern?</vt:lpstr>
      <vt:lpstr>Các đặc tính của Design Pattern</vt:lpstr>
      <vt:lpstr>Các loại Design Pattern</vt:lpstr>
      <vt:lpstr>Các loại Design Pattern</vt:lpstr>
      <vt:lpstr>Creational patterns: Singleton</vt:lpstr>
      <vt:lpstr>Creational patterns: Abstract Factory</vt:lpstr>
      <vt:lpstr>Creational patterns: Factory Pattern</vt:lpstr>
      <vt:lpstr>Structural patterns: Adapter Pattern</vt:lpstr>
      <vt:lpstr>Structural patterns: Facade Pattern</vt:lpstr>
      <vt:lpstr>Behavioral patterns: Interpreter Pattern</vt:lpstr>
      <vt:lpstr>Behavioral patterns: Iterator Pattern</vt:lpstr>
      <vt:lpstr>Behavioral patterns: Strategy Pattern</vt:lpstr>
      <vt:lpstr>Behavioral patterns: Null Object Pattern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Art of  Readable Code (Chapter I &amp; II)</dc:title>
  <dc:creator>Hiền Phạm</dc:creator>
  <cp:lastModifiedBy>Hiền Phạm</cp:lastModifiedBy>
  <cp:revision>64</cp:revision>
  <dcterms:modified xsi:type="dcterms:W3CDTF">2017-02-24T11:05:56Z</dcterms:modified>
</cp:coreProperties>
</file>