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993-C1C8-4D82-8358-B9C710EA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961C-9197-492E-BB4B-2FD4414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132F-0B28-42B2-ADE8-98D6700E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DC5-8CE3-49C8-A5B4-74451E8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7C48-0EC6-40FB-8C7E-74D46E5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224E-F074-4F0E-8F30-0223FAA0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B6-EF35-46FF-95D7-AED9610A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59B1-D4C4-4A0C-990F-296B902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5C20-3722-4510-878C-E0BDB9B8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0EA1-07F1-452A-8C2C-15D78AA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0576-00E9-4AA4-990C-04EE2C7D5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A2D7F-D9F7-4A85-B6EE-5038174D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BE95-1686-4B0F-9B32-358BBEBC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336-F4DD-4EF7-84CF-E7194C7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90D7-9DD2-4FC3-B4A3-0DAB58CF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4F9C-C79B-4A04-B8E4-55F2DCC8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B80-12D8-4FCA-B421-1FDEB065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88DF-0F49-4E05-8C4E-9BF3C9B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5ACA-3DEB-459E-BC2E-1A3DB4A6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59D9-15BC-4D16-8328-D284811C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95F-79B6-4518-8134-08681B7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0B59-5B3A-41B3-8BCA-2366B1E5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F9DF-7732-4C2E-AEAF-397C8141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5586-0D31-4119-95FE-BC1A991A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F276-1C5C-46DF-A42C-7520C413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C504-3DF4-4D74-82DF-DA63250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37D9-6C73-4F9F-91C4-5506C067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E5F1-8A75-4D27-BE0F-01B3A818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F8FA-958C-4F55-A270-E67386E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727D-52EF-41BF-91FE-551C627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5C29-7508-478F-9E1C-FA333D8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0A8C-81F3-491C-896C-50CC9B7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92BA-91BA-4ECB-910E-FB421229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8F8B-673B-42BA-AED7-375F3899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C427-4245-4663-A7A4-044F0252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591E-49A6-45AF-BC38-28B7F02FE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7E3E-3D05-45EC-B088-E659C6AB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E08D1-76E9-4865-B09F-D175C9B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59EB-1D4A-47E1-95EF-92D4D2F5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6B30-9792-4C1D-BF93-DC6BEEE1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CC7EA-7AA6-4C9C-AC4D-7076B9C2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5A8D3-0EDE-4BD4-8047-F9BE0740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B9538-D581-491A-82AF-134AFCC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8426-45CE-4690-83AC-76B746F4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7740-1906-40E0-8D8E-DF3251B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69F2-43D1-4F36-968C-7F74B69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5A3C-14AC-4471-8A5A-FE147593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D26-AE32-4262-9D47-FE51AE88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5DE60-27EC-4D84-B35A-A34F99C5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D50F2-87F4-4CE7-922A-EA9168DF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C72-4564-4CCB-BAAF-BBAF99F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4AB5-FA67-42EE-BC4D-4CF1747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ED1-3169-436A-8C54-A11061A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21681-310D-4B17-A300-3800D5D34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85E8-4711-4C76-8051-BFBF018D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91DE-CC7F-4DAE-827B-EAF9672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2FA5-EC57-4D04-8344-E69AD59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E773-E418-45F1-9236-7D6885A7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A1EF-3743-4779-9594-ABB402A5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EFF4-93F3-46AC-9748-47E96EED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2CC4-76CD-402F-BB2E-07E70B4C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406-314F-4934-A8D5-AF5556FFA557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5BB5-0DA8-4F9C-A488-458701230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622E-A9B0-4D75-9EF6-93D27D2A8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1240-CF7C-4F1E-8B76-46CF0415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33E-D4EA-4BD7-9297-F3EA8E52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97334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4473-5B7F-4324-812C-7216BB4C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524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thuật toán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 Xuân Th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KSTN CNTT K60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0206-D595-49DC-9A11-63C18E69EE70}"/>
              </a:ext>
            </a:extLst>
          </p:cNvPr>
          <p:cNvSpPr txBox="1"/>
          <p:nvPr/>
        </p:nvSpPr>
        <p:spPr>
          <a:xfrm>
            <a:off x="1523999" y="476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ỜNG ĐẠI HỌC BÁCH KHOA HÀ NỘI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VIỆN CÔNG NGHỆ THÔNG TIN VÀ TRUYỀN THÔNG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BF737-2F9E-4EC5-A0CD-83DBFEF8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81" y="1214438"/>
            <a:ext cx="1056444" cy="15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17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0141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= (V, E)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là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mà không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tại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kì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tìm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induced matching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quát là bài toán NP-Hard.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B5239-68C9-A44F-BEE5-E5C3BCF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2671967"/>
            <a:ext cx="4935195" cy="2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223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thang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8F1BC-4110-4183-8BB4-075B6FE3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6" y="4545559"/>
            <a:ext cx="6680714" cy="16314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B79016-6E7A-4B7C-BC5F-CE37BD04FC7D}"/>
              </a:ext>
            </a:extLst>
          </p:cNvPr>
          <p:cNvSpPr/>
          <p:nvPr/>
        </p:nvSpPr>
        <p:spPr>
          <a:xfrm>
            <a:off x="9672033" y="2070575"/>
            <a:ext cx="257578" cy="260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6110548" y="1879258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2A639-86EE-4BD0-BC56-A984D3FD09D5}"/>
              </a:ext>
            </a:extLst>
          </p:cNvPr>
          <p:cNvSpPr/>
          <p:nvPr/>
        </p:nvSpPr>
        <p:spPr>
          <a:xfrm>
            <a:off x="8298289" y="2264249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EC2B7E-6A74-4BD1-BDF8-D29A14849646}"/>
              </a:ext>
            </a:extLst>
          </p:cNvPr>
          <p:cNvSpPr/>
          <p:nvPr/>
        </p:nvSpPr>
        <p:spPr>
          <a:xfrm>
            <a:off x="8087934" y="1295405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75FC9-22D0-41CF-8FC6-191448FE337B}"/>
              </a:ext>
            </a:extLst>
          </p:cNvPr>
          <p:cNvSpPr/>
          <p:nvPr/>
        </p:nvSpPr>
        <p:spPr>
          <a:xfrm>
            <a:off x="6400800" y="3835608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3828F4-B1D6-445D-8616-B681FDAA4B57}"/>
              </a:ext>
            </a:extLst>
          </p:cNvPr>
          <p:cNvSpPr/>
          <p:nvPr/>
        </p:nvSpPr>
        <p:spPr>
          <a:xfrm>
            <a:off x="7667224" y="4319020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A27327-942F-4055-ACCA-DEA5773E52C3}"/>
              </a:ext>
            </a:extLst>
          </p:cNvPr>
          <p:cNvSpPr/>
          <p:nvPr/>
        </p:nvSpPr>
        <p:spPr>
          <a:xfrm>
            <a:off x="9268495" y="3660308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CB2DC1-A4D7-4941-A03D-E681BA81809D}"/>
              </a:ext>
            </a:extLst>
          </p:cNvPr>
          <p:cNvSpPr/>
          <p:nvPr/>
        </p:nvSpPr>
        <p:spPr>
          <a:xfrm>
            <a:off x="5907110" y="2996223"/>
            <a:ext cx="420710" cy="331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D6D6D-D461-421A-901D-04F8F91DCC2E}"/>
              </a:ext>
            </a:extLst>
          </p:cNvPr>
          <p:cNvCxnSpPr>
            <a:endCxn id="7" idx="0"/>
          </p:cNvCxnSpPr>
          <p:nvPr/>
        </p:nvCxnSpPr>
        <p:spPr>
          <a:xfrm>
            <a:off x="6478073" y="1904889"/>
            <a:ext cx="3322749" cy="16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FFA2-8E82-4AC5-9579-0351B2F318A5}"/>
              </a:ext>
            </a:extLst>
          </p:cNvPr>
          <p:cNvCxnSpPr>
            <a:stCxn id="7" idx="4"/>
            <a:endCxn id="12" idx="7"/>
          </p:cNvCxnSpPr>
          <p:nvPr/>
        </p:nvCxnSpPr>
        <p:spPr>
          <a:xfrm flipH="1">
            <a:off x="8026322" y="2331328"/>
            <a:ext cx="1774500" cy="20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AB0DD-9106-4D0E-B9FB-D128C366B0F5}"/>
              </a:ext>
            </a:extLst>
          </p:cNvPr>
          <p:cNvCxnSpPr>
            <a:endCxn id="7" idx="4"/>
          </p:cNvCxnSpPr>
          <p:nvPr/>
        </p:nvCxnSpPr>
        <p:spPr>
          <a:xfrm>
            <a:off x="8585917" y="2275639"/>
            <a:ext cx="1214905" cy="5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65C9A6-9648-4A1E-B643-4367DC4DD40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375562" y="1306795"/>
            <a:ext cx="1334192" cy="80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4CE9B-9A97-413F-95B5-D82B1697965F}"/>
              </a:ext>
            </a:extLst>
          </p:cNvPr>
          <p:cNvCxnSpPr>
            <a:stCxn id="11" idx="6"/>
            <a:endCxn id="7" idx="4"/>
          </p:cNvCxnSpPr>
          <p:nvPr/>
        </p:nvCxnSpPr>
        <p:spPr>
          <a:xfrm flipV="1">
            <a:off x="6821510" y="2331328"/>
            <a:ext cx="2979312" cy="166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0EE217-C480-49E3-AB50-4061E31A18E4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flipV="1">
            <a:off x="9478850" y="2331328"/>
            <a:ext cx="321972" cy="13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B60EBB-7BCA-4426-B7AE-2F1DE3BDABF7}"/>
              </a:ext>
            </a:extLst>
          </p:cNvPr>
          <p:cNvCxnSpPr>
            <a:endCxn id="13" idx="3"/>
          </p:cNvCxnSpPr>
          <p:nvPr/>
        </p:nvCxnSpPr>
        <p:spPr>
          <a:xfrm>
            <a:off x="6184006" y="3197692"/>
            <a:ext cx="3146101" cy="74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0C1BBB-4895-4A91-A213-AC14E5F438CD}"/>
              </a:ext>
            </a:extLst>
          </p:cNvPr>
          <p:cNvCxnSpPr>
            <a:stCxn id="14" idx="7"/>
            <a:endCxn id="9" idx="3"/>
          </p:cNvCxnSpPr>
          <p:nvPr/>
        </p:nvCxnSpPr>
        <p:spPr>
          <a:xfrm flipV="1">
            <a:off x="6266208" y="2547092"/>
            <a:ext cx="2093693" cy="49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33BA53-FC4C-4B9B-8C22-CB2F5E73FCCC}"/>
              </a:ext>
            </a:extLst>
          </p:cNvPr>
          <p:cNvCxnSpPr>
            <a:stCxn id="11" idx="7"/>
            <a:endCxn id="9" idx="4"/>
          </p:cNvCxnSpPr>
          <p:nvPr/>
        </p:nvCxnSpPr>
        <p:spPr>
          <a:xfrm flipV="1">
            <a:off x="6759898" y="2595620"/>
            <a:ext cx="1748746" cy="128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B2063-0ED9-4772-95DB-457927997C9B}"/>
              </a:ext>
            </a:extLst>
          </p:cNvPr>
          <p:cNvCxnSpPr>
            <a:stCxn id="10" idx="4"/>
          </p:cNvCxnSpPr>
          <p:nvPr/>
        </p:nvCxnSpPr>
        <p:spPr>
          <a:xfrm>
            <a:off x="8298289" y="1626776"/>
            <a:ext cx="126639" cy="82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25B7C8-9C40-408A-9F6D-FA32ACC2D12C}"/>
              </a:ext>
            </a:extLst>
          </p:cNvPr>
          <p:cNvCxnSpPr>
            <a:stCxn id="9" idx="3"/>
          </p:cNvCxnSpPr>
          <p:nvPr/>
        </p:nvCxnSpPr>
        <p:spPr>
          <a:xfrm flipH="1">
            <a:off x="8026322" y="2547092"/>
            <a:ext cx="333579" cy="192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BFBE33-757F-45BE-B923-B46988CB4461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H="1">
            <a:off x="7728836" y="1343933"/>
            <a:ext cx="420710" cy="302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0880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931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583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51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961-740B-402F-AA21-3439277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AAC-2F2F-4B87-895C-F9934040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635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Maximum Induced Matching</vt:lpstr>
      <vt:lpstr>Nội dung</vt:lpstr>
      <vt:lpstr>Giới thiệu</vt:lpstr>
      <vt:lpstr>Một số họ đồ thị đặc biệt</vt:lpstr>
      <vt:lpstr>a</vt:lpstr>
      <vt:lpstr>a</vt:lpstr>
      <vt:lpstr>a</vt:lpstr>
      <vt:lpstr>a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Induced Matching</dc:title>
  <dc:creator>Lam Xuan Thu 20153709</dc:creator>
  <cp:lastModifiedBy>Lam Xuan Thu 20153709</cp:lastModifiedBy>
  <cp:revision>24</cp:revision>
  <dcterms:created xsi:type="dcterms:W3CDTF">2018-12-02T09:00:33Z</dcterms:created>
  <dcterms:modified xsi:type="dcterms:W3CDTF">2018-12-02T10:19:34Z</dcterms:modified>
</cp:coreProperties>
</file>