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0" r:id="rId5"/>
    <p:sldId id="262" r:id="rId6"/>
    <p:sldId id="273" r:id="rId7"/>
    <p:sldId id="260" r:id="rId8"/>
    <p:sldId id="261" r:id="rId9"/>
    <p:sldId id="263" r:id="rId10"/>
    <p:sldId id="264" r:id="rId11"/>
    <p:sldId id="265" r:id="rId12"/>
    <p:sldId id="266" r:id="rId13"/>
    <p:sldId id="271" r:id="rId14"/>
    <p:sldId id="272" r:id="rId15"/>
    <p:sldId id="267" r:id="rId16"/>
    <p:sldId id="268" r:id="rId17"/>
    <p:sldId id="281" r:id="rId18"/>
    <p:sldId id="269" r:id="rId19"/>
    <p:sldId id="275" r:id="rId20"/>
    <p:sldId id="270" r:id="rId21"/>
    <p:sldId id="274" r:id="rId22"/>
    <p:sldId id="276" r:id="rId23"/>
    <p:sldId id="277" r:id="rId24"/>
    <p:sldId id="278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Choper" userId="96f6a02d31572419" providerId="LiveId" clId="{99A3CF51-2C61-430A-ABF0-91D90611DAE2}"/>
    <pc:docChg chg="undo modSld">
      <pc:chgData name="Tony Choper" userId="96f6a02d31572419" providerId="LiveId" clId="{99A3CF51-2C61-430A-ABF0-91D90611DAE2}" dt="2018-12-17T15:39:50.001" v="36" actId="1076"/>
      <pc:docMkLst>
        <pc:docMk/>
      </pc:docMkLst>
      <pc:sldChg chg="modSp">
        <pc:chgData name="Tony Choper" userId="96f6a02d31572419" providerId="LiveId" clId="{99A3CF51-2C61-430A-ABF0-91D90611DAE2}" dt="2018-12-17T15:39:50.001" v="36" actId="1076"/>
        <pc:sldMkLst>
          <pc:docMk/>
          <pc:sldMk cId="4070526485" sldId="260"/>
        </pc:sldMkLst>
        <pc:spChg chg="mod">
          <ac:chgData name="Tony Choper" userId="96f6a02d31572419" providerId="LiveId" clId="{99A3CF51-2C61-430A-ABF0-91D90611DAE2}" dt="2018-12-17T15:32:14.288" v="16" actId="1076"/>
          <ac:spMkLst>
            <pc:docMk/>
            <pc:sldMk cId="4070526485" sldId="260"/>
            <ac:spMk id="2" creationId="{9446B961-740B-402F-AA21-3439277E62A8}"/>
          </ac:spMkLst>
        </pc:spChg>
        <pc:spChg chg="mod">
          <ac:chgData name="Tony Choper" userId="96f6a02d31572419" providerId="LiveId" clId="{99A3CF51-2C61-430A-ABF0-91D90611DAE2}" dt="2018-12-17T15:39:50.001" v="36" actId="1076"/>
          <ac:spMkLst>
            <pc:docMk/>
            <pc:sldMk cId="4070526485" sldId="260"/>
            <ac:spMk id="7" creationId="{28B79016-6E7A-4B7C-BC5F-CE37BD04FC7D}"/>
          </ac:spMkLst>
        </pc:spChg>
        <pc:spChg chg="mod">
          <ac:chgData name="Tony Choper" userId="96f6a02d31572419" providerId="LiveId" clId="{99A3CF51-2C61-430A-ABF0-91D90611DAE2}" dt="2018-12-17T15:39:17.092" v="28" actId="1076"/>
          <ac:spMkLst>
            <pc:docMk/>
            <pc:sldMk cId="4070526485" sldId="260"/>
            <ac:spMk id="8" creationId="{3ACB2DC1-A4D7-4941-A03D-E681BA81809D}"/>
          </ac:spMkLst>
        </pc:spChg>
        <pc:spChg chg="mod">
          <ac:chgData name="Tony Choper" userId="96f6a02d31572419" providerId="LiveId" clId="{99A3CF51-2C61-430A-ABF0-91D90611DAE2}" dt="2018-12-17T15:31:25.535" v="9" actId="14100"/>
          <ac:spMkLst>
            <pc:docMk/>
            <pc:sldMk cId="4070526485" sldId="260"/>
            <ac:spMk id="9" creationId="{0E02A639-86EE-4BD0-BC56-A984D3FD09D5}"/>
          </ac:spMkLst>
        </pc:spChg>
        <pc:spChg chg="mod">
          <ac:chgData name="Tony Choper" userId="96f6a02d31572419" providerId="LiveId" clId="{99A3CF51-2C61-430A-ABF0-91D90611DAE2}" dt="2018-12-17T15:31:38.543" v="11" actId="14100"/>
          <ac:spMkLst>
            <pc:docMk/>
            <pc:sldMk cId="4070526485" sldId="260"/>
            <ac:spMk id="10" creationId="{D1EC2B7E-6A74-4BD1-BDF8-D29A14849646}"/>
          </ac:spMkLst>
        </pc:spChg>
        <pc:spChg chg="mod">
          <ac:chgData name="Tony Choper" userId="96f6a02d31572419" providerId="LiveId" clId="{99A3CF51-2C61-430A-ABF0-91D90611DAE2}" dt="2018-12-17T15:32:55.927" v="20" actId="14100"/>
          <ac:spMkLst>
            <pc:docMk/>
            <pc:sldMk cId="4070526485" sldId="260"/>
            <ac:spMk id="11" creationId="{AF075FC9-22D0-41CF-8FC6-191448FE337B}"/>
          </ac:spMkLst>
        </pc:spChg>
        <pc:spChg chg="mod">
          <ac:chgData name="Tony Choper" userId="96f6a02d31572419" providerId="LiveId" clId="{99A3CF51-2C61-430A-ABF0-91D90611DAE2}" dt="2018-12-17T15:33:04.244" v="22" actId="14100"/>
          <ac:spMkLst>
            <pc:docMk/>
            <pc:sldMk cId="4070526485" sldId="260"/>
            <ac:spMk id="12" creationId="{6B3828F4-B1D6-445D-8616-B681FDAA4B57}"/>
          </ac:spMkLst>
        </pc:spChg>
        <pc:spChg chg="mod">
          <ac:chgData name="Tony Choper" userId="96f6a02d31572419" providerId="LiveId" clId="{99A3CF51-2C61-430A-ABF0-91D90611DAE2}" dt="2018-12-17T15:33:08.525" v="23" actId="14100"/>
          <ac:spMkLst>
            <pc:docMk/>
            <pc:sldMk cId="4070526485" sldId="260"/>
            <ac:spMk id="13" creationId="{03A27327-942F-4055-ACCA-DEA5773E52C3}"/>
          </ac:spMkLst>
        </pc:spChg>
        <pc:spChg chg="mod">
          <ac:chgData name="Tony Choper" userId="96f6a02d31572419" providerId="LiveId" clId="{99A3CF51-2C61-430A-ABF0-91D90611DAE2}" dt="2018-12-17T15:33:27.895" v="25" actId="14100"/>
          <ac:spMkLst>
            <pc:docMk/>
            <pc:sldMk cId="4070526485" sldId="260"/>
            <ac:spMk id="14" creationId="{3ACB2DC1-A4D7-4941-A03D-E681BA81809D}"/>
          </ac:spMkLst>
        </pc:spChg>
        <pc:cxnChg chg="mod">
          <ac:chgData name="Tony Choper" userId="96f6a02d31572419" providerId="LiveId" clId="{99A3CF51-2C61-430A-ABF0-91D90611DAE2}" dt="2018-12-17T15:39:50.001" v="36" actId="1076"/>
          <ac:cxnSpMkLst>
            <pc:docMk/>
            <pc:sldMk cId="4070526485" sldId="260"/>
            <ac:cxnSpMk id="16" creationId="{79BD6D6D-D461-421A-901D-04F8F91DCC2E}"/>
          </ac:cxnSpMkLst>
        </pc:cxnChg>
        <pc:cxnChg chg="mod">
          <ac:chgData name="Tony Choper" userId="96f6a02d31572419" providerId="LiveId" clId="{99A3CF51-2C61-430A-ABF0-91D90611DAE2}" dt="2018-12-17T15:39:50.001" v="36" actId="1076"/>
          <ac:cxnSpMkLst>
            <pc:docMk/>
            <pc:sldMk cId="4070526485" sldId="260"/>
            <ac:cxnSpMk id="18" creationId="{8677FFA2-8E82-4AC5-9579-0351B2F318A5}"/>
          </ac:cxnSpMkLst>
        </pc:cxnChg>
        <pc:cxnChg chg="mod">
          <ac:chgData name="Tony Choper" userId="96f6a02d31572419" providerId="LiveId" clId="{99A3CF51-2C61-430A-ABF0-91D90611DAE2}" dt="2018-12-17T15:39:50.001" v="36" actId="1076"/>
          <ac:cxnSpMkLst>
            <pc:docMk/>
            <pc:sldMk cId="4070526485" sldId="260"/>
            <ac:cxnSpMk id="20" creationId="{11AAB0DD-9106-4D0E-B9FB-D128C366B0F5}"/>
          </ac:cxnSpMkLst>
        </pc:cxnChg>
        <pc:cxnChg chg="mod">
          <ac:chgData name="Tony Choper" userId="96f6a02d31572419" providerId="LiveId" clId="{99A3CF51-2C61-430A-ABF0-91D90611DAE2}" dt="2018-12-17T15:39:50.001" v="36" actId="1076"/>
          <ac:cxnSpMkLst>
            <pc:docMk/>
            <pc:sldMk cId="4070526485" sldId="260"/>
            <ac:cxnSpMk id="22" creationId="{6065C9A6-9648-4A1E-B643-4367DC4DD40E}"/>
          </ac:cxnSpMkLst>
        </pc:cxnChg>
        <pc:cxnChg chg="mod">
          <ac:chgData name="Tony Choper" userId="96f6a02d31572419" providerId="LiveId" clId="{99A3CF51-2C61-430A-ABF0-91D90611DAE2}" dt="2018-12-17T15:39:50.001" v="36" actId="1076"/>
          <ac:cxnSpMkLst>
            <pc:docMk/>
            <pc:sldMk cId="4070526485" sldId="260"/>
            <ac:cxnSpMk id="25" creationId="{1314CE9B-9A97-413F-95B5-D82B1697965F}"/>
          </ac:cxnSpMkLst>
        </pc:cxnChg>
        <pc:cxnChg chg="mod">
          <ac:chgData name="Tony Choper" userId="96f6a02d31572419" providerId="LiveId" clId="{99A3CF51-2C61-430A-ABF0-91D90611DAE2}" dt="2018-12-17T15:39:50.001" v="36" actId="1076"/>
          <ac:cxnSpMkLst>
            <pc:docMk/>
            <pc:sldMk cId="4070526485" sldId="260"/>
            <ac:cxnSpMk id="27" creationId="{870EE217-C480-49E3-AB50-4061E31A18E4}"/>
          </ac:cxnSpMkLst>
        </pc:cxnChg>
        <pc:cxnChg chg="mod">
          <ac:chgData name="Tony Choper" userId="96f6a02d31572419" providerId="LiveId" clId="{99A3CF51-2C61-430A-ABF0-91D90611DAE2}" dt="2018-12-17T15:39:49.576" v="35" actId="1076"/>
          <ac:cxnSpMkLst>
            <pc:docMk/>
            <pc:sldMk cId="4070526485" sldId="260"/>
            <ac:cxnSpMk id="29" creationId="{C5B60EBB-7BCA-4426-B7AE-2F1DE3BDABF7}"/>
          </ac:cxnSpMkLst>
        </pc:cxnChg>
        <pc:cxnChg chg="mod">
          <ac:chgData name="Tony Choper" userId="96f6a02d31572419" providerId="LiveId" clId="{99A3CF51-2C61-430A-ABF0-91D90611DAE2}" dt="2018-12-17T15:33:27.895" v="25" actId="14100"/>
          <ac:cxnSpMkLst>
            <pc:docMk/>
            <pc:sldMk cId="4070526485" sldId="260"/>
            <ac:cxnSpMk id="31" creationId="{970C1BBB-4895-4A91-A213-AC14E5F438CD}"/>
          </ac:cxnSpMkLst>
        </pc:cxnChg>
        <pc:cxnChg chg="mod">
          <ac:chgData name="Tony Choper" userId="96f6a02d31572419" providerId="LiveId" clId="{99A3CF51-2C61-430A-ABF0-91D90611DAE2}" dt="2018-12-17T15:32:55.927" v="20" actId="14100"/>
          <ac:cxnSpMkLst>
            <pc:docMk/>
            <pc:sldMk cId="4070526485" sldId="260"/>
            <ac:cxnSpMk id="33" creationId="{4333BA53-FC4C-4B9B-8C22-CB2F5E73FCCC}"/>
          </ac:cxnSpMkLst>
        </pc:cxnChg>
        <pc:cxnChg chg="mod">
          <ac:chgData name="Tony Choper" userId="96f6a02d31572419" providerId="LiveId" clId="{99A3CF51-2C61-430A-ABF0-91D90611DAE2}" dt="2018-12-17T15:31:38.543" v="11" actId="14100"/>
          <ac:cxnSpMkLst>
            <pc:docMk/>
            <pc:sldMk cId="4070526485" sldId="260"/>
            <ac:cxnSpMk id="35" creationId="{9F3B2063-0ED9-4772-95DB-457927997C9B}"/>
          </ac:cxnSpMkLst>
        </pc:cxnChg>
        <pc:cxnChg chg="mod">
          <ac:chgData name="Tony Choper" userId="96f6a02d31572419" providerId="LiveId" clId="{99A3CF51-2C61-430A-ABF0-91D90611DAE2}" dt="2018-12-17T15:33:04.244" v="22" actId="14100"/>
          <ac:cxnSpMkLst>
            <pc:docMk/>
            <pc:sldMk cId="4070526485" sldId="260"/>
            <ac:cxnSpMk id="37" creationId="{8A25B7C8-9C40-408A-9F6D-FA32ACC2D12C}"/>
          </ac:cxnSpMkLst>
        </pc:cxnChg>
        <pc:cxnChg chg="mod">
          <ac:chgData name="Tony Choper" userId="96f6a02d31572419" providerId="LiveId" clId="{99A3CF51-2C61-430A-ABF0-91D90611DAE2}" dt="2018-12-17T15:33:04.244" v="22" actId="14100"/>
          <ac:cxnSpMkLst>
            <pc:docMk/>
            <pc:sldMk cId="4070526485" sldId="260"/>
            <ac:cxnSpMk id="39" creationId="{24BFBE33-757F-45BE-B923-B46988CB4461}"/>
          </ac:cxnSpMkLst>
        </pc:cxnChg>
      </pc:sldChg>
      <pc:sldChg chg="modSp">
        <pc:chgData name="Tony Choper" userId="96f6a02d31572419" providerId="LiveId" clId="{99A3CF51-2C61-430A-ABF0-91D90611DAE2}" dt="2018-12-17T14:41:34.571" v="1" actId="1036"/>
        <pc:sldMkLst>
          <pc:docMk/>
          <pc:sldMk cId="3486351643" sldId="265"/>
        </pc:sldMkLst>
        <pc:picChg chg="mod">
          <ac:chgData name="Tony Choper" userId="96f6a02d31572419" providerId="LiveId" clId="{99A3CF51-2C61-430A-ABF0-91D90611DAE2}" dt="2018-12-17T14:41:34.571" v="1" actId="1036"/>
          <ac:picMkLst>
            <pc:docMk/>
            <pc:sldMk cId="3486351643" sldId="265"/>
            <ac:picMk id="1028" creationId="{E0B8BE9E-049F-4557-A8A0-B71DB1800169}"/>
          </ac:picMkLst>
        </pc:picChg>
      </pc:sldChg>
      <pc:sldChg chg="modSp">
        <pc:chgData name="Tony Choper" userId="96f6a02d31572419" providerId="LiveId" clId="{99A3CF51-2C61-430A-ABF0-91D90611DAE2}" dt="2018-12-17T14:47:26.197" v="2" actId="1035"/>
        <pc:sldMkLst>
          <pc:docMk/>
          <pc:sldMk cId="1624997290" sldId="266"/>
        </pc:sldMkLst>
        <pc:picChg chg="mod">
          <ac:chgData name="Tony Choper" userId="96f6a02d31572419" providerId="LiveId" clId="{99A3CF51-2C61-430A-ABF0-91D90611DAE2}" dt="2018-12-17T14:47:26.197" v="2" actId="1035"/>
          <ac:picMkLst>
            <pc:docMk/>
            <pc:sldMk cId="1624997290" sldId="266"/>
            <ac:picMk id="2050" creationId="{1EBC4ABC-97D0-4A4F-A311-E16F5CBC9CD4}"/>
          </ac:picMkLst>
        </pc:picChg>
      </pc:sldChg>
      <pc:sldChg chg="modSp">
        <pc:chgData name="Tony Choper" userId="96f6a02d31572419" providerId="LiveId" clId="{99A3CF51-2C61-430A-ABF0-91D90611DAE2}" dt="2018-12-17T14:37:42.247" v="0" actId="1035"/>
        <pc:sldMkLst>
          <pc:docMk/>
          <pc:sldMk cId="3536029498" sldId="271"/>
        </pc:sldMkLst>
        <pc:picChg chg="mod">
          <ac:chgData name="Tony Choper" userId="96f6a02d31572419" providerId="LiveId" clId="{99A3CF51-2C61-430A-ABF0-91D90611DAE2}" dt="2018-12-17T14:37:42.247" v="0" actId="1035"/>
          <ac:picMkLst>
            <pc:docMk/>
            <pc:sldMk cId="3536029498" sldId="271"/>
            <ac:picMk id="3076" creationId="{C2A2358B-42B2-4CB9-B0C9-80F99F5A1229}"/>
          </ac:picMkLst>
        </pc:picChg>
      </pc:sldChg>
      <pc:sldChg chg="modSp">
        <pc:chgData name="Tony Choper" userId="96f6a02d31572419" providerId="LiveId" clId="{99A3CF51-2C61-430A-ABF0-91D90611DAE2}" dt="2018-12-17T15:01:00.560" v="3" actId="20577"/>
        <pc:sldMkLst>
          <pc:docMk/>
          <pc:sldMk cId="1021589106" sldId="273"/>
        </pc:sldMkLst>
        <pc:spChg chg="mod">
          <ac:chgData name="Tony Choper" userId="96f6a02d31572419" providerId="LiveId" clId="{99A3CF51-2C61-430A-ABF0-91D90611DAE2}" dt="2018-12-17T15:01:00.560" v="3" actId="20577"/>
          <ac:spMkLst>
            <pc:docMk/>
            <pc:sldMk cId="1021589106" sldId="273"/>
            <ac:spMk id="3" creationId="{FE813AAC-2F2F-4B87-895C-F993404073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A993-C1C8-4D82-8358-B9C710EAB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8961C-9197-492E-BB4B-2FD441495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132F-0B28-42B2-ADE8-98D6700E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ABDC5-8CE3-49C8-A5B4-74451E8D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07C48-0EC6-40FB-8C7E-74D46E54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6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224E-F074-4F0E-8F30-0223FAA0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F32B6-EF35-46FF-95D7-AED9610AD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59B1-D4C4-4A0C-990F-296B902D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C5C20-3722-4510-878C-E0BDB9B8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F0EA1-07F1-452A-8C2C-15D78AA3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3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10576-00E9-4AA4-990C-04EE2C7D5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A2D7F-D9F7-4A85-B6EE-5038174D8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BE95-1686-4B0F-9B32-358BBEBC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8336-F4DD-4EF7-84CF-E7194C70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690D7-9DD2-4FC3-B4A3-0DAB58CF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4F9C-C79B-4A04-B8E4-55F2DCC8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CB80-12D8-4FCA-B421-1FDEB065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188DF-0F49-4E05-8C4E-9BF3C9B1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5ACA-3DEB-459E-BC2E-1A3DB4A6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59D9-15BC-4D16-8328-D284811C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1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E95F-79B6-4518-8134-08681B78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F0B59-5B3A-41B3-8BCA-2366B1E53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F9DF-7732-4C2E-AEAF-397C8141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25586-0D31-4119-95FE-BC1A991A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F276-1C5C-46DF-A42C-7520C413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C504-3DF4-4D74-82DF-DA632506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37D9-6C73-4F9F-91C4-5506C0679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1E5F1-8A75-4D27-BE0F-01B3A8186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EF8FA-958C-4F55-A270-E67386EA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727D-52EF-41BF-91FE-551C627E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95C29-7508-478F-9E1C-FA333D80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2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0A8C-81F3-491C-896C-50CC9B79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492BA-91BA-4ECB-910E-FB4212293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F8F8B-673B-42BA-AED7-375F38994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3C427-4245-4663-A7A4-044F02521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A591E-49A6-45AF-BC38-28B7F02FE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E7E3E-3D05-45EC-B088-E659C6AB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E08D1-76E9-4865-B09F-D175C9BC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A59EB-1D4A-47E1-95EF-92D4D2F5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0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6B30-9792-4C1D-BF93-DC6BEEE1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CC7EA-7AA6-4C9C-AC4D-7076B9C2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5A8D3-0EDE-4BD4-8047-F9BE0740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B9538-D581-491A-82AF-134AFCC8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9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D8426-45CE-4690-83AC-76B746F4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47740-1906-40E0-8D8E-DF3251BD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B69F2-43D1-4F36-968C-7F74B697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9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5A3C-14AC-4471-8A5A-FE147593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FD26-AE32-4262-9D47-FE51AE887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5DE60-27EC-4D84-B35A-A34F99C55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D50F2-87F4-4CE7-922A-EA9168DF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3EC72-4564-4CCB-BAAF-BBAF99FC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84AB5-FA67-42EE-BC4D-4CF1747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6ED1-3169-436A-8C54-A11061A6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21681-310D-4B17-A300-3800D5D34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185E8-4711-4C76-8051-BFBF018D1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C91DE-CC7F-4DAE-827B-EAF96720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32FA5-EC57-4D04-8344-E69AD59B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0E773-E418-45F1-9236-7D6885A7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3A1EF-3743-4779-9594-ABB402A5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8EFF4-93F3-46AC-9748-47E96EEDE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C2CC4-76CD-402F-BB2E-07E70B4C7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6406-314F-4934-A8D5-AF5556FFA557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5BB5-0DA8-4F9C-A488-458701230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A622E-A9B0-4D75-9EF6-93D27D2A8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433E-D4EA-4BD7-9297-F3EA8E521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97334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Induced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24473-5B7F-4324-812C-7216BB4CF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5245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học: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thuật toán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Lâm Xuân Th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KSTN CNTT K60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60206-D595-49DC-9A11-63C18E69EE70}"/>
              </a:ext>
            </a:extLst>
          </p:cNvPr>
          <p:cNvSpPr txBox="1"/>
          <p:nvPr/>
        </p:nvSpPr>
        <p:spPr>
          <a:xfrm>
            <a:off x="1523999" y="4760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ỜNG ĐẠI HỌC BÁCH KHOA HÀ NỘI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VIỆN CÔNG NGHỆ THÔNG TIN VÀ TRUYỀN THÔNG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BF737-2F9E-4EC5-A0CD-83DBFEF8B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81" y="1214438"/>
            <a:ext cx="1056444" cy="155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22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ĐL 1: nếu G là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 thì [L(G)]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cũng là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thang. (đã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trên).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Mỗi induced matching trong G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là một tập Independent trong [L(G)]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Felsner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thuật toán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O(n log n) tìm kiếm tập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lập lớn nhất trên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quả: Tìm kiếm MIM trên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 có thể thực hiện 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thức.</a:t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5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graph, circular arc graph, chordal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graph: mỗi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một đoạn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một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nối nếu 2 đoạn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nhau.</a:t>
            </a:r>
          </a:p>
        </p:txBody>
      </p:sp>
      <p:pic>
        <p:nvPicPr>
          <p:cNvPr id="1028" name="Picture 4" descr="https://upload.wikimedia.org/wikipedia/commons/thumb/a/ac/Interval_graph.svg/300px-Interval_graph.svg.png">
            <a:extLst>
              <a:ext uri="{FF2B5EF4-FFF2-40B4-BE49-F238E27FC236}">
                <a16:creationId xmlns:a16="http://schemas.microsoft.com/office/drawing/2014/main" id="{E0B8BE9E-049F-4557-A8A0-B71DB1800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42" y="3183892"/>
            <a:ext cx="4863494" cy="290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35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graph, circular arc graph, chordal 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arc graph: mỗi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với một cung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một đ</a:t>
            </a:r>
            <a:r>
              <a:rPr lang="vi-V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nối nếu 2 cung t</a:t>
            </a:r>
            <a:r>
              <a:rPr lang="vi-V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giao nhau.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upload.wikimedia.org/wikipedia/commons/thumb/3/3f/Circular-arc_graph.svg/360px-Circular-arc_graph.svg.png">
            <a:extLst>
              <a:ext uri="{FF2B5EF4-FFF2-40B4-BE49-F238E27FC236}">
                <a16:creationId xmlns:a16="http://schemas.microsoft.com/office/drawing/2014/main" id="{1EBC4ABC-97D0-4A4F-A311-E16F5CBC9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020" y="3138831"/>
            <a:ext cx="4087468" cy="26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99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graph, circular arc graph, chordal 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Chordal graph: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trình có nhiều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thì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nhất một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076" name="Picture 4" descr="https://upload.wikimedia.org/wikipedia/commons/thumb/3/34/Chordal-graph.svg/800px-Chordal-graph.svg.png">
            <a:extLst>
              <a:ext uri="{FF2B5EF4-FFF2-40B4-BE49-F238E27FC236}">
                <a16:creationId xmlns:a16="http://schemas.microsoft.com/office/drawing/2014/main" id="{C2A2358B-42B2-4CB9-B0C9-80F99F5A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87" y="2859271"/>
            <a:ext cx="3941805" cy="299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02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graph, circular arc graph, chordal 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67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lí: Nếu G là một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(hay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arc graph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chordal graph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thì [L(G)]</a:t>
            </a:r>
            <a:r>
              <a:rPr lang="en-US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cũng là một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(hay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arc graph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chordal graph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Fact: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tại thuật toán với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thức đi tìm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independent set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interval,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arc, chordal graphs.</a:t>
            </a:r>
          </a:p>
          <a:p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quả: bài toán MIM trên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interval,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arc, chordal graphs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thể giải bằng thuật toán với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thức.</a:t>
            </a:r>
          </a:p>
          <a:p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với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tìm MIM 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tính.</a:t>
            </a:r>
          </a:p>
        </p:txBody>
      </p:sp>
    </p:spTree>
    <p:extLst>
      <p:ext uri="{BB962C8B-B14F-4D97-AF65-F5344CB8AC3E}">
        <p14:creationId xmlns:p14="http://schemas.microsoft.com/office/powerpoint/2010/main" val="184009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Cây là một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hợp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biết của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chordal, vì vậy có thể tìm MIM 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thức.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nhiên, có thể tìm MIM trên cây bằng thuật toán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có cây T. Chọn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kì làm gốc, ta xem 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cây có gốc có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cây con gốc tại v.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: MIM trên 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: MIM trên 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nào trong IM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: MIM trên 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nào trong IM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của v.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5FA1C-BB1D-49E8-A5EA-7FC73F45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20" y="4861594"/>
            <a:ext cx="1028807" cy="521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B7D0FB-5C0C-486C-BE47-432A796B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20" y="4473559"/>
            <a:ext cx="1028807" cy="448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F0BE26-5402-4DF1-BBBF-C3F041220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22" y="5357034"/>
            <a:ext cx="1028806" cy="4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41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quy: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ý: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2B8B3-6A4A-4F54-98D8-8F9537015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08" y="2376647"/>
            <a:ext cx="7555513" cy="1052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8BE008-D920-4820-8065-2D87016E8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496" y="3356417"/>
            <a:ext cx="8739059" cy="1289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0ADD94-093B-4989-A649-6C409BA12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205" y="5247013"/>
            <a:ext cx="5488330" cy="953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1455C-4664-4546-A1E0-39D0943E4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618" y="1845616"/>
            <a:ext cx="887756" cy="48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11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triple-free graphs</a:t>
            </a:r>
          </a:p>
        </p:txBody>
      </p:sp>
    </p:spTree>
    <p:extLst>
      <p:ext uri="{BB962C8B-B14F-4D97-AF65-F5344CB8AC3E}">
        <p14:creationId xmlns:p14="http://schemas.microsoft.com/office/powerpoint/2010/main" val="4165133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triple-free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vô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ớng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không có chu trình và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lặp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Open-neighborhood: N(u) =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}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Closed-neighborhood: N[u] = {u}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N(u)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triple (AT): tập 3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mà 2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kì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nối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bởi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một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tránh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Closed-neighborhood của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còn lại.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AT-free: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set: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là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nếu với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A,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 A\ {a} được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một thành phần liên thông của G – N[a].</a:t>
                </a:r>
              </a:p>
              <a:p>
                <a:pPr lvl="1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là một independent set.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1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triple-free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number: số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lớn nhất các phần tử của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set.</a:t>
            </a:r>
          </a:p>
          <a:p>
            <a:r>
              <a:rPr lang="en-US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nhiều nhất là 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AT-free graph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chorddal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graph, circular-arc graph, trapezoid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triple-free graphs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triple-free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e = {x, y},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set: 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E, với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F: F \ {e} được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một thành phần liên thông của G – N(e).</a:t>
                </a:r>
              </a:p>
              <a:p>
                <a:pPr lvl="1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là một tập induced matching.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-index: số l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lớn nhất các phần tử của một line-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set.</a:t>
                </a:r>
              </a:p>
              <a:p>
                <a:r>
                  <a:rPr lang="en-US" i="1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(s):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họ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index không v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quá s.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LAT-free graph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98D0136-0AB6-478C-8D7F-541CB065A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1886551"/>
            <a:ext cx="52959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94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D27D-CFE7-445A-B09D-5CD723B9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Line-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triple-free 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98315-6EA7-4EAA-87F9-14820BA32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 lí 2.a: nếu F là một line-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trong G, thì các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với F trong [L(G)]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tạo thành một tập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 lí 2.b: nếu A là một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trong [L(G)]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thì tập các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với A trong G là một line-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 lí 2.c: 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(s) (s &gt;1) khi và chỉ khi [L(G)]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i="1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(s).</a:t>
                </a:r>
              </a:p>
              <a:p>
                <a:pPr marL="457200" lvl="1" indent="0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biệt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 là LAT-free khi và chỉ khi [L(G)]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AT-free.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Fact: Broersma</a:t>
                </a:r>
                <a:r>
                  <a:rPr lang="en-US" dirty="0"/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tìm maximum independent set trong một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và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 không lớn 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s có thể thực hiện trong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O(n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s+2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 quả: Bài toán MIM trên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index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thể giải trong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thức. </a:t>
                </a:r>
                <a:br>
                  <a:rPr lang="en-US" dirty="0"/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98315-6EA7-4EAA-87F9-14820BA32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82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062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81" y="298475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Matching và Induced Matching cùng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lớn nhất</a:t>
            </a:r>
          </a:p>
        </p:txBody>
      </p:sp>
    </p:spTree>
    <p:extLst>
      <p:ext uri="{BB962C8B-B14F-4D97-AF65-F5344CB8AC3E}">
        <p14:creationId xmlns:p14="http://schemas.microsoft.com/office/powerpoint/2010/main" val="459562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 định nghĩa: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m(G)</a:t>
                </a:r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m(G)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thể tính trong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thức.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các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= m(G)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thì MIM có thể giải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thức.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19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7524"/>
                <a:ext cx="10515600" cy="520219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hoặc kết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&lt; m(G) 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G không liên thông,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dụng IM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thành phần liên thông của G;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nếu G chỉ có 1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đặt I =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và tới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7;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nếu G là một clique và có nhiều h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1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đặt I là một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kì của G và tới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7.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 I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nhiều h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một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kề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với nó: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lại một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nhất và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xoá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các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còn lại.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e, nếu e là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hoặc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tam giác thì thêm e vào I.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rỗng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đặt I là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kì của G.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I không phải Induced Matching, thông báo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&lt; m(G)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kết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thúc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định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m(G).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| I | &lt;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m(G)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thông báo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&lt; m(G)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kết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thúc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nếu không trả về | I | và kết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thúc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7524"/>
                <a:ext cx="10515600" cy="5202195"/>
              </a:xfrm>
              <a:blipFill>
                <a:blip r:embed="rId9"/>
                <a:stretch>
                  <a:fillRect l="-522" t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850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 của thuật toán 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và 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O(m).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: O(n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7: O(n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m) 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dụng thuật toán của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Vazirani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tính: O(max{n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m}).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22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81" y="298475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4.Đồ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Hamiltonian</a:t>
            </a:r>
          </a:p>
        </p:txBody>
      </p:sp>
    </p:spTree>
    <p:extLst>
      <p:ext uri="{BB962C8B-B14F-4D97-AF65-F5344CB8AC3E}">
        <p14:creationId xmlns:p14="http://schemas.microsoft.com/office/powerpoint/2010/main" val="256125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Hamiltonian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path: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 P trong G mà mỗi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V(G)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hiện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lần trong 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cycle: chu trình C trong G mà mỗi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V(G)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hiện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lần trong C.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hamiltanion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Hamiltonian cycle.</a:t>
            </a:r>
          </a:p>
        </p:txBody>
      </p:sp>
    </p:spTree>
    <p:extLst>
      <p:ext uri="{BB962C8B-B14F-4D97-AF65-F5344CB8AC3E}">
        <p14:creationId xmlns:p14="http://schemas.microsoft.com/office/powerpoint/2010/main" val="2061472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 lí 4.1: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 là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hamiltonian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path, H = Line(G). Khi đó,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H) = [n / 3], với n là số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 G.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 IM trong H 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với một tập các path trên 3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phân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biệt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G. Do đó: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[n / 3] 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Nhóm các nhóm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liên tiếp trên Hamiltonian path của G, mỗi nhóm 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với một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một IM trong H.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Do đó: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[n / 3] .</a:t>
                </a:r>
              </a:p>
              <a:p>
                <a:pPr lvl="1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ra: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H) = [n / 3] 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 quả: MIM có thể giải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thức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với line graph của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Hamiltonian path.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858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7941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0141" cy="435133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= (V, E)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tập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Induced Matching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là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mà không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tại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kì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nối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tìm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induced matching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quát là bài toán NP-Hard.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B5239-68C9-A44F-BEE5-E5C3BCFA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341" y="2671967"/>
            <a:ext cx="4935195" cy="2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93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19948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31255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96672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5265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Interval graph,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chorddal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circular-arc graph, trapezoid graph</a:t>
            </a:r>
          </a:p>
        </p:txBody>
      </p:sp>
    </p:spTree>
    <p:extLst>
      <p:ext uri="{BB962C8B-B14F-4D97-AF65-F5344CB8AC3E}">
        <p14:creationId xmlns:p14="http://schemas.microsoft.com/office/powerpoint/2010/main" val="82825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tìm MIM trên một số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thể giải 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thức, trong đó: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chorddal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graph, circular-arc graph, trapezoid 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931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Line-graph, Square-graph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Line-graph: L(G) có mỗi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G,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L(G)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nối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nếu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nhau.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of G: 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tập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tập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G,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nối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nếu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G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cách không lớn hơn 2.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induced matching trong G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một tập Independent trong [L(G)]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8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32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8F1BC-4110-4183-8BB4-075B6FE3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56" y="4545559"/>
            <a:ext cx="6680714" cy="163140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8B79016-6E7A-4B7C-BC5F-CE37BD04FC7D}"/>
              </a:ext>
            </a:extLst>
          </p:cNvPr>
          <p:cNvSpPr/>
          <p:nvPr/>
        </p:nvSpPr>
        <p:spPr>
          <a:xfrm>
            <a:off x="9672033" y="1888227"/>
            <a:ext cx="217253" cy="2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CB2DC1-A4D7-4941-A03D-E681BA81809D}"/>
              </a:ext>
            </a:extLst>
          </p:cNvPr>
          <p:cNvSpPr/>
          <p:nvPr/>
        </p:nvSpPr>
        <p:spPr>
          <a:xfrm>
            <a:off x="6129749" y="1860688"/>
            <a:ext cx="231516" cy="2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02A639-86EE-4BD0-BC56-A984D3FD09D5}"/>
              </a:ext>
            </a:extLst>
          </p:cNvPr>
          <p:cNvSpPr/>
          <p:nvPr/>
        </p:nvSpPr>
        <p:spPr>
          <a:xfrm>
            <a:off x="8298289" y="2264249"/>
            <a:ext cx="210355" cy="228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EC2B7E-6A74-4BD1-BDF8-D29A14849646}"/>
              </a:ext>
            </a:extLst>
          </p:cNvPr>
          <p:cNvSpPr/>
          <p:nvPr/>
        </p:nvSpPr>
        <p:spPr>
          <a:xfrm>
            <a:off x="8087934" y="1295405"/>
            <a:ext cx="196560" cy="2204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075FC9-22D0-41CF-8FC6-191448FE337B}"/>
              </a:ext>
            </a:extLst>
          </p:cNvPr>
          <p:cNvSpPr/>
          <p:nvPr/>
        </p:nvSpPr>
        <p:spPr>
          <a:xfrm>
            <a:off x="6644198" y="3978194"/>
            <a:ext cx="177312" cy="188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3828F4-B1D6-445D-8616-B681FDAA4B57}"/>
              </a:ext>
            </a:extLst>
          </p:cNvPr>
          <p:cNvSpPr/>
          <p:nvPr/>
        </p:nvSpPr>
        <p:spPr>
          <a:xfrm>
            <a:off x="7667224" y="4319021"/>
            <a:ext cx="191673" cy="142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A27327-942F-4055-ACCA-DEA5773E52C3}"/>
              </a:ext>
            </a:extLst>
          </p:cNvPr>
          <p:cNvSpPr/>
          <p:nvPr/>
        </p:nvSpPr>
        <p:spPr>
          <a:xfrm>
            <a:off x="9268495" y="3660308"/>
            <a:ext cx="155393" cy="207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CB2DC1-A4D7-4941-A03D-E681BA81809D}"/>
              </a:ext>
            </a:extLst>
          </p:cNvPr>
          <p:cNvSpPr/>
          <p:nvPr/>
        </p:nvSpPr>
        <p:spPr>
          <a:xfrm>
            <a:off x="6096000" y="3175686"/>
            <a:ext cx="231820" cy="151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BD6D6D-D461-421A-901D-04F8F91DCC2E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361265" y="1974491"/>
            <a:ext cx="3310768" cy="13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77FFA2-8E82-4AC5-9579-0351B2F318A5}"/>
              </a:ext>
            </a:extLst>
          </p:cNvPr>
          <p:cNvCxnSpPr>
            <a:cxnSpLocks/>
            <a:stCxn id="7" idx="4"/>
            <a:endCxn id="12" idx="7"/>
          </p:cNvCxnSpPr>
          <p:nvPr/>
        </p:nvCxnSpPr>
        <p:spPr>
          <a:xfrm flipH="1">
            <a:off x="7830827" y="2088293"/>
            <a:ext cx="1949833" cy="225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AAB0DD-9106-4D0E-B9FB-D128C366B0F5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8403467" y="2088293"/>
            <a:ext cx="1377193" cy="175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65C9A6-9648-4A1E-B643-4367DC4DD40E}"/>
              </a:ext>
            </a:extLst>
          </p:cNvPr>
          <p:cNvCxnSpPr>
            <a:cxnSpLocks/>
            <a:stCxn id="10" idx="4"/>
            <a:endCxn id="7" idx="2"/>
          </p:cNvCxnSpPr>
          <p:nvPr/>
        </p:nvCxnSpPr>
        <p:spPr>
          <a:xfrm>
            <a:off x="8186214" y="1515844"/>
            <a:ext cx="1485819" cy="472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14CE9B-9A97-413F-95B5-D82B1697965F}"/>
              </a:ext>
            </a:extLst>
          </p:cNvPr>
          <p:cNvCxnSpPr>
            <a:cxnSpLocks/>
            <a:stCxn id="11" idx="6"/>
            <a:endCxn id="7" idx="4"/>
          </p:cNvCxnSpPr>
          <p:nvPr/>
        </p:nvCxnSpPr>
        <p:spPr>
          <a:xfrm flipV="1">
            <a:off x="6821510" y="2088293"/>
            <a:ext cx="2959150" cy="198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0EE217-C480-49E3-AB50-4061E31A18E4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V="1">
            <a:off x="9346192" y="2088293"/>
            <a:ext cx="434468" cy="1572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B60EBB-7BCA-4426-B7AE-2F1DE3BDABF7}"/>
              </a:ext>
            </a:extLst>
          </p:cNvPr>
          <p:cNvCxnSpPr>
            <a:cxnSpLocks/>
            <a:stCxn id="14" idx="0"/>
            <a:endCxn id="13" idx="3"/>
          </p:cNvCxnSpPr>
          <p:nvPr/>
        </p:nvCxnSpPr>
        <p:spPr>
          <a:xfrm>
            <a:off x="6211910" y="3175686"/>
            <a:ext cx="3079342" cy="66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0C1BBB-4895-4A91-A213-AC14E5F438CD}"/>
              </a:ext>
            </a:extLst>
          </p:cNvPr>
          <p:cNvCxnSpPr>
            <a:cxnSpLocks/>
            <a:stCxn id="14" idx="7"/>
            <a:endCxn id="9" idx="3"/>
          </p:cNvCxnSpPr>
          <p:nvPr/>
        </p:nvCxnSpPr>
        <p:spPr>
          <a:xfrm flipV="1">
            <a:off x="6293871" y="2459620"/>
            <a:ext cx="2035224" cy="73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33BA53-FC4C-4B9B-8C22-CB2F5E73FCCC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6795543" y="2459620"/>
            <a:ext cx="1533552" cy="15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3B2063-0ED9-4772-95DB-457927997C9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186214" y="1515844"/>
            <a:ext cx="217253" cy="74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25B7C8-9C40-408A-9F6D-FA32ACC2D12C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 flipH="1">
            <a:off x="7763061" y="2459620"/>
            <a:ext cx="566034" cy="1859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BFBE33-757F-45BE-B923-B46988CB4461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7763061" y="1515844"/>
            <a:ext cx="423153" cy="280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52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 lí 1: nếu G là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hình thang thì [L(G)]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cũng là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hình thang. 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biểu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diễn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trong G.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e = (u, v)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định nghĩa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cần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67FB5B5-EBB8-4D2B-AE0D-314E83EEB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404" y="4031797"/>
            <a:ext cx="6571607" cy="968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7230F-A49F-4F8F-93F1-8560C1EF8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371" y="5134789"/>
            <a:ext cx="3590142" cy="3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 định nghĩa: (e, e`)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G{u, v, w, x} không phải induced matching.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dpcm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`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G{u, v, w, x} là induced matching.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`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thì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do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G{u, v, w, x} là induced matching.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G{u, v, w, x} là induced matching: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kmttq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nằm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hoàn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toàn bên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nằm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bên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nằm bên phải của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nằm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bền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phải </a:t>
                </a:r>
                <a:r>
                  <a:rPr lang="en-US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`</a:t>
                </a: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`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hoàn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tất.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4B9AE1-61CE-4263-8B80-BB5B0464A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158" y="3064722"/>
            <a:ext cx="6314302" cy="481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62F3A-2D53-4165-B66A-5B84FE2F8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268" y="4404031"/>
            <a:ext cx="1972834" cy="38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1960</Words>
  <Application>Microsoft Office PowerPoint</Application>
  <PresentationFormat>Widescreen</PresentationFormat>
  <Paragraphs>161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Comic Sans MS</vt:lpstr>
      <vt:lpstr>Times New Roman</vt:lpstr>
      <vt:lpstr>Office Theme</vt:lpstr>
      <vt:lpstr>Maximum Induced Matching</vt:lpstr>
      <vt:lpstr>Nội dung</vt:lpstr>
      <vt:lpstr>Giới thiệu</vt:lpstr>
      <vt:lpstr>1. Interval graph, chorddal graph,  circular-arc graph, trapezoid graph</vt:lpstr>
      <vt:lpstr>Một số họ đồ thị đặc biệt</vt:lpstr>
      <vt:lpstr>Line-graph, Square-graph</vt:lpstr>
      <vt:lpstr>Đồ thị hình thang</vt:lpstr>
      <vt:lpstr>Đồ thị hình thang</vt:lpstr>
      <vt:lpstr>Đồ thị hình thang</vt:lpstr>
      <vt:lpstr>Đồ thị hình thang</vt:lpstr>
      <vt:lpstr>Interval graph, circular arc graph, chordal graph</vt:lpstr>
      <vt:lpstr>Interval graph, circular arc graph, chordal graph</vt:lpstr>
      <vt:lpstr>Interval graph, circular arc graph, chordal graph</vt:lpstr>
      <vt:lpstr>Interval graph, circular arc graph, chordal graph</vt:lpstr>
      <vt:lpstr>Cây</vt:lpstr>
      <vt:lpstr>Cây</vt:lpstr>
      <vt:lpstr>2. Asteroidal triple-free graphs</vt:lpstr>
      <vt:lpstr>Asteroidal triple-free graphs</vt:lpstr>
      <vt:lpstr>Asteroidal triple-free graphs</vt:lpstr>
      <vt:lpstr>Line-Asteroidal triple-free graphs</vt:lpstr>
      <vt:lpstr>Line-Asteroidal triple-free graphs</vt:lpstr>
      <vt:lpstr>3. Đồ thị có Matching và Induced Matching cùng kích cỡ lớn nhất</vt:lpstr>
      <vt:lpstr>Ý tưởng</vt:lpstr>
      <vt:lpstr>Thuật toán IM</vt:lpstr>
      <vt:lpstr>Thời gian tính của thuật toán IM</vt:lpstr>
      <vt:lpstr>4.Đồ thị Hamiltonian</vt:lpstr>
      <vt:lpstr>Đồ thị Hamiltonian</vt:lpstr>
      <vt:lpstr>Đồ thị Hamiltonian</vt:lpstr>
      <vt:lpstr>Nội dung</vt:lpstr>
      <vt:lpstr>Nội dung</vt:lpstr>
      <vt:lpstr>Nội dung</vt:lpstr>
      <vt:lpstr>Nội dung</vt:lpstr>
      <vt:lpstr>Nội 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Induced Matching</dc:title>
  <dc:creator>Lam Xuan Thu 20153709</dc:creator>
  <cp:lastModifiedBy>Tony Choper</cp:lastModifiedBy>
  <cp:revision>218</cp:revision>
  <dcterms:created xsi:type="dcterms:W3CDTF">2018-12-02T09:00:33Z</dcterms:created>
  <dcterms:modified xsi:type="dcterms:W3CDTF">2018-12-17T15:39:54Z</dcterms:modified>
</cp:coreProperties>
</file>