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0" r:id="rId9"/>
    <p:sldId id="275" r:id="rId10"/>
    <p:sldId id="271" r:id="rId11"/>
    <p:sldId id="263" r:id="rId12"/>
    <p:sldId id="264" r:id="rId13"/>
    <p:sldId id="272" r:id="rId14"/>
    <p:sldId id="273" r:id="rId15"/>
    <p:sldId id="274" r:id="rId16"/>
    <p:sldId id="276" r:id="rId17"/>
    <p:sldId id="27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6E9DE7-A692-456C-9314-0AB6F7760787}">
          <p14:sldIdLst>
            <p14:sldId id="256"/>
            <p14:sldId id="257"/>
            <p14:sldId id="258"/>
            <p14:sldId id="259"/>
            <p14:sldId id="260"/>
            <p14:sldId id="261"/>
            <p14:sldId id="262"/>
            <p14:sldId id="270"/>
            <p14:sldId id="275"/>
            <p14:sldId id="271"/>
            <p14:sldId id="263"/>
            <p14:sldId id="264"/>
            <p14:sldId id="272"/>
            <p14:sldId id="273"/>
            <p14:sldId id="274"/>
            <p14:sldId id="276"/>
            <p14:sldId id="277"/>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Choper" initials="TC" lastIdx="1" clrIdx="0">
    <p:extLst>
      <p:ext uri="{19B8F6BF-5375-455C-9EA6-DF929625EA0E}">
        <p15:presenceInfo xmlns:p15="http://schemas.microsoft.com/office/powerpoint/2012/main" userId="96f6a02d315724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4" autoAdjust="0"/>
    <p:restoredTop sz="73883" autoAdjust="0"/>
  </p:normalViewPr>
  <p:slideViewPr>
    <p:cSldViewPr snapToGrid="0">
      <p:cViewPr varScale="1">
        <p:scale>
          <a:sx n="57" d="100"/>
          <a:sy n="57" d="100"/>
        </p:scale>
        <p:origin x="906" y="7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Choper" userId="96f6a02d31572419" providerId="LiveId" clId="{4B4D6570-17DA-4777-975D-3EB9EDBD5E50}"/>
    <pc:docChg chg="custSel addSld delSld modSld modSection">
      <pc:chgData name="Tony Choper" userId="96f6a02d31572419" providerId="LiveId" clId="{4B4D6570-17DA-4777-975D-3EB9EDBD5E50}" dt="2018-11-27T16:44:23.643" v="2933" actId="20577"/>
      <pc:docMkLst>
        <pc:docMk/>
      </pc:docMkLst>
      <pc:sldChg chg="modSp">
        <pc:chgData name="Tony Choper" userId="96f6a02d31572419" providerId="LiveId" clId="{4B4D6570-17DA-4777-975D-3EB9EDBD5E50}" dt="2018-11-27T16:08:55.721" v="1624" actId="20577"/>
        <pc:sldMkLst>
          <pc:docMk/>
          <pc:sldMk cId="3940522507" sldId="256"/>
        </pc:sldMkLst>
        <pc:spChg chg="mod">
          <ac:chgData name="Tony Choper" userId="96f6a02d31572419" providerId="LiveId" clId="{4B4D6570-17DA-4777-975D-3EB9EDBD5E50}" dt="2018-11-27T16:08:55.721" v="1624" actId="20577"/>
          <ac:spMkLst>
            <pc:docMk/>
            <pc:sldMk cId="3940522507" sldId="256"/>
            <ac:spMk id="3" creationId="{3DC24473-5B7F-4324-812C-7216BB4CF23C}"/>
          </ac:spMkLst>
        </pc:spChg>
      </pc:sldChg>
      <pc:sldChg chg="modSp">
        <pc:chgData name="Tony Choper" userId="96f6a02d31572419" providerId="LiveId" clId="{4B4D6570-17DA-4777-975D-3EB9EDBD5E50}" dt="2018-11-25T15:48:56.385" v="6"/>
        <pc:sldMkLst>
          <pc:docMk/>
          <pc:sldMk cId="3336048862" sldId="257"/>
        </pc:sldMkLst>
        <pc:spChg chg="mod">
          <ac:chgData name="Tony Choper" userId="96f6a02d31572419" providerId="LiveId" clId="{4B4D6570-17DA-4777-975D-3EB9EDBD5E50}" dt="2018-11-25T15:41:35.323" v="3" actId="20577"/>
          <ac:spMkLst>
            <pc:docMk/>
            <pc:sldMk cId="3336048862" sldId="257"/>
            <ac:spMk id="2" creationId="{194135D7-57F7-4E0A-9CD0-33B6651B59B1}"/>
          </ac:spMkLst>
        </pc:spChg>
        <pc:spChg chg="mod">
          <ac:chgData name="Tony Choper" userId="96f6a02d31572419" providerId="LiveId" clId="{4B4D6570-17DA-4777-975D-3EB9EDBD5E50}" dt="2018-11-25T15:48:56.385" v="6"/>
          <ac:spMkLst>
            <pc:docMk/>
            <pc:sldMk cId="3336048862" sldId="257"/>
            <ac:spMk id="3" creationId="{5E8B989E-9986-4AB2-BC94-5481E92E84DB}"/>
          </ac:spMkLst>
        </pc:spChg>
      </pc:sldChg>
      <pc:sldChg chg="modSp">
        <pc:chgData name="Tony Choper" userId="96f6a02d31572419" providerId="LiveId" clId="{4B4D6570-17DA-4777-975D-3EB9EDBD5E50}" dt="2018-11-25T15:41:39.456" v="5" actId="20577"/>
        <pc:sldMkLst>
          <pc:docMk/>
          <pc:sldMk cId="1647317499" sldId="258"/>
        </pc:sldMkLst>
        <pc:spChg chg="mod">
          <ac:chgData name="Tony Choper" userId="96f6a02d31572419" providerId="LiveId" clId="{4B4D6570-17DA-4777-975D-3EB9EDBD5E50}" dt="2018-11-25T15:41:39.456" v="5" actId="20577"/>
          <ac:spMkLst>
            <pc:docMk/>
            <pc:sldMk cId="1647317499" sldId="258"/>
            <ac:spMk id="2" creationId="{194135D7-57F7-4E0A-9CD0-33B6651B59B1}"/>
          </ac:spMkLst>
        </pc:spChg>
      </pc:sldChg>
      <pc:sldChg chg="modSp modNotesTx">
        <pc:chgData name="Tony Choper" userId="96f6a02d31572419" providerId="LiveId" clId="{4B4D6570-17DA-4777-975D-3EB9EDBD5E50}" dt="2018-11-27T16:03:24.920" v="1593" actId="20577"/>
        <pc:sldMkLst>
          <pc:docMk/>
          <pc:sldMk cId="1467299568" sldId="263"/>
        </pc:sldMkLst>
        <pc:spChg chg="mod">
          <ac:chgData name="Tony Choper" userId="96f6a02d31572419" providerId="LiveId" clId="{4B4D6570-17DA-4777-975D-3EB9EDBD5E50}" dt="2018-11-27T15:40:25.915" v="443" actId="20577"/>
          <ac:spMkLst>
            <pc:docMk/>
            <pc:sldMk cId="1467299568" sldId="263"/>
            <ac:spMk id="2" creationId="{194135D7-57F7-4E0A-9CD0-33B6651B59B1}"/>
          </ac:spMkLst>
        </pc:spChg>
        <pc:spChg chg="mod">
          <ac:chgData name="Tony Choper" userId="96f6a02d31572419" providerId="LiveId" clId="{4B4D6570-17DA-4777-975D-3EB9EDBD5E50}" dt="2018-11-27T16:01:40.060" v="1348" actId="20577"/>
          <ac:spMkLst>
            <pc:docMk/>
            <pc:sldMk cId="1467299568" sldId="263"/>
            <ac:spMk id="3" creationId="{5E8B989E-9986-4AB2-BC94-5481E92E84DB}"/>
          </ac:spMkLst>
        </pc:spChg>
      </pc:sldChg>
      <pc:sldChg chg="modSp">
        <pc:chgData name="Tony Choper" userId="96f6a02d31572419" providerId="LiveId" clId="{4B4D6570-17DA-4777-975D-3EB9EDBD5E50}" dt="2018-11-27T16:25:26.188" v="2184" actId="20577"/>
        <pc:sldMkLst>
          <pc:docMk/>
          <pc:sldMk cId="3801923586" sldId="264"/>
        </pc:sldMkLst>
        <pc:spChg chg="mod">
          <ac:chgData name="Tony Choper" userId="96f6a02d31572419" providerId="LiveId" clId="{4B4D6570-17DA-4777-975D-3EB9EDBD5E50}" dt="2018-11-27T16:17:23.760" v="1704" actId="20577"/>
          <ac:spMkLst>
            <pc:docMk/>
            <pc:sldMk cId="3801923586" sldId="264"/>
            <ac:spMk id="2" creationId="{194135D7-57F7-4E0A-9CD0-33B6651B59B1}"/>
          </ac:spMkLst>
        </pc:spChg>
        <pc:spChg chg="mod">
          <ac:chgData name="Tony Choper" userId="96f6a02d31572419" providerId="LiveId" clId="{4B4D6570-17DA-4777-975D-3EB9EDBD5E50}" dt="2018-11-27T16:25:26.188" v="2184" actId="20577"/>
          <ac:spMkLst>
            <pc:docMk/>
            <pc:sldMk cId="3801923586" sldId="264"/>
            <ac:spMk id="3" creationId="{5E8B989E-9986-4AB2-BC94-5481E92E84DB}"/>
          </ac:spMkLst>
        </pc:spChg>
      </pc:sldChg>
      <pc:sldChg chg="del">
        <pc:chgData name="Tony Choper" userId="96f6a02d31572419" providerId="LiveId" clId="{4B4D6570-17DA-4777-975D-3EB9EDBD5E50}" dt="2018-11-27T16:17:57.788" v="1706" actId="2696"/>
        <pc:sldMkLst>
          <pc:docMk/>
          <pc:sldMk cId="3962536404" sldId="265"/>
        </pc:sldMkLst>
      </pc:sldChg>
      <pc:sldChg chg="del">
        <pc:chgData name="Tony Choper" userId="96f6a02d31572419" providerId="LiveId" clId="{4B4D6570-17DA-4777-975D-3EB9EDBD5E50}" dt="2018-11-27T16:17:58.562" v="1707" actId="2696"/>
        <pc:sldMkLst>
          <pc:docMk/>
          <pc:sldMk cId="2797268413" sldId="266"/>
        </pc:sldMkLst>
      </pc:sldChg>
      <pc:sldChg chg="del">
        <pc:chgData name="Tony Choper" userId="96f6a02d31572419" providerId="LiveId" clId="{4B4D6570-17DA-4777-975D-3EB9EDBD5E50}" dt="2018-11-27T16:17:59.469" v="1708" actId="2696"/>
        <pc:sldMkLst>
          <pc:docMk/>
          <pc:sldMk cId="2217773406" sldId="267"/>
        </pc:sldMkLst>
      </pc:sldChg>
      <pc:sldChg chg="del">
        <pc:chgData name="Tony Choper" userId="96f6a02d31572419" providerId="LiveId" clId="{4B4D6570-17DA-4777-975D-3EB9EDBD5E50}" dt="2018-11-27T16:18:00.452" v="1709" actId="2696"/>
        <pc:sldMkLst>
          <pc:docMk/>
          <pc:sldMk cId="3378002736" sldId="268"/>
        </pc:sldMkLst>
      </pc:sldChg>
      <pc:sldChg chg="modSp modNotesTx">
        <pc:chgData name="Tony Choper" userId="96f6a02d31572419" providerId="LiveId" clId="{4B4D6570-17DA-4777-975D-3EB9EDBD5E50}" dt="2018-11-27T15:39:54.682" v="393" actId="20577"/>
        <pc:sldMkLst>
          <pc:docMk/>
          <pc:sldMk cId="1479482975" sldId="271"/>
        </pc:sldMkLst>
        <pc:spChg chg="mod">
          <ac:chgData name="Tony Choper" userId="96f6a02d31572419" providerId="LiveId" clId="{4B4D6570-17DA-4777-975D-3EB9EDBD5E50}" dt="2018-11-27T15:39:54.682" v="393" actId="20577"/>
          <ac:spMkLst>
            <pc:docMk/>
            <pc:sldMk cId="1479482975" sldId="271"/>
            <ac:spMk id="3" creationId="{5E8B989E-9986-4AB2-BC94-5481E92E84DB}"/>
          </ac:spMkLst>
        </pc:spChg>
      </pc:sldChg>
      <pc:sldChg chg="modSp add modNotesTx">
        <pc:chgData name="Tony Choper" userId="96f6a02d31572419" providerId="LiveId" clId="{4B4D6570-17DA-4777-975D-3EB9EDBD5E50}" dt="2018-11-27T16:36:53.407" v="2762" actId="20577"/>
        <pc:sldMkLst>
          <pc:docMk/>
          <pc:sldMk cId="501884374" sldId="272"/>
        </pc:sldMkLst>
        <pc:spChg chg="mod">
          <ac:chgData name="Tony Choper" userId="96f6a02d31572419" providerId="LiveId" clId="{4B4D6570-17DA-4777-975D-3EB9EDBD5E50}" dt="2018-11-27T16:28:38.010" v="2538" actId="5793"/>
          <ac:spMkLst>
            <pc:docMk/>
            <pc:sldMk cId="501884374" sldId="272"/>
            <ac:spMk id="3" creationId="{5E8B989E-9986-4AB2-BC94-5481E92E84DB}"/>
          </ac:spMkLst>
        </pc:spChg>
      </pc:sldChg>
      <pc:sldChg chg="modSp add">
        <pc:chgData name="Tony Choper" userId="96f6a02d31572419" providerId="LiveId" clId="{4B4D6570-17DA-4777-975D-3EB9EDBD5E50}" dt="2018-11-27T16:44:23.643" v="2933" actId="20577"/>
        <pc:sldMkLst>
          <pc:docMk/>
          <pc:sldMk cId="3563124635" sldId="273"/>
        </pc:sldMkLst>
        <pc:spChg chg="mod">
          <ac:chgData name="Tony Choper" userId="96f6a02d31572419" providerId="LiveId" clId="{4B4D6570-17DA-4777-975D-3EB9EDBD5E50}" dt="2018-11-27T16:44:23.643" v="2933" actId="20577"/>
          <ac:spMkLst>
            <pc:docMk/>
            <pc:sldMk cId="3563124635" sldId="273"/>
            <ac:spMk id="3" creationId="{5E8B989E-9986-4AB2-BC94-5481E92E84DB}"/>
          </ac:spMkLst>
        </pc:spChg>
      </pc:sldChg>
      <pc:sldChg chg="add">
        <pc:chgData name="Tony Choper" userId="96f6a02d31572419" providerId="LiveId" clId="{4B4D6570-17DA-4777-975D-3EB9EDBD5E50}" dt="2018-11-27T16:18:04.188" v="1711"/>
        <pc:sldMkLst>
          <pc:docMk/>
          <pc:sldMk cId="984968377" sldId="274"/>
        </pc:sldMkLst>
      </pc:sldChg>
      <pc:sldChg chg="add">
        <pc:chgData name="Tony Choper" userId="96f6a02d31572419" providerId="LiveId" clId="{4B4D6570-17DA-4777-975D-3EB9EDBD5E50}" dt="2018-11-27T16:18:04.726" v="1712"/>
        <pc:sldMkLst>
          <pc:docMk/>
          <pc:sldMk cId="86912556" sldId="275"/>
        </pc:sldMkLst>
      </pc:sldChg>
      <pc:sldChg chg="add">
        <pc:chgData name="Tony Choper" userId="96f6a02d31572419" providerId="LiveId" clId="{4B4D6570-17DA-4777-975D-3EB9EDBD5E50}" dt="2018-11-27T16:18:05.635" v="1713"/>
        <pc:sldMkLst>
          <pc:docMk/>
          <pc:sldMk cId="3723125026"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61E0D-1076-4B09-A7C1-51A0F27C61B6}" type="datetimeFigureOut">
              <a:rPr lang="en-US" smtClean="0"/>
              <a:t>01-Dec-18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AB6BD-B281-4860-B4FA-8A37BF00A9BF}" type="slidenum">
              <a:rPr lang="en-US" smtClean="0"/>
              <a:t>‹#›</a:t>
            </a:fld>
            <a:endParaRPr lang="en-US"/>
          </a:p>
        </p:txBody>
      </p:sp>
    </p:spTree>
    <p:extLst>
      <p:ext uri="{BB962C8B-B14F-4D97-AF65-F5344CB8AC3E}">
        <p14:creationId xmlns:p14="http://schemas.microsoft.com/office/powerpoint/2010/main" val="68617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mỗi ng</a:t>
            </a:r>
            <a:r>
              <a:rPr lang="vi-VN" dirty="0"/>
              <a:t>ư</a:t>
            </a:r>
            <a:r>
              <a:rPr lang="en-US" dirty="0" err="1"/>
              <a:t>ời</a:t>
            </a:r>
            <a:r>
              <a:rPr lang="en-US" dirty="0"/>
              <a:t> chỉnh sửa trên bản copy các </a:t>
            </a:r>
            <a:r>
              <a:rPr lang="en-US" dirty="0" err="1"/>
              <a:t>tệp</a:t>
            </a:r>
            <a:r>
              <a:rPr lang="en-US" dirty="0"/>
              <a:t> của chỉnh </a:t>
            </a:r>
            <a:r>
              <a:rPr lang="en-US" dirty="0" err="1"/>
              <a:t>họ</a:t>
            </a:r>
            <a:r>
              <a:rPr lang="en-US" dirty="0"/>
              <a:t>, và chọn </a:t>
            </a:r>
            <a:r>
              <a:rPr lang="en-US" dirty="0" err="1"/>
              <a:t>lựa</a:t>
            </a:r>
            <a:r>
              <a:rPr lang="en-US" dirty="0"/>
              <a:t> khi nào sẽ chia </a:t>
            </a:r>
            <a:r>
              <a:rPr lang="en-US" dirty="0" err="1"/>
              <a:t>sẻ</a:t>
            </a:r>
            <a:r>
              <a:rPr lang="en-US" dirty="0"/>
              <a:t> các thay </a:t>
            </a:r>
            <a:r>
              <a:rPr lang="en-US" dirty="0" err="1"/>
              <a:t>đổi</a:t>
            </a:r>
            <a:r>
              <a:rPr lang="en-US" dirty="0"/>
              <a:t> </a:t>
            </a:r>
            <a:r>
              <a:rPr lang="en-US" dirty="0" err="1"/>
              <a:t>đó</a:t>
            </a:r>
            <a:r>
              <a:rPr lang="en-US" dirty="0"/>
              <a:t> với những ng</a:t>
            </a:r>
            <a:r>
              <a:rPr lang="vi-VN" dirty="0"/>
              <a:t>ư</a:t>
            </a:r>
            <a:r>
              <a:rPr lang="en-US" dirty="0" err="1"/>
              <a:t>ời</a:t>
            </a:r>
            <a:r>
              <a:rPr lang="en-US" dirty="0"/>
              <a:t> còn lại của team. Những thay </a:t>
            </a:r>
            <a:r>
              <a:rPr lang="en-US" dirty="0" err="1"/>
              <a:t>đổi</a:t>
            </a:r>
            <a:r>
              <a:rPr lang="en-US" dirty="0"/>
              <a:t> tạm </a:t>
            </a:r>
            <a:r>
              <a:rPr lang="en-US" dirty="0" err="1"/>
              <a:t>thời</a:t>
            </a:r>
            <a:r>
              <a:rPr lang="en-US" dirty="0"/>
              <a:t> của một ng</a:t>
            </a:r>
            <a:r>
              <a:rPr lang="vi-VN" dirty="0"/>
              <a:t>ư</a:t>
            </a:r>
            <a:r>
              <a:rPr lang="en-US" dirty="0" err="1"/>
              <a:t>ời</a:t>
            </a:r>
            <a:r>
              <a:rPr lang="en-US" dirty="0"/>
              <a:t> sẽ k làm </a:t>
            </a:r>
            <a:r>
              <a:rPr lang="en-US" dirty="0" err="1"/>
              <a:t>ảnh</a:t>
            </a:r>
            <a:r>
              <a:rPr lang="en-US" dirty="0"/>
              <a:t> h</a:t>
            </a:r>
            <a:r>
              <a:rPr lang="vi-VN" dirty="0"/>
              <a:t>ư</a:t>
            </a:r>
            <a:r>
              <a:rPr lang="en-US" dirty="0" err="1"/>
              <a:t>ởng</a:t>
            </a:r>
            <a:r>
              <a:rPr lang="en-US" dirty="0"/>
              <a:t> </a:t>
            </a:r>
            <a:r>
              <a:rPr lang="en-US" dirty="0" err="1"/>
              <a:t>đến</a:t>
            </a:r>
            <a:r>
              <a:rPr lang="en-US" dirty="0"/>
              <a:t> công việc của những ng còn lại.</a:t>
            </a:r>
          </a:p>
          <a:p>
            <a:r>
              <a:rPr lang="en-US" dirty="0"/>
              <a:t>3. Trong </a:t>
            </a:r>
            <a:r>
              <a:rPr lang="en-US" dirty="0" err="1"/>
              <a:t>hầu</a:t>
            </a:r>
            <a:r>
              <a:rPr lang="en-US" dirty="0"/>
              <a:t> hết tr</a:t>
            </a:r>
            <a:r>
              <a:rPr lang="vi-VN" dirty="0"/>
              <a:t>ư</a:t>
            </a:r>
            <a:r>
              <a:rPr lang="en-US" dirty="0" err="1"/>
              <a:t>ờng</a:t>
            </a:r>
            <a:r>
              <a:rPr lang="en-US" dirty="0"/>
              <a:t> hợp, các chỉnh sửa đ</a:t>
            </a:r>
            <a:r>
              <a:rPr lang="vi-VN" dirty="0"/>
              <a:t>ư</a:t>
            </a:r>
            <a:r>
              <a:rPr lang="en-US" dirty="0" err="1"/>
              <a:t>ợc</a:t>
            </a:r>
            <a:r>
              <a:rPr lang="en-US" dirty="0"/>
              <a:t> </a:t>
            </a:r>
            <a:r>
              <a:rPr lang="en-US" dirty="0" err="1"/>
              <a:t>tổng</a:t>
            </a:r>
            <a:r>
              <a:rPr lang="en-US" dirty="0"/>
              <a:t> hợp lại mà k làm </a:t>
            </a:r>
            <a:r>
              <a:rPr lang="en-US" dirty="0" err="1"/>
              <a:t>mất</a:t>
            </a:r>
            <a:r>
              <a:rPr lang="en-US" dirty="0"/>
              <a:t> đi </a:t>
            </a:r>
            <a:r>
              <a:rPr lang="en-US" dirty="0" err="1"/>
              <a:t>bất</a:t>
            </a:r>
            <a:r>
              <a:rPr lang="en-US" dirty="0"/>
              <a:t> cứ công việc nào. Một số </a:t>
            </a:r>
            <a:r>
              <a:rPr lang="en-US" dirty="0" err="1"/>
              <a:t>ít</a:t>
            </a:r>
            <a:r>
              <a:rPr lang="en-US" dirty="0"/>
              <a:t> tr</a:t>
            </a:r>
            <a:r>
              <a:rPr lang="vi-VN" dirty="0"/>
              <a:t>ư</a:t>
            </a:r>
            <a:r>
              <a:rPr lang="en-US" dirty="0" err="1"/>
              <a:t>ờng</a:t>
            </a:r>
            <a:r>
              <a:rPr lang="en-US" dirty="0"/>
              <a:t> hợp, khi 2 ng tạo ra conflicting edit, hệ thống sẽ yêu cầu </a:t>
            </a:r>
            <a:r>
              <a:rPr lang="en-US" dirty="0" err="1"/>
              <a:t>sự</a:t>
            </a:r>
            <a:r>
              <a:rPr lang="en-US" dirty="0"/>
              <a:t> </a:t>
            </a:r>
            <a:r>
              <a:rPr lang="en-US" dirty="0" err="1"/>
              <a:t>giúp</a:t>
            </a:r>
            <a:r>
              <a:rPr lang="en-US" dirty="0"/>
              <a:t> </a:t>
            </a:r>
            <a:r>
              <a:rPr lang="en-US" dirty="0" err="1"/>
              <a:t>đỡ</a:t>
            </a:r>
            <a:r>
              <a:rPr lang="en-US" dirty="0"/>
              <a:t> từ con ng</a:t>
            </a:r>
            <a:r>
              <a:rPr lang="vi-VN" dirty="0"/>
              <a:t>ư</a:t>
            </a:r>
            <a:r>
              <a:rPr lang="en-US" dirty="0" err="1"/>
              <a:t>ời</a:t>
            </a:r>
            <a:r>
              <a:rPr lang="en-US" dirty="0"/>
              <a:t> </a:t>
            </a:r>
            <a:r>
              <a:rPr lang="en-US" dirty="0" err="1"/>
              <a:t>để</a:t>
            </a:r>
            <a:r>
              <a:rPr lang="en-US" dirty="0"/>
              <a:t> </a:t>
            </a:r>
            <a:r>
              <a:rPr lang="en-US" dirty="0" err="1"/>
              <a:t>quyết</a:t>
            </a:r>
            <a:r>
              <a:rPr lang="en-US" dirty="0"/>
              <a:t> định sẽ làm gì.</a:t>
            </a:r>
          </a:p>
          <a:p>
            <a:r>
              <a:rPr lang="en-US" dirty="0"/>
              <a:t>4. </a:t>
            </a:r>
            <a:r>
              <a:rPr lang="en-US" dirty="0" err="1"/>
              <a:t>đảm</a:t>
            </a:r>
            <a:r>
              <a:rPr lang="en-US" dirty="0"/>
              <a:t> bảo khi máy tính bị </a:t>
            </a:r>
            <a:r>
              <a:rPr lang="en-US" dirty="0" err="1"/>
              <a:t>trục</a:t>
            </a:r>
            <a:r>
              <a:rPr lang="en-US" dirty="0"/>
              <a:t> </a:t>
            </a:r>
            <a:r>
              <a:rPr lang="en-US" dirty="0" err="1"/>
              <a:t>trặc</a:t>
            </a:r>
            <a:r>
              <a:rPr lang="en-US" dirty="0"/>
              <a:t> hoặc bị </a:t>
            </a:r>
            <a:r>
              <a:rPr lang="en-US" dirty="0" err="1"/>
              <a:t>mất</a:t>
            </a:r>
            <a:r>
              <a:rPr lang="en-US" dirty="0"/>
              <a:t> dữ liệu. Nếu bạn có lỗi, bạn có thể quay về lại </a:t>
            </a:r>
            <a:r>
              <a:rPr lang="en-US" dirty="0" err="1"/>
              <a:t>phiên</a:t>
            </a:r>
            <a:r>
              <a:rPr lang="en-US" dirty="0"/>
              <a:t> bản tr</a:t>
            </a:r>
            <a:r>
              <a:rPr lang="vi-VN" dirty="0"/>
              <a:t>ư</a:t>
            </a:r>
            <a:r>
              <a:rPr lang="en-US" dirty="0" err="1"/>
              <a:t>ớc</a:t>
            </a:r>
            <a:r>
              <a:rPr lang="en-US" dirty="0"/>
              <a:t> </a:t>
            </a:r>
            <a:r>
              <a:rPr lang="en-US" dirty="0" err="1"/>
              <a:t>đó</a:t>
            </a:r>
            <a:r>
              <a:rPr lang="en-US" dirty="0"/>
              <a:t>. Tạo lại và hiểu dc 1 bug trên </a:t>
            </a:r>
            <a:r>
              <a:rPr lang="en-US" dirty="0" err="1"/>
              <a:t>phiên</a:t>
            </a:r>
            <a:r>
              <a:rPr lang="en-US" dirty="0"/>
              <a:t> bản tr</a:t>
            </a:r>
            <a:r>
              <a:rPr lang="vi-VN" dirty="0"/>
              <a:t>ư</a:t>
            </a:r>
            <a:r>
              <a:rPr lang="en-US" dirty="0" err="1"/>
              <a:t>ớc</a:t>
            </a:r>
            <a:r>
              <a:rPr lang="en-US" dirty="0"/>
              <a:t>. Với mỗi phần của file, bạn biết đc khi nào, tại </a:t>
            </a:r>
            <a:r>
              <a:rPr lang="en-US" dirty="0" err="1"/>
              <a:t>sao</a:t>
            </a:r>
            <a:r>
              <a:rPr lang="en-US" dirty="0"/>
              <a:t> và ai đã chỉnh sửa nó.</a:t>
            </a:r>
          </a:p>
        </p:txBody>
      </p:sp>
      <p:sp>
        <p:nvSpPr>
          <p:cNvPr id="4" name="Slide Number Placeholder 3"/>
          <p:cNvSpPr>
            <a:spLocks noGrp="1"/>
          </p:cNvSpPr>
          <p:nvPr>
            <p:ph type="sldNum" sz="quarter" idx="5"/>
          </p:nvPr>
        </p:nvSpPr>
        <p:spPr/>
        <p:txBody>
          <a:bodyPr/>
          <a:lstStyle/>
          <a:p>
            <a:fld id="{73FAB6BD-B281-4860-B4FA-8A37BF00A9BF}" type="slidenum">
              <a:rPr lang="en-US" smtClean="0"/>
              <a:t>3</a:t>
            </a:fld>
            <a:endParaRPr lang="en-US"/>
          </a:p>
        </p:txBody>
      </p:sp>
    </p:spTree>
    <p:extLst>
      <p:ext uri="{BB962C8B-B14F-4D97-AF65-F5344CB8AC3E}">
        <p14:creationId xmlns:p14="http://schemas.microsoft.com/office/powerpoint/2010/main" val="1478435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Tránh</a:t>
            </a:r>
            <a:r>
              <a:rPr lang="en-US" dirty="0"/>
              <a:t> xung </a:t>
            </a:r>
            <a:r>
              <a:rPr lang="en-US" dirty="0" err="1"/>
              <a:t>đột</a:t>
            </a:r>
            <a:endParaRPr lang="en-US" dirty="0"/>
          </a:p>
          <a:p>
            <a:r>
              <a:rPr lang="en-US" dirty="0"/>
              <a:t>2. </a:t>
            </a:r>
            <a:r>
              <a:rPr lang="en-US" dirty="0" err="1"/>
              <a:t>miễn</a:t>
            </a:r>
            <a:r>
              <a:rPr lang="en-US" dirty="0"/>
              <a:t> là các thay </a:t>
            </a:r>
            <a:r>
              <a:rPr lang="en-US" dirty="0" err="1"/>
              <a:t>đổi</a:t>
            </a:r>
            <a:r>
              <a:rPr lang="en-US" dirty="0"/>
              <a:t> của bạn k làm </a:t>
            </a:r>
            <a:r>
              <a:rPr lang="en-US" dirty="0" err="1"/>
              <a:t>ảnh</a:t>
            </a:r>
            <a:r>
              <a:rPr lang="en-US" dirty="0"/>
              <a:t> h</a:t>
            </a:r>
            <a:r>
              <a:rPr lang="vi-VN" dirty="0"/>
              <a:t>ư</a:t>
            </a:r>
            <a:r>
              <a:rPr lang="en-US" dirty="0" err="1"/>
              <a:t>ởng</a:t>
            </a:r>
            <a:r>
              <a:rPr lang="en-US" dirty="0"/>
              <a:t> </a:t>
            </a:r>
            <a:r>
              <a:rPr lang="en-US" dirty="0" err="1"/>
              <a:t>xấu</a:t>
            </a:r>
            <a:r>
              <a:rPr lang="en-US" dirty="0"/>
              <a:t> </a:t>
            </a:r>
            <a:r>
              <a:rPr lang="en-US" dirty="0" err="1"/>
              <a:t>đến</a:t>
            </a:r>
            <a:r>
              <a:rPr lang="en-US" dirty="0"/>
              <a:t> hệ thống, </a:t>
            </a:r>
            <a:r>
              <a:rPr lang="en-US" dirty="0" err="1"/>
              <a:t>đừng</a:t>
            </a:r>
            <a:r>
              <a:rPr lang="en-US" dirty="0"/>
              <a:t> </a:t>
            </a:r>
            <a:r>
              <a:rPr lang="en-US" dirty="0" err="1"/>
              <a:t>giữ</a:t>
            </a:r>
            <a:r>
              <a:rPr lang="en-US" dirty="0"/>
              <a:t> nó locally.</a:t>
            </a:r>
          </a:p>
          <a:p>
            <a:r>
              <a:rPr lang="en-US" dirty="0"/>
              <a:t>2. Trong </a:t>
            </a:r>
            <a:r>
              <a:rPr lang="en-US" dirty="0" err="1"/>
              <a:t>vcs</a:t>
            </a:r>
            <a:r>
              <a:rPr lang="en-US" dirty="0"/>
              <a:t> tập trung, </a:t>
            </a:r>
            <a:r>
              <a:rPr lang="en-US" dirty="0" err="1"/>
              <a:t>svn</a:t>
            </a:r>
            <a:r>
              <a:rPr lang="en-US" dirty="0"/>
              <a:t> commit thực hiện cả commit và chia </a:t>
            </a:r>
            <a:r>
              <a:rPr lang="en-US" dirty="0" err="1"/>
              <a:t>sẻ</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14</a:t>
            </a:fld>
            <a:endParaRPr lang="en-US"/>
          </a:p>
        </p:txBody>
      </p:sp>
    </p:spTree>
    <p:extLst>
      <p:ext uri="{BB962C8B-B14F-4D97-AF65-F5344CB8AC3E}">
        <p14:creationId xmlns:p14="http://schemas.microsoft.com/office/powerpoint/2010/main" val="176851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nếu 2 ng</a:t>
            </a:r>
            <a:r>
              <a:rPr lang="vi-VN" dirty="0"/>
              <a:t>ư</a:t>
            </a:r>
            <a:r>
              <a:rPr lang="en-US" dirty="0" err="1"/>
              <a:t>ời</a:t>
            </a:r>
            <a:r>
              <a:rPr lang="en-US" dirty="0"/>
              <a:t> </a:t>
            </a:r>
            <a:r>
              <a:rPr lang="en-US" dirty="0" err="1"/>
              <a:t>đồng</a:t>
            </a:r>
            <a:r>
              <a:rPr lang="en-US" dirty="0"/>
              <a:t> </a:t>
            </a:r>
            <a:r>
              <a:rPr lang="en-US" dirty="0" err="1"/>
              <a:t>thời</a:t>
            </a:r>
            <a:r>
              <a:rPr lang="en-US" dirty="0"/>
              <a:t> thay </a:t>
            </a:r>
            <a:r>
              <a:rPr lang="en-US" dirty="0" err="1"/>
              <a:t>đổi</a:t>
            </a:r>
            <a:r>
              <a:rPr lang="en-US" dirty="0"/>
              <a:t> trên cùng một dòng của 1 file sẽ tạo ra xung </a:t>
            </a:r>
            <a:r>
              <a:rPr lang="en-US" dirty="0" err="1"/>
              <a:t>đột</a:t>
            </a:r>
            <a:r>
              <a:rPr lang="en-US" dirty="0"/>
              <a:t>, nên </a:t>
            </a:r>
            <a:r>
              <a:rPr lang="en-US" dirty="0" err="1"/>
              <a:t>để</a:t>
            </a:r>
            <a:r>
              <a:rPr lang="en-US" dirty="0"/>
              <a:t> </a:t>
            </a:r>
            <a:r>
              <a:rPr lang="en-US" dirty="0" err="1"/>
              <a:t>tránh</a:t>
            </a:r>
            <a:r>
              <a:rPr lang="en-US" dirty="0"/>
              <a:t> xung </a:t>
            </a:r>
            <a:r>
              <a:rPr lang="en-US" dirty="0" err="1"/>
              <a:t>đột</a:t>
            </a:r>
            <a:r>
              <a:rPr lang="en-US" dirty="0"/>
              <a:t> thì cần </a:t>
            </a:r>
            <a:r>
              <a:rPr lang="en-US" dirty="0" err="1"/>
              <a:t>phối</a:t>
            </a:r>
            <a:r>
              <a:rPr lang="en-US" dirty="0"/>
              <a:t> hợp</a:t>
            </a:r>
          </a:p>
          <a:p>
            <a:r>
              <a:rPr lang="en-US" dirty="0"/>
              <a:t>2. </a:t>
            </a:r>
            <a:r>
              <a:rPr lang="en-US" dirty="0" err="1"/>
              <a:t>Hoàn</a:t>
            </a:r>
            <a:r>
              <a:rPr lang="en-US" dirty="0"/>
              <a:t> thành bao </a:t>
            </a:r>
            <a:r>
              <a:rPr lang="en-US" dirty="0" err="1"/>
              <a:t>gồm</a:t>
            </a:r>
            <a:r>
              <a:rPr lang="en-US" dirty="0"/>
              <a:t> commit và push.</a:t>
            </a:r>
          </a:p>
        </p:txBody>
      </p:sp>
      <p:sp>
        <p:nvSpPr>
          <p:cNvPr id="4" name="Slide Number Placeholder 3"/>
          <p:cNvSpPr>
            <a:spLocks noGrp="1"/>
          </p:cNvSpPr>
          <p:nvPr>
            <p:ph type="sldNum" sz="quarter" idx="5"/>
          </p:nvPr>
        </p:nvSpPr>
        <p:spPr/>
        <p:txBody>
          <a:bodyPr/>
          <a:lstStyle/>
          <a:p>
            <a:fld id="{73FAB6BD-B281-4860-B4FA-8A37BF00A9BF}" type="slidenum">
              <a:rPr lang="en-US" smtClean="0"/>
              <a:t>15</a:t>
            </a:fld>
            <a:endParaRPr lang="en-US"/>
          </a:p>
        </p:txBody>
      </p:sp>
    </p:spTree>
    <p:extLst>
      <p:ext uri="{BB962C8B-B14F-4D97-AF65-F5344CB8AC3E}">
        <p14:creationId xmlns:p14="http://schemas.microsoft.com/office/powerpoint/2010/main" val="355698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Vc</a:t>
            </a:r>
            <a:r>
              <a:rPr lang="en-US" dirty="0"/>
              <a:t> dùng với các file có thể thay </a:t>
            </a:r>
            <a:r>
              <a:rPr lang="en-US" dirty="0" err="1"/>
              <a:t>đổi</a:t>
            </a:r>
            <a:r>
              <a:rPr lang="en-US" dirty="0"/>
              <a:t> trực tiếp</a:t>
            </a:r>
          </a:p>
          <a:p>
            <a:pPr marL="228600" indent="-228600">
              <a:buAutoNum type="arabicPeriod"/>
            </a:pPr>
            <a:r>
              <a:rPr lang="en-US" dirty="0"/>
              <a:t>Chỉ cần commit các file </a:t>
            </a:r>
            <a:r>
              <a:rPr lang="en-US" dirty="0" err="1"/>
              <a:t>nguồn</a:t>
            </a:r>
            <a:r>
              <a:rPr lang="en-US" dirty="0"/>
              <a:t> mà nó </a:t>
            </a:r>
            <a:r>
              <a:rPr lang="en-US" dirty="0" err="1"/>
              <a:t>sinh</a:t>
            </a:r>
            <a:r>
              <a:rPr lang="en-US" dirty="0"/>
              <a:t> ra file pdf</a:t>
            </a:r>
          </a:p>
          <a:p>
            <a:pPr marL="0" indent="0">
              <a:buNone/>
            </a:pPr>
            <a:r>
              <a:rPr lang="en-US" dirty="0"/>
              <a:t>5. Thay </a:t>
            </a:r>
            <a:r>
              <a:rPr lang="en-US" dirty="0" err="1"/>
              <a:t>đổi</a:t>
            </a:r>
            <a:r>
              <a:rPr lang="en-US" dirty="0"/>
              <a:t> </a:t>
            </a:r>
            <a:r>
              <a:rPr lang="en-US" dirty="0" err="1"/>
              <a:t>nhỏ</a:t>
            </a:r>
            <a:r>
              <a:rPr lang="en-US" dirty="0"/>
              <a:t> ở file </a:t>
            </a:r>
            <a:r>
              <a:rPr lang="en-US" dirty="0" err="1"/>
              <a:t>nguồn</a:t>
            </a:r>
            <a:r>
              <a:rPr lang="en-US" dirty="0"/>
              <a:t> có thể </a:t>
            </a:r>
            <a:r>
              <a:rPr lang="en-US" dirty="0" err="1"/>
              <a:t>gây</a:t>
            </a:r>
            <a:r>
              <a:rPr lang="en-US" dirty="0"/>
              <a:t> ra thay </a:t>
            </a:r>
            <a:r>
              <a:rPr lang="en-US" dirty="0" err="1"/>
              <a:t>đổi</a:t>
            </a:r>
            <a:r>
              <a:rPr lang="en-US" dirty="0"/>
              <a:t> </a:t>
            </a:r>
            <a:r>
              <a:rPr lang="en-US" dirty="0" err="1"/>
              <a:t>rất</a:t>
            </a:r>
            <a:r>
              <a:rPr lang="en-US" dirty="0"/>
              <a:t> lớn trong file </a:t>
            </a:r>
            <a:r>
              <a:rPr lang="en-US" dirty="0" err="1"/>
              <a:t>sinh</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16</a:t>
            </a:fld>
            <a:endParaRPr lang="en-US"/>
          </a:p>
        </p:txBody>
      </p:sp>
    </p:spTree>
    <p:extLst>
      <p:ext uri="{BB962C8B-B14F-4D97-AF65-F5344CB8AC3E}">
        <p14:creationId xmlns:p14="http://schemas.microsoft.com/office/powerpoint/2010/main" val="303156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a:t>
            </a:r>
            <a:r>
              <a:rPr lang="en-US" sz="1200" b="0" i="0" kern="1200" dirty="0">
                <a:solidFill>
                  <a:schemeClr val="tx1"/>
                </a:solidFill>
                <a:effectLst/>
                <a:latin typeface="+mn-lt"/>
                <a:ea typeface="+mn-ea"/>
                <a:cs typeface="+mn-cs"/>
              </a:rPr>
              <a:t>Version control uses a </a:t>
            </a:r>
            <a:r>
              <a:rPr lang="en-US" sz="1200" b="0" i="1" kern="1200" dirty="0">
                <a:solidFill>
                  <a:schemeClr val="tx1"/>
                </a:solidFill>
                <a:effectLst/>
                <a:latin typeface="+mn-lt"/>
                <a:ea typeface="+mn-ea"/>
                <a:cs typeface="+mn-cs"/>
              </a:rPr>
              <a:t>repository</a:t>
            </a:r>
            <a:r>
              <a:rPr lang="en-US" sz="1200" b="0" i="0" kern="1200" dirty="0">
                <a:solidFill>
                  <a:schemeClr val="tx1"/>
                </a:solidFill>
                <a:effectLst/>
                <a:latin typeface="+mn-lt"/>
                <a:ea typeface="+mn-ea"/>
                <a:cs typeface="+mn-cs"/>
              </a:rPr>
              <a:t> (a database of changes) and a </a:t>
            </a:r>
            <a:r>
              <a:rPr lang="en-US" sz="1200" b="0" i="1" kern="1200" dirty="0">
                <a:solidFill>
                  <a:schemeClr val="tx1"/>
                </a:solidFill>
                <a:effectLst/>
                <a:latin typeface="+mn-lt"/>
                <a:ea typeface="+mn-ea"/>
                <a:cs typeface="+mn-cs"/>
              </a:rPr>
              <a:t>working copy</a:t>
            </a:r>
            <a:r>
              <a:rPr lang="en-US" sz="1200" b="0" i="0" kern="1200" dirty="0">
                <a:solidFill>
                  <a:schemeClr val="tx1"/>
                </a:solidFill>
                <a:effectLst/>
                <a:latin typeface="+mn-lt"/>
                <a:ea typeface="+mn-ea"/>
                <a:cs typeface="+mn-cs"/>
              </a:rPr>
              <a:t> where you do your work.</a:t>
            </a:r>
          </a:p>
          <a:p>
            <a:pPr marL="228600" indent="-228600">
              <a:buAutoNum type="arabicPeriod"/>
            </a:pPr>
            <a:r>
              <a:rPr lang="en-US" sz="1200" b="0" i="0" kern="1200" dirty="0">
                <a:solidFill>
                  <a:schemeClr val="tx1"/>
                </a:solidFill>
                <a:effectLst/>
                <a:latin typeface="+mn-lt"/>
                <a:ea typeface="+mn-ea"/>
                <a:cs typeface="+mn-cs"/>
              </a:rPr>
              <a:t>bạn chỉnh sửa tuỳ ý lên bản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này mà k làm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ởng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đến</a:t>
            </a:r>
            <a:r>
              <a:rPr lang="en-US" sz="1200" b="0" i="0" kern="1200" dirty="0">
                <a:solidFill>
                  <a:schemeClr val="tx1"/>
                </a:solidFill>
                <a:effectLst/>
                <a:latin typeface="+mn-lt"/>
                <a:ea typeface="+mn-ea"/>
                <a:cs typeface="+mn-cs"/>
              </a:rPr>
              <a:t> các thành viên khác. Khi </a:t>
            </a:r>
            <a:r>
              <a:rPr lang="en-US" sz="1200" b="0" i="0" kern="1200" dirty="0" err="1">
                <a:solidFill>
                  <a:schemeClr val="tx1"/>
                </a:solidFill>
                <a:effectLst/>
                <a:latin typeface="+mn-lt"/>
                <a:ea typeface="+mn-ea"/>
                <a:cs typeface="+mn-cs"/>
              </a:rPr>
              <a:t>hài</a:t>
            </a:r>
            <a:r>
              <a:rPr lang="en-US" sz="1200" b="0" i="0" kern="1200" dirty="0">
                <a:solidFill>
                  <a:schemeClr val="tx1"/>
                </a:solidFill>
                <a:effectLst/>
                <a:latin typeface="+mn-lt"/>
                <a:ea typeface="+mn-ea"/>
                <a:cs typeface="+mn-cs"/>
              </a:rPr>
              <a:t> long, bạn commit các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của bạn vào repository.</a:t>
            </a:r>
          </a:p>
          <a:p>
            <a:pPr marL="228600" indent="-228600">
              <a:buAutoNum type="arabicPeriod"/>
            </a:pPr>
            <a:r>
              <a:rPr lang="en-US" dirty="0"/>
              <a:t>Repository có thể </a:t>
            </a:r>
            <a:r>
              <a:rPr lang="en-US" dirty="0" err="1"/>
              <a:t>chứa</a:t>
            </a:r>
            <a:r>
              <a:rPr lang="en-US" dirty="0"/>
              <a:t> các chỉnh sửa mà </a:t>
            </a:r>
            <a:r>
              <a:rPr lang="en-US" dirty="0" err="1"/>
              <a:t>ch</a:t>
            </a:r>
            <a:r>
              <a:rPr lang="vi-VN" dirty="0"/>
              <a:t>ư</a:t>
            </a:r>
            <a:r>
              <a:rPr lang="en-US" dirty="0"/>
              <a:t>a đ</a:t>
            </a:r>
            <a:r>
              <a:rPr lang="vi-VN" dirty="0"/>
              <a:t>ư</a:t>
            </a:r>
            <a:r>
              <a:rPr lang="en-US" dirty="0" err="1"/>
              <a:t>ợc</a:t>
            </a:r>
            <a:r>
              <a:rPr lang="en-US" dirty="0"/>
              <a:t> </a:t>
            </a:r>
            <a:r>
              <a:rPr lang="en-US" dirty="0" err="1"/>
              <a:t>áp</a:t>
            </a:r>
            <a:r>
              <a:rPr lang="en-US" dirty="0"/>
              <a:t> dụng trên working copy của bạn. Bạn có thể update working copy.</a:t>
            </a:r>
          </a:p>
        </p:txBody>
      </p:sp>
      <p:sp>
        <p:nvSpPr>
          <p:cNvPr id="4" name="Slide Number Placeholder 3"/>
          <p:cNvSpPr>
            <a:spLocks noGrp="1"/>
          </p:cNvSpPr>
          <p:nvPr>
            <p:ph type="sldNum" sz="quarter" idx="5"/>
          </p:nvPr>
        </p:nvSpPr>
        <p:spPr/>
        <p:txBody>
          <a:bodyPr/>
          <a:lstStyle/>
          <a:p>
            <a:fld id="{73FAB6BD-B281-4860-B4FA-8A37BF00A9BF}" type="slidenum">
              <a:rPr lang="en-US" smtClean="0"/>
              <a:t>4</a:t>
            </a:fld>
            <a:endParaRPr lang="en-US"/>
          </a:p>
        </p:txBody>
      </p:sp>
    </p:spTree>
    <p:extLst>
      <p:ext uri="{BB962C8B-B14F-4D97-AF65-F5344CB8AC3E}">
        <p14:creationId xmlns:p14="http://schemas.microsoft.com/office/powerpoint/2010/main" val="14769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Linear history</a:t>
            </a:r>
          </a:p>
          <a:p>
            <a:pPr marL="228600" indent="-228600">
              <a:buAutoNum type="arabicPeriod"/>
            </a:pPr>
            <a:r>
              <a:rPr lang="en-US" dirty="0"/>
              <a:t>Branching. Trong tr</a:t>
            </a:r>
            <a:r>
              <a:rPr lang="vi-VN" dirty="0"/>
              <a:t>ư</a:t>
            </a:r>
            <a:r>
              <a:rPr lang="en-US" dirty="0" err="1"/>
              <a:t>ờng</a:t>
            </a:r>
            <a:r>
              <a:rPr lang="en-US" dirty="0"/>
              <a:t> hợp này, version history dc </a:t>
            </a:r>
            <a:r>
              <a:rPr lang="en-US" dirty="0" err="1"/>
              <a:t>tách</a:t>
            </a:r>
            <a:r>
              <a:rPr lang="en-US" dirty="0"/>
              <a:t> ra và sau </a:t>
            </a:r>
            <a:r>
              <a:rPr lang="en-US" dirty="0" err="1"/>
              <a:t>đó</a:t>
            </a:r>
            <a:r>
              <a:rPr lang="en-US" dirty="0"/>
              <a:t> đc </a:t>
            </a:r>
            <a:r>
              <a:rPr lang="en-US" dirty="0" err="1"/>
              <a:t>tổ</a:t>
            </a:r>
            <a:r>
              <a:rPr lang="en-US" dirty="0"/>
              <a:t> hợp lại.</a:t>
            </a:r>
          </a:p>
        </p:txBody>
      </p:sp>
      <p:sp>
        <p:nvSpPr>
          <p:cNvPr id="4" name="Slide Number Placeholder 3"/>
          <p:cNvSpPr>
            <a:spLocks noGrp="1"/>
          </p:cNvSpPr>
          <p:nvPr>
            <p:ph type="sldNum" sz="quarter" idx="5"/>
          </p:nvPr>
        </p:nvSpPr>
        <p:spPr/>
        <p:txBody>
          <a:bodyPr/>
          <a:lstStyle/>
          <a:p>
            <a:fld id="{73FAB6BD-B281-4860-B4FA-8A37BF00A9BF}" type="slidenum">
              <a:rPr lang="en-US" smtClean="0"/>
              <a:t>5</a:t>
            </a:fld>
            <a:endParaRPr lang="en-US"/>
          </a:p>
        </p:txBody>
      </p:sp>
    </p:spTree>
    <p:extLst>
      <p:ext uri="{BB962C8B-B14F-4D97-AF65-F5344CB8AC3E}">
        <p14:creationId xmlns:p14="http://schemas.microsoft.com/office/powerpoint/2010/main" val="147191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a:t>
            </a:r>
            <a:r>
              <a:rPr lang="en-US" sz="1200" b="0" i="0" kern="1200" dirty="0">
                <a:solidFill>
                  <a:schemeClr val="tx1"/>
                </a:solidFill>
                <a:effectLst/>
                <a:latin typeface="+mn-lt"/>
                <a:ea typeface="+mn-ea"/>
                <a:cs typeface="+mn-cs"/>
              </a:rPr>
              <a:t>each user gets his or her own working copy, but there is just one central repository</a:t>
            </a:r>
            <a:endParaRPr lang="en-US" dirty="0"/>
          </a:p>
        </p:txBody>
      </p:sp>
      <p:sp>
        <p:nvSpPr>
          <p:cNvPr id="4" name="Slide Number Placeholder 3"/>
          <p:cNvSpPr>
            <a:spLocks noGrp="1"/>
          </p:cNvSpPr>
          <p:nvPr>
            <p:ph type="sldNum" sz="quarter" idx="5"/>
          </p:nvPr>
        </p:nvSpPr>
        <p:spPr/>
        <p:txBody>
          <a:bodyPr/>
          <a:lstStyle/>
          <a:p>
            <a:fld id="{73FAB6BD-B281-4860-B4FA-8A37BF00A9BF}" type="slidenum">
              <a:rPr lang="en-US" smtClean="0"/>
              <a:t>7</a:t>
            </a:fld>
            <a:endParaRPr lang="en-US"/>
          </a:p>
        </p:txBody>
      </p:sp>
    </p:spTree>
    <p:extLst>
      <p:ext uri="{BB962C8B-B14F-4D97-AF65-F5344CB8AC3E}">
        <p14:creationId xmlns:p14="http://schemas.microsoft.com/office/powerpoint/2010/main" val="100806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a:latin typeface="Times New Roman" panose="02020603050405020304" pitchFamily="18" charset="0"/>
                <a:cs typeface="Times New Roman" panose="02020603050405020304" pitchFamily="18" charset="0"/>
              </a:rPr>
              <a:t>Sau khi bạn commit, các thành viên khác không thể nhìn thấy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khi bạn </a:t>
            </a:r>
            <a:r>
              <a:rPr lang="en-US" dirty="0" err="1">
                <a:latin typeface="Times New Roman" panose="02020603050405020304" pitchFamily="18" charset="0"/>
                <a:cs typeface="Times New Roman" panose="02020603050405020304" pitchFamily="18" charset="0"/>
              </a:rPr>
              <a:t>đẩy</a:t>
            </a:r>
            <a:r>
              <a:rPr lang="en-US" dirty="0">
                <a:latin typeface="Times New Roman" panose="02020603050405020304" pitchFamily="18" charset="0"/>
                <a:cs typeface="Times New Roman" panose="02020603050405020304" pitchFamily="18" charset="0"/>
              </a:rPr>
              <a:t> nó lên </a:t>
            </a:r>
            <a:r>
              <a:rPr lang="en-US" i="1" dirty="0">
                <a:latin typeface="Times New Roman" panose="02020603050405020304" pitchFamily="18" charset="0"/>
                <a:cs typeface="Times New Roman" panose="02020603050405020304" pitchFamily="18" charset="0"/>
              </a:rPr>
              <a:t>central repository</a:t>
            </a:r>
            <a:r>
              <a:rPr lang="en-US" dirty="0">
                <a:latin typeface="Times New Roman" panose="02020603050405020304" pitchFamily="18" charset="0"/>
                <a:cs typeface="Times New Roman" panose="02020603050405020304" pitchFamily="18" charset="0"/>
              </a:rPr>
              <a:t>.</a:t>
            </a:r>
          </a:p>
          <a:p>
            <a:r>
              <a:rPr lang="en-US" dirty="0"/>
              <a:t>2. </a:t>
            </a:r>
            <a:r>
              <a:rPr lang="en-US" sz="1200" b="0" i="0" kern="1200" dirty="0">
                <a:solidFill>
                  <a:schemeClr val="tx1"/>
                </a:solidFill>
                <a:effectLst/>
                <a:latin typeface="+mn-lt"/>
                <a:ea typeface="+mn-ea"/>
                <a:cs typeface="+mn-cs"/>
              </a:rPr>
              <a:t>When you update, you do not get others' changes unless you have first pulled those changes into your repository</a:t>
            </a:r>
          </a:p>
          <a:p>
            <a:r>
              <a:rPr lang="en-US" sz="1200" b="0" i="0" kern="1200" dirty="0">
                <a:solidFill>
                  <a:schemeClr val="tx1"/>
                </a:solidFill>
                <a:effectLst/>
                <a:latin typeface="+mn-lt"/>
                <a:ea typeface="+mn-ea"/>
                <a:cs typeface="+mn-cs"/>
              </a:rPr>
              <a:t>3. Notice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a:t>
            </a:r>
          </a:p>
          <a:p>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tiện</a:t>
            </a:r>
            <a:r>
              <a:rPr lang="en-US" sz="1200" b="0" i="0" kern="1200" dirty="0">
                <a:solidFill>
                  <a:schemeClr val="tx1"/>
                </a:solidFill>
                <a:effectLst/>
                <a:latin typeface="+mn-lt"/>
                <a:ea typeface="+mn-ea"/>
                <a:cs typeface="+mn-cs"/>
              </a:rPr>
              <a:t>, nên thực hiện cả pull và update cùng lúc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có dc những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mới nhất. </a:t>
            </a:r>
            <a:r>
              <a:rPr lang="en-US" sz="1200" b="0" i="0" kern="1200" dirty="0" err="1">
                <a:solidFill>
                  <a:schemeClr val="tx1"/>
                </a:solidFill>
                <a:effectLst/>
                <a:latin typeface="+mn-lt"/>
                <a:ea typeface="+mn-ea"/>
                <a:cs typeface="+mn-cs"/>
              </a:rPr>
              <a:t>Câul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lệnh</a:t>
            </a:r>
            <a:r>
              <a:rPr lang="en-US" sz="1200" b="0" i="0" kern="1200" dirty="0">
                <a:solidFill>
                  <a:schemeClr val="tx1"/>
                </a:solidFill>
                <a:effectLst/>
                <a:latin typeface="+mn-lt"/>
                <a:ea typeface="+mn-ea"/>
                <a:cs typeface="+mn-cs"/>
              </a:rPr>
              <a:t> ‘git pull’ làm điều này. (</a:t>
            </a:r>
            <a:r>
              <a:rPr lang="en-US" sz="1200" b="0" i="0" kern="1200" dirty="0" err="1">
                <a:solidFill>
                  <a:schemeClr val="tx1"/>
                </a:solidFill>
                <a:effectLst/>
                <a:latin typeface="+mn-lt"/>
                <a:ea typeface="+mn-ea"/>
                <a:cs typeface="+mn-cs"/>
              </a:rPr>
              <a:t>tuy</a:t>
            </a:r>
            <a:r>
              <a:rPr lang="en-US" sz="1200" b="0" i="0" kern="1200" dirty="0">
                <a:solidFill>
                  <a:schemeClr val="tx1"/>
                </a:solidFill>
                <a:effectLst/>
                <a:latin typeface="+mn-lt"/>
                <a:ea typeface="+mn-ea"/>
                <a:cs typeface="+mn-cs"/>
              </a:rPr>
              <a:t> nhiên git push thì chỉ </a:t>
            </a:r>
            <a:r>
              <a:rPr lang="en-US" sz="1200" b="0" i="0" kern="1200">
                <a:solidFill>
                  <a:schemeClr val="tx1"/>
                </a:solidFill>
                <a:effectLst/>
                <a:latin typeface="+mn-lt"/>
                <a:ea typeface="+mn-ea"/>
                <a:cs typeface="+mn-cs"/>
              </a:rPr>
              <a:t>push thôi).</a:t>
            </a:r>
            <a:endParaRPr lang="en-US" dirty="0"/>
          </a:p>
        </p:txBody>
      </p:sp>
      <p:sp>
        <p:nvSpPr>
          <p:cNvPr id="4" name="Slide Number Placeholder 3"/>
          <p:cNvSpPr>
            <a:spLocks noGrp="1"/>
          </p:cNvSpPr>
          <p:nvPr>
            <p:ph type="sldNum" sz="quarter" idx="5"/>
          </p:nvPr>
        </p:nvSpPr>
        <p:spPr/>
        <p:txBody>
          <a:bodyPr/>
          <a:lstStyle/>
          <a:p>
            <a:fld id="{73FAB6BD-B281-4860-B4FA-8A37BF00A9BF}" type="slidenum">
              <a:rPr lang="en-US" smtClean="0"/>
              <a:t>8</a:t>
            </a:fld>
            <a:endParaRPr lang="en-US"/>
          </a:p>
        </p:txBody>
      </p:sp>
    </p:spTree>
    <p:extLst>
      <p:ext uri="{BB962C8B-B14F-4D97-AF65-F5344CB8AC3E}">
        <p14:creationId xmlns:p14="http://schemas.microsoft.com/office/powerpoint/2010/main" val="232358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vi-VN" sz="1200" b="0" i="0" kern="1200" dirty="0">
                <a:solidFill>
                  <a:schemeClr val="tx1"/>
                </a:solidFill>
                <a:effectLst/>
                <a:latin typeface="+mn-lt"/>
                <a:ea typeface="+mn-ea"/>
                <a:cs typeface="+mn-cs"/>
              </a:rPr>
              <a:t>mỗi người có thể tạo tài khoản trên đó để tạo ra các kho chứa của riêng mình để có thể làm việc.</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FAB6BD-B281-4860-B4FA-8A37BF00A9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27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kern="1200" dirty="0">
                <a:solidFill>
                  <a:schemeClr val="tx1"/>
                </a:solidFill>
                <a:effectLst/>
                <a:latin typeface="+mn-lt"/>
                <a:ea typeface="+mn-ea"/>
                <a:cs typeface="+mn-cs"/>
              </a:rPr>
              <a:t>“Simultaneous” changes do not necessarily happen at the exact same moment of time. Change 1 and Change 2 are considered simultaneous if:</a:t>
            </a:r>
          </a:p>
          <a:p>
            <a:r>
              <a:rPr lang="en-US" sz="1200" b="0" i="0" kern="1200" dirty="0">
                <a:solidFill>
                  <a:schemeClr val="tx1"/>
                </a:solidFill>
                <a:effectLst/>
                <a:latin typeface="+mn-lt"/>
                <a:ea typeface="+mn-ea"/>
                <a:cs typeface="+mn-cs"/>
              </a:rPr>
              <a:t>User A makes Change 1 before User A does an update that brings Change 2 into User A's working copy, and</a:t>
            </a:r>
          </a:p>
          <a:p>
            <a:r>
              <a:rPr lang="en-US" sz="1200" b="0" i="0" kern="1200" dirty="0">
                <a:solidFill>
                  <a:schemeClr val="tx1"/>
                </a:solidFill>
                <a:effectLst/>
                <a:latin typeface="+mn-lt"/>
                <a:ea typeface="+mn-ea"/>
                <a:cs typeface="+mn-cs"/>
              </a:rPr>
              <a:t>User B makes Change 2 before User B does an update that brings Change 1 into User B's working copy.</a:t>
            </a:r>
          </a:p>
          <a:p>
            <a:r>
              <a:rPr lang="en-US" sz="1200" b="0" i="0" kern="1200" dirty="0">
                <a:solidFill>
                  <a:schemeClr val="tx1"/>
                </a:solidFill>
                <a:effectLst/>
                <a:latin typeface="+mn-lt"/>
                <a:ea typeface="+mn-ea"/>
                <a:cs typeface="+mn-cs"/>
              </a:rPr>
              <a:t>2. Trong </a:t>
            </a:r>
            <a:r>
              <a:rPr lang="en-US" sz="1200" b="0" i="0" kern="1200" dirty="0" err="1">
                <a:solidFill>
                  <a:schemeClr val="tx1"/>
                </a:solidFill>
                <a:effectLst/>
                <a:latin typeface="+mn-lt"/>
                <a:ea typeface="+mn-ea"/>
                <a:cs typeface="+mn-cs"/>
              </a:rPr>
              <a:t>vcs</a:t>
            </a:r>
            <a:r>
              <a:rPr lang="en-US" sz="1200" b="0" i="0" kern="1200" dirty="0">
                <a:solidFill>
                  <a:schemeClr val="tx1"/>
                </a:solidFill>
                <a:effectLst/>
                <a:latin typeface="+mn-lt"/>
                <a:ea typeface="+mn-ea"/>
                <a:cs typeface="+mn-cs"/>
              </a:rPr>
              <a:t> phân </a:t>
            </a:r>
            <a:r>
              <a:rPr lang="en-US" sz="1200" b="0" i="0" kern="1200" dirty="0" err="1">
                <a:solidFill>
                  <a:schemeClr val="tx1"/>
                </a:solidFill>
                <a:effectLst/>
                <a:latin typeface="+mn-lt"/>
                <a:ea typeface="+mn-ea"/>
                <a:cs typeface="+mn-cs"/>
              </a:rPr>
              <a:t>tán</a:t>
            </a:r>
            <a:r>
              <a:rPr lang="en-US" sz="1200" b="0" i="0" kern="1200" dirty="0">
                <a:solidFill>
                  <a:schemeClr val="tx1"/>
                </a:solidFill>
                <a:effectLst/>
                <a:latin typeface="+mn-lt"/>
                <a:ea typeface="+mn-ea"/>
                <a:cs typeface="+mn-cs"/>
              </a:rPr>
              <a:t>, có </a:t>
            </a:r>
            <a:r>
              <a:rPr lang="en-US" sz="1200" b="0" i="0" kern="1200" dirty="0" err="1">
                <a:solidFill>
                  <a:schemeClr val="tx1"/>
                </a:solidFill>
                <a:effectLst/>
                <a:latin typeface="+mn-lt"/>
                <a:ea typeface="+mn-ea"/>
                <a:cs typeface="+mn-cs"/>
              </a:rPr>
              <a:t>thao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merge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hợp nhất các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từ các user khác nhau. Trong </a:t>
            </a:r>
            <a:r>
              <a:rPr lang="en-US" sz="1200" b="0" i="0" kern="1200" dirty="0" err="1">
                <a:solidFill>
                  <a:schemeClr val="tx1"/>
                </a:solidFill>
                <a:effectLst/>
                <a:latin typeface="+mn-lt"/>
                <a:ea typeface="+mn-ea"/>
                <a:cs typeface="+mn-cs"/>
              </a:rPr>
              <a:t>vcs</a:t>
            </a:r>
            <a:r>
              <a:rPr lang="en-US" sz="1200" b="0" i="0" kern="1200" dirty="0">
                <a:solidFill>
                  <a:schemeClr val="tx1"/>
                </a:solidFill>
                <a:effectLst/>
                <a:latin typeface="+mn-lt"/>
                <a:ea typeface="+mn-ea"/>
                <a:cs typeface="+mn-cs"/>
              </a:rPr>
              <a:t> tập trung, merge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thực hiện </a:t>
            </a:r>
            <a:r>
              <a:rPr lang="en-US" sz="1200" b="0" i="0" kern="1200" dirty="0" err="1">
                <a:solidFill>
                  <a:schemeClr val="tx1"/>
                </a:solidFill>
                <a:effectLst/>
                <a:latin typeface="+mn-lt"/>
                <a:ea typeface="+mn-ea"/>
                <a:cs typeface="+mn-cs"/>
              </a:rPr>
              <a:t>ngầm</a:t>
            </a:r>
            <a:r>
              <a:rPr lang="en-US" sz="1200" b="0" i="0" kern="1200" dirty="0">
                <a:solidFill>
                  <a:schemeClr val="tx1"/>
                </a:solidFill>
                <a:effectLst/>
                <a:latin typeface="+mn-lt"/>
                <a:ea typeface="+mn-ea"/>
                <a:cs typeface="+mn-cs"/>
              </a:rPr>
              <a:t> mỗi khi update.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FAB6BD-B281-4860-B4FA-8A37BF00A9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98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update </a:t>
            </a:r>
            <a:r>
              <a:rPr lang="en-US" dirty="0" err="1"/>
              <a:t>cập</a:t>
            </a:r>
            <a:r>
              <a:rPr lang="en-US" dirty="0"/>
              <a:t> nhật các thay </a:t>
            </a:r>
            <a:r>
              <a:rPr lang="en-US" dirty="0" err="1"/>
              <a:t>đổi</a:t>
            </a:r>
            <a:r>
              <a:rPr lang="en-US" dirty="0"/>
              <a:t> ở trong repository mà </a:t>
            </a:r>
            <a:r>
              <a:rPr lang="en-US" dirty="0" err="1"/>
              <a:t>ch</a:t>
            </a:r>
            <a:r>
              <a:rPr lang="vi-VN" dirty="0"/>
              <a:t>ư</a:t>
            </a:r>
            <a:r>
              <a:rPr lang="en-US" dirty="0"/>
              <a:t>a có trong working copy vào working copy.</a:t>
            </a:r>
          </a:p>
          <a:p>
            <a:pPr marL="228600" indent="-228600">
              <a:buAutoNum type="arabicPeriod"/>
            </a:pPr>
            <a:r>
              <a:rPr lang="en-US" dirty="0"/>
              <a:t>Update ngay cả khi bạn </a:t>
            </a:r>
            <a:r>
              <a:rPr lang="en-US" dirty="0" err="1"/>
              <a:t>ch</a:t>
            </a:r>
            <a:r>
              <a:rPr lang="vi-VN" dirty="0"/>
              <a:t>ư</a:t>
            </a:r>
            <a:r>
              <a:rPr lang="en-US" dirty="0"/>
              <a:t>a </a:t>
            </a:r>
            <a:r>
              <a:rPr lang="en-US" dirty="0" err="1"/>
              <a:t>hoàn</a:t>
            </a:r>
            <a:r>
              <a:rPr lang="en-US" dirty="0"/>
              <a:t> </a:t>
            </a:r>
            <a:r>
              <a:rPr lang="en-US" dirty="0" err="1"/>
              <a:t>thànhcác</a:t>
            </a:r>
            <a:r>
              <a:rPr lang="en-US" dirty="0"/>
              <a:t> thay </a:t>
            </a:r>
            <a:r>
              <a:rPr lang="en-US" dirty="0" err="1"/>
              <a:t>đổi</a:t>
            </a:r>
            <a:r>
              <a:rPr lang="en-US" dirty="0"/>
              <a:t>. </a:t>
            </a:r>
          </a:p>
          <a:p>
            <a:pPr marL="228600" indent="-228600">
              <a:buAutoNum type="arabicPeriod"/>
            </a:pPr>
            <a:r>
              <a:rPr lang="en-US" dirty="0"/>
              <a:t>Đầu tiên phải commit sau khi kết </a:t>
            </a:r>
            <a:r>
              <a:rPr lang="en-US" dirty="0" err="1"/>
              <a:t>thúc</a:t>
            </a:r>
            <a:r>
              <a:rPr lang="en-US" dirty="0"/>
              <a:t> edit. Sau </a:t>
            </a:r>
            <a:r>
              <a:rPr lang="en-US" dirty="0" err="1"/>
              <a:t>đó</a:t>
            </a:r>
            <a:r>
              <a:rPr lang="en-US" dirty="0"/>
              <a:t> merge, auto, nếu có conflict thì can </a:t>
            </a:r>
            <a:r>
              <a:rPr lang="en-US" dirty="0" err="1"/>
              <a:t>thiệp</a:t>
            </a:r>
            <a:r>
              <a:rPr lang="en-US" dirty="0"/>
              <a:t>. Sau </a:t>
            </a:r>
            <a:r>
              <a:rPr lang="en-US" dirty="0" err="1"/>
              <a:t>đó</a:t>
            </a:r>
            <a:r>
              <a:rPr lang="en-US" dirty="0"/>
              <a:t> commit </a:t>
            </a:r>
            <a:r>
              <a:rPr lang="en-US" dirty="0" err="1"/>
              <a:t>để</a:t>
            </a:r>
            <a:r>
              <a:rPr lang="en-US" dirty="0"/>
              <a:t> l</a:t>
            </a:r>
            <a:r>
              <a:rPr lang="vi-VN" dirty="0"/>
              <a:t>ư</a:t>
            </a:r>
            <a:r>
              <a:rPr lang="en-US" dirty="0"/>
              <a:t>u lại các can </a:t>
            </a:r>
            <a:r>
              <a:rPr lang="en-US" dirty="0" err="1"/>
              <a:t>thiệp</a:t>
            </a:r>
            <a:r>
              <a:rPr lang="en-US" dirty="0"/>
              <a:t> là gì.</a:t>
            </a:r>
          </a:p>
        </p:txBody>
      </p:sp>
      <p:sp>
        <p:nvSpPr>
          <p:cNvPr id="4" name="Slide Number Placeholder 3"/>
          <p:cNvSpPr>
            <a:spLocks noGrp="1"/>
          </p:cNvSpPr>
          <p:nvPr>
            <p:ph type="sldNum" sz="quarter" idx="5"/>
          </p:nvPr>
        </p:nvSpPr>
        <p:spPr/>
        <p:txBody>
          <a:bodyPr/>
          <a:lstStyle/>
          <a:p>
            <a:fld id="{73FAB6BD-B281-4860-B4FA-8A37BF00A9BF}" type="slidenum">
              <a:rPr lang="en-US" smtClean="0"/>
              <a:t>11</a:t>
            </a:fld>
            <a:endParaRPr lang="en-US"/>
          </a:p>
        </p:txBody>
      </p:sp>
    </p:spTree>
    <p:extLst>
      <p:ext uri="{BB962C8B-B14F-4D97-AF65-F5344CB8AC3E}">
        <p14:creationId xmlns:p14="http://schemas.microsoft.com/office/powerpoint/2010/main" val="48936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tránh</a:t>
            </a:r>
            <a:r>
              <a:rPr lang="en-US" dirty="0"/>
              <a:t>: </a:t>
            </a:r>
            <a:r>
              <a:rPr lang="en-US" sz="1200" b="0" i="0" kern="1200" dirty="0">
                <a:solidFill>
                  <a:schemeClr val="tx1"/>
                </a:solidFill>
                <a:effectLst/>
                <a:latin typeface="+mn-lt"/>
                <a:ea typeface="+mn-ea"/>
                <a:cs typeface="+mn-cs"/>
              </a:rPr>
              <a:t>one commit contains code that serves multiple purposes, or if code for a particular purpose is spread across multiple different commits.</a:t>
            </a:r>
          </a:p>
          <a:p>
            <a:pPr marL="228600" indent="-228600">
              <a:buAutoNum type="arabicPeriod"/>
            </a:pPr>
            <a:r>
              <a:rPr lang="en-US" dirty="0"/>
              <a:t>Việc </a:t>
            </a:r>
            <a:r>
              <a:rPr lang="en-US" dirty="0" err="1"/>
              <a:t>tách</a:t>
            </a:r>
            <a:r>
              <a:rPr lang="en-US" dirty="0"/>
              <a:t> mỗi thay </a:t>
            </a:r>
            <a:r>
              <a:rPr lang="en-US" dirty="0" err="1"/>
              <a:t>đổi</a:t>
            </a:r>
            <a:r>
              <a:rPr lang="en-US" dirty="0"/>
              <a:t> với một commit riêng </a:t>
            </a:r>
            <a:r>
              <a:rPr lang="en-US" dirty="0" err="1"/>
              <a:t>đôi</a:t>
            </a:r>
            <a:r>
              <a:rPr lang="en-US" dirty="0"/>
              <a:t> lúc làm công việc </a:t>
            </a:r>
            <a:r>
              <a:rPr lang="en-US" dirty="0" err="1"/>
              <a:t>vất</a:t>
            </a:r>
            <a:r>
              <a:rPr lang="en-US" dirty="0"/>
              <a:t> </a:t>
            </a:r>
            <a:r>
              <a:rPr lang="en-US" dirty="0" err="1"/>
              <a:t>vả</a:t>
            </a:r>
            <a:r>
              <a:rPr lang="en-US" dirty="0"/>
              <a:t> h</a:t>
            </a:r>
            <a:r>
              <a:rPr lang="vi-VN" dirty="0"/>
              <a:t>ơ</a:t>
            </a:r>
            <a:r>
              <a:rPr lang="en-US" dirty="0"/>
              <a:t>n. </a:t>
            </a:r>
            <a:r>
              <a:rPr lang="en-US" dirty="0" err="1"/>
              <a:t>Tuy</a:t>
            </a:r>
            <a:r>
              <a:rPr lang="en-US" dirty="0"/>
              <a:t> nhiên nó sẽ tốt về lâu về </a:t>
            </a:r>
            <a:r>
              <a:rPr lang="en-US" dirty="0" err="1"/>
              <a:t>dài</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13</a:t>
            </a:fld>
            <a:endParaRPr lang="en-US"/>
          </a:p>
        </p:txBody>
      </p:sp>
    </p:spTree>
    <p:extLst>
      <p:ext uri="{BB962C8B-B14F-4D97-AF65-F5344CB8AC3E}">
        <p14:creationId xmlns:p14="http://schemas.microsoft.com/office/powerpoint/2010/main" val="364070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65C1-E8E4-42FD-809C-3206DC2E9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AD128-6B13-4BDB-A213-F01B981B1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024BE-DBB3-4F5E-95B5-F199F185BF68}"/>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5492A7D2-6BEE-4D86-BAF7-52DEFDEAD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A9B98-57E4-403B-BC51-61A6B0B3BC3A}"/>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59506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ED84-5C58-4294-B9F2-7849D888E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B0C60-A434-4CEA-9760-D716DE6924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FE0BB-DAB8-40E3-A05C-DAD8A267FA8B}"/>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33807D3E-363B-4589-BD9C-A8B41E3D7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91201-48A9-4997-8DA1-E8D8E6FC5498}"/>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96067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1357C-2F04-4DD3-A85C-0709FA043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74CD9-F352-4057-99D8-68F8636AB1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44BBE-ED11-480A-BCAD-40CD1B310FA8}"/>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72308A75-748B-4569-9551-7F855E1B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D38C0-E6CB-465E-B317-62BF689B7744}"/>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4876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2AFB-20DF-4A58-83FD-D363BAF48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C4FA-1267-4925-B8F6-703B866D1E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2DBC1-7629-46E6-8C19-7F2F4EB543FF}"/>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7CC77FCB-73F5-4ECC-B3F0-19E684051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094B6-9E94-4816-BDAF-E408CB98F537}"/>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93049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54F1-FAD4-4920-8C60-5EDADC42A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34C35-066C-433F-9AE0-9E2CDB860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C7A086-A267-4803-A1B6-513EAC110023}"/>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820E8874-2D6D-4B86-9E11-211970EFF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72AE-EC27-4F29-AF82-70E1324ADE2F}"/>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414753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54B-EC71-4C2B-A3C6-B64C5823D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A829E-4C86-4B36-A635-0ACD0AC29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99A42F-6915-4780-BB3F-3B0D295D98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E79F92-5416-40B9-BA09-463022ED3D69}"/>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6" name="Footer Placeholder 5">
            <a:extLst>
              <a:ext uri="{FF2B5EF4-FFF2-40B4-BE49-F238E27FC236}">
                <a16:creationId xmlns:a16="http://schemas.microsoft.com/office/drawing/2014/main" id="{FDACE43A-5F98-423E-A825-696C2D3F3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99313-F3DC-4D0E-A76C-E502E030A391}"/>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23360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820-B44C-4CD7-87D3-DCDBCD9EC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8F19B-30C6-43C5-B500-5CF3705B0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EBB760-C199-4FC3-94BC-75DFEDDB1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BFA10-AB3D-495E-98D3-157B24E90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A170D1-EF78-4AD8-B985-FA7E59AAF4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4356ED-736E-4255-84F2-29C5D0492DCC}"/>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8" name="Footer Placeholder 7">
            <a:extLst>
              <a:ext uri="{FF2B5EF4-FFF2-40B4-BE49-F238E27FC236}">
                <a16:creationId xmlns:a16="http://schemas.microsoft.com/office/drawing/2014/main" id="{1AC6AE07-AAFB-4C57-9733-421AAF993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2298D-DE0F-4F75-9EE8-96AED874FE28}"/>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78217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D5E5-040C-4389-B227-3988A37438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89E04-FF2F-4704-AE91-FD9BAE6F6916}"/>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4" name="Footer Placeholder 3">
            <a:extLst>
              <a:ext uri="{FF2B5EF4-FFF2-40B4-BE49-F238E27FC236}">
                <a16:creationId xmlns:a16="http://schemas.microsoft.com/office/drawing/2014/main" id="{67739326-B4B4-456D-8620-33B9C8327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284AB-EDE0-4BA1-AA23-F5BE0F2F0616}"/>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427708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F6AD8-38B4-451F-8470-1C39B9BF0915}"/>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3" name="Footer Placeholder 2">
            <a:extLst>
              <a:ext uri="{FF2B5EF4-FFF2-40B4-BE49-F238E27FC236}">
                <a16:creationId xmlns:a16="http://schemas.microsoft.com/office/drawing/2014/main" id="{5DD47E90-B15E-46D9-BE21-62457E5506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E9031-4C9F-424F-8ADE-B0DE40F54495}"/>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5466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BD87-25D2-422D-8298-EE6059A1D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EC423-EF76-4A23-8CCF-F26D097FA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54400-CA80-4247-BCE2-9EA5F62B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E889FF-1514-4FDF-8F56-F40EACDE82AC}"/>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6" name="Footer Placeholder 5">
            <a:extLst>
              <a:ext uri="{FF2B5EF4-FFF2-40B4-BE49-F238E27FC236}">
                <a16:creationId xmlns:a16="http://schemas.microsoft.com/office/drawing/2014/main" id="{3977F821-443A-4CC8-8CD4-76346CE61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78C2D-6BD9-4F5B-BEAC-A6CD57E44F19}"/>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29330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FFA7-31A8-4FAC-BB44-1EFD19AFA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60984-ACF4-48F4-A85A-4E1C96452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DAB8C-D52D-48D7-91EB-611ADC138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2939A8-3C4E-47D6-A7E4-48C3AF89C5FA}"/>
              </a:ext>
            </a:extLst>
          </p:cNvPr>
          <p:cNvSpPr>
            <a:spLocks noGrp="1"/>
          </p:cNvSpPr>
          <p:nvPr>
            <p:ph type="dt" sz="half" idx="10"/>
          </p:nvPr>
        </p:nvSpPr>
        <p:spPr/>
        <p:txBody>
          <a:bodyPr/>
          <a:lstStyle/>
          <a:p>
            <a:fld id="{97A874CB-F0B9-4F62-8B8E-D8C19A4D7076}" type="datetimeFigureOut">
              <a:rPr lang="en-US" smtClean="0"/>
              <a:t>01-Dec-18</a:t>
            </a:fld>
            <a:endParaRPr lang="en-US"/>
          </a:p>
        </p:txBody>
      </p:sp>
      <p:sp>
        <p:nvSpPr>
          <p:cNvPr id="6" name="Footer Placeholder 5">
            <a:extLst>
              <a:ext uri="{FF2B5EF4-FFF2-40B4-BE49-F238E27FC236}">
                <a16:creationId xmlns:a16="http://schemas.microsoft.com/office/drawing/2014/main" id="{D9E42E81-C335-4594-A4D3-F51779DEC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C6B81-A119-4567-9AD3-AAFEA636DD75}"/>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50716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7CC3B-E91B-46D1-8557-6DF1A565A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73AFB4-E685-48BB-9E1F-3B902833F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CACEC-20BD-4D85-8F00-7F6DEA006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874CB-F0B9-4F62-8B8E-D8C19A4D7076}" type="datetimeFigureOut">
              <a:rPr lang="en-US" smtClean="0"/>
              <a:t>01-Dec-18</a:t>
            </a:fld>
            <a:endParaRPr lang="en-US"/>
          </a:p>
        </p:txBody>
      </p:sp>
      <p:sp>
        <p:nvSpPr>
          <p:cNvPr id="5" name="Footer Placeholder 4">
            <a:extLst>
              <a:ext uri="{FF2B5EF4-FFF2-40B4-BE49-F238E27FC236}">
                <a16:creationId xmlns:a16="http://schemas.microsoft.com/office/drawing/2014/main" id="{13F9CB1C-7DC7-444B-8A11-46DFC36B0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1599C-6A5F-4D17-9213-FA97AD82F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F6F52-5D19-4D13-98B8-DFB9EC622EDB}" type="slidenum">
              <a:rPr lang="en-US" smtClean="0"/>
              <a:t>‹#›</a:t>
            </a:fld>
            <a:endParaRPr lang="en-US"/>
          </a:p>
        </p:txBody>
      </p:sp>
    </p:spTree>
    <p:extLst>
      <p:ext uri="{BB962C8B-B14F-4D97-AF65-F5344CB8AC3E}">
        <p14:creationId xmlns:p14="http://schemas.microsoft.com/office/powerpoint/2010/main" val="152260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433E-D4EA-4BD7-9297-F3EA8E521C3D}"/>
              </a:ext>
            </a:extLst>
          </p:cNvPr>
          <p:cNvSpPr>
            <a:spLocks noGrp="1"/>
          </p:cNvSpPr>
          <p:nvPr>
            <p:ph type="ctrTitle"/>
          </p:nvPr>
        </p:nvSpPr>
        <p:spPr>
          <a:xfrm>
            <a:off x="1523999" y="1697334"/>
            <a:ext cx="9144000" cy="2387600"/>
          </a:xfrm>
        </p:spPr>
        <p:txBody>
          <a:bodyPr/>
          <a:lstStyle/>
          <a:p>
            <a:r>
              <a:rPr lang="en-US" dirty="0">
                <a:latin typeface="Times New Roman" panose="02020603050405020304" pitchFamily="18" charset="0"/>
                <a:cs typeface="Times New Roman" panose="02020603050405020304" pitchFamily="18" charset="0"/>
              </a:rPr>
              <a:t>Version Control</a:t>
            </a:r>
          </a:p>
        </p:txBody>
      </p:sp>
      <p:sp>
        <p:nvSpPr>
          <p:cNvPr id="3" name="Subtitle 2">
            <a:extLst>
              <a:ext uri="{FF2B5EF4-FFF2-40B4-BE49-F238E27FC236}">
                <a16:creationId xmlns:a16="http://schemas.microsoft.com/office/drawing/2014/main" id="{3DC24473-5B7F-4324-812C-7216BB4CF23C}"/>
              </a:ext>
            </a:extLst>
          </p:cNvPr>
          <p:cNvSpPr>
            <a:spLocks noGrp="1"/>
          </p:cNvSpPr>
          <p:nvPr>
            <p:ph type="subTitle" idx="1"/>
          </p:nvPr>
        </p:nvSpPr>
        <p:spPr>
          <a:xfrm>
            <a:off x="1523999" y="4352455"/>
            <a:ext cx="9144000" cy="1655762"/>
          </a:xfrm>
        </p:spPr>
        <p:txBody>
          <a:bodyPr>
            <a:normAutofit lnSpcReduction="10000"/>
          </a:bodyPr>
          <a:lstStyle/>
          <a:p>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học: </a:t>
            </a:r>
            <a:r>
              <a:rPr lang="en-US" i="1" dirty="0">
                <a:latin typeface="Times New Roman" panose="02020603050405020304" pitchFamily="18" charset="0"/>
                <a:cs typeface="Times New Roman" panose="02020603050405020304" pitchFamily="18" charset="0"/>
              </a:rPr>
              <a:t>Nhập </a:t>
            </a:r>
            <a:r>
              <a:rPr lang="en-US" i="1" dirty="0" err="1">
                <a:latin typeface="Times New Roman" panose="02020603050405020304" pitchFamily="18" charset="0"/>
                <a:cs typeface="Times New Roman" panose="02020603050405020304" pitchFamily="18" charset="0"/>
              </a:rPr>
              <a:t>môn</a:t>
            </a:r>
            <a:r>
              <a:rPr lang="en-US" i="1" dirty="0">
                <a:latin typeface="Times New Roman" panose="02020603050405020304" pitchFamily="18" charset="0"/>
                <a:cs typeface="Times New Roman" panose="02020603050405020304" pitchFamily="18" charset="0"/>
              </a:rPr>
              <a:t> công </a:t>
            </a:r>
            <a:r>
              <a:rPr lang="en-US" i="1" dirty="0" err="1">
                <a:latin typeface="Times New Roman" panose="02020603050405020304" pitchFamily="18" charset="0"/>
                <a:cs typeface="Times New Roman" panose="02020603050405020304" pitchFamily="18" charset="0"/>
              </a:rPr>
              <a:t>nghệ</a:t>
            </a:r>
            <a:r>
              <a:rPr lang="en-US" i="1" dirty="0">
                <a:latin typeface="Times New Roman" panose="02020603050405020304" pitchFamily="18" charset="0"/>
                <a:cs typeface="Times New Roman" panose="02020603050405020304" pitchFamily="18" charset="0"/>
              </a:rPr>
              <a:t> phần </a:t>
            </a:r>
            <a:r>
              <a:rPr lang="en-US" i="1" dirty="0" err="1">
                <a:latin typeface="Times New Roman" panose="02020603050405020304" pitchFamily="18" charset="0"/>
                <a:cs typeface="Times New Roman" panose="02020603050405020304" pitchFamily="18" charset="0"/>
              </a:rPr>
              <a:t>mềm</a:t>
            </a:r>
            <a:endParaRPr lang="en-US" i="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viên: </a:t>
            </a:r>
            <a:r>
              <a:rPr lang="en-US" i="1" dirty="0" err="1">
                <a:latin typeface="Times New Roman" panose="02020603050405020304" pitchFamily="18" charset="0"/>
                <a:cs typeface="Times New Roman" panose="02020603050405020304" pitchFamily="18" charset="0"/>
              </a:rPr>
              <a:t>ThS</a:t>
            </a:r>
            <a:r>
              <a:rPr lang="en-US" i="1" dirty="0">
                <a:latin typeface="Times New Roman" panose="02020603050405020304" pitchFamily="18" charset="0"/>
                <a:cs typeface="Times New Roman" panose="02020603050405020304" pitchFamily="18" charset="0"/>
              </a:rPr>
              <a:t>. Lê </a:t>
            </a:r>
            <a:r>
              <a:rPr lang="en-US" i="1" dirty="0" err="1">
                <a:latin typeface="Times New Roman" panose="02020603050405020304" pitchFamily="18" charset="0"/>
                <a:cs typeface="Times New Roman" panose="02020603050405020304" pitchFamily="18" charset="0"/>
              </a:rPr>
              <a:t>Đức</a:t>
            </a:r>
            <a:r>
              <a:rPr lang="en-US" i="1" dirty="0">
                <a:latin typeface="Times New Roman" panose="02020603050405020304" pitchFamily="18" charset="0"/>
                <a:cs typeface="Times New Roman" panose="02020603050405020304" pitchFamily="18" charset="0"/>
              </a:rPr>
              <a:t> Trung</a:t>
            </a:r>
          </a:p>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viên: </a:t>
            </a:r>
            <a:r>
              <a:rPr lang="en-US" i="1" dirty="0">
                <a:latin typeface="Times New Roman" panose="02020603050405020304" pitchFamily="18" charset="0"/>
                <a:cs typeface="Times New Roman" panose="02020603050405020304" pitchFamily="18" charset="0"/>
              </a:rPr>
              <a:t>Lâm Xuân Th</a:t>
            </a:r>
            <a:r>
              <a:rPr lang="vi-VN" i="1" dirty="0">
                <a:latin typeface="Times New Roman" panose="02020603050405020304" pitchFamily="18" charset="0"/>
                <a:cs typeface="Times New Roman" panose="02020603050405020304" pitchFamily="18" charset="0"/>
              </a:rPr>
              <a:t>ư</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Lớp: </a:t>
            </a:r>
            <a:r>
              <a:rPr lang="en-US" i="1" dirty="0">
                <a:latin typeface="Times New Roman" panose="02020603050405020304" pitchFamily="18" charset="0"/>
                <a:cs typeface="Times New Roman" panose="02020603050405020304" pitchFamily="18" charset="0"/>
              </a:rPr>
              <a:t>KSTN CNTT K60</a:t>
            </a:r>
          </a:p>
        </p:txBody>
      </p:sp>
      <p:sp>
        <p:nvSpPr>
          <p:cNvPr id="4" name="TextBox 3">
            <a:extLst>
              <a:ext uri="{FF2B5EF4-FFF2-40B4-BE49-F238E27FC236}">
                <a16:creationId xmlns:a16="http://schemas.microsoft.com/office/drawing/2014/main" id="{ED060206-D595-49DC-9A11-63C18E69EE70}"/>
              </a:ext>
            </a:extLst>
          </p:cNvPr>
          <p:cNvSpPr txBox="1"/>
          <p:nvPr/>
        </p:nvSpPr>
        <p:spPr>
          <a:xfrm>
            <a:off x="1523999" y="476032"/>
            <a:ext cx="91440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ỜNG ĐẠI HỌC BÁCH KHOA HÀ NỘI</a:t>
            </a:r>
          </a:p>
          <a:p>
            <a:pPr algn="ctr"/>
            <a:r>
              <a:rPr lang="en-US" dirty="0">
                <a:latin typeface="Times New Roman" panose="02020603050405020304" pitchFamily="18" charset="0"/>
                <a:cs typeface="Times New Roman" panose="02020603050405020304" pitchFamily="18" charset="0"/>
              </a:rPr>
              <a:t>VIỆN CÔNG NGHỆ THÔNG TIN VÀ TRUYỀN THÔNG</a:t>
            </a:r>
          </a:p>
        </p:txBody>
      </p:sp>
      <p:pic>
        <p:nvPicPr>
          <p:cNvPr id="6" name="Picture 5">
            <a:extLst>
              <a:ext uri="{FF2B5EF4-FFF2-40B4-BE49-F238E27FC236}">
                <a16:creationId xmlns:a16="http://schemas.microsoft.com/office/drawing/2014/main" id="{D9EBF737-2F9E-4EC5-A0CD-83DBFEF8B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81" y="1214438"/>
            <a:ext cx="1056444" cy="1558629"/>
          </a:xfrm>
          <a:prstGeom prst="rect">
            <a:avLst/>
          </a:prstGeom>
        </p:spPr>
      </p:pic>
    </p:spTree>
    <p:extLst>
      <p:ext uri="{BB962C8B-B14F-4D97-AF65-F5344CB8AC3E}">
        <p14:creationId xmlns:p14="http://schemas.microsoft.com/office/powerpoint/2010/main" val="394052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Xung </a:t>
            </a:r>
            <a:r>
              <a:rPr lang="en-US" dirty="0" err="1">
                <a:latin typeface="Times New Roman" panose="02020603050405020304" pitchFamily="18" charset="0"/>
                <a:cs typeface="Times New Roman" panose="02020603050405020304" pitchFamily="18" charset="0"/>
              </a:rPr>
              <a:t>đột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Một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khi 2 user thực hiện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trên cùng một dòng của một file trong project. VCS không thể tự động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định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cái nào, hay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hợp hay không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cái nào.</a:t>
            </a:r>
          </a:p>
          <a:p>
            <a:r>
              <a:rPr lang="en-US" dirty="0">
                <a:latin typeface="Times New Roman" panose="02020603050405020304" pitchFamily="18" charset="0"/>
                <a:cs typeface="Times New Roman" panose="02020603050405020304" pitchFamily="18" charset="0"/>
              </a:rPr>
              <a:t>Yêu cầu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thiệp</a:t>
            </a:r>
            <a:r>
              <a:rPr lang="en-US" dirty="0">
                <a:latin typeface="Times New Roman" panose="02020603050405020304" pitchFamily="18" charset="0"/>
                <a:cs typeface="Times New Roman" panose="02020603050405020304" pitchFamily="18" charset="0"/>
              </a:rPr>
              <a:t> của con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giải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Nên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là giải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nó. </a:t>
            </a:r>
          </a:p>
        </p:txBody>
      </p:sp>
    </p:spTree>
    <p:extLst>
      <p:ext uri="{BB962C8B-B14F-4D97-AF65-F5344CB8AC3E}">
        <p14:creationId xmlns:p14="http://schemas.microsoft.com/office/powerpoint/2010/main" val="147948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Hợp nhất các thay </a:t>
            </a:r>
            <a:r>
              <a:rPr lang="en-US" dirty="0" err="1">
                <a:latin typeface="Times New Roman" panose="02020603050405020304" pitchFamily="18" charset="0"/>
                <a:cs typeface="Times New Roman" panose="02020603050405020304" pitchFamily="18" charset="0"/>
              </a:rPr>
              <a:t>đổi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Trong VCS tập trung, update có thể thực hiện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cứ lúc nào, hợp nhất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của bạn với nhưng cái trong repository.  </a:t>
            </a:r>
          </a:p>
          <a:p>
            <a:pPr marL="0" indent="0">
              <a:buNone/>
            </a:pP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làm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một số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mà bạn vừa làm.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gốc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của các lỗi và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xộn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VCS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nếu có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commit, không thể thực hiện update. </a:t>
            </a:r>
          </a:p>
        </p:txBody>
      </p:sp>
    </p:spTree>
    <p:extLst>
      <p:ext uri="{BB962C8B-B14F-4D97-AF65-F5344CB8AC3E}">
        <p14:creationId xmlns:p14="http://schemas.microsoft.com/office/powerpoint/2010/main" val="146729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thông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(message) commit có ý nghĩa </a:t>
            </a:r>
            <a:r>
              <a:rPr lang="en-US" dirty="0" err="1">
                <a:latin typeface="Times New Roman" panose="02020603050405020304" pitchFamily="18" charset="0"/>
                <a:cs typeface="Times New Roman" panose="02020603050405020304" pitchFamily="18" charset="0"/>
              </a:rPr>
              <a:t>miêu</a:t>
            </a:r>
            <a:r>
              <a:rPr lang="en-US" dirty="0">
                <a:latin typeface="Times New Roman" panose="02020603050405020304" pitchFamily="18" charset="0"/>
                <a:cs typeface="Times New Roman" panose="02020603050405020304" pitchFamily="18" charset="0"/>
              </a:rPr>
              <a:t> tả</a:t>
            </a:r>
          </a:p>
          <a:p>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Có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Khi ai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kiểm tra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vì message thể hiện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của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Khi ai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tìm kiếm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liên quan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một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nào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vì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có thể tìm kiếm thông qua các message.</a:t>
            </a:r>
          </a:p>
        </p:txBody>
      </p:sp>
    </p:spTree>
    <p:extLst>
      <p:ext uri="{BB962C8B-B14F-4D97-AF65-F5344CB8AC3E}">
        <p14:creationId xmlns:p14="http://schemas.microsoft.com/office/powerpoint/2010/main" val="380192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Tạo mỗi commit là một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logic</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Mỗi commit nên có một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nhất và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lưu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liên quan một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tính nào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fix bug, undo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0188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Hợp nhất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Làm việc với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mới nhất có thể của các files.</a:t>
            </a:r>
          </a:p>
          <a:p>
            <a:pPr lvl="1"/>
            <a:r>
              <a:rPr lang="en-US" dirty="0">
                <a:latin typeface="Times New Roman" panose="02020603050405020304" pitchFamily="18" charset="0"/>
                <a:cs typeface="Times New Roman" panose="02020603050405020304" pitchFamily="18" charset="0"/>
              </a:rPr>
              <a:t>Thực hiện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git pull, hg fetch</a:t>
            </a:r>
            <a:r>
              <a:rPr lang="en-US" dirty="0">
                <a:latin typeface="Times New Roman" panose="02020603050405020304" pitchFamily="18" charset="0"/>
                <a:cs typeface="Times New Roman" panose="02020603050405020304" pitchFamily="18" charset="0"/>
              </a:rPr>
              <a:t>, hay </a:t>
            </a:r>
            <a:r>
              <a:rPr lang="en-US" i="1" dirty="0" err="1">
                <a:latin typeface="Times New Roman" panose="02020603050405020304" pitchFamily="18" charset="0"/>
                <a:cs typeface="Times New Roman" panose="02020603050405020304" pitchFamily="18" charset="0"/>
              </a:rPr>
              <a:t>svn</a:t>
            </a:r>
            <a:r>
              <a:rPr lang="en-US" i="1" dirty="0">
                <a:latin typeface="Times New Roman" panose="02020603050405020304" pitchFamily="18" charset="0"/>
                <a:cs typeface="Times New Roman" panose="02020603050405020304" pitchFamily="18" charset="0"/>
              </a:rPr>
              <a:t> update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Ngay sau khi bạn commit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đã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tất. (</a:t>
            </a:r>
            <a:r>
              <a:rPr lang="en-US" i="1" dirty="0">
                <a:latin typeface="Times New Roman" panose="02020603050405020304" pitchFamily="18" charset="0"/>
                <a:cs typeface="Times New Roman" panose="02020603050405020304" pitchFamily="18" charset="0"/>
              </a:rPr>
              <a:t>git push, hg push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2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hợp làm việc với những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trong team:</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khi thực hiện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nên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bạc</a:t>
            </a:r>
            <a:r>
              <a:rPr lang="en-US" dirty="0">
                <a:latin typeface="Times New Roman" panose="02020603050405020304" pitchFamily="18" charset="0"/>
                <a:cs typeface="Times New Roman" panose="02020603050405020304" pitchFamily="18" charset="0"/>
              </a:rPr>
              <a:t> với các thành viên khác.</a:t>
            </a:r>
          </a:p>
          <a:p>
            <a:pPr lvl="1"/>
            <a:r>
              <a:rPr lang="en-US" dirty="0">
                <a:latin typeface="Times New Roman" panose="02020603050405020304" pitchFamily="18" charset="0"/>
                <a:cs typeface="Times New Roman" panose="02020603050405020304" pitchFamily="18" charset="0"/>
              </a:rPr>
              <a:t>Một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công việc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khi những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còn lại bắt đầu.</a:t>
            </a:r>
          </a:p>
        </p:txBody>
      </p:sp>
    </p:spTree>
    <p:extLst>
      <p:ext uri="{BB962C8B-B14F-4D97-AF65-F5344CB8AC3E}">
        <p14:creationId xmlns:p14="http://schemas.microsoft.com/office/powerpoint/2010/main" val="98496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Không thực hiện commit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với generated files:</a:t>
            </a:r>
          </a:p>
          <a:p>
            <a:pPr lvl="1"/>
            <a:r>
              <a:rPr lang="en-US" dirty="0">
                <a:latin typeface="Times New Roman" panose="02020603050405020304" pitchFamily="18" charset="0"/>
                <a:cs typeface="Times New Roman" panose="02020603050405020304" pitchFamily="18" charset="0"/>
              </a:rPr>
              <a:t>Các file binary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từ các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files, </a:t>
            </a:r>
            <a:r>
              <a:rPr lang="en-US" i="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files, …</a:t>
            </a:r>
          </a:p>
          <a:p>
            <a:pPr lvl="1"/>
            <a:r>
              <a:rPr lang="en-US" dirty="0">
                <a:latin typeface="Times New Roman" panose="02020603050405020304" pitchFamily="18" charset="0"/>
                <a:cs typeface="Times New Roman" panose="02020603050405020304" pitchFamily="18" charset="0"/>
              </a:rPr>
              <a:t>File </a:t>
            </a:r>
            <a:r>
              <a:rPr lang="en-US" i="1" dirty="0">
                <a:latin typeface="Times New Roman" panose="02020603050405020304" pitchFamily="18" charset="0"/>
                <a:cs typeface="Times New Roman" panose="02020603050405020304" pitchFamily="18" charset="0"/>
              </a:rPr>
              <a:t>pdf</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từ các trình </a:t>
            </a:r>
            <a:r>
              <a:rPr lang="en-US" dirty="0" err="1">
                <a:latin typeface="Times New Roman" panose="02020603050405020304" pitchFamily="18" charset="0"/>
                <a:cs typeface="Times New Roman" panose="02020603050405020304" pitchFamily="18" charset="0"/>
              </a:rPr>
              <a:t>soạn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bản.</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Lí do:</a:t>
            </a:r>
          </a:p>
          <a:p>
            <a:pPr lvl="1"/>
            <a:r>
              <a:rPr lang="en-US" dirty="0">
                <a:latin typeface="Times New Roman" panose="02020603050405020304" pitchFamily="18" charset="0"/>
                <a:cs typeface="Times New Roman" panose="02020603050405020304" pitchFamily="18" charset="0"/>
              </a:rPr>
              <a:t>Không cần thiết, vì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dùng có thể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lại các file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Generated files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do liên quan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hình hệ thống.</a:t>
            </a:r>
          </a:p>
          <a:p>
            <a:pPr lvl="1"/>
            <a:r>
              <a:rPr lang="en-US" dirty="0">
                <a:latin typeface="Times New Roman" panose="02020603050405020304" pitchFamily="18" charset="0"/>
                <a:cs typeface="Times New Roman" panose="02020603050405020304" pitchFamily="18" charset="0"/>
              </a:rPr>
              <a:t>Gen. files làm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nhanh </a:t>
            </a:r>
            <a:r>
              <a:rPr lang="en-US" dirty="0" err="1">
                <a:latin typeface="Times New Roman" panose="02020603050405020304" pitchFamily="18" charset="0"/>
                <a:cs typeface="Times New Roman" panose="02020603050405020304" pitchFamily="18" charset="0"/>
              </a:rPr>
              <a:t>cỡ</a:t>
            </a:r>
            <a:r>
              <a:rPr lang="en-US" dirty="0">
                <a:latin typeface="Times New Roman" panose="02020603050405020304" pitchFamily="18" charset="0"/>
                <a:cs typeface="Times New Roman" panose="02020603050405020304" pitchFamily="18" charset="0"/>
              </a:rPr>
              <a:t> của lịch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của VC.</a:t>
            </a:r>
          </a:p>
          <a:p>
            <a:pPr lvl="1"/>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bỏ qua các file này: tạo một file top-level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gitignore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hgignore</a:t>
            </a:r>
            <a:r>
              <a:rPr lang="en-US" dirty="0">
                <a:latin typeface="Times New Roman" panose="02020603050405020304" pitchFamily="18" charset="0"/>
                <a:cs typeface="Times New Roman" panose="02020603050405020304" pitchFamily="18" charset="0"/>
              </a:rPr>
              <a:t>, hoặc cài đặt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tính </a:t>
            </a:r>
            <a:r>
              <a:rPr lang="en-US" i="1" dirty="0" err="1">
                <a:latin typeface="Times New Roman" panose="02020603050405020304" pitchFamily="18" charset="0"/>
                <a:cs typeface="Times New Roman" panose="02020603050405020304" pitchFamily="18" charset="0"/>
              </a:rPr>
              <a:t>svn:ignore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2312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Quy trình làm việc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hình khi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a:t>
            </a:r>
            <a:r>
              <a:rPr lang="en-US" i="1" dirty="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(hay </a:t>
            </a:r>
            <a:r>
              <a:rPr lang="en-US" i="1" dirty="0">
                <a:latin typeface="Times New Roman" panose="02020603050405020304" pitchFamily="18" charset="0"/>
                <a:cs typeface="Times New Roman" panose="02020603050405020304" pitchFamily="18" charset="0"/>
              </a:rPr>
              <a:t>Mercurial</a:t>
            </a:r>
            <a:r>
              <a:rPr lang="en-US"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git pull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fetch</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Mỗi khi có nhu cầu:</a:t>
            </a:r>
          </a:p>
          <a:p>
            <a:pPr lvl="2">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Thực hiện các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Kiểm tra các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git status, git diff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hg status, hg diff</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i="1" dirty="0">
                <a:latin typeface="Times New Roman" panose="02020603050405020304" pitchFamily="18" charset="0"/>
                <a:cs typeface="Times New Roman" panose="02020603050405020304" pitchFamily="18" charset="0"/>
              </a:rPr>
              <a:t>git commit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hg commit</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i="1" dirty="0">
                <a:latin typeface="Times New Roman" panose="02020603050405020304" pitchFamily="18" charset="0"/>
                <a:cs typeface="Times New Roman" panose="02020603050405020304" pitchFamily="18" charset="0"/>
              </a:rPr>
              <a:t>git pull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hg commit</a:t>
            </a:r>
            <a:r>
              <a:rPr lang="en-US" sz="2400"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git push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push</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Khi chạy git pull hay hg fetch có thể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 conflict.</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clone một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đã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tại: </a:t>
            </a:r>
            <a:r>
              <a:rPr lang="en-US" i="1" dirty="0">
                <a:latin typeface="Times New Roman" panose="02020603050405020304" pitchFamily="18" charset="0"/>
                <a:cs typeface="Times New Roman" panose="02020603050405020304" pitchFamily="18" charset="0"/>
              </a:rPr>
              <a:t>git clone URL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clone URL</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909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Hết</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2858558"/>
            <a:ext cx="10515600" cy="2610908"/>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Thanks for listening!</a:t>
            </a:r>
          </a:p>
        </p:txBody>
      </p:sp>
    </p:spTree>
    <p:extLst>
      <p:ext uri="{BB962C8B-B14F-4D97-AF65-F5344CB8AC3E}">
        <p14:creationId xmlns:p14="http://schemas.microsoft.com/office/powerpoint/2010/main" val="383651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về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a:t>
            </a:r>
          </a:p>
          <a:p>
            <a:r>
              <a:rPr lang="en-US" dirty="0">
                <a:latin typeface="Times New Roman" panose="02020603050405020304" pitchFamily="18" charset="0"/>
                <a:cs typeface="Times New Roman" panose="02020603050405020304" pitchFamily="18" charset="0"/>
              </a:rPr>
              <a:t>Những lưu ý chúng với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a:t>
            </a: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a:xfrm>
            <a:off x="838200" y="280459"/>
            <a:ext cx="10515600" cy="1325563"/>
          </a:xfrm>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Hệ thống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vụ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các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nhiều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làm việc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trên một project.</a:t>
            </a:r>
          </a:p>
          <a:p>
            <a:pPr lvl="1"/>
            <a:r>
              <a:rPr lang="en-US" dirty="0">
                <a:latin typeface="Times New Roman" panose="02020603050405020304" pitchFamily="18" charset="0"/>
                <a:cs typeface="Times New Roman" panose="02020603050405020304" pitchFamily="18" charset="0"/>
              </a:rPr>
              <a:t>Một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làm một project trên nhiều máy tính.</a:t>
            </a:r>
          </a:p>
          <a:p>
            <a:pPr lvl="1"/>
            <a:r>
              <a:rPr lang="en-US" dirty="0">
                <a:latin typeface="Times New Roman" panose="02020603050405020304" pitchFamily="18" charset="0"/>
                <a:cs typeface="Times New Roman" panose="02020603050405020304" pitchFamily="18" charset="0"/>
              </a:rPr>
              <a:t>Tích hợp công việc đã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các thành viên.</a:t>
            </a:r>
          </a:p>
          <a:p>
            <a:pPr lvl="1"/>
            <a:r>
              <a:rPr lang="en-US" dirty="0">
                <a:latin typeface="Times New Roman" panose="02020603050405020304" pitchFamily="18" charset="0"/>
                <a:cs typeface="Times New Roman" panose="02020603050405020304" pitchFamily="18" charset="0"/>
              </a:rPr>
              <a:t>Có thể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của project.</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31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Repositories and working copies</a:t>
            </a:r>
          </a:p>
        </p:txBody>
      </p:sp>
      <p:sp>
        <p:nvSpPr>
          <p:cNvPr id="6" name="Content Placeholder 5">
            <a:extLst>
              <a:ext uri="{FF2B5EF4-FFF2-40B4-BE49-F238E27FC236}">
                <a16:creationId xmlns:a16="http://schemas.microsoft.com/office/drawing/2014/main" id="{E3DAAC8C-0016-448E-A29D-AB4BFAED26B1}"/>
              </a:ext>
            </a:extLst>
          </p:cNvPr>
          <p:cNvSpPr>
            <a:spLocks noGrp="1"/>
          </p:cNvSpPr>
          <p:nvPr>
            <p:ph idx="1"/>
          </p:nvPr>
        </p:nvSpPr>
        <p:spPr>
          <a:xfrm>
            <a:off x="838200" y="1825625"/>
            <a:ext cx="7736969" cy="4351338"/>
          </a:xfrm>
        </p:spPr>
        <p:txBody>
          <a:bodyPr/>
          <a:lstStyle/>
          <a:p>
            <a:r>
              <a:rPr lang="en-US" dirty="0">
                <a:latin typeface="Times New Roman" panose="02020603050405020304" pitchFamily="18" charset="0"/>
                <a:cs typeface="Times New Roman" panose="02020603050405020304" pitchFamily="18" charset="0"/>
              </a:rPr>
              <a:t>Working copy (checkout): bản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nhân của tất cả các file trong project.</a:t>
            </a:r>
          </a:p>
          <a:p>
            <a:r>
              <a:rPr lang="en-US" dirty="0">
                <a:latin typeface="Times New Roman" panose="02020603050405020304" pitchFamily="18" charset="0"/>
                <a:cs typeface="Times New Roman" panose="02020603050405020304" pitchFamily="18" charset="0"/>
              </a:rPr>
              <a:t>Repository: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sở dữ liệu của tất cả các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của project.</a:t>
            </a:r>
          </a:p>
          <a:p>
            <a:endParaRPr lang="en-US"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80A6AFDB-7711-4810-A776-CA9308F3837C}"/>
              </a:ext>
            </a:extLst>
          </p:cNvPr>
          <p:cNvPicPr>
            <a:picLocks noChangeAspect="1"/>
          </p:cNvPicPr>
          <p:nvPr/>
        </p:nvPicPr>
        <p:blipFill>
          <a:blip r:embed="rId3"/>
          <a:stretch>
            <a:fillRect/>
          </a:stretch>
        </p:blipFill>
        <p:spPr>
          <a:xfrm>
            <a:off x="8575169" y="1944688"/>
            <a:ext cx="2778631" cy="2550194"/>
          </a:xfrm>
          <a:prstGeom prst="rect">
            <a:avLst/>
          </a:prstGeom>
        </p:spPr>
      </p:pic>
    </p:spTree>
    <p:extLst>
      <p:ext uri="{BB962C8B-B14F-4D97-AF65-F5344CB8AC3E}">
        <p14:creationId xmlns:p14="http://schemas.microsoft.com/office/powerpoint/2010/main" val="21509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Repositories and working copies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2060046" y="2962010"/>
            <a:ext cx="7733242" cy="933980"/>
          </a:xfrm>
        </p:spPr>
        <p:txBody>
          <a:bodyPr/>
          <a:lstStyle/>
          <a:p>
            <a:pPr marL="0" indent="0">
              <a:buNone/>
            </a:pPr>
            <a:r>
              <a:rPr lang="en-US" dirty="0">
                <a:latin typeface="Times New Roman" panose="02020603050405020304" pitchFamily="18" charset="0"/>
                <a:cs typeface="Times New Roman" panose="02020603050405020304" pitchFamily="18" charset="0"/>
              </a:rPr>
              <a:t>H1. Mỗi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được tạo sau một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4DBD3C-0C79-46D4-A4C5-6983E19A7D18}"/>
              </a:ext>
            </a:extLst>
          </p:cNvPr>
          <p:cNvPicPr>
            <a:picLocks noChangeAspect="1"/>
          </p:cNvPicPr>
          <p:nvPr/>
        </p:nvPicPr>
        <p:blipFill>
          <a:blip r:embed="rId3"/>
          <a:stretch>
            <a:fillRect/>
          </a:stretch>
        </p:blipFill>
        <p:spPr>
          <a:xfrm>
            <a:off x="2387600" y="1542221"/>
            <a:ext cx="7078134" cy="1531518"/>
          </a:xfrm>
          <a:prstGeom prst="rect">
            <a:avLst/>
          </a:prstGeom>
        </p:spPr>
      </p:pic>
      <p:pic>
        <p:nvPicPr>
          <p:cNvPr id="5" name="Picture 4">
            <a:extLst>
              <a:ext uri="{FF2B5EF4-FFF2-40B4-BE49-F238E27FC236}">
                <a16:creationId xmlns:a16="http://schemas.microsoft.com/office/drawing/2014/main" id="{0B5242C8-A3E2-4196-AE0F-BA9462EE012D}"/>
              </a:ext>
            </a:extLst>
          </p:cNvPr>
          <p:cNvPicPr>
            <a:picLocks noChangeAspect="1"/>
          </p:cNvPicPr>
          <p:nvPr/>
        </p:nvPicPr>
        <p:blipFill>
          <a:blip r:embed="rId4"/>
          <a:stretch>
            <a:fillRect/>
          </a:stretch>
        </p:blipFill>
        <p:spPr>
          <a:xfrm>
            <a:off x="2218267" y="4071114"/>
            <a:ext cx="7416800" cy="1720086"/>
          </a:xfrm>
          <a:prstGeom prst="rect">
            <a:avLst/>
          </a:prstGeom>
        </p:spPr>
      </p:pic>
      <p:sp>
        <p:nvSpPr>
          <p:cNvPr id="7" name="TextBox 6">
            <a:extLst>
              <a:ext uri="{FF2B5EF4-FFF2-40B4-BE49-F238E27FC236}">
                <a16:creationId xmlns:a16="http://schemas.microsoft.com/office/drawing/2014/main" id="{447D0A91-371D-46E7-ABAB-C3A59856E044}"/>
              </a:ext>
            </a:extLst>
          </p:cNvPr>
          <p:cNvSpPr txBox="1"/>
          <p:nvPr/>
        </p:nvSpPr>
        <p:spPr>
          <a:xfrm>
            <a:off x="2218267" y="5791200"/>
            <a:ext cx="758613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H2. Các thay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tạo ra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những user khác nhau</a:t>
            </a:r>
          </a:p>
        </p:txBody>
      </p:sp>
    </p:spTree>
    <p:extLst>
      <p:ext uri="{BB962C8B-B14F-4D97-AF65-F5344CB8AC3E}">
        <p14:creationId xmlns:p14="http://schemas.microsoft.com/office/powerpoint/2010/main" val="401204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Có 2 loại VC là: VC tập trung và 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hiện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chạy nhanh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bị lỗi, có nhiều tính năng và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a:t>
            </a:r>
          </a:p>
          <a:p>
            <a:r>
              <a:rPr lang="en-US" dirty="0">
                <a:latin typeface="Times New Roman" panose="02020603050405020304" pitchFamily="18" charset="0"/>
                <a:cs typeface="Times New Roman" panose="02020603050405020304" pitchFamily="18" charset="0"/>
              </a:rPr>
              <a:t>Hệ thống VC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Git, Mercurial </a:t>
            </a:r>
            <a:r>
              <a:rPr lang="en-US" dirty="0">
                <a:latin typeface="Times New Roman" panose="02020603050405020304" pitchFamily="18" charset="0"/>
                <a:cs typeface="Times New Roman" panose="02020603050405020304" pitchFamily="18" charset="0"/>
              </a:rPr>
              <a:t>(phân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Subversion</a:t>
            </a:r>
            <a:r>
              <a:rPr lang="en-US" dirty="0">
                <a:latin typeface="Times New Roman" panose="02020603050405020304" pitchFamily="18" charset="0"/>
                <a:cs typeface="Times New Roman" panose="02020603050405020304" pitchFamily="18" charset="0"/>
              </a:rPr>
              <a:t> (tập trung).</a:t>
            </a:r>
          </a:p>
          <a:p>
            <a:r>
              <a:rPr lang="en-US" dirty="0">
                <a:latin typeface="Times New Roman" panose="02020603050405020304" pitchFamily="18" charset="0"/>
                <a:cs typeface="Times New Roman" panose="02020603050405020304" pitchFamily="18" charset="0"/>
              </a:rPr>
              <a:t>Điểm khác nhau chính: VC tập trung chỉ có 1 repository, 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có nhiều.</a:t>
            </a:r>
          </a:p>
        </p:txBody>
      </p:sp>
    </p:spTree>
    <p:extLst>
      <p:ext uri="{BB962C8B-B14F-4D97-AF65-F5344CB8AC3E}">
        <p14:creationId xmlns:p14="http://schemas.microsoft.com/office/powerpoint/2010/main" val="272427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5257800" cy="4351338"/>
          </a:xfrm>
        </p:spPr>
        <p:txBody>
          <a:bodyPr/>
          <a:lstStyle/>
          <a:p>
            <a:pPr marL="0" indent="0">
              <a:buNone/>
            </a:pPr>
            <a:r>
              <a:rPr lang="en-US" i="1" dirty="0">
                <a:latin typeface="Times New Roman" panose="02020603050405020304" pitchFamily="18" charset="0"/>
                <a:cs typeface="Times New Roman" panose="02020603050405020304" pitchFamily="18" charset="0"/>
              </a:rPr>
              <a:t>VC tập trung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Ngay sau khi bạn commit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những thành viên khác có thể update và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cần 2 thứ:</a:t>
            </a:r>
          </a:p>
          <a:p>
            <a:pPr lvl="1"/>
            <a:r>
              <a:rPr lang="en-US" dirty="0">
                <a:latin typeface="Times New Roman" panose="02020603050405020304" pitchFamily="18" charset="0"/>
                <a:cs typeface="Times New Roman" panose="02020603050405020304" pitchFamily="18" charset="0"/>
              </a:rPr>
              <a:t>Bạn commit.</a:t>
            </a:r>
          </a:p>
          <a:p>
            <a:pPr lvl="1"/>
            <a:r>
              <a:rPr lang="en-US" dirty="0">
                <a:latin typeface="Times New Roman" panose="02020603050405020304" pitchFamily="18" charset="0"/>
                <a:cs typeface="Times New Roman" panose="02020603050405020304" pitchFamily="18" charset="0"/>
              </a:rPr>
              <a:t>Thành viên khác update.</a:t>
            </a: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B8111B-7992-43AF-8708-BF4483748BC0}"/>
              </a:ext>
            </a:extLst>
          </p:cNvPr>
          <p:cNvPicPr>
            <a:picLocks noChangeAspect="1"/>
          </p:cNvPicPr>
          <p:nvPr/>
        </p:nvPicPr>
        <p:blipFill>
          <a:blip r:embed="rId3"/>
          <a:stretch>
            <a:fillRect/>
          </a:stretch>
        </p:blipFill>
        <p:spPr>
          <a:xfrm>
            <a:off x="6096000" y="1961756"/>
            <a:ext cx="5257800" cy="3658523"/>
          </a:xfrm>
          <a:prstGeom prst="rect">
            <a:avLst/>
          </a:prstGeom>
        </p:spPr>
      </p:pic>
    </p:spTree>
    <p:extLst>
      <p:ext uri="{BB962C8B-B14F-4D97-AF65-F5344CB8AC3E}">
        <p14:creationId xmlns:p14="http://schemas.microsoft.com/office/powerpoint/2010/main" val="81075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5884333" cy="4351338"/>
          </a:xfrm>
        </p:spPr>
        <p:txBody>
          <a:bodyPr/>
          <a:lstStyle/>
          <a:p>
            <a:pPr marL="0" indent="0">
              <a:buNone/>
            </a:pPr>
            <a:r>
              <a:rPr lang="en-US" i="1" dirty="0">
                <a:latin typeface="Times New Roman" panose="02020603050405020304" pitchFamily="18" charset="0"/>
                <a:cs typeface="Times New Roman" panose="02020603050405020304" pitchFamily="18" charset="0"/>
              </a:rPr>
              <a:t>VC phân </a:t>
            </a:r>
            <a:r>
              <a:rPr lang="en-US" i="1" dirty="0" err="1">
                <a:latin typeface="Times New Roman" panose="02020603050405020304" pitchFamily="18" charset="0"/>
                <a:cs typeface="Times New Roman" panose="02020603050405020304" pitchFamily="18" charset="0"/>
              </a:rPr>
              <a:t>tán</a:t>
            </a:r>
            <a:r>
              <a:rPr lang="en-US" i="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Mỗi user có riêng một working copy và một repository.</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khác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cần:</a:t>
            </a:r>
          </a:p>
          <a:p>
            <a:pPr lvl="1"/>
            <a:r>
              <a:rPr lang="en-US" dirty="0">
                <a:latin typeface="Times New Roman" panose="02020603050405020304" pitchFamily="18" charset="0"/>
                <a:cs typeface="Times New Roman" panose="02020603050405020304" pitchFamily="18" charset="0"/>
              </a:rPr>
              <a:t>Bạn commit.</a:t>
            </a:r>
          </a:p>
          <a:p>
            <a:pPr lvl="1"/>
            <a:r>
              <a:rPr lang="en-US" dirty="0">
                <a:latin typeface="Times New Roman" panose="02020603050405020304" pitchFamily="18" charset="0"/>
                <a:cs typeface="Times New Roman" panose="02020603050405020304" pitchFamily="18" charset="0"/>
              </a:rPr>
              <a:t>Bạn push.</a:t>
            </a:r>
          </a:p>
          <a:p>
            <a:pPr lvl="1"/>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khác pull.</a:t>
            </a:r>
          </a:p>
          <a:p>
            <a:pPr lvl="1"/>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khác update.</a:t>
            </a:r>
          </a:p>
        </p:txBody>
      </p:sp>
      <p:pic>
        <p:nvPicPr>
          <p:cNvPr id="4" name="Picture 3">
            <a:extLst>
              <a:ext uri="{FF2B5EF4-FFF2-40B4-BE49-F238E27FC236}">
                <a16:creationId xmlns:a16="http://schemas.microsoft.com/office/drawing/2014/main" id="{9A0CBCBA-4103-4ADD-A3AD-C963D652716E}"/>
              </a:ext>
            </a:extLst>
          </p:cNvPr>
          <p:cNvPicPr>
            <a:picLocks noChangeAspect="1"/>
          </p:cNvPicPr>
          <p:nvPr/>
        </p:nvPicPr>
        <p:blipFill>
          <a:blip r:embed="rId3"/>
          <a:stretch>
            <a:fillRect/>
          </a:stretch>
        </p:blipFill>
        <p:spPr>
          <a:xfrm>
            <a:off x="6722533" y="1918361"/>
            <a:ext cx="5002601" cy="4165865"/>
          </a:xfrm>
          <a:prstGeom prst="rect">
            <a:avLst/>
          </a:prstGeom>
        </p:spPr>
      </p:pic>
    </p:spTree>
    <p:extLst>
      <p:ext uri="{BB962C8B-B14F-4D97-AF65-F5344CB8AC3E}">
        <p14:creationId xmlns:p14="http://schemas.microsoft.com/office/powerpoint/2010/main" val="38381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Git vs GitHub</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6157729" cy="4351338"/>
          </a:xfrm>
        </p:spPr>
        <p:txBody>
          <a:bodyPr/>
          <a:lstStyle/>
          <a:p>
            <a:r>
              <a:rPr lang="en-US" dirty="0">
                <a:latin typeface="Times New Roman" panose="02020603050405020304" pitchFamily="18" charset="0"/>
                <a:cs typeface="Times New Roman" panose="02020603050405020304" pitchFamily="18" charset="0"/>
              </a:rPr>
              <a:t>Là một hệ thống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GitHub: là một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vụ máy chủ repository công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2050" name="Picture 2" descr="MÃ´ hÃ¬nh hoáº¡t Äá»ng cá»§a DVCS">
            <a:extLst>
              <a:ext uri="{FF2B5EF4-FFF2-40B4-BE49-F238E27FC236}">
                <a16:creationId xmlns:a16="http://schemas.microsoft.com/office/drawing/2014/main" id="{DABD5F7A-2322-4CE4-A77E-EA6F25E88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929" y="1270000"/>
            <a:ext cx="4357871" cy="490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87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1905</Words>
  <Application>Microsoft Office PowerPoint</Application>
  <PresentationFormat>Widescreen</PresentationFormat>
  <Paragraphs>149</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Times New Roman</vt:lpstr>
      <vt:lpstr>Office Theme</vt:lpstr>
      <vt:lpstr>Version Control</vt:lpstr>
      <vt:lpstr>Nội dung</vt:lpstr>
      <vt:lpstr>Giới thiệu</vt:lpstr>
      <vt:lpstr>Repositories and working copies</vt:lpstr>
      <vt:lpstr>Repositories and working copies</vt:lpstr>
      <vt:lpstr>Quản lí phiên bản phân tán / tập trung</vt:lpstr>
      <vt:lpstr>Quản lí phiên bản phân tán / tập trung</vt:lpstr>
      <vt:lpstr>Quản lí phiên bản phân tán / tập trung</vt:lpstr>
      <vt:lpstr>Git vs GitHub</vt:lpstr>
      <vt:lpstr>Xung đột</vt:lpstr>
      <vt:lpstr>Hợp nhất các thay đổi</vt:lpstr>
      <vt:lpstr>Version Control Best Practices</vt:lpstr>
      <vt:lpstr>Version Control Best Practices</vt:lpstr>
      <vt:lpstr>Version Control Best Practices</vt:lpstr>
      <vt:lpstr>Version Control Best Practices</vt:lpstr>
      <vt:lpstr>Version Control Best Practices</vt:lpstr>
      <vt:lpstr>Quản lí phiên bản phân tán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Lam Xuan Thu 20153709</dc:creator>
  <cp:lastModifiedBy>Tony Choper</cp:lastModifiedBy>
  <cp:revision>102</cp:revision>
  <dcterms:created xsi:type="dcterms:W3CDTF">2018-11-25T12:48:16Z</dcterms:created>
  <dcterms:modified xsi:type="dcterms:W3CDTF">2018-12-01T12:20:30Z</dcterms:modified>
</cp:coreProperties>
</file>