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0" r:id="rId9"/>
    <p:sldId id="275" r:id="rId10"/>
    <p:sldId id="271" r:id="rId11"/>
    <p:sldId id="263" r:id="rId12"/>
    <p:sldId id="264" r:id="rId13"/>
    <p:sldId id="272" r:id="rId14"/>
    <p:sldId id="273" r:id="rId15"/>
    <p:sldId id="274" r:id="rId16"/>
    <p:sldId id="276" r:id="rId17"/>
    <p:sldId id="27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6E9DE7-A692-456C-9314-0AB6F7760787}">
          <p14:sldIdLst>
            <p14:sldId id="256"/>
            <p14:sldId id="257"/>
            <p14:sldId id="258"/>
            <p14:sldId id="259"/>
            <p14:sldId id="260"/>
            <p14:sldId id="261"/>
            <p14:sldId id="262"/>
            <p14:sldId id="270"/>
            <p14:sldId id="275"/>
            <p14:sldId id="271"/>
            <p14:sldId id="263"/>
            <p14:sldId id="264"/>
            <p14:sldId id="272"/>
            <p14:sldId id="273"/>
            <p14:sldId id="274"/>
            <p14:sldId id="276"/>
            <p14:sldId id="277"/>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 Choper" initials="TC" lastIdx="1" clrIdx="0">
    <p:extLst>
      <p:ext uri="{19B8F6BF-5375-455C-9EA6-DF929625EA0E}">
        <p15:presenceInfo xmlns:p15="http://schemas.microsoft.com/office/powerpoint/2012/main" userId="96f6a02d315724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4" autoAdjust="0"/>
    <p:restoredTop sz="73883" autoAdjust="0"/>
  </p:normalViewPr>
  <p:slideViewPr>
    <p:cSldViewPr snapToGrid="0">
      <p:cViewPr varScale="1">
        <p:scale>
          <a:sx n="57" d="100"/>
          <a:sy n="57" d="100"/>
        </p:scale>
        <p:origin x="906" y="7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Choper" userId="96f6a02d31572419" providerId="LiveId" clId="{4B4D6570-17DA-4777-975D-3EB9EDBD5E50}"/>
    <pc:docChg chg="custSel addSld delSld modSld modSection">
      <pc:chgData name="Tony Choper" userId="96f6a02d31572419" providerId="LiveId" clId="{4B4D6570-17DA-4777-975D-3EB9EDBD5E50}" dt="2018-11-27T16:44:23.643" v="2933" actId="20577"/>
      <pc:docMkLst>
        <pc:docMk/>
      </pc:docMkLst>
      <pc:sldChg chg="modSp">
        <pc:chgData name="Tony Choper" userId="96f6a02d31572419" providerId="LiveId" clId="{4B4D6570-17DA-4777-975D-3EB9EDBD5E50}" dt="2018-11-27T16:08:55.721" v="1624" actId="20577"/>
        <pc:sldMkLst>
          <pc:docMk/>
          <pc:sldMk cId="3940522507" sldId="256"/>
        </pc:sldMkLst>
        <pc:spChg chg="mod">
          <ac:chgData name="Tony Choper" userId="96f6a02d31572419" providerId="LiveId" clId="{4B4D6570-17DA-4777-975D-3EB9EDBD5E50}" dt="2018-11-27T16:08:55.721" v="1624" actId="20577"/>
          <ac:spMkLst>
            <pc:docMk/>
            <pc:sldMk cId="3940522507" sldId="256"/>
            <ac:spMk id="3" creationId="{3DC24473-5B7F-4324-812C-7216BB4CF23C}"/>
          </ac:spMkLst>
        </pc:spChg>
      </pc:sldChg>
      <pc:sldChg chg="modSp">
        <pc:chgData name="Tony Choper" userId="96f6a02d31572419" providerId="LiveId" clId="{4B4D6570-17DA-4777-975D-3EB9EDBD5E50}" dt="2018-11-25T15:48:56.385" v="6"/>
        <pc:sldMkLst>
          <pc:docMk/>
          <pc:sldMk cId="3336048862" sldId="257"/>
        </pc:sldMkLst>
        <pc:spChg chg="mod">
          <ac:chgData name="Tony Choper" userId="96f6a02d31572419" providerId="LiveId" clId="{4B4D6570-17DA-4777-975D-3EB9EDBD5E50}" dt="2018-11-25T15:41:35.323" v="3" actId="20577"/>
          <ac:spMkLst>
            <pc:docMk/>
            <pc:sldMk cId="3336048862" sldId="257"/>
            <ac:spMk id="2" creationId="{194135D7-57F7-4E0A-9CD0-33B6651B59B1}"/>
          </ac:spMkLst>
        </pc:spChg>
        <pc:spChg chg="mod">
          <ac:chgData name="Tony Choper" userId="96f6a02d31572419" providerId="LiveId" clId="{4B4D6570-17DA-4777-975D-3EB9EDBD5E50}" dt="2018-11-25T15:48:56.385" v="6"/>
          <ac:spMkLst>
            <pc:docMk/>
            <pc:sldMk cId="3336048862" sldId="257"/>
            <ac:spMk id="3" creationId="{5E8B989E-9986-4AB2-BC94-5481E92E84DB}"/>
          </ac:spMkLst>
        </pc:spChg>
      </pc:sldChg>
      <pc:sldChg chg="modSp">
        <pc:chgData name="Tony Choper" userId="96f6a02d31572419" providerId="LiveId" clId="{4B4D6570-17DA-4777-975D-3EB9EDBD5E50}" dt="2018-11-25T15:41:39.456" v="5" actId="20577"/>
        <pc:sldMkLst>
          <pc:docMk/>
          <pc:sldMk cId="1647317499" sldId="258"/>
        </pc:sldMkLst>
        <pc:spChg chg="mod">
          <ac:chgData name="Tony Choper" userId="96f6a02d31572419" providerId="LiveId" clId="{4B4D6570-17DA-4777-975D-3EB9EDBD5E50}" dt="2018-11-25T15:41:39.456" v="5" actId="20577"/>
          <ac:spMkLst>
            <pc:docMk/>
            <pc:sldMk cId="1647317499" sldId="258"/>
            <ac:spMk id="2" creationId="{194135D7-57F7-4E0A-9CD0-33B6651B59B1}"/>
          </ac:spMkLst>
        </pc:spChg>
      </pc:sldChg>
      <pc:sldChg chg="modSp modNotesTx">
        <pc:chgData name="Tony Choper" userId="96f6a02d31572419" providerId="LiveId" clId="{4B4D6570-17DA-4777-975D-3EB9EDBD5E50}" dt="2018-11-27T16:03:24.920" v="1593" actId="20577"/>
        <pc:sldMkLst>
          <pc:docMk/>
          <pc:sldMk cId="1467299568" sldId="263"/>
        </pc:sldMkLst>
        <pc:spChg chg="mod">
          <ac:chgData name="Tony Choper" userId="96f6a02d31572419" providerId="LiveId" clId="{4B4D6570-17DA-4777-975D-3EB9EDBD5E50}" dt="2018-11-27T15:40:25.915" v="443" actId="20577"/>
          <ac:spMkLst>
            <pc:docMk/>
            <pc:sldMk cId="1467299568" sldId="263"/>
            <ac:spMk id="2" creationId="{194135D7-57F7-4E0A-9CD0-33B6651B59B1}"/>
          </ac:spMkLst>
        </pc:spChg>
        <pc:spChg chg="mod">
          <ac:chgData name="Tony Choper" userId="96f6a02d31572419" providerId="LiveId" clId="{4B4D6570-17DA-4777-975D-3EB9EDBD5E50}" dt="2018-11-27T16:01:40.060" v="1348" actId="20577"/>
          <ac:spMkLst>
            <pc:docMk/>
            <pc:sldMk cId="1467299568" sldId="263"/>
            <ac:spMk id="3" creationId="{5E8B989E-9986-4AB2-BC94-5481E92E84DB}"/>
          </ac:spMkLst>
        </pc:spChg>
      </pc:sldChg>
      <pc:sldChg chg="modSp">
        <pc:chgData name="Tony Choper" userId="96f6a02d31572419" providerId="LiveId" clId="{4B4D6570-17DA-4777-975D-3EB9EDBD5E50}" dt="2018-11-27T16:25:26.188" v="2184" actId="20577"/>
        <pc:sldMkLst>
          <pc:docMk/>
          <pc:sldMk cId="3801923586" sldId="264"/>
        </pc:sldMkLst>
        <pc:spChg chg="mod">
          <ac:chgData name="Tony Choper" userId="96f6a02d31572419" providerId="LiveId" clId="{4B4D6570-17DA-4777-975D-3EB9EDBD5E50}" dt="2018-11-27T16:17:23.760" v="1704" actId="20577"/>
          <ac:spMkLst>
            <pc:docMk/>
            <pc:sldMk cId="3801923586" sldId="264"/>
            <ac:spMk id="2" creationId="{194135D7-57F7-4E0A-9CD0-33B6651B59B1}"/>
          </ac:spMkLst>
        </pc:spChg>
        <pc:spChg chg="mod">
          <ac:chgData name="Tony Choper" userId="96f6a02d31572419" providerId="LiveId" clId="{4B4D6570-17DA-4777-975D-3EB9EDBD5E50}" dt="2018-11-27T16:25:26.188" v="2184" actId="20577"/>
          <ac:spMkLst>
            <pc:docMk/>
            <pc:sldMk cId="3801923586" sldId="264"/>
            <ac:spMk id="3" creationId="{5E8B989E-9986-4AB2-BC94-5481E92E84DB}"/>
          </ac:spMkLst>
        </pc:spChg>
      </pc:sldChg>
      <pc:sldChg chg="del">
        <pc:chgData name="Tony Choper" userId="96f6a02d31572419" providerId="LiveId" clId="{4B4D6570-17DA-4777-975D-3EB9EDBD5E50}" dt="2018-11-27T16:17:57.788" v="1706" actId="2696"/>
        <pc:sldMkLst>
          <pc:docMk/>
          <pc:sldMk cId="3962536404" sldId="265"/>
        </pc:sldMkLst>
      </pc:sldChg>
      <pc:sldChg chg="del">
        <pc:chgData name="Tony Choper" userId="96f6a02d31572419" providerId="LiveId" clId="{4B4D6570-17DA-4777-975D-3EB9EDBD5E50}" dt="2018-11-27T16:17:58.562" v="1707" actId="2696"/>
        <pc:sldMkLst>
          <pc:docMk/>
          <pc:sldMk cId="2797268413" sldId="266"/>
        </pc:sldMkLst>
      </pc:sldChg>
      <pc:sldChg chg="del">
        <pc:chgData name="Tony Choper" userId="96f6a02d31572419" providerId="LiveId" clId="{4B4D6570-17DA-4777-975D-3EB9EDBD5E50}" dt="2018-11-27T16:17:59.469" v="1708" actId="2696"/>
        <pc:sldMkLst>
          <pc:docMk/>
          <pc:sldMk cId="2217773406" sldId="267"/>
        </pc:sldMkLst>
      </pc:sldChg>
      <pc:sldChg chg="del">
        <pc:chgData name="Tony Choper" userId="96f6a02d31572419" providerId="LiveId" clId="{4B4D6570-17DA-4777-975D-3EB9EDBD5E50}" dt="2018-11-27T16:18:00.452" v="1709" actId="2696"/>
        <pc:sldMkLst>
          <pc:docMk/>
          <pc:sldMk cId="3378002736" sldId="268"/>
        </pc:sldMkLst>
      </pc:sldChg>
      <pc:sldChg chg="modSp modNotesTx">
        <pc:chgData name="Tony Choper" userId="96f6a02d31572419" providerId="LiveId" clId="{4B4D6570-17DA-4777-975D-3EB9EDBD5E50}" dt="2018-11-27T15:39:54.682" v="393" actId="20577"/>
        <pc:sldMkLst>
          <pc:docMk/>
          <pc:sldMk cId="1479482975" sldId="271"/>
        </pc:sldMkLst>
        <pc:spChg chg="mod">
          <ac:chgData name="Tony Choper" userId="96f6a02d31572419" providerId="LiveId" clId="{4B4D6570-17DA-4777-975D-3EB9EDBD5E50}" dt="2018-11-27T15:39:54.682" v="393" actId="20577"/>
          <ac:spMkLst>
            <pc:docMk/>
            <pc:sldMk cId="1479482975" sldId="271"/>
            <ac:spMk id="3" creationId="{5E8B989E-9986-4AB2-BC94-5481E92E84DB}"/>
          </ac:spMkLst>
        </pc:spChg>
      </pc:sldChg>
      <pc:sldChg chg="modSp add modNotesTx">
        <pc:chgData name="Tony Choper" userId="96f6a02d31572419" providerId="LiveId" clId="{4B4D6570-17DA-4777-975D-3EB9EDBD5E50}" dt="2018-11-27T16:36:53.407" v="2762" actId="20577"/>
        <pc:sldMkLst>
          <pc:docMk/>
          <pc:sldMk cId="501884374" sldId="272"/>
        </pc:sldMkLst>
        <pc:spChg chg="mod">
          <ac:chgData name="Tony Choper" userId="96f6a02d31572419" providerId="LiveId" clId="{4B4D6570-17DA-4777-975D-3EB9EDBD5E50}" dt="2018-11-27T16:28:38.010" v="2538" actId="5793"/>
          <ac:spMkLst>
            <pc:docMk/>
            <pc:sldMk cId="501884374" sldId="272"/>
            <ac:spMk id="3" creationId="{5E8B989E-9986-4AB2-BC94-5481E92E84DB}"/>
          </ac:spMkLst>
        </pc:spChg>
      </pc:sldChg>
      <pc:sldChg chg="modSp add">
        <pc:chgData name="Tony Choper" userId="96f6a02d31572419" providerId="LiveId" clId="{4B4D6570-17DA-4777-975D-3EB9EDBD5E50}" dt="2018-11-27T16:44:23.643" v="2933" actId="20577"/>
        <pc:sldMkLst>
          <pc:docMk/>
          <pc:sldMk cId="3563124635" sldId="273"/>
        </pc:sldMkLst>
        <pc:spChg chg="mod">
          <ac:chgData name="Tony Choper" userId="96f6a02d31572419" providerId="LiveId" clId="{4B4D6570-17DA-4777-975D-3EB9EDBD5E50}" dt="2018-11-27T16:44:23.643" v="2933" actId="20577"/>
          <ac:spMkLst>
            <pc:docMk/>
            <pc:sldMk cId="3563124635" sldId="273"/>
            <ac:spMk id="3" creationId="{5E8B989E-9986-4AB2-BC94-5481E92E84DB}"/>
          </ac:spMkLst>
        </pc:spChg>
      </pc:sldChg>
      <pc:sldChg chg="add">
        <pc:chgData name="Tony Choper" userId="96f6a02d31572419" providerId="LiveId" clId="{4B4D6570-17DA-4777-975D-3EB9EDBD5E50}" dt="2018-11-27T16:18:04.188" v="1711"/>
        <pc:sldMkLst>
          <pc:docMk/>
          <pc:sldMk cId="984968377" sldId="274"/>
        </pc:sldMkLst>
      </pc:sldChg>
      <pc:sldChg chg="add">
        <pc:chgData name="Tony Choper" userId="96f6a02d31572419" providerId="LiveId" clId="{4B4D6570-17DA-4777-975D-3EB9EDBD5E50}" dt="2018-11-27T16:18:04.726" v="1712"/>
        <pc:sldMkLst>
          <pc:docMk/>
          <pc:sldMk cId="86912556" sldId="275"/>
        </pc:sldMkLst>
      </pc:sldChg>
      <pc:sldChg chg="add">
        <pc:chgData name="Tony Choper" userId="96f6a02d31572419" providerId="LiveId" clId="{4B4D6570-17DA-4777-975D-3EB9EDBD5E50}" dt="2018-11-27T16:18:05.635" v="1713"/>
        <pc:sldMkLst>
          <pc:docMk/>
          <pc:sldMk cId="3723125026"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61E0D-1076-4B09-A7C1-51A0F27C61B6}" type="datetimeFigureOut">
              <a:rPr lang="en-US" smtClean="0"/>
              <a:t>03-Dec-18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AB6BD-B281-4860-B4FA-8A37BF00A9BF}" type="slidenum">
              <a:rPr lang="en-US" smtClean="0"/>
              <a:t>‹#›</a:t>
            </a:fld>
            <a:endParaRPr lang="en-US"/>
          </a:p>
        </p:txBody>
      </p:sp>
    </p:spTree>
    <p:extLst>
      <p:ext uri="{BB962C8B-B14F-4D97-AF65-F5344CB8AC3E}">
        <p14:creationId xmlns:p14="http://schemas.microsoft.com/office/powerpoint/2010/main" val="68617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mỗi ng</a:t>
            </a:r>
            <a:r>
              <a:rPr lang="vi-VN" dirty="0"/>
              <a:t>ư</a:t>
            </a:r>
            <a:r>
              <a:rPr lang="en-US" dirty="0" err="1"/>
              <a:t>ời</a:t>
            </a:r>
            <a:r>
              <a:rPr lang="en-US" dirty="0"/>
              <a:t> chỉnh sửa trên bản copy các </a:t>
            </a:r>
            <a:r>
              <a:rPr lang="en-US" dirty="0" err="1"/>
              <a:t>tệp</a:t>
            </a:r>
            <a:r>
              <a:rPr lang="en-US" dirty="0"/>
              <a:t> của chỉnh </a:t>
            </a:r>
            <a:r>
              <a:rPr lang="en-US" dirty="0" err="1"/>
              <a:t>họ</a:t>
            </a:r>
            <a:r>
              <a:rPr lang="en-US" dirty="0"/>
              <a:t>, và chọn </a:t>
            </a:r>
            <a:r>
              <a:rPr lang="en-US" dirty="0" err="1"/>
              <a:t>lựa</a:t>
            </a:r>
            <a:r>
              <a:rPr lang="en-US" dirty="0"/>
              <a:t> khi nào sẽ chia </a:t>
            </a:r>
            <a:r>
              <a:rPr lang="en-US" dirty="0" err="1"/>
              <a:t>sẻ</a:t>
            </a:r>
            <a:r>
              <a:rPr lang="en-US" dirty="0"/>
              <a:t> các thay </a:t>
            </a:r>
            <a:r>
              <a:rPr lang="en-US" dirty="0" err="1"/>
              <a:t>đổi</a:t>
            </a:r>
            <a:r>
              <a:rPr lang="en-US" dirty="0"/>
              <a:t> </a:t>
            </a:r>
            <a:r>
              <a:rPr lang="en-US" dirty="0" err="1"/>
              <a:t>đó</a:t>
            </a:r>
            <a:r>
              <a:rPr lang="en-US" dirty="0"/>
              <a:t> với những ng</a:t>
            </a:r>
            <a:r>
              <a:rPr lang="vi-VN" dirty="0"/>
              <a:t>ư</a:t>
            </a:r>
            <a:r>
              <a:rPr lang="en-US" dirty="0" err="1"/>
              <a:t>ời</a:t>
            </a:r>
            <a:r>
              <a:rPr lang="en-US" dirty="0"/>
              <a:t> còn lại của team. Những thay </a:t>
            </a:r>
            <a:r>
              <a:rPr lang="en-US" dirty="0" err="1"/>
              <a:t>đổi</a:t>
            </a:r>
            <a:r>
              <a:rPr lang="en-US" dirty="0"/>
              <a:t> tạm </a:t>
            </a:r>
            <a:r>
              <a:rPr lang="en-US" dirty="0" err="1"/>
              <a:t>thời</a:t>
            </a:r>
            <a:r>
              <a:rPr lang="en-US" dirty="0"/>
              <a:t> của một ng</a:t>
            </a:r>
            <a:r>
              <a:rPr lang="vi-VN" dirty="0"/>
              <a:t>ư</a:t>
            </a:r>
            <a:r>
              <a:rPr lang="en-US" dirty="0" err="1"/>
              <a:t>ời</a:t>
            </a:r>
            <a:r>
              <a:rPr lang="en-US" dirty="0"/>
              <a:t> sẽ k làm </a:t>
            </a:r>
            <a:r>
              <a:rPr lang="en-US" dirty="0" err="1"/>
              <a:t>ảnh</a:t>
            </a:r>
            <a:r>
              <a:rPr lang="en-US" dirty="0"/>
              <a:t> h</a:t>
            </a:r>
            <a:r>
              <a:rPr lang="vi-VN" dirty="0"/>
              <a:t>ư</a:t>
            </a:r>
            <a:r>
              <a:rPr lang="en-US" dirty="0" err="1"/>
              <a:t>ởng</a:t>
            </a:r>
            <a:r>
              <a:rPr lang="en-US" dirty="0"/>
              <a:t> </a:t>
            </a:r>
            <a:r>
              <a:rPr lang="en-US" dirty="0" err="1"/>
              <a:t>đến</a:t>
            </a:r>
            <a:r>
              <a:rPr lang="en-US" dirty="0"/>
              <a:t> công việc của những ng còn lại.</a:t>
            </a:r>
          </a:p>
          <a:p>
            <a:r>
              <a:rPr lang="en-US" dirty="0"/>
              <a:t>3. Trong </a:t>
            </a:r>
            <a:r>
              <a:rPr lang="en-US" dirty="0" err="1"/>
              <a:t>hầu</a:t>
            </a:r>
            <a:r>
              <a:rPr lang="en-US" dirty="0"/>
              <a:t> hết tr</a:t>
            </a:r>
            <a:r>
              <a:rPr lang="vi-VN" dirty="0"/>
              <a:t>ư</a:t>
            </a:r>
            <a:r>
              <a:rPr lang="en-US" dirty="0" err="1"/>
              <a:t>ờng</a:t>
            </a:r>
            <a:r>
              <a:rPr lang="en-US" dirty="0"/>
              <a:t> hợp, các chỉnh sửa đ</a:t>
            </a:r>
            <a:r>
              <a:rPr lang="vi-VN" dirty="0"/>
              <a:t>ư</a:t>
            </a:r>
            <a:r>
              <a:rPr lang="en-US" dirty="0" err="1"/>
              <a:t>ợc</a:t>
            </a:r>
            <a:r>
              <a:rPr lang="en-US" dirty="0"/>
              <a:t> </a:t>
            </a:r>
            <a:r>
              <a:rPr lang="en-US" dirty="0" err="1"/>
              <a:t>tổng</a:t>
            </a:r>
            <a:r>
              <a:rPr lang="en-US" dirty="0"/>
              <a:t> hợp lại mà k làm </a:t>
            </a:r>
            <a:r>
              <a:rPr lang="en-US" dirty="0" err="1"/>
              <a:t>mất</a:t>
            </a:r>
            <a:r>
              <a:rPr lang="en-US" dirty="0"/>
              <a:t> đi </a:t>
            </a:r>
            <a:r>
              <a:rPr lang="en-US" dirty="0" err="1"/>
              <a:t>bất</a:t>
            </a:r>
            <a:r>
              <a:rPr lang="en-US" dirty="0"/>
              <a:t> cứ công việc nào. Một số </a:t>
            </a:r>
            <a:r>
              <a:rPr lang="en-US" dirty="0" err="1"/>
              <a:t>ít</a:t>
            </a:r>
            <a:r>
              <a:rPr lang="en-US" dirty="0"/>
              <a:t> tr</a:t>
            </a:r>
            <a:r>
              <a:rPr lang="vi-VN" dirty="0"/>
              <a:t>ư</a:t>
            </a:r>
            <a:r>
              <a:rPr lang="en-US" dirty="0" err="1"/>
              <a:t>ờng</a:t>
            </a:r>
            <a:r>
              <a:rPr lang="en-US" dirty="0"/>
              <a:t> hợp, khi 2 ng tạo ra conflicting edit, hệ thống sẽ yêu cầu </a:t>
            </a:r>
            <a:r>
              <a:rPr lang="en-US" dirty="0" err="1"/>
              <a:t>sự</a:t>
            </a:r>
            <a:r>
              <a:rPr lang="en-US" dirty="0"/>
              <a:t> </a:t>
            </a:r>
            <a:r>
              <a:rPr lang="en-US" dirty="0" err="1"/>
              <a:t>giúp</a:t>
            </a:r>
            <a:r>
              <a:rPr lang="en-US" dirty="0"/>
              <a:t> </a:t>
            </a:r>
            <a:r>
              <a:rPr lang="en-US" dirty="0" err="1"/>
              <a:t>đỡ</a:t>
            </a:r>
            <a:r>
              <a:rPr lang="en-US" dirty="0"/>
              <a:t> từ con ng</a:t>
            </a:r>
            <a:r>
              <a:rPr lang="vi-VN" dirty="0"/>
              <a:t>ư</a:t>
            </a:r>
            <a:r>
              <a:rPr lang="en-US" dirty="0" err="1"/>
              <a:t>ời</a:t>
            </a:r>
            <a:r>
              <a:rPr lang="en-US" dirty="0"/>
              <a:t> </a:t>
            </a:r>
            <a:r>
              <a:rPr lang="en-US" dirty="0" err="1"/>
              <a:t>để</a:t>
            </a:r>
            <a:r>
              <a:rPr lang="en-US" dirty="0"/>
              <a:t> </a:t>
            </a:r>
            <a:r>
              <a:rPr lang="en-US" dirty="0" err="1"/>
              <a:t>quyết</a:t>
            </a:r>
            <a:r>
              <a:rPr lang="en-US" dirty="0"/>
              <a:t> định sẽ làm gì.</a:t>
            </a:r>
          </a:p>
          <a:p>
            <a:r>
              <a:rPr lang="en-US" dirty="0"/>
              <a:t>4. </a:t>
            </a:r>
            <a:r>
              <a:rPr lang="en-US" dirty="0" err="1"/>
              <a:t>đảm</a:t>
            </a:r>
            <a:r>
              <a:rPr lang="en-US" dirty="0"/>
              <a:t> bảo khi máy tính bị </a:t>
            </a:r>
            <a:r>
              <a:rPr lang="en-US" dirty="0" err="1"/>
              <a:t>trục</a:t>
            </a:r>
            <a:r>
              <a:rPr lang="en-US" dirty="0"/>
              <a:t> </a:t>
            </a:r>
            <a:r>
              <a:rPr lang="en-US" dirty="0" err="1"/>
              <a:t>trặc</a:t>
            </a:r>
            <a:r>
              <a:rPr lang="en-US" dirty="0"/>
              <a:t> hoặc bị </a:t>
            </a:r>
            <a:r>
              <a:rPr lang="en-US" dirty="0" err="1"/>
              <a:t>mất</a:t>
            </a:r>
            <a:r>
              <a:rPr lang="en-US" dirty="0"/>
              <a:t> dữ liệu. Nếu bạn có lỗi, bạn có thể quay về lại </a:t>
            </a:r>
            <a:r>
              <a:rPr lang="en-US" dirty="0" err="1"/>
              <a:t>phiên</a:t>
            </a:r>
            <a:r>
              <a:rPr lang="en-US" dirty="0"/>
              <a:t> bản tr</a:t>
            </a:r>
            <a:r>
              <a:rPr lang="vi-VN" dirty="0"/>
              <a:t>ư</a:t>
            </a:r>
            <a:r>
              <a:rPr lang="en-US" dirty="0" err="1"/>
              <a:t>ớc</a:t>
            </a:r>
            <a:r>
              <a:rPr lang="en-US" dirty="0"/>
              <a:t> </a:t>
            </a:r>
            <a:r>
              <a:rPr lang="en-US" dirty="0" err="1"/>
              <a:t>đó</a:t>
            </a:r>
            <a:r>
              <a:rPr lang="en-US" dirty="0"/>
              <a:t>. Tạo lại và hiểu dc 1 bug trên </a:t>
            </a:r>
            <a:r>
              <a:rPr lang="en-US" dirty="0" err="1"/>
              <a:t>phiên</a:t>
            </a:r>
            <a:r>
              <a:rPr lang="en-US" dirty="0"/>
              <a:t> bản tr</a:t>
            </a:r>
            <a:r>
              <a:rPr lang="vi-VN" dirty="0"/>
              <a:t>ư</a:t>
            </a:r>
            <a:r>
              <a:rPr lang="en-US" dirty="0" err="1"/>
              <a:t>ớc</a:t>
            </a:r>
            <a:r>
              <a:rPr lang="en-US" dirty="0"/>
              <a:t>. Với mỗi phần của file, bạn biết đc khi nào, tại </a:t>
            </a:r>
            <a:r>
              <a:rPr lang="en-US" dirty="0" err="1"/>
              <a:t>sao</a:t>
            </a:r>
            <a:r>
              <a:rPr lang="en-US" dirty="0"/>
              <a:t> và ai đã chỉnh sửa nó.</a:t>
            </a:r>
          </a:p>
        </p:txBody>
      </p:sp>
      <p:sp>
        <p:nvSpPr>
          <p:cNvPr id="4" name="Slide Number Placeholder 3"/>
          <p:cNvSpPr>
            <a:spLocks noGrp="1"/>
          </p:cNvSpPr>
          <p:nvPr>
            <p:ph type="sldNum" sz="quarter" idx="5"/>
          </p:nvPr>
        </p:nvSpPr>
        <p:spPr/>
        <p:txBody>
          <a:bodyPr/>
          <a:lstStyle/>
          <a:p>
            <a:fld id="{73FAB6BD-B281-4860-B4FA-8A37BF00A9BF}" type="slidenum">
              <a:rPr lang="en-US" smtClean="0"/>
              <a:t>3</a:t>
            </a:fld>
            <a:endParaRPr lang="en-US"/>
          </a:p>
        </p:txBody>
      </p:sp>
    </p:spTree>
    <p:extLst>
      <p:ext uri="{BB962C8B-B14F-4D97-AF65-F5344CB8AC3E}">
        <p14:creationId xmlns:p14="http://schemas.microsoft.com/office/powerpoint/2010/main" val="1478435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Tránh</a:t>
            </a:r>
            <a:r>
              <a:rPr lang="en-US" dirty="0"/>
              <a:t> xung </a:t>
            </a:r>
            <a:r>
              <a:rPr lang="en-US" dirty="0" err="1"/>
              <a:t>đột</a:t>
            </a:r>
            <a:endParaRPr lang="en-US" dirty="0"/>
          </a:p>
          <a:p>
            <a:r>
              <a:rPr lang="en-US" dirty="0"/>
              <a:t>2. </a:t>
            </a:r>
            <a:r>
              <a:rPr lang="en-US" dirty="0" err="1"/>
              <a:t>miễn</a:t>
            </a:r>
            <a:r>
              <a:rPr lang="en-US" dirty="0"/>
              <a:t> là các thay </a:t>
            </a:r>
            <a:r>
              <a:rPr lang="en-US" dirty="0" err="1"/>
              <a:t>đổi</a:t>
            </a:r>
            <a:r>
              <a:rPr lang="en-US" dirty="0"/>
              <a:t> của bạn k làm </a:t>
            </a:r>
            <a:r>
              <a:rPr lang="en-US" dirty="0" err="1"/>
              <a:t>ảnh</a:t>
            </a:r>
            <a:r>
              <a:rPr lang="en-US" dirty="0"/>
              <a:t> h</a:t>
            </a:r>
            <a:r>
              <a:rPr lang="vi-VN" dirty="0"/>
              <a:t>ư</a:t>
            </a:r>
            <a:r>
              <a:rPr lang="en-US" dirty="0" err="1"/>
              <a:t>ởng</a:t>
            </a:r>
            <a:r>
              <a:rPr lang="en-US" dirty="0"/>
              <a:t> </a:t>
            </a:r>
            <a:r>
              <a:rPr lang="en-US" dirty="0" err="1"/>
              <a:t>xấu</a:t>
            </a:r>
            <a:r>
              <a:rPr lang="en-US" dirty="0"/>
              <a:t> </a:t>
            </a:r>
            <a:r>
              <a:rPr lang="en-US" dirty="0" err="1"/>
              <a:t>đến</a:t>
            </a:r>
            <a:r>
              <a:rPr lang="en-US" dirty="0"/>
              <a:t> hệ thống, </a:t>
            </a:r>
            <a:r>
              <a:rPr lang="en-US" dirty="0" err="1"/>
              <a:t>đừng</a:t>
            </a:r>
            <a:r>
              <a:rPr lang="en-US" dirty="0"/>
              <a:t> </a:t>
            </a:r>
            <a:r>
              <a:rPr lang="en-US" dirty="0" err="1"/>
              <a:t>giữ</a:t>
            </a:r>
            <a:r>
              <a:rPr lang="en-US" dirty="0"/>
              <a:t> nó locally.</a:t>
            </a:r>
          </a:p>
          <a:p>
            <a:r>
              <a:rPr lang="en-US" dirty="0"/>
              <a:t>2. Trong </a:t>
            </a:r>
            <a:r>
              <a:rPr lang="en-US" dirty="0" err="1"/>
              <a:t>vcs</a:t>
            </a:r>
            <a:r>
              <a:rPr lang="en-US" dirty="0"/>
              <a:t> tập trung, </a:t>
            </a:r>
            <a:r>
              <a:rPr lang="en-US" dirty="0" err="1"/>
              <a:t>svn</a:t>
            </a:r>
            <a:r>
              <a:rPr lang="en-US" dirty="0"/>
              <a:t> commit thực hiện cả commit và chia </a:t>
            </a:r>
            <a:r>
              <a:rPr lang="en-US" dirty="0" err="1"/>
              <a:t>sẻ</a:t>
            </a:r>
            <a:r>
              <a:rPr lang="en-US" dirty="0"/>
              <a:t>.</a:t>
            </a:r>
          </a:p>
        </p:txBody>
      </p:sp>
      <p:sp>
        <p:nvSpPr>
          <p:cNvPr id="4" name="Slide Number Placeholder 3"/>
          <p:cNvSpPr>
            <a:spLocks noGrp="1"/>
          </p:cNvSpPr>
          <p:nvPr>
            <p:ph type="sldNum" sz="quarter" idx="5"/>
          </p:nvPr>
        </p:nvSpPr>
        <p:spPr/>
        <p:txBody>
          <a:bodyPr/>
          <a:lstStyle/>
          <a:p>
            <a:fld id="{73FAB6BD-B281-4860-B4FA-8A37BF00A9BF}" type="slidenum">
              <a:rPr lang="en-US" smtClean="0"/>
              <a:t>14</a:t>
            </a:fld>
            <a:endParaRPr lang="en-US"/>
          </a:p>
        </p:txBody>
      </p:sp>
    </p:spTree>
    <p:extLst>
      <p:ext uri="{BB962C8B-B14F-4D97-AF65-F5344CB8AC3E}">
        <p14:creationId xmlns:p14="http://schemas.microsoft.com/office/powerpoint/2010/main" val="176851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nếu 2 ng</a:t>
            </a:r>
            <a:r>
              <a:rPr lang="vi-VN" dirty="0"/>
              <a:t>ư</a:t>
            </a:r>
            <a:r>
              <a:rPr lang="en-US" dirty="0" err="1"/>
              <a:t>ời</a:t>
            </a:r>
            <a:r>
              <a:rPr lang="en-US" dirty="0"/>
              <a:t> </a:t>
            </a:r>
            <a:r>
              <a:rPr lang="en-US" dirty="0" err="1"/>
              <a:t>đồng</a:t>
            </a:r>
            <a:r>
              <a:rPr lang="en-US" dirty="0"/>
              <a:t> </a:t>
            </a:r>
            <a:r>
              <a:rPr lang="en-US" dirty="0" err="1"/>
              <a:t>thời</a:t>
            </a:r>
            <a:r>
              <a:rPr lang="en-US" dirty="0"/>
              <a:t> thay </a:t>
            </a:r>
            <a:r>
              <a:rPr lang="en-US" dirty="0" err="1"/>
              <a:t>đổi</a:t>
            </a:r>
            <a:r>
              <a:rPr lang="en-US" dirty="0"/>
              <a:t> trên cùng một dòng của 1 file sẽ tạo ra xung </a:t>
            </a:r>
            <a:r>
              <a:rPr lang="en-US" dirty="0" err="1"/>
              <a:t>đột</a:t>
            </a:r>
            <a:r>
              <a:rPr lang="en-US" dirty="0"/>
              <a:t>, nên </a:t>
            </a:r>
            <a:r>
              <a:rPr lang="en-US" dirty="0" err="1"/>
              <a:t>để</a:t>
            </a:r>
            <a:r>
              <a:rPr lang="en-US" dirty="0"/>
              <a:t> </a:t>
            </a:r>
            <a:r>
              <a:rPr lang="en-US" dirty="0" err="1"/>
              <a:t>tránh</a:t>
            </a:r>
            <a:r>
              <a:rPr lang="en-US" dirty="0"/>
              <a:t> xung </a:t>
            </a:r>
            <a:r>
              <a:rPr lang="en-US" dirty="0" err="1"/>
              <a:t>đột</a:t>
            </a:r>
            <a:r>
              <a:rPr lang="en-US" dirty="0"/>
              <a:t> thì cần </a:t>
            </a:r>
            <a:r>
              <a:rPr lang="en-US" dirty="0" err="1"/>
              <a:t>phối</a:t>
            </a:r>
            <a:r>
              <a:rPr lang="en-US" dirty="0"/>
              <a:t> hợp</a:t>
            </a:r>
          </a:p>
          <a:p>
            <a:r>
              <a:rPr lang="en-US" dirty="0"/>
              <a:t>2. </a:t>
            </a:r>
            <a:r>
              <a:rPr lang="en-US" dirty="0" err="1"/>
              <a:t>Hoàn</a:t>
            </a:r>
            <a:r>
              <a:rPr lang="en-US" dirty="0"/>
              <a:t> thành bao </a:t>
            </a:r>
            <a:r>
              <a:rPr lang="en-US" dirty="0" err="1"/>
              <a:t>gồm</a:t>
            </a:r>
            <a:r>
              <a:rPr lang="en-US" dirty="0"/>
              <a:t> commit và push.</a:t>
            </a:r>
          </a:p>
        </p:txBody>
      </p:sp>
      <p:sp>
        <p:nvSpPr>
          <p:cNvPr id="4" name="Slide Number Placeholder 3"/>
          <p:cNvSpPr>
            <a:spLocks noGrp="1"/>
          </p:cNvSpPr>
          <p:nvPr>
            <p:ph type="sldNum" sz="quarter" idx="5"/>
          </p:nvPr>
        </p:nvSpPr>
        <p:spPr/>
        <p:txBody>
          <a:bodyPr/>
          <a:lstStyle/>
          <a:p>
            <a:fld id="{73FAB6BD-B281-4860-B4FA-8A37BF00A9BF}" type="slidenum">
              <a:rPr lang="en-US" smtClean="0"/>
              <a:t>15</a:t>
            </a:fld>
            <a:endParaRPr lang="en-US"/>
          </a:p>
        </p:txBody>
      </p:sp>
    </p:spTree>
    <p:extLst>
      <p:ext uri="{BB962C8B-B14F-4D97-AF65-F5344CB8AC3E}">
        <p14:creationId xmlns:p14="http://schemas.microsoft.com/office/powerpoint/2010/main" val="3556983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Vc</a:t>
            </a:r>
            <a:r>
              <a:rPr lang="en-US" dirty="0"/>
              <a:t> dùng với các file có thể thay </a:t>
            </a:r>
            <a:r>
              <a:rPr lang="en-US" dirty="0" err="1"/>
              <a:t>đổi</a:t>
            </a:r>
            <a:r>
              <a:rPr lang="en-US" dirty="0"/>
              <a:t> trực tiếp</a:t>
            </a:r>
          </a:p>
          <a:p>
            <a:pPr marL="228600" indent="-228600">
              <a:buAutoNum type="arabicPeriod"/>
            </a:pPr>
            <a:r>
              <a:rPr lang="en-US" dirty="0"/>
              <a:t>Chỉ cần commit các file </a:t>
            </a:r>
            <a:r>
              <a:rPr lang="en-US" dirty="0" err="1"/>
              <a:t>nguồn</a:t>
            </a:r>
            <a:r>
              <a:rPr lang="en-US" dirty="0"/>
              <a:t> mà nó </a:t>
            </a:r>
            <a:r>
              <a:rPr lang="en-US" dirty="0" err="1"/>
              <a:t>sinh</a:t>
            </a:r>
            <a:r>
              <a:rPr lang="en-US" dirty="0"/>
              <a:t> ra file pdf</a:t>
            </a:r>
          </a:p>
          <a:p>
            <a:pPr marL="0" indent="0">
              <a:buNone/>
            </a:pPr>
            <a:r>
              <a:rPr lang="en-US" dirty="0"/>
              <a:t>5. Thay </a:t>
            </a:r>
            <a:r>
              <a:rPr lang="en-US" dirty="0" err="1"/>
              <a:t>đổi</a:t>
            </a:r>
            <a:r>
              <a:rPr lang="en-US" dirty="0"/>
              <a:t> </a:t>
            </a:r>
            <a:r>
              <a:rPr lang="en-US" dirty="0" err="1"/>
              <a:t>nhỏ</a:t>
            </a:r>
            <a:r>
              <a:rPr lang="en-US" dirty="0"/>
              <a:t> ở file </a:t>
            </a:r>
            <a:r>
              <a:rPr lang="en-US" dirty="0" err="1"/>
              <a:t>nguồn</a:t>
            </a:r>
            <a:r>
              <a:rPr lang="en-US" dirty="0"/>
              <a:t> có thể </a:t>
            </a:r>
            <a:r>
              <a:rPr lang="en-US" dirty="0" err="1"/>
              <a:t>gây</a:t>
            </a:r>
            <a:r>
              <a:rPr lang="en-US" dirty="0"/>
              <a:t> ra thay </a:t>
            </a:r>
            <a:r>
              <a:rPr lang="en-US" dirty="0" err="1"/>
              <a:t>đổi</a:t>
            </a:r>
            <a:r>
              <a:rPr lang="en-US" dirty="0"/>
              <a:t> </a:t>
            </a:r>
            <a:r>
              <a:rPr lang="en-US" dirty="0" err="1"/>
              <a:t>rất</a:t>
            </a:r>
            <a:r>
              <a:rPr lang="en-US" dirty="0"/>
              <a:t> lớn trong file </a:t>
            </a:r>
            <a:r>
              <a:rPr lang="en-US" dirty="0" err="1"/>
              <a:t>sinh</a:t>
            </a:r>
            <a:r>
              <a:rPr lang="en-US" dirty="0"/>
              <a:t>.</a:t>
            </a:r>
          </a:p>
        </p:txBody>
      </p:sp>
      <p:sp>
        <p:nvSpPr>
          <p:cNvPr id="4" name="Slide Number Placeholder 3"/>
          <p:cNvSpPr>
            <a:spLocks noGrp="1"/>
          </p:cNvSpPr>
          <p:nvPr>
            <p:ph type="sldNum" sz="quarter" idx="5"/>
          </p:nvPr>
        </p:nvSpPr>
        <p:spPr/>
        <p:txBody>
          <a:bodyPr/>
          <a:lstStyle/>
          <a:p>
            <a:fld id="{73FAB6BD-B281-4860-B4FA-8A37BF00A9BF}" type="slidenum">
              <a:rPr lang="en-US" smtClean="0"/>
              <a:t>16</a:t>
            </a:fld>
            <a:endParaRPr lang="en-US"/>
          </a:p>
        </p:txBody>
      </p:sp>
    </p:spTree>
    <p:extLst>
      <p:ext uri="{BB962C8B-B14F-4D97-AF65-F5344CB8AC3E}">
        <p14:creationId xmlns:p14="http://schemas.microsoft.com/office/powerpoint/2010/main" val="303156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a:t>
            </a:r>
            <a:r>
              <a:rPr lang="en-US" sz="1200" b="0" i="0" kern="1200" dirty="0">
                <a:solidFill>
                  <a:schemeClr val="tx1"/>
                </a:solidFill>
                <a:effectLst/>
                <a:latin typeface="+mn-lt"/>
                <a:ea typeface="+mn-ea"/>
                <a:cs typeface="+mn-cs"/>
              </a:rPr>
              <a:t>Version control uses a </a:t>
            </a:r>
            <a:r>
              <a:rPr lang="en-US" sz="1200" b="0" i="1" kern="1200" dirty="0">
                <a:solidFill>
                  <a:schemeClr val="tx1"/>
                </a:solidFill>
                <a:effectLst/>
                <a:latin typeface="+mn-lt"/>
                <a:ea typeface="+mn-ea"/>
                <a:cs typeface="+mn-cs"/>
              </a:rPr>
              <a:t>repository</a:t>
            </a:r>
            <a:r>
              <a:rPr lang="en-US" sz="1200" b="0" i="0" kern="1200" dirty="0">
                <a:solidFill>
                  <a:schemeClr val="tx1"/>
                </a:solidFill>
                <a:effectLst/>
                <a:latin typeface="+mn-lt"/>
                <a:ea typeface="+mn-ea"/>
                <a:cs typeface="+mn-cs"/>
              </a:rPr>
              <a:t> (a database of changes) and a </a:t>
            </a:r>
            <a:r>
              <a:rPr lang="en-US" sz="1200" b="0" i="1" kern="1200" dirty="0">
                <a:solidFill>
                  <a:schemeClr val="tx1"/>
                </a:solidFill>
                <a:effectLst/>
                <a:latin typeface="+mn-lt"/>
                <a:ea typeface="+mn-ea"/>
                <a:cs typeface="+mn-cs"/>
              </a:rPr>
              <a:t>working copy</a:t>
            </a:r>
            <a:r>
              <a:rPr lang="en-US" sz="1200" b="0" i="0" kern="1200" dirty="0">
                <a:solidFill>
                  <a:schemeClr val="tx1"/>
                </a:solidFill>
                <a:effectLst/>
                <a:latin typeface="+mn-lt"/>
                <a:ea typeface="+mn-ea"/>
                <a:cs typeface="+mn-cs"/>
              </a:rPr>
              <a:t> where you do your work.</a:t>
            </a:r>
          </a:p>
          <a:p>
            <a:pPr marL="228600" indent="-228600">
              <a:buAutoNum type="arabicPeriod"/>
            </a:pPr>
            <a:r>
              <a:rPr lang="en-US" sz="1200" b="0" i="0" kern="1200" dirty="0">
                <a:solidFill>
                  <a:schemeClr val="tx1"/>
                </a:solidFill>
                <a:effectLst/>
                <a:latin typeface="+mn-lt"/>
                <a:ea typeface="+mn-ea"/>
                <a:cs typeface="+mn-cs"/>
              </a:rPr>
              <a:t>bạn chỉnh sửa tuỳ ý lên bản </a:t>
            </a:r>
            <a:r>
              <a:rPr lang="en-US" sz="1200" b="0" i="0" kern="1200" dirty="0" err="1">
                <a:solidFill>
                  <a:schemeClr val="tx1"/>
                </a:solidFill>
                <a:effectLst/>
                <a:latin typeface="+mn-lt"/>
                <a:ea typeface="+mn-ea"/>
                <a:cs typeface="+mn-cs"/>
              </a:rPr>
              <a:t>sao</a:t>
            </a:r>
            <a:r>
              <a:rPr lang="en-US" sz="1200" b="0" i="0" kern="1200" dirty="0">
                <a:solidFill>
                  <a:schemeClr val="tx1"/>
                </a:solidFill>
                <a:effectLst/>
                <a:latin typeface="+mn-lt"/>
                <a:ea typeface="+mn-ea"/>
                <a:cs typeface="+mn-cs"/>
              </a:rPr>
              <a:t> này mà k làm </a:t>
            </a:r>
            <a:r>
              <a:rPr lang="en-US" sz="1200" b="0" i="0" kern="1200" dirty="0" err="1">
                <a:solidFill>
                  <a:schemeClr val="tx1"/>
                </a:solidFill>
                <a:effectLst/>
                <a:latin typeface="+mn-lt"/>
                <a:ea typeface="+mn-ea"/>
                <a:cs typeface="+mn-cs"/>
              </a:rPr>
              <a:t>ảnh</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ởng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đến</a:t>
            </a:r>
            <a:r>
              <a:rPr lang="en-US" sz="1200" b="0" i="0" kern="1200" dirty="0">
                <a:solidFill>
                  <a:schemeClr val="tx1"/>
                </a:solidFill>
                <a:effectLst/>
                <a:latin typeface="+mn-lt"/>
                <a:ea typeface="+mn-ea"/>
                <a:cs typeface="+mn-cs"/>
              </a:rPr>
              <a:t> các thành viên khác. Khi </a:t>
            </a:r>
            <a:r>
              <a:rPr lang="en-US" sz="1200" b="0" i="0" kern="1200" dirty="0" err="1">
                <a:solidFill>
                  <a:schemeClr val="tx1"/>
                </a:solidFill>
                <a:effectLst/>
                <a:latin typeface="+mn-lt"/>
                <a:ea typeface="+mn-ea"/>
                <a:cs typeface="+mn-cs"/>
              </a:rPr>
              <a:t>hài</a:t>
            </a:r>
            <a:r>
              <a:rPr lang="en-US" sz="1200" b="0" i="0" kern="1200" dirty="0">
                <a:solidFill>
                  <a:schemeClr val="tx1"/>
                </a:solidFill>
                <a:effectLst/>
                <a:latin typeface="+mn-lt"/>
                <a:ea typeface="+mn-ea"/>
                <a:cs typeface="+mn-cs"/>
              </a:rPr>
              <a:t> long, bạn commit các thay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của bạn vào repository.</a:t>
            </a:r>
          </a:p>
          <a:p>
            <a:pPr marL="228600" indent="-228600">
              <a:buAutoNum type="arabicPeriod"/>
            </a:pPr>
            <a:r>
              <a:rPr lang="en-US" dirty="0"/>
              <a:t>Repository có thể </a:t>
            </a:r>
            <a:r>
              <a:rPr lang="en-US" dirty="0" err="1"/>
              <a:t>chứa</a:t>
            </a:r>
            <a:r>
              <a:rPr lang="en-US" dirty="0"/>
              <a:t> các chỉnh sửa mà </a:t>
            </a:r>
            <a:r>
              <a:rPr lang="en-US" dirty="0" err="1"/>
              <a:t>ch</a:t>
            </a:r>
            <a:r>
              <a:rPr lang="vi-VN" dirty="0"/>
              <a:t>ư</a:t>
            </a:r>
            <a:r>
              <a:rPr lang="en-US" dirty="0"/>
              <a:t>a đ</a:t>
            </a:r>
            <a:r>
              <a:rPr lang="vi-VN" dirty="0"/>
              <a:t>ư</a:t>
            </a:r>
            <a:r>
              <a:rPr lang="en-US" dirty="0" err="1"/>
              <a:t>ợc</a:t>
            </a:r>
            <a:r>
              <a:rPr lang="en-US" dirty="0"/>
              <a:t> </a:t>
            </a:r>
            <a:r>
              <a:rPr lang="en-US" dirty="0" err="1"/>
              <a:t>áp</a:t>
            </a:r>
            <a:r>
              <a:rPr lang="en-US" dirty="0"/>
              <a:t> dụng trên working copy của bạn. Bạn có thể update working copy.</a:t>
            </a:r>
          </a:p>
        </p:txBody>
      </p:sp>
      <p:sp>
        <p:nvSpPr>
          <p:cNvPr id="4" name="Slide Number Placeholder 3"/>
          <p:cNvSpPr>
            <a:spLocks noGrp="1"/>
          </p:cNvSpPr>
          <p:nvPr>
            <p:ph type="sldNum" sz="quarter" idx="5"/>
          </p:nvPr>
        </p:nvSpPr>
        <p:spPr/>
        <p:txBody>
          <a:bodyPr/>
          <a:lstStyle/>
          <a:p>
            <a:fld id="{73FAB6BD-B281-4860-B4FA-8A37BF00A9BF}" type="slidenum">
              <a:rPr lang="en-US" smtClean="0"/>
              <a:t>4</a:t>
            </a:fld>
            <a:endParaRPr lang="en-US"/>
          </a:p>
        </p:txBody>
      </p:sp>
    </p:spTree>
    <p:extLst>
      <p:ext uri="{BB962C8B-B14F-4D97-AF65-F5344CB8AC3E}">
        <p14:creationId xmlns:p14="http://schemas.microsoft.com/office/powerpoint/2010/main" val="147699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Linear history</a:t>
            </a:r>
          </a:p>
          <a:p>
            <a:pPr marL="228600" indent="-228600">
              <a:buAutoNum type="arabicPeriod"/>
            </a:pPr>
            <a:r>
              <a:rPr lang="en-US" dirty="0"/>
              <a:t>Branching. Trong tr</a:t>
            </a:r>
            <a:r>
              <a:rPr lang="vi-VN" dirty="0"/>
              <a:t>ư</a:t>
            </a:r>
            <a:r>
              <a:rPr lang="en-US" dirty="0" err="1"/>
              <a:t>ờng</a:t>
            </a:r>
            <a:r>
              <a:rPr lang="en-US" dirty="0"/>
              <a:t> hợp này, version history dc </a:t>
            </a:r>
            <a:r>
              <a:rPr lang="en-US" dirty="0" err="1"/>
              <a:t>tách</a:t>
            </a:r>
            <a:r>
              <a:rPr lang="en-US" dirty="0"/>
              <a:t> ra và sau </a:t>
            </a:r>
            <a:r>
              <a:rPr lang="en-US" dirty="0" err="1"/>
              <a:t>đó</a:t>
            </a:r>
            <a:r>
              <a:rPr lang="en-US" dirty="0"/>
              <a:t> đc </a:t>
            </a:r>
            <a:r>
              <a:rPr lang="en-US" dirty="0" err="1"/>
              <a:t>tổ</a:t>
            </a:r>
            <a:r>
              <a:rPr lang="en-US" dirty="0"/>
              <a:t> hợp lại.</a:t>
            </a:r>
          </a:p>
        </p:txBody>
      </p:sp>
      <p:sp>
        <p:nvSpPr>
          <p:cNvPr id="4" name="Slide Number Placeholder 3"/>
          <p:cNvSpPr>
            <a:spLocks noGrp="1"/>
          </p:cNvSpPr>
          <p:nvPr>
            <p:ph type="sldNum" sz="quarter" idx="5"/>
          </p:nvPr>
        </p:nvSpPr>
        <p:spPr/>
        <p:txBody>
          <a:bodyPr/>
          <a:lstStyle/>
          <a:p>
            <a:fld id="{73FAB6BD-B281-4860-B4FA-8A37BF00A9BF}" type="slidenum">
              <a:rPr lang="en-US" smtClean="0"/>
              <a:t>5</a:t>
            </a:fld>
            <a:endParaRPr lang="en-US"/>
          </a:p>
        </p:txBody>
      </p:sp>
    </p:spTree>
    <p:extLst>
      <p:ext uri="{BB962C8B-B14F-4D97-AF65-F5344CB8AC3E}">
        <p14:creationId xmlns:p14="http://schemas.microsoft.com/office/powerpoint/2010/main" val="1471915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a:t>
            </a:r>
            <a:r>
              <a:rPr lang="en-US" sz="1200" b="0" i="0" kern="1200" dirty="0">
                <a:solidFill>
                  <a:schemeClr val="tx1"/>
                </a:solidFill>
                <a:effectLst/>
                <a:latin typeface="+mn-lt"/>
                <a:ea typeface="+mn-ea"/>
                <a:cs typeface="+mn-cs"/>
              </a:rPr>
              <a:t>each user gets his or her own working copy, but there is just one central repository</a:t>
            </a:r>
            <a:endParaRPr lang="en-US" dirty="0"/>
          </a:p>
        </p:txBody>
      </p:sp>
      <p:sp>
        <p:nvSpPr>
          <p:cNvPr id="4" name="Slide Number Placeholder 3"/>
          <p:cNvSpPr>
            <a:spLocks noGrp="1"/>
          </p:cNvSpPr>
          <p:nvPr>
            <p:ph type="sldNum" sz="quarter" idx="5"/>
          </p:nvPr>
        </p:nvSpPr>
        <p:spPr/>
        <p:txBody>
          <a:bodyPr/>
          <a:lstStyle/>
          <a:p>
            <a:fld id="{73FAB6BD-B281-4860-B4FA-8A37BF00A9BF}" type="slidenum">
              <a:rPr lang="en-US" smtClean="0"/>
              <a:t>7</a:t>
            </a:fld>
            <a:endParaRPr lang="en-US"/>
          </a:p>
        </p:txBody>
      </p:sp>
    </p:spTree>
    <p:extLst>
      <p:ext uri="{BB962C8B-B14F-4D97-AF65-F5344CB8AC3E}">
        <p14:creationId xmlns:p14="http://schemas.microsoft.com/office/powerpoint/2010/main" val="100806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dirty="0">
                <a:latin typeface="Times New Roman" panose="02020603050405020304" pitchFamily="18" charset="0"/>
                <a:cs typeface="Times New Roman" panose="02020603050405020304" pitchFamily="18" charset="0"/>
              </a:rPr>
              <a:t>Sau khi bạn commit, các thành viên khác không thể nhìn thấy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của bạn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khi bạn </a:t>
            </a:r>
            <a:r>
              <a:rPr lang="en-US" dirty="0" err="1">
                <a:latin typeface="Times New Roman" panose="02020603050405020304" pitchFamily="18" charset="0"/>
                <a:cs typeface="Times New Roman" panose="02020603050405020304" pitchFamily="18" charset="0"/>
              </a:rPr>
              <a:t>đẩy</a:t>
            </a:r>
            <a:r>
              <a:rPr lang="en-US" dirty="0">
                <a:latin typeface="Times New Roman" panose="02020603050405020304" pitchFamily="18" charset="0"/>
                <a:cs typeface="Times New Roman" panose="02020603050405020304" pitchFamily="18" charset="0"/>
              </a:rPr>
              <a:t> nó lên </a:t>
            </a:r>
            <a:r>
              <a:rPr lang="en-US" i="1" dirty="0">
                <a:latin typeface="Times New Roman" panose="02020603050405020304" pitchFamily="18" charset="0"/>
                <a:cs typeface="Times New Roman" panose="02020603050405020304" pitchFamily="18" charset="0"/>
              </a:rPr>
              <a:t>central repository</a:t>
            </a:r>
            <a:r>
              <a:rPr lang="en-US" dirty="0">
                <a:latin typeface="Times New Roman" panose="02020603050405020304" pitchFamily="18" charset="0"/>
                <a:cs typeface="Times New Roman" panose="02020603050405020304" pitchFamily="18" charset="0"/>
              </a:rPr>
              <a:t>.</a:t>
            </a:r>
          </a:p>
          <a:p>
            <a:r>
              <a:rPr lang="en-US" dirty="0"/>
              <a:t>2. </a:t>
            </a:r>
            <a:r>
              <a:rPr lang="en-US" sz="1200" b="0" i="0" kern="1200" dirty="0">
                <a:solidFill>
                  <a:schemeClr val="tx1"/>
                </a:solidFill>
                <a:effectLst/>
                <a:latin typeface="+mn-lt"/>
                <a:ea typeface="+mn-ea"/>
                <a:cs typeface="+mn-cs"/>
              </a:rPr>
              <a:t>When you update, you do not get others' changes unless you have first pulled those changes into your repository</a:t>
            </a:r>
          </a:p>
          <a:p>
            <a:r>
              <a:rPr lang="en-US" sz="1200" b="0" i="0" kern="1200" dirty="0">
                <a:solidFill>
                  <a:schemeClr val="tx1"/>
                </a:solidFill>
                <a:effectLst/>
                <a:latin typeface="+mn-lt"/>
                <a:ea typeface="+mn-ea"/>
                <a:cs typeface="+mn-cs"/>
              </a:rPr>
              <a:t>3. Notice that the commit and update commands only move changes between the working copy and the local repository, without affecting any other repository. By contrast, the push and pull commands move changes between the local repository and the central repository, without affecting your working copy.</a:t>
            </a:r>
          </a:p>
          <a:p>
            <a:r>
              <a:rPr lang="en-US" sz="1200" b="0" i="0" kern="1200" dirty="0">
                <a:solidFill>
                  <a:schemeClr val="tx1"/>
                </a:solidFill>
                <a:effectLst/>
                <a:latin typeface="+mn-lt"/>
                <a:ea typeface="+mn-ea"/>
                <a:cs typeface="+mn-cs"/>
              </a:rPr>
              <a:t>4.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thuận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tiện</a:t>
            </a:r>
            <a:r>
              <a:rPr lang="en-US" sz="1200" b="0" i="0" kern="1200" dirty="0">
                <a:solidFill>
                  <a:schemeClr val="tx1"/>
                </a:solidFill>
                <a:effectLst/>
                <a:latin typeface="+mn-lt"/>
                <a:ea typeface="+mn-ea"/>
                <a:cs typeface="+mn-cs"/>
              </a:rPr>
              <a:t>, nên thực hiện cả pull và update cùng lúc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có dc những thay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mới nhất. </a:t>
            </a:r>
            <a:r>
              <a:rPr lang="en-US" sz="1200" b="0" i="0" kern="1200" dirty="0" err="1">
                <a:solidFill>
                  <a:schemeClr val="tx1"/>
                </a:solidFill>
                <a:effectLst/>
                <a:latin typeface="+mn-lt"/>
                <a:ea typeface="+mn-ea"/>
                <a:cs typeface="+mn-cs"/>
              </a:rPr>
              <a:t>Câul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lệnh</a:t>
            </a:r>
            <a:r>
              <a:rPr lang="en-US" sz="1200" b="0" i="0" kern="1200" dirty="0">
                <a:solidFill>
                  <a:schemeClr val="tx1"/>
                </a:solidFill>
                <a:effectLst/>
                <a:latin typeface="+mn-lt"/>
                <a:ea typeface="+mn-ea"/>
                <a:cs typeface="+mn-cs"/>
              </a:rPr>
              <a:t> ‘git pull’ làm điều này. (</a:t>
            </a:r>
            <a:r>
              <a:rPr lang="en-US" sz="1200" b="0" i="0" kern="1200" dirty="0" err="1">
                <a:solidFill>
                  <a:schemeClr val="tx1"/>
                </a:solidFill>
                <a:effectLst/>
                <a:latin typeface="+mn-lt"/>
                <a:ea typeface="+mn-ea"/>
                <a:cs typeface="+mn-cs"/>
              </a:rPr>
              <a:t>tuy</a:t>
            </a:r>
            <a:r>
              <a:rPr lang="en-US" sz="1200" b="0" i="0" kern="1200" dirty="0">
                <a:solidFill>
                  <a:schemeClr val="tx1"/>
                </a:solidFill>
                <a:effectLst/>
                <a:latin typeface="+mn-lt"/>
                <a:ea typeface="+mn-ea"/>
                <a:cs typeface="+mn-cs"/>
              </a:rPr>
              <a:t> nhiên git push thì chỉ </a:t>
            </a:r>
            <a:r>
              <a:rPr lang="en-US" sz="1200" b="0" i="0" kern="1200">
                <a:solidFill>
                  <a:schemeClr val="tx1"/>
                </a:solidFill>
                <a:effectLst/>
                <a:latin typeface="+mn-lt"/>
                <a:ea typeface="+mn-ea"/>
                <a:cs typeface="+mn-cs"/>
              </a:rPr>
              <a:t>push thôi).</a:t>
            </a:r>
            <a:endParaRPr lang="en-US" dirty="0"/>
          </a:p>
        </p:txBody>
      </p:sp>
      <p:sp>
        <p:nvSpPr>
          <p:cNvPr id="4" name="Slide Number Placeholder 3"/>
          <p:cNvSpPr>
            <a:spLocks noGrp="1"/>
          </p:cNvSpPr>
          <p:nvPr>
            <p:ph type="sldNum" sz="quarter" idx="5"/>
          </p:nvPr>
        </p:nvSpPr>
        <p:spPr/>
        <p:txBody>
          <a:bodyPr/>
          <a:lstStyle/>
          <a:p>
            <a:fld id="{73FAB6BD-B281-4860-B4FA-8A37BF00A9BF}" type="slidenum">
              <a:rPr lang="en-US" smtClean="0"/>
              <a:t>8</a:t>
            </a:fld>
            <a:endParaRPr lang="en-US"/>
          </a:p>
        </p:txBody>
      </p:sp>
    </p:spTree>
    <p:extLst>
      <p:ext uri="{BB962C8B-B14F-4D97-AF65-F5344CB8AC3E}">
        <p14:creationId xmlns:p14="http://schemas.microsoft.com/office/powerpoint/2010/main" val="232358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vi-VN" sz="1200" b="0" i="0" kern="1200" dirty="0">
                <a:solidFill>
                  <a:schemeClr val="tx1"/>
                </a:solidFill>
                <a:effectLst/>
                <a:latin typeface="+mn-lt"/>
                <a:ea typeface="+mn-ea"/>
                <a:cs typeface="+mn-cs"/>
              </a:rPr>
              <a:t>mỗi người có thể tạo tài khoản trên đó để tạo ra các kho chứa của riêng mình để có thể làm việc.</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FAB6BD-B281-4860-B4FA-8A37BF00A9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27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b="0" i="0" kern="1200" dirty="0">
                <a:solidFill>
                  <a:schemeClr val="tx1"/>
                </a:solidFill>
                <a:effectLst/>
                <a:latin typeface="+mn-lt"/>
                <a:ea typeface="+mn-ea"/>
                <a:cs typeface="+mn-cs"/>
              </a:rPr>
              <a:t>“Simultaneous” changes do not necessarily happen at the exact same moment of time. Change 1 and Change 2 are considered simultaneous if:</a:t>
            </a:r>
          </a:p>
          <a:p>
            <a:r>
              <a:rPr lang="en-US" sz="1200" b="0" i="0" kern="1200" dirty="0">
                <a:solidFill>
                  <a:schemeClr val="tx1"/>
                </a:solidFill>
                <a:effectLst/>
                <a:latin typeface="+mn-lt"/>
                <a:ea typeface="+mn-ea"/>
                <a:cs typeface="+mn-cs"/>
              </a:rPr>
              <a:t>User A makes Change 1 before User A does an update that brings Change 2 into User A's working copy, and</a:t>
            </a:r>
          </a:p>
          <a:p>
            <a:r>
              <a:rPr lang="en-US" sz="1200" b="0" i="0" kern="1200" dirty="0">
                <a:solidFill>
                  <a:schemeClr val="tx1"/>
                </a:solidFill>
                <a:effectLst/>
                <a:latin typeface="+mn-lt"/>
                <a:ea typeface="+mn-ea"/>
                <a:cs typeface="+mn-cs"/>
              </a:rPr>
              <a:t>User B makes Change 2 before User B does an update that brings Change 1 into User B's working copy.</a:t>
            </a:r>
          </a:p>
          <a:p>
            <a:r>
              <a:rPr lang="en-US" sz="1200" b="0" i="0" kern="1200" dirty="0">
                <a:solidFill>
                  <a:schemeClr val="tx1"/>
                </a:solidFill>
                <a:effectLst/>
                <a:latin typeface="+mn-lt"/>
                <a:ea typeface="+mn-ea"/>
                <a:cs typeface="+mn-cs"/>
              </a:rPr>
              <a:t>2. Trong </a:t>
            </a:r>
            <a:r>
              <a:rPr lang="en-US" sz="1200" b="0" i="0" kern="1200" dirty="0" err="1">
                <a:solidFill>
                  <a:schemeClr val="tx1"/>
                </a:solidFill>
                <a:effectLst/>
                <a:latin typeface="+mn-lt"/>
                <a:ea typeface="+mn-ea"/>
                <a:cs typeface="+mn-cs"/>
              </a:rPr>
              <a:t>vcs</a:t>
            </a:r>
            <a:r>
              <a:rPr lang="en-US" sz="1200" b="0" i="0" kern="1200" dirty="0">
                <a:solidFill>
                  <a:schemeClr val="tx1"/>
                </a:solidFill>
                <a:effectLst/>
                <a:latin typeface="+mn-lt"/>
                <a:ea typeface="+mn-ea"/>
                <a:cs typeface="+mn-cs"/>
              </a:rPr>
              <a:t> phân </a:t>
            </a:r>
            <a:r>
              <a:rPr lang="en-US" sz="1200" b="0" i="0" kern="1200" dirty="0" err="1">
                <a:solidFill>
                  <a:schemeClr val="tx1"/>
                </a:solidFill>
                <a:effectLst/>
                <a:latin typeface="+mn-lt"/>
                <a:ea typeface="+mn-ea"/>
                <a:cs typeface="+mn-cs"/>
              </a:rPr>
              <a:t>tán</a:t>
            </a:r>
            <a:r>
              <a:rPr lang="en-US" sz="1200" b="0" i="0" kern="1200" dirty="0">
                <a:solidFill>
                  <a:schemeClr val="tx1"/>
                </a:solidFill>
                <a:effectLst/>
                <a:latin typeface="+mn-lt"/>
                <a:ea typeface="+mn-ea"/>
                <a:cs typeface="+mn-cs"/>
              </a:rPr>
              <a:t>, có </a:t>
            </a:r>
            <a:r>
              <a:rPr lang="en-US" sz="1200" b="0" i="0" kern="1200" dirty="0" err="1">
                <a:solidFill>
                  <a:schemeClr val="tx1"/>
                </a:solidFill>
                <a:effectLst/>
                <a:latin typeface="+mn-lt"/>
                <a:ea typeface="+mn-ea"/>
                <a:cs typeface="+mn-cs"/>
              </a:rPr>
              <a:t>thao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tác</a:t>
            </a:r>
            <a:r>
              <a:rPr lang="en-US" sz="1200" b="0" i="0" kern="1200" dirty="0">
                <a:solidFill>
                  <a:schemeClr val="tx1"/>
                </a:solidFill>
                <a:effectLst/>
                <a:latin typeface="+mn-lt"/>
                <a:ea typeface="+mn-ea"/>
                <a:cs typeface="+mn-cs"/>
              </a:rPr>
              <a:t> merge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hợp nhất các thay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từ các user khác nhau. Trong </a:t>
            </a:r>
            <a:r>
              <a:rPr lang="en-US" sz="1200" b="0" i="0" kern="1200" dirty="0" err="1">
                <a:solidFill>
                  <a:schemeClr val="tx1"/>
                </a:solidFill>
                <a:effectLst/>
                <a:latin typeface="+mn-lt"/>
                <a:ea typeface="+mn-ea"/>
                <a:cs typeface="+mn-cs"/>
              </a:rPr>
              <a:t>vcs</a:t>
            </a:r>
            <a:r>
              <a:rPr lang="en-US" sz="1200" b="0" i="0" kern="1200" dirty="0">
                <a:solidFill>
                  <a:schemeClr val="tx1"/>
                </a:solidFill>
                <a:effectLst/>
                <a:latin typeface="+mn-lt"/>
                <a:ea typeface="+mn-ea"/>
                <a:cs typeface="+mn-cs"/>
              </a:rPr>
              <a:t> tập trung, merge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thực hiện </a:t>
            </a:r>
            <a:r>
              <a:rPr lang="en-US" sz="1200" b="0" i="0" kern="1200" dirty="0" err="1">
                <a:solidFill>
                  <a:schemeClr val="tx1"/>
                </a:solidFill>
                <a:effectLst/>
                <a:latin typeface="+mn-lt"/>
                <a:ea typeface="+mn-ea"/>
                <a:cs typeface="+mn-cs"/>
              </a:rPr>
              <a:t>ngầm</a:t>
            </a:r>
            <a:r>
              <a:rPr lang="en-US" sz="1200" b="0" i="0" kern="1200" dirty="0">
                <a:solidFill>
                  <a:schemeClr val="tx1"/>
                </a:solidFill>
                <a:effectLst/>
                <a:latin typeface="+mn-lt"/>
                <a:ea typeface="+mn-ea"/>
                <a:cs typeface="+mn-cs"/>
              </a:rPr>
              <a:t> mỗi khi update.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FAB6BD-B281-4860-B4FA-8A37BF00A9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981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update </a:t>
            </a:r>
            <a:r>
              <a:rPr lang="en-US" dirty="0" err="1"/>
              <a:t>cập</a:t>
            </a:r>
            <a:r>
              <a:rPr lang="en-US" dirty="0"/>
              <a:t> nhật các thay </a:t>
            </a:r>
            <a:r>
              <a:rPr lang="en-US" dirty="0" err="1"/>
              <a:t>đổi</a:t>
            </a:r>
            <a:r>
              <a:rPr lang="en-US" dirty="0"/>
              <a:t> ở trong repository mà </a:t>
            </a:r>
            <a:r>
              <a:rPr lang="en-US" dirty="0" err="1"/>
              <a:t>ch</a:t>
            </a:r>
            <a:r>
              <a:rPr lang="vi-VN" dirty="0"/>
              <a:t>ư</a:t>
            </a:r>
            <a:r>
              <a:rPr lang="en-US" dirty="0"/>
              <a:t>a có trong working copy vào working copy.</a:t>
            </a:r>
          </a:p>
          <a:p>
            <a:pPr marL="228600" indent="-228600">
              <a:buAutoNum type="arabicPeriod"/>
            </a:pPr>
            <a:r>
              <a:rPr lang="en-US" dirty="0"/>
              <a:t>Update ngay cả khi bạn </a:t>
            </a:r>
            <a:r>
              <a:rPr lang="en-US" dirty="0" err="1"/>
              <a:t>ch</a:t>
            </a:r>
            <a:r>
              <a:rPr lang="vi-VN" dirty="0"/>
              <a:t>ư</a:t>
            </a:r>
            <a:r>
              <a:rPr lang="en-US" dirty="0"/>
              <a:t>a </a:t>
            </a:r>
            <a:r>
              <a:rPr lang="en-US" dirty="0" err="1"/>
              <a:t>hoàn</a:t>
            </a:r>
            <a:r>
              <a:rPr lang="en-US" dirty="0"/>
              <a:t> </a:t>
            </a:r>
            <a:r>
              <a:rPr lang="en-US" dirty="0" err="1"/>
              <a:t>thànhcác</a:t>
            </a:r>
            <a:r>
              <a:rPr lang="en-US" dirty="0"/>
              <a:t> thay </a:t>
            </a:r>
            <a:r>
              <a:rPr lang="en-US" dirty="0" err="1"/>
              <a:t>đổi</a:t>
            </a:r>
            <a:r>
              <a:rPr lang="en-US" dirty="0"/>
              <a:t>. </a:t>
            </a:r>
          </a:p>
          <a:p>
            <a:pPr marL="228600" indent="-228600">
              <a:buAutoNum type="arabicPeriod"/>
            </a:pPr>
            <a:r>
              <a:rPr lang="en-US" dirty="0"/>
              <a:t>Đầu tiên phải commit sau khi kết </a:t>
            </a:r>
            <a:r>
              <a:rPr lang="en-US" dirty="0" err="1"/>
              <a:t>thúc</a:t>
            </a:r>
            <a:r>
              <a:rPr lang="en-US" dirty="0"/>
              <a:t> edit. Sau </a:t>
            </a:r>
            <a:r>
              <a:rPr lang="en-US" dirty="0" err="1"/>
              <a:t>đó</a:t>
            </a:r>
            <a:r>
              <a:rPr lang="en-US" dirty="0"/>
              <a:t> merge, auto, nếu có conflict thì can </a:t>
            </a:r>
            <a:r>
              <a:rPr lang="en-US" dirty="0" err="1"/>
              <a:t>thiệp</a:t>
            </a:r>
            <a:r>
              <a:rPr lang="en-US" dirty="0"/>
              <a:t>. Sau </a:t>
            </a:r>
            <a:r>
              <a:rPr lang="en-US" dirty="0" err="1"/>
              <a:t>đó</a:t>
            </a:r>
            <a:r>
              <a:rPr lang="en-US" dirty="0"/>
              <a:t> commit </a:t>
            </a:r>
            <a:r>
              <a:rPr lang="en-US" dirty="0" err="1"/>
              <a:t>để</a:t>
            </a:r>
            <a:r>
              <a:rPr lang="en-US" dirty="0"/>
              <a:t> l</a:t>
            </a:r>
            <a:r>
              <a:rPr lang="vi-VN" dirty="0"/>
              <a:t>ư</a:t>
            </a:r>
            <a:r>
              <a:rPr lang="en-US" dirty="0"/>
              <a:t>u lại các can </a:t>
            </a:r>
            <a:r>
              <a:rPr lang="en-US" dirty="0" err="1"/>
              <a:t>thiệp</a:t>
            </a:r>
            <a:r>
              <a:rPr lang="en-US" dirty="0"/>
              <a:t> là gì.</a:t>
            </a:r>
          </a:p>
        </p:txBody>
      </p:sp>
      <p:sp>
        <p:nvSpPr>
          <p:cNvPr id="4" name="Slide Number Placeholder 3"/>
          <p:cNvSpPr>
            <a:spLocks noGrp="1"/>
          </p:cNvSpPr>
          <p:nvPr>
            <p:ph type="sldNum" sz="quarter" idx="5"/>
          </p:nvPr>
        </p:nvSpPr>
        <p:spPr/>
        <p:txBody>
          <a:bodyPr/>
          <a:lstStyle/>
          <a:p>
            <a:fld id="{73FAB6BD-B281-4860-B4FA-8A37BF00A9BF}" type="slidenum">
              <a:rPr lang="en-US" smtClean="0"/>
              <a:t>11</a:t>
            </a:fld>
            <a:endParaRPr lang="en-US"/>
          </a:p>
        </p:txBody>
      </p:sp>
    </p:spTree>
    <p:extLst>
      <p:ext uri="{BB962C8B-B14F-4D97-AF65-F5344CB8AC3E}">
        <p14:creationId xmlns:p14="http://schemas.microsoft.com/office/powerpoint/2010/main" val="48936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tránh</a:t>
            </a:r>
            <a:r>
              <a:rPr lang="en-US" dirty="0"/>
              <a:t>: </a:t>
            </a:r>
            <a:r>
              <a:rPr lang="en-US" sz="1200" b="0" i="0" kern="1200" dirty="0">
                <a:solidFill>
                  <a:schemeClr val="tx1"/>
                </a:solidFill>
                <a:effectLst/>
                <a:latin typeface="+mn-lt"/>
                <a:ea typeface="+mn-ea"/>
                <a:cs typeface="+mn-cs"/>
              </a:rPr>
              <a:t>one commit contains code that serves multiple purposes, or if code for a particular purpose is spread across multiple different commits.</a:t>
            </a:r>
          </a:p>
          <a:p>
            <a:pPr marL="228600" indent="-228600">
              <a:buAutoNum type="arabicPeriod"/>
            </a:pPr>
            <a:r>
              <a:rPr lang="en-US" dirty="0"/>
              <a:t>Việc </a:t>
            </a:r>
            <a:r>
              <a:rPr lang="en-US" dirty="0" err="1"/>
              <a:t>tách</a:t>
            </a:r>
            <a:r>
              <a:rPr lang="en-US" dirty="0"/>
              <a:t> mỗi thay </a:t>
            </a:r>
            <a:r>
              <a:rPr lang="en-US" dirty="0" err="1"/>
              <a:t>đổi</a:t>
            </a:r>
            <a:r>
              <a:rPr lang="en-US" dirty="0"/>
              <a:t> với một commit riêng </a:t>
            </a:r>
            <a:r>
              <a:rPr lang="en-US" dirty="0" err="1"/>
              <a:t>đôi</a:t>
            </a:r>
            <a:r>
              <a:rPr lang="en-US" dirty="0"/>
              <a:t> lúc làm công việc </a:t>
            </a:r>
            <a:r>
              <a:rPr lang="en-US" dirty="0" err="1"/>
              <a:t>vất</a:t>
            </a:r>
            <a:r>
              <a:rPr lang="en-US" dirty="0"/>
              <a:t> </a:t>
            </a:r>
            <a:r>
              <a:rPr lang="en-US" dirty="0" err="1"/>
              <a:t>vả</a:t>
            </a:r>
            <a:r>
              <a:rPr lang="en-US" dirty="0"/>
              <a:t> h</a:t>
            </a:r>
            <a:r>
              <a:rPr lang="vi-VN" dirty="0"/>
              <a:t>ơ</a:t>
            </a:r>
            <a:r>
              <a:rPr lang="en-US" dirty="0"/>
              <a:t>n. </a:t>
            </a:r>
            <a:r>
              <a:rPr lang="en-US" dirty="0" err="1"/>
              <a:t>Tuy</a:t>
            </a:r>
            <a:r>
              <a:rPr lang="en-US" dirty="0"/>
              <a:t> nhiên nó sẽ tốt về lâu về </a:t>
            </a:r>
            <a:r>
              <a:rPr lang="en-US" dirty="0" err="1"/>
              <a:t>dài</a:t>
            </a:r>
            <a:r>
              <a:rPr lang="en-US" dirty="0"/>
              <a:t>.</a:t>
            </a:r>
          </a:p>
        </p:txBody>
      </p:sp>
      <p:sp>
        <p:nvSpPr>
          <p:cNvPr id="4" name="Slide Number Placeholder 3"/>
          <p:cNvSpPr>
            <a:spLocks noGrp="1"/>
          </p:cNvSpPr>
          <p:nvPr>
            <p:ph type="sldNum" sz="quarter" idx="5"/>
          </p:nvPr>
        </p:nvSpPr>
        <p:spPr/>
        <p:txBody>
          <a:bodyPr/>
          <a:lstStyle/>
          <a:p>
            <a:fld id="{73FAB6BD-B281-4860-B4FA-8A37BF00A9BF}" type="slidenum">
              <a:rPr lang="en-US" smtClean="0"/>
              <a:t>13</a:t>
            </a:fld>
            <a:endParaRPr lang="en-US"/>
          </a:p>
        </p:txBody>
      </p:sp>
    </p:spTree>
    <p:extLst>
      <p:ext uri="{BB962C8B-B14F-4D97-AF65-F5344CB8AC3E}">
        <p14:creationId xmlns:p14="http://schemas.microsoft.com/office/powerpoint/2010/main" val="3640705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65C1-E8E4-42FD-809C-3206DC2E9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AD128-6B13-4BDB-A213-F01B981B1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024BE-DBB3-4F5E-95B5-F199F185BF68}"/>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5" name="Footer Placeholder 4">
            <a:extLst>
              <a:ext uri="{FF2B5EF4-FFF2-40B4-BE49-F238E27FC236}">
                <a16:creationId xmlns:a16="http://schemas.microsoft.com/office/drawing/2014/main" id="{5492A7D2-6BEE-4D86-BAF7-52DEFDEAD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A9B98-57E4-403B-BC51-61A6B0B3BC3A}"/>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159506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ED84-5C58-4294-B9F2-7849D888E0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B0C60-A434-4CEA-9760-D716DE6924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FE0BB-DAB8-40E3-A05C-DAD8A267FA8B}"/>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5" name="Footer Placeholder 4">
            <a:extLst>
              <a:ext uri="{FF2B5EF4-FFF2-40B4-BE49-F238E27FC236}">
                <a16:creationId xmlns:a16="http://schemas.microsoft.com/office/drawing/2014/main" id="{33807D3E-363B-4589-BD9C-A8B41E3D7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91201-48A9-4997-8DA1-E8D8E6FC5498}"/>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96067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01357C-2F04-4DD3-A85C-0709FA043D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374CD9-F352-4057-99D8-68F8636AB1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44BBE-ED11-480A-BCAD-40CD1B310FA8}"/>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5" name="Footer Placeholder 4">
            <a:extLst>
              <a:ext uri="{FF2B5EF4-FFF2-40B4-BE49-F238E27FC236}">
                <a16:creationId xmlns:a16="http://schemas.microsoft.com/office/drawing/2014/main" id="{72308A75-748B-4569-9551-7F855E1B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D38C0-E6CB-465E-B317-62BF689B7744}"/>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14876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2AFB-20DF-4A58-83FD-D363BAF48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C4FA-1267-4925-B8F6-703B866D1E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2DBC1-7629-46E6-8C19-7F2F4EB543FF}"/>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5" name="Footer Placeholder 4">
            <a:extLst>
              <a:ext uri="{FF2B5EF4-FFF2-40B4-BE49-F238E27FC236}">
                <a16:creationId xmlns:a16="http://schemas.microsoft.com/office/drawing/2014/main" id="{7CC77FCB-73F5-4ECC-B3F0-19E684051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094B6-9E94-4816-BDAF-E408CB98F537}"/>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393049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54F1-FAD4-4920-8C60-5EDADC42A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E34C35-066C-433F-9AE0-9E2CDB860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C7A086-A267-4803-A1B6-513EAC110023}"/>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5" name="Footer Placeholder 4">
            <a:extLst>
              <a:ext uri="{FF2B5EF4-FFF2-40B4-BE49-F238E27FC236}">
                <a16:creationId xmlns:a16="http://schemas.microsoft.com/office/drawing/2014/main" id="{820E8874-2D6D-4B86-9E11-211970EFF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A72AE-EC27-4F29-AF82-70E1324ADE2F}"/>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414753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E54B-EC71-4C2B-A3C6-B64C5823D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7A829E-4C86-4B36-A635-0ACD0AC29D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99A42F-6915-4780-BB3F-3B0D295D98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E79F92-5416-40B9-BA09-463022ED3D69}"/>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6" name="Footer Placeholder 5">
            <a:extLst>
              <a:ext uri="{FF2B5EF4-FFF2-40B4-BE49-F238E27FC236}">
                <a16:creationId xmlns:a16="http://schemas.microsoft.com/office/drawing/2014/main" id="{FDACE43A-5F98-423E-A825-696C2D3F3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99313-F3DC-4D0E-A76C-E502E030A391}"/>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233607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3820-B44C-4CD7-87D3-DCDBCD9EC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8F19B-30C6-43C5-B500-5CF3705B0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EBB760-C199-4FC3-94BC-75DFEDDB1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FBFA10-AB3D-495E-98D3-157B24E90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A170D1-EF78-4AD8-B985-FA7E59AAF4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4356ED-736E-4255-84F2-29C5D0492DCC}"/>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8" name="Footer Placeholder 7">
            <a:extLst>
              <a:ext uri="{FF2B5EF4-FFF2-40B4-BE49-F238E27FC236}">
                <a16:creationId xmlns:a16="http://schemas.microsoft.com/office/drawing/2014/main" id="{1AC6AE07-AAFB-4C57-9733-421AAF9938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2298D-DE0F-4F75-9EE8-96AED874FE28}"/>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178217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D5E5-040C-4389-B227-3988A37438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89E04-FF2F-4704-AE91-FD9BAE6F6916}"/>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4" name="Footer Placeholder 3">
            <a:extLst>
              <a:ext uri="{FF2B5EF4-FFF2-40B4-BE49-F238E27FC236}">
                <a16:creationId xmlns:a16="http://schemas.microsoft.com/office/drawing/2014/main" id="{67739326-B4B4-456D-8620-33B9C83275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6284AB-EDE0-4BA1-AA23-F5BE0F2F0616}"/>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427708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F6AD8-38B4-451F-8470-1C39B9BF0915}"/>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3" name="Footer Placeholder 2">
            <a:extLst>
              <a:ext uri="{FF2B5EF4-FFF2-40B4-BE49-F238E27FC236}">
                <a16:creationId xmlns:a16="http://schemas.microsoft.com/office/drawing/2014/main" id="{5DD47E90-B15E-46D9-BE21-62457E5506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E9031-4C9F-424F-8ADE-B0DE40F54495}"/>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35466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BD87-25D2-422D-8298-EE6059A1D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EC423-EF76-4A23-8CCF-F26D097FA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554400-CA80-4247-BCE2-9EA5F62B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E889FF-1514-4FDF-8F56-F40EACDE82AC}"/>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6" name="Footer Placeholder 5">
            <a:extLst>
              <a:ext uri="{FF2B5EF4-FFF2-40B4-BE49-F238E27FC236}">
                <a16:creationId xmlns:a16="http://schemas.microsoft.com/office/drawing/2014/main" id="{3977F821-443A-4CC8-8CD4-76346CE61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78C2D-6BD9-4F5B-BEAC-A6CD57E44F19}"/>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329330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FFA7-31A8-4FAC-BB44-1EFD19AFA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D60984-ACF4-48F4-A85A-4E1C96452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DAB8C-D52D-48D7-91EB-611ADC138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2939A8-3C4E-47D6-A7E4-48C3AF89C5FA}"/>
              </a:ext>
            </a:extLst>
          </p:cNvPr>
          <p:cNvSpPr>
            <a:spLocks noGrp="1"/>
          </p:cNvSpPr>
          <p:nvPr>
            <p:ph type="dt" sz="half" idx="10"/>
          </p:nvPr>
        </p:nvSpPr>
        <p:spPr/>
        <p:txBody>
          <a:bodyPr/>
          <a:lstStyle/>
          <a:p>
            <a:fld id="{97A874CB-F0B9-4F62-8B8E-D8C19A4D7076}" type="datetimeFigureOut">
              <a:rPr lang="en-US" smtClean="0"/>
              <a:t>03-Dec-18</a:t>
            </a:fld>
            <a:endParaRPr lang="en-US"/>
          </a:p>
        </p:txBody>
      </p:sp>
      <p:sp>
        <p:nvSpPr>
          <p:cNvPr id="6" name="Footer Placeholder 5">
            <a:extLst>
              <a:ext uri="{FF2B5EF4-FFF2-40B4-BE49-F238E27FC236}">
                <a16:creationId xmlns:a16="http://schemas.microsoft.com/office/drawing/2014/main" id="{D9E42E81-C335-4594-A4D3-F51779DEC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C6B81-A119-4567-9AD3-AAFEA636DD75}"/>
              </a:ext>
            </a:extLst>
          </p:cNvPr>
          <p:cNvSpPr>
            <a:spLocks noGrp="1"/>
          </p:cNvSpPr>
          <p:nvPr>
            <p:ph type="sldNum" sz="quarter" idx="12"/>
          </p:nvPr>
        </p:nvSpPr>
        <p:spPr/>
        <p:txBody>
          <a:bodyPr/>
          <a:lstStyle/>
          <a:p>
            <a:fld id="{976F6F52-5D19-4D13-98B8-DFB9EC622EDB}" type="slidenum">
              <a:rPr lang="en-US" smtClean="0"/>
              <a:t>‹#›</a:t>
            </a:fld>
            <a:endParaRPr lang="en-US"/>
          </a:p>
        </p:txBody>
      </p:sp>
    </p:spTree>
    <p:extLst>
      <p:ext uri="{BB962C8B-B14F-4D97-AF65-F5344CB8AC3E}">
        <p14:creationId xmlns:p14="http://schemas.microsoft.com/office/powerpoint/2010/main" val="350716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7CC3B-E91B-46D1-8557-6DF1A565A2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73AFB4-E685-48BB-9E1F-3B902833F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CACEC-20BD-4D85-8F00-7F6DEA006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874CB-F0B9-4F62-8B8E-D8C19A4D7076}" type="datetimeFigureOut">
              <a:rPr lang="en-US" smtClean="0"/>
              <a:t>03-Dec-18</a:t>
            </a:fld>
            <a:endParaRPr lang="en-US"/>
          </a:p>
        </p:txBody>
      </p:sp>
      <p:sp>
        <p:nvSpPr>
          <p:cNvPr id="5" name="Footer Placeholder 4">
            <a:extLst>
              <a:ext uri="{FF2B5EF4-FFF2-40B4-BE49-F238E27FC236}">
                <a16:creationId xmlns:a16="http://schemas.microsoft.com/office/drawing/2014/main" id="{13F9CB1C-7DC7-444B-8A11-46DFC36B0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21599C-6A5F-4D17-9213-FA97AD82F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F6F52-5D19-4D13-98B8-DFB9EC622EDB}" type="slidenum">
              <a:rPr lang="en-US" smtClean="0"/>
              <a:t>‹#›</a:t>
            </a:fld>
            <a:endParaRPr lang="en-US"/>
          </a:p>
        </p:txBody>
      </p:sp>
    </p:spTree>
    <p:extLst>
      <p:ext uri="{BB962C8B-B14F-4D97-AF65-F5344CB8AC3E}">
        <p14:creationId xmlns:p14="http://schemas.microsoft.com/office/powerpoint/2010/main" val="1522608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433E-D4EA-4BD7-9297-F3EA8E521C3D}"/>
              </a:ext>
            </a:extLst>
          </p:cNvPr>
          <p:cNvSpPr>
            <a:spLocks noGrp="1"/>
          </p:cNvSpPr>
          <p:nvPr>
            <p:ph type="ctrTitle"/>
          </p:nvPr>
        </p:nvSpPr>
        <p:spPr>
          <a:xfrm>
            <a:off x="1523999" y="1697334"/>
            <a:ext cx="9144000" cy="2387600"/>
          </a:xfrm>
        </p:spPr>
        <p:txBody>
          <a:bodyPr/>
          <a:lstStyle/>
          <a:p>
            <a:r>
              <a:rPr lang="en-US" dirty="0">
                <a:latin typeface="Times New Roman" panose="02020603050405020304" pitchFamily="18" charset="0"/>
                <a:cs typeface="Times New Roman" panose="02020603050405020304" pitchFamily="18" charset="0"/>
              </a:rPr>
              <a:t>Version Control</a:t>
            </a:r>
          </a:p>
        </p:txBody>
      </p:sp>
      <p:sp>
        <p:nvSpPr>
          <p:cNvPr id="3" name="Subtitle 2">
            <a:extLst>
              <a:ext uri="{FF2B5EF4-FFF2-40B4-BE49-F238E27FC236}">
                <a16:creationId xmlns:a16="http://schemas.microsoft.com/office/drawing/2014/main" id="{3DC24473-5B7F-4324-812C-7216BB4CF23C}"/>
              </a:ext>
            </a:extLst>
          </p:cNvPr>
          <p:cNvSpPr>
            <a:spLocks noGrp="1"/>
          </p:cNvSpPr>
          <p:nvPr>
            <p:ph type="subTitle" idx="1"/>
          </p:nvPr>
        </p:nvSpPr>
        <p:spPr>
          <a:xfrm>
            <a:off x="1523999" y="4352455"/>
            <a:ext cx="9144000" cy="1655762"/>
          </a:xfrm>
        </p:spPr>
        <p:txBody>
          <a:bodyPr>
            <a:normAutofit lnSpcReduction="10000"/>
          </a:bodyPr>
          <a:lstStyle/>
          <a:p>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học: </a:t>
            </a:r>
            <a:r>
              <a:rPr lang="en-US" i="1" dirty="0">
                <a:latin typeface="Times New Roman" panose="02020603050405020304" pitchFamily="18" charset="0"/>
                <a:cs typeface="Times New Roman" panose="02020603050405020304" pitchFamily="18" charset="0"/>
              </a:rPr>
              <a:t>Nhập </a:t>
            </a:r>
            <a:r>
              <a:rPr lang="en-US" i="1" dirty="0" err="1">
                <a:latin typeface="Times New Roman" panose="02020603050405020304" pitchFamily="18" charset="0"/>
                <a:cs typeface="Times New Roman" panose="02020603050405020304" pitchFamily="18" charset="0"/>
              </a:rPr>
              <a:t>môn</a:t>
            </a:r>
            <a:r>
              <a:rPr lang="en-US" i="1" dirty="0">
                <a:latin typeface="Times New Roman" panose="02020603050405020304" pitchFamily="18" charset="0"/>
                <a:cs typeface="Times New Roman" panose="02020603050405020304" pitchFamily="18" charset="0"/>
              </a:rPr>
              <a:t> công </a:t>
            </a:r>
            <a:r>
              <a:rPr lang="en-US" i="1" dirty="0" err="1">
                <a:latin typeface="Times New Roman" panose="02020603050405020304" pitchFamily="18" charset="0"/>
                <a:cs typeface="Times New Roman" panose="02020603050405020304" pitchFamily="18" charset="0"/>
              </a:rPr>
              <a:t>nghệ</a:t>
            </a:r>
            <a:r>
              <a:rPr lang="en-US" i="1" dirty="0">
                <a:latin typeface="Times New Roman" panose="02020603050405020304" pitchFamily="18" charset="0"/>
                <a:cs typeface="Times New Roman" panose="02020603050405020304" pitchFamily="18" charset="0"/>
              </a:rPr>
              <a:t> phần </a:t>
            </a:r>
            <a:r>
              <a:rPr lang="en-US" i="1" dirty="0" err="1">
                <a:latin typeface="Times New Roman" panose="02020603050405020304" pitchFamily="18" charset="0"/>
                <a:cs typeface="Times New Roman" panose="02020603050405020304" pitchFamily="18" charset="0"/>
              </a:rPr>
              <a:t>mềm</a:t>
            </a:r>
            <a:endParaRPr lang="en-US" i="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viên: </a:t>
            </a:r>
            <a:r>
              <a:rPr lang="en-US" i="1" dirty="0" err="1">
                <a:latin typeface="Times New Roman" panose="02020603050405020304" pitchFamily="18" charset="0"/>
                <a:cs typeface="Times New Roman" panose="02020603050405020304" pitchFamily="18" charset="0"/>
              </a:rPr>
              <a:t>ThS</a:t>
            </a:r>
            <a:r>
              <a:rPr lang="en-US" i="1" dirty="0">
                <a:latin typeface="Times New Roman" panose="02020603050405020304" pitchFamily="18" charset="0"/>
                <a:cs typeface="Times New Roman" panose="02020603050405020304" pitchFamily="18" charset="0"/>
              </a:rPr>
              <a:t>. Lê </a:t>
            </a:r>
            <a:r>
              <a:rPr lang="en-US" i="1" dirty="0" err="1">
                <a:latin typeface="Times New Roman" panose="02020603050405020304" pitchFamily="18" charset="0"/>
                <a:cs typeface="Times New Roman" panose="02020603050405020304" pitchFamily="18" charset="0"/>
              </a:rPr>
              <a:t>Đức</a:t>
            </a:r>
            <a:r>
              <a:rPr lang="en-US" i="1" dirty="0">
                <a:latin typeface="Times New Roman" panose="02020603050405020304" pitchFamily="18" charset="0"/>
                <a:cs typeface="Times New Roman" panose="02020603050405020304" pitchFamily="18" charset="0"/>
              </a:rPr>
              <a:t> Trung</a:t>
            </a:r>
          </a:p>
          <a:p>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viên: </a:t>
            </a:r>
            <a:r>
              <a:rPr lang="en-US" i="1" dirty="0">
                <a:latin typeface="Times New Roman" panose="02020603050405020304" pitchFamily="18" charset="0"/>
                <a:cs typeface="Times New Roman" panose="02020603050405020304" pitchFamily="18" charset="0"/>
              </a:rPr>
              <a:t>Lâm Xuân Th</a:t>
            </a:r>
            <a:r>
              <a:rPr lang="vi-VN" i="1" dirty="0">
                <a:latin typeface="Times New Roman" panose="02020603050405020304" pitchFamily="18" charset="0"/>
                <a:cs typeface="Times New Roman" panose="02020603050405020304" pitchFamily="18" charset="0"/>
              </a:rPr>
              <a:t>ư</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Lớp: </a:t>
            </a:r>
            <a:r>
              <a:rPr lang="en-US" i="1" dirty="0">
                <a:latin typeface="Times New Roman" panose="02020603050405020304" pitchFamily="18" charset="0"/>
                <a:cs typeface="Times New Roman" panose="02020603050405020304" pitchFamily="18" charset="0"/>
              </a:rPr>
              <a:t>KSTN CNTT K60</a:t>
            </a:r>
          </a:p>
        </p:txBody>
      </p:sp>
      <p:sp>
        <p:nvSpPr>
          <p:cNvPr id="4" name="TextBox 3">
            <a:extLst>
              <a:ext uri="{FF2B5EF4-FFF2-40B4-BE49-F238E27FC236}">
                <a16:creationId xmlns:a16="http://schemas.microsoft.com/office/drawing/2014/main" id="{ED060206-D595-49DC-9A11-63C18E69EE70}"/>
              </a:ext>
            </a:extLst>
          </p:cNvPr>
          <p:cNvSpPr txBox="1"/>
          <p:nvPr/>
        </p:nvSpPr>
        <p:spPr>
          <a:xfrm>
            <a:off x="1523999" y="476032"/>
            <a:ext cx="914400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ỜNG ĐẠI HỌC BÁCH KHOA HÀ NỘI</a:t>
            </a:r>
          </a:p>
          <a:p>
            <a:pPr algn="ctr"/>
            <a:r>
              <a:rPr lang="en-US" dirty="0">
                <a:latin typeface="Times New Roman" panose="02020603050405020304" pitchFamily="18" charset="0"/>
                <a:cs typeface="Times New Roman" panose="02020603050405020304" pitchFamily="18" charset="0"/>
              </a:rPr>
              <a:t>VIỆN CÔNG NGHỆ THÔNG TIN VÀ TRUYỀN THÔNG</a:t>
            </a:r>
          </a:p>
        </p:txBody>
      </p:sp>
      <p:pic>
        <p:nvPicPr>
          <p:cNvPr id="6" name="Picture 5">
            <a:extLst>
              <a:ext uri="{FF2B5EF4-FFF2-40B4-BE49-F238E27FC236}">
                <a16:creationId xmlns:a16="http://schemas.microsoft.com/office/drawing/2014/main" id="{D9EBF737-2F9E-4EC5-A0CD-83DBFEF8B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281" y="1214438"/>
            <a:ext cx="1056444" cy="1558629"/>
          </a:xfrm>
          <a:prstGeom prst="rect">
            <a:avLst/>
          </a:prstGeom>
        </p:spPr>
      </p:pic>
    </p:spTree>
    <p:extLst>
      <p:ext uri="{BB962C8B-B14F-4D97-AF65-F5344CB8AC3E}">
        <p14:creationId xmlns:p14="http://schemas.microsoft.com/office/powerpoint/2010/main" val="3940522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Xung </a:t>
            </a:r>
            <a:r>
              <a:rPr lang="en-US" dirty="0" err="1">
                <a:latin typeface="Times New Roman" panose="02020603050405020304" pitchFamily="18" charset="0"/>
                <a:cs typeface="Times New Roman" panose="02020603050405020304" pitchFamily="18" charset="0"/>
              </a:rPr>
              <a:t>đột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Một xung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ra khi 2 user thực hiện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trên cùng một dòng của một file trong project. VCS không thể tự động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định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dụng cái nào, hay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hợp hay không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dụng cái nào.</a:t>
            </a:r>
          </a:p>
          <a:p>
            <a:r>
              <a:rPr lang="en-US" dirty="0">
                <a:latin typeface="Times New Roman" panose="02020603050405020304" pitchFamily="18" charset="0"/>
                <a:cs typeface="Times New Roman" panose="02020603050405020304" pitchFamily="18" charset="0"/>
              </a:rPr>
              <a:t>Yêu cầu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can </a:t>
            </a:r>
            <a:r>
              <a:rPr lang="en-US" dirty="0" err="1">
                <a:latin typeface="Times New Roman" panose="02020603050405020304" pitchFamily="18" charset="0"/>
                <a:cs typeface="Times New Roman" panose="02020603050405020304" pitchFamily="18" charset="0"/>
              </a:rPr>
              <a:t>thiệp</a:t>
            </a:r>
            <a:r>
              <a:rPr lang="en-US" dirty="0">
                <a:latin typeface="Times New Roman" panose="02020603050405020304" pitchFamily="18" charset="0"/>
                <a:cs typeface="Times New Roman" panose="02020603050405020304" pitchFamily="18" charset="0"/>
              </a:rPr>
              <a:t> của con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giải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Nên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xung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là giải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nó. </a:t>
            </a:r>
          </a:p>
        </p:txBody>
      </p:sp>
    </p:spTree>
    <p:extLst>
      <p:ext uri="{BB962C8B-B14F-4D97-AF65-F5344CB8AC3E}">
        <p14:creationId xmlns:p14="http://schemas.microsoft.com/office/powerpoint/2010/main" val="147948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Hợp nhất các thay </a:t>
            </a:r>
            <a:r>
              <a:rPr lang="en-US" dirty="0" err="1">
                <a:latin typeface="Times New Roman" panose="02020603050405020304" pitchFamily="18" charset="0"/>
                <a:cs typeface="Times New Roman" panose="02020603050405020304" pitchFamily="18" charset="0"/>
              </a:rPr>
              <a:t>đổi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Trong VCS tập trung, update có thể thực hiện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cứ lúc nào, hợp nhất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thành của bạn với nhưng cái trong repository.  </a:t>
            </a:r>
          </a:p>
          <a:p>
            <a:pPr marL="0" indent="0">
              <a:buNone/>
            </a:pPr>
            <a:r>
              <a:rPr lang="en-US" dirty="0">
                <a:latin typeface="Times New Roman" panose="02020603050405020304" pitchFamily="18" charset="0"/>
                <a:cs typeface="Times New Roman" panose="02020603050405020304" pitchFamily="18" charset="0"/>
              </a:rPr>
              <a:t>→ xung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làm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một số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mà bạn vừa làm.</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gốc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của các lỗi và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xộn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VCS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nếu có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commit, không thể thực hiện update. </a:t>
            </a:r>
          </a:p>
        </p:txBody>
      </p:sp>
    </p:spTree>
    <p:extLst>
      <p:ext uri="{BB962C8B-B14F-4D97-AF65-F5344CB8AC3E}">
        <p14:creationId xmlns:p14="http://schemas.microsoft.com/office/powerpoint/2010/main" val="146729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dụng thông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(message) commit có ý nghĩa </a:t>
            </a:r>
            <a:r>
              <a:rPr lang="en-US" dirty="0" err="1">
                <a:latin typeface="Times New Roman" panose="02020603050405020304" pitchFamily="18" charset="0"/>
                <a:cs typeface="Times New Roman" panose="02020603050405020304" pitchFamily="18" charset="0"/>
              </a:rPr>
              <a:t>miêu</a:t>
            </a:r>
            <a:r>
              <a:rPr lang="en-US" dirty="0">
                <a:latin typeface="Times New Roman" panose="02020603050405020304" pitchFamily="18" charset="0"/>
                <a:cs typeface="Times New Roman" panose="02020603050405020304" pitchFamily="18" charset="0"/>
              </a:rPr>
              <a:t> tả</a:t>
            </a:r>
          </a:p>
          <a:p>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Có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Khi ai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kiểm tra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vì message thể hiện mục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của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Khi ai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tìm kiếm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liên quan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một </a:t>
            </a: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r>
              <a:rPr lang="en-US" dirty="0">
                <a:latin typeface="Times New Roman" panose="02020603050405020304" pitchFamily="18" charset="0"/>
                <a:cs typeface="Times New Roman" panose="02020603050405020304" pitchFamily="18" charset="0"/>
              </a:rPr>
              <a:t> nào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vì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có thể tìm kiếm thông qua các message.</a:t>
            </a:r>
          </a:p>
        </p:txBody>
      </p:sp>
    </p:spTree>
    <p:extLst>
      <p:ext uri="{BB962C8B-B14F-4D97-AF65-F5344CB8AC3E}">
        <p14:creationId xmlns:p14="http://schemas.microsoft.com/office/powerpoint/2010/main" val="380192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Tạo mỗi commit là một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logic</a:t>
            </a:r>
          </a:p>
          <a:p>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Mỗi commit nên có một mục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nhất và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thành mục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lưu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liên quan một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tính nào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fix bug, undo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0188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Hợp nhất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Làm việc với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mới nhất có thể của các files.</a:t>
            </a:r>
          </a:p>
          <a:p>
            <a:pPr lvl="1"/>
            <a:r>
              <a:rPr lang="en-US" dirty="0">
                <a:latin typeface="Times New Roman" panose="02020603050405020304" pitchFamily="18" charset="0"/>
                <a:cs typeface="Times New Roman" panose="02020603050405020304" pitchFamily="18" charset="0"/>
              </a:rPr>
              <a:t>Thực hiện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git pull, hg fetch</a:t>
            </a:r>
            <a:r>
              <a:rPr lang="en-US" dirty="0">
                <a:latin typeface="Times New Roman" panose="02020603050405020304" pitchFamily="18" charset="0"/>
                <a:cs typeface="Times New Roman" panose="02020603050405020304" pitchFamily="18" charset="0"/>
              </a:rPr>
              <a:t>, hay </a:t>
            </a:r>
            <a:r>
              <a:rPr lang="en-US" i="1" dirty="0" err="1">
                <a:latin typeface="Times New Roman" panose="02020603050405020304" pitchFamily="18" charset="0"/>
                <a:cs typeface="Times New Roman" panose="02020603050405020304" pitchFamily="18" charset="0"/>
              </a:rPr>
              <a:t>svn</a:t>
            </a:r>
            <a:r>
              <a:rPr lang="en-US" i="1" dirty="0">
                <a:latin typeface="Times New Roman" panose="02020603050405020304" pitchFamily="18" charset="0"/>
                <a:cs typeface="Times New Roman" panose="02020603050405020304" pitchFamily="18" charset="0"/>
              </a:rPr>
              <a:t> update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của bạn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Ngay sau khi bạn commit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đã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tất. (</a:t>
            </a:r>
            <a:r>
              <a:rPr lang="en-US" i="1" dirty="0">
                <a:latin typeface="Times New Roman" panose="02020603050405020304" pitchFamily="18" charset="0"/>
                <a:cs typeface="Times New Roman" panose="02020603050405020304" pitchFamily="18" charset="0"/>
              </a:rPr>
              <a:t>git push, hg push</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2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hợp làm việc với những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trong team:</a:t>
            </a:r>
          </a:p>
          <a:p>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khi thực hiện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nên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bạc</a:t>
            </a:r>
            <a:r>
              <a:rPr lang="en-US" dirty="0">
                <a:latin typeface="Times New Roman" panose="02020603050405020304" pitchFamily="18" charset="0"/>
                <a:cs typeface="Times New Roman" panose="02020603050405020304" pitchFamily="18" charset="0"/>
              </a:rPr>
              <a:t> với các thành viên khác.</a:t>
            </a:r>
          </a:p>
          <a:p>
            <a:pPr lvl="1"/>
            <a:r>
              <a:rPr lang="en-US" dirty="0">
                <a:latin typeface="Times New Roman" panose="02020603050405020304" pitchFamily="18" charset="0"/>
                <a:cs typeface="Times New Roman" panose="02020603050405020304" pitchFamily="18" charset="0"/>
              </a:rPr>
              <a:t>Một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thành công việc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khi những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còn lại bắt đầu.</a:t>
            </a:r>
          </a:p>
        </p:txBody>
      </p:sp>
    </p:spTree>
    <p:extLst>
      <p:ext uri="{BB962C8B-B14F-4D97-AF65-F5344CB8AC3E}">
        <p14:creationId xmlns:p14="http://schemas.microsoft.com/office/powerpoint/2010/main" val="98496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Control Best Practices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Không thực hiện commit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với generated files:</a:t>
            </a:r>
          </a:p>
          <a:p>
            <a:pPr lvl="1"/>
            <a:r>
              <a:rPr lang="en-US" dirty="0">
                <a:latin typeface="Times New Roman" panose="02020603050405020304" pitchFamily="18" charset="0"/>
                <a:cs typeface="Times New Roman" panose="02020603050405020304" pitchFamily="18" charset="0"/>
              </a:rPr>
              <a:t>Các file binary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từ các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files, </a:t>
            </a:r>
            <a:r>
              <a:rPr lang="en-US" i="1" dirty="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files, …</a:t>
            </a:r>
          </a:p>
          <a:p>
            <a:pPr lvl="1"/>
            <a:r>
              <a:rPr lang="en-US" dirty="0">
                <a:latin typeface="Times New Roman" panose="02020603050405020304" pitchFamily="18" charset="0"/>
                <a:cs typeface="Times New Roman" panose="02020603050405020304" pitchFamily="18" charset="0"/>
              </a:rPr>
              <a:t>File </a:t>
            </a:r>
            <a:r>
              <a:rPr lang="en-US" i="1" dirty="0">
                <a:latin typeface="Times New Roman" panose="02020603050405020304" pitchFamily="18" charset="0"/>
                <a:cs typeface="Times New Roman" panose="02020603050405020304" pitchFamily="18" charset="0"/>
              </a:rPr>
              <a:t>pdf</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từ các trình </a:t>
            </a:r>
            <a:r>
              <a:rPr lang="en-US" dirty="0" err="1">
                <a:latin typeface="Times New Roman" panose="02020603050405020304" pitchFamily="18" charset="0"/>
                <a:cs typeface="Times New Roman" panose="02020603050405020304" pitchFamily="18" charset="0"/>
              </a:rPr>
              <a:t>soạn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bản.</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Lí do:</a:t>
            </a:r>
          </a:p>
          <a:p>
            <a:pPr lvl="1"/>
            <a:r>
              <a:rPr lang="en-US" dirty="0">
                <a:latin typeface="Times New Roman" panose="02020603050405020304" pitchFamily="18" charset="0"/>
                <a:cs typeface="Times New Roman" panose="02020603050405020304" pitchFamily="18" charset="0"/>
              </a:rPr>
              <a:t>Không cần thiết, vì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dùng có thể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lại các file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Generated files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gây</a:t>
            </a:r>
            <a:r>
              <a:rPr lang="en-US" dirty="0">
                <a:latin typeface="Times New Roman" panose="02020603050405020304" pitchFamily="18" charset="0"/>
                <a:cs typeface="Times New Roman" panose="02020603050405020304" pitchFamily="18" charset="0"/>
              </a:rPr>
              <a:t> xung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do liên quan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hình hệ thống.</a:t>
            </a:r>
          </a:p>
          <a:p>
            <a:pPr lvl="1"/>
            <a:r>
              <a:rPr lang="en-US" dirty="0">
                <a:latin typeface="Times New Roman" panose="02020603050405020304" pitchFamily="18" charset="0"/>
                <a:cs typeface="Times New Roman" panose="02020603050405020304" pitchFamily="18" charset="0"/>
              </a:rPr>
              <a:t>Gen. files làm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nhanh </a:t>
            </a:r>
            <a:r>
              <a:rPr lang="en-US" dirty="0" err="1">
                <a:latin typeface="Times New Roman" panose="02020603050405020304" pitchFamily="18" charset="0"/>
                <a:cs typeface="Times New Roman" panose="02020603050405020304" pitchFamily="18" charset="0"/>
              </a:rPr>
              <a:t>cỡ</a:t>
            </a:r>
            <a:r>
              <a:rPr lang="en-US" dirty="0">
                <a:latin typeface="Times New Roman" panose="02020603050405020304" pitchFamily="18" charset="0"/>
                <a:cs typeface="Times New Roman" panose="02020603050405020304" pitchFamily="18" charset="0"/>
              </a:rPr>
              <a:t> của lịch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của VC.</a:t>
            </a:r>
          </a:p>
          <a:p>
            <a:pPr lvl="1"/>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bỏ qua các file này: tạo một file top-level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gitignore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hgignore</a:t>
            </a:r>
            <a:r>
              <a:rPr lang="en-US" dirty="0">
                <a:latin typeface="Times New Roman" panose="02020603050405020304" pitchFamily="18" charset="0"/>
                <a:cs typeface="Times New Roman" panose="02020603050405020304" pitchFamily="18" charset="0"/>
              </a:rPr>
              <a:t>, hoặc cài đặt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tính </a:t>
            </a:r>
            <a:r>
              <a:rPr lang="en-US" i="1" dirty="0" err="1">
                <a:latin typeface="Times New Roman" panose="02020603050405020304" pitchFamily="18" charset="0"/>
                <a:cs typeface="Times New Roman" panose="02020603050405020304" pitchFamily="18" charset="0"/>
              </a:rPr>
              <a:t>svn:ignore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231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Quy trình làm việc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hình khi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dụng </a:t>
            </a:r>
            <a:r>
              <a:rPr lang="en-US" i="1" dirty="0">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(hay </a:t>
            </a:r>
            <a:r>
              <a:rPr lang="en-US" i="1" dirty="0">
                <a:latin typeface="Times New Roman" panose="02020603050405020304" pitchFamily="18" charset="0"/>
                <a:cs typeface="Times New Roman" panose="02020603050405020304" pitchFamily="18" charset="0"/>
              </a:rPr>
              <a:t>Mercurial</a:t>
            </a:r>
            <a:r>
              <a:rPr lang="en-US" dirty="0">
                <a:latin typeface="Times New Roman" panose="02020603050405020304" pitchFamily="18" charset="0"/>
                <a:cs typeface="Times New Roman" panose="02020603050405020304" pitchFamily="18" charset="0"/>
              </a:rPr>
              <a:t>):</a:t>
            </a:r>
          </a:p>
          <a:p>
            <a:pPr lvl="1"/>
            <a:r>
              <a:rPr lang="en-US" i="1" dirty="0">
                <a:latin typeface="Times New Roman" panose="02020603050405020304" pitchFamily="18" charset="0"/>
                <a:cs typeface="Times New Roman" panose="02020603050405020304" pitchFamily="18" charset="0"/>
              </a:rPr>
              <a:t>git pull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hg fetch</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Mỗi khi có nhu cầu:</a:t>
            </a:r>
          </a:p>
          <a:p>
            <a:pPr lvl="2">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Thực hiện các thay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a:t>
            </a:r>
          </a:p>
          <a:p>
            <a:pPr lvl="2">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Kiểm tra các thay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git status, git diff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hg status, hg diff</a:t>
            </a:r>
            <a:r>
              <a:rPr lang="en-US" sz="2400" dirty="0">
                <a:latin typeface="Times New Roman" panose="02020603050405020304" pitchFamily="18" charset="0"/>
                <a:cs typeface="Times New Roman" panose="02020603050405020304" pitchFamily="18" charset="0"/>
              </a:rPr>
              <a:t>).</a:t>
            </a:r>
          </a:p>
          <a:p>
            <a:pPr lvl="2">
              <a:buFont typeface="Courier New" panose="02070309020205020404" pitchFamily="49" charset="0"/>
              <a:buChar char="o"/>
            </a:pPr>
            <a:r>
              <a:rPr lang="en-US" sz="2400" i="1" dirty="0">
                <a:latin typeface="Times New Roman" panose="02020603050405020304" pitchFamily="18" charset="0"/>
                <a:cs typeface="Times New Roman" panose="02020603050405020304" pitchFamily="18" charset="0"/>
              </a:rPr>
              <a:t>git commit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hg commit</a:t>
            </a:r>
            <a:r>
              <a:rPr lang="en-US" sz="2400" dirty="0">
                <a:latin typeface="Times New Roman" panose="02020603050405020304" pitchFamily="18" charset="0"/>
                <a:cs typeface="Times New Roman" panose="02020603050405020304" pitchFamily="18" charset="0"/>
              </a:rPr>
              <a:t>).</a:t>
            </a:r>
          </a:p>
          <a:p>
            <a:pPr lvl="2">
              <a:buFont typeface="Courier New" panose="02070309020205020404" pitchFamily="49" charset="0"/>
              <a:buChar char="o"/>
            </a:pPr>
            <a:r>
              <a:rPr lang="en-US" sz="2400" i="1" dirty="0">
                <a:latin typeface="Times New Roman" panose="02020603050405020304" pitchFamily="18" charset="0"/>
                <a:cs typeface="Times New Roman" panose="02020603050405020304" pitchFamily="18" charset="0"/>
              </a:rPr>
              <a:t>git pull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hg commit</a:t>
            </a:r>
            <a:r>
              <a:rPr lang="en-US" sz="2400" dirty="0">
                <a:latin typeface="Times New Roman" panose="02020603050405020304" pitchFamily="18" charset="0"/>
                <a:cs typeface="Times New Roman" panose="02020603050405020304" pitchFamily="18" charset="0"/>
              </a:rPr>
              <a:t>).</a:t>
            </a:r>
          </a:p>
          <a:p>
            <a:pPr lvl="1"/>
            <a:r>
              <a:rPr lang="en-US" i="1" dirty="0">
                <a:latin typeface="Times New Roman" panose="02020603050405020304" pitchFamily="18" charset="0"/>
                <a:cs typeface="Times New Roman" panose="02020603050405020304" pitchFamily="18" charset="0"/>
              </a:rPr>
              <a:t>git push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hg push</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Khi chạy git pull hay hg fetch có thể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hiện conflict.</a:t>
            </a: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clone một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đã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 tại: </a:t>
            </a:r>
            <a:r>
              <a:rPr lang="en-US" i="1" dirty="0">
                <a:latin typeface="Times New Roman" panose="02020603050405020304" pitchFamily="18" charset="0"/>
                <a:cs typeface="Times New Roman" panose="02020603050405020304" pitchFamily="18" charset="0"/>
              </a:rPr>
              <a:t>git clone URL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hg clone URL</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909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Hết</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838200" y="2858558"/>
            <a:ext cx="10515600" cy="2610908"/>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Thanks for listening!</a:t>
            </a:r>
          </a:p>
        </p:txBody>
      </p:sp>
    </p:spTree>
    <p:extLst>
      <p:ext uri="{BB962C8B-B14F-4D97-AF65-F5344CB8AC3E}">
        <p14:creationId xmlns:p14="http://schemas.microsoft.com/office/powerpoint/2010/main" val="383651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về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a:t>
            </a:r>
          </a:p>
          <a:p>
            <a:r>
              <a:rPr lang="en-US" dirty="0">
                <a:latin typeface="Times New Roman" panose="02020603050405020304" pitchFamily="18" charset="0"/>
                <a:cs typeface="Times New Roman" panose="02020603050405020304" pitchFamily="18" charset="0"/>
              </a:rPr>
              <a:t>Những lưu ý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với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a:t>
            </a:r>
          </a:p>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0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a:xfrm>
            <a:off x="838200" y="280459"/>
            <a:ext cx="10515600" cy="1325563"/>
          </a:xfrm>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Hệ thống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vụ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các mục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Cho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nhiều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làm việc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trên một project.</a:t>
            </a:r>
          </a:p>
          <a:p>
            <a:pPr lvl="1"/>
            <a:r>
              <a:rPr lang="en-US" dirty="0">
                <a:latin typeface="Times New Roman" panose="02020603050405020304" pitchFamily="18" charset="0"/>
                <a:cs typeface="Times New Roman" panose="02020603050405020304" pitchFamily="18" charset="0"/>
              </a:rPr>
              <a:t>Một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làm một project trên nhiều máy tính.</a:t>
            </a:r>
          </a:p>
          <a:p>
            <a:pPr lvl="1"/>
            <a:r>
              <a:rPr lang="en-US" dirty="0">
                <a:latin typeface="Times New Roman" panose="02020603050405020304" pitchFamily="18" charset="0"/>
                <a:cs typeface="Times New Roman" panose="02020603050405020304" pitchFamily="18" charset="0"/>
              </a:rPr>
              <a:t>Tích hợp công việc đã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thành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các thành viên.</a:t>
            </a:r>
          </a:p>
          <a:p>
            <a:pPr lvl="1"/>
            <a:r>
              <a:rPr lang="en-US" dirty="0">
                <a:latin typeface="Times New Roman" panose="02020603050405020304" pitchFamily="18" charset="0"/>
                <a:cs typeface="Times New Roman" panose="02020603050405020304" pitchFamily="18" charset="0"/>
              </a:rPr>
              <a:t>Có thể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của project.</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31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Repositories and working copies</a:t>
            </a:r>
          </a:p>
        </p:txBody>
      </p:sp>
      <p:sp>
        <p:nvSpPr>
          <p:cNvPr id="6" name="Content Placeholder 5">
            <a:extLst>
              <a:ext uri="{FF2B5EF4-FFF2-40B4-BE49-F238E27FC236}">
                <a16:creationId xmlns:a16="http://schemas.microsoft.com/office/drawing/2014/main" id="{E3DAAC8C-0016-448E-A29D-AB4BFAED26B1}"/>
              </a:ext>
            </a:extLst>
          </p:cNvPr>
          <p:cNvSpPr>
            <a:spLocks noGrp="1"/>
          </p:cNvSpPr>
          <p:nvPr>
            <p:ph idx="1"/>
          </p:nvPr>
        </p:nvSpPr>
        <p:spPr>
          <a:xfrm>
            <a:off x="838200" y="1825625"/>
            <a:ext cx="7736969" cy="4351338"/>
          </a:xfrm>
        </p:spPr>
        <p:txBody>
          <a:bodyPr/>
          <a:lstStyle/>
          <a:p>
            <a:r>
              <a:rPr lang="en-US" dirty="0">
                <a:latin typeface="Times New Roman" panose="02020603050405020304" pitchFamily="18" charset="0"/>
                <a:cs typeface="Times New Roman" panose="02020603050405020304" pitchFamily="18" charset="0"/>
              </a:rPr>
              <a:t>Working copy (checkout): bản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nhân của tất cả các file trong project.</a:t>
            </a:r>
          </a:p>
          <a:p>
            <a:r>
              <a:rPr lang="en-US" dirty="0">
                <a:latin typeface="Times New Roman" panose="02020603050405020304" pitchFamily="18" charset="0"/>
                <a:cs typeface="Times New Roman" panose="02020603050405020304" pitchFamily="18" charset="0"/>
              </a:rPr>
              <a:t>Repository: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sở dữ liệu của tất cả các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của project.</a:t>
            </a:r>
          </a:p>
          <a:p>
            <a:endParaRPr lang="en-US" dirty="0">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80A6AFDB-7711-4810-A776-CA9308F3837C}"/>
              </a:ext>
            </a:extLst>
          </p:cNvPr>
          <p:cNvPicPr>
            <a:picLocks noChangeAspect="1"/>
          </p:cNvPicPr>
          <p:nvPr/>
        </p:nvPicPr>
        <p:blipFill>
          <a:blip r:embed="rId3"/>
          <a:stretch>
            <a:fillRect/>
          </a:stretch>
        </p:blipFill>
        <p:spPr>
          <a:xfrm>
            <a:off x="8575169" y="1944688"/>
            <a:ext cx="2778631" cy="2550194"/>
          </a:xfrm>
          <a:prstGeom prst="rect">
            <a:avLst/>
          </a:prstGeom>
        </p:spPr>
      </p:pic>
    </p:spTree>
    <p:extLst>
      <p:ext uri="{BB962C8B-B14F-4D97-AF65-F5344CB8AC3E}">
        <p14:creationId xmlns:p14="http://schemas.microsoft.com/office/powerpoint/2010/main" val="215099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Repositories and working copies</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2060046" y="2962010"/>
            <a:ext cx="7733242" cy="933980"/>
          </a:xfrm>
        </p:spPr>
        <p:txBody>
          <a:bodyPr/>
          <a:lstStyle/>
          <a:p>
            <a:pPr marL="0" indent="0">
              <a:buNone/>
            </a:pPr>
            <a:r>
              <a:rPr lang="en-US" dirty="0">
                <a:latin typeface="Times New Roman" panose="02020603050405020304" pitchFamily="18" charset="0"/>
                <a:cs typeface="Times New Roman" panose="02020603050405020304" pitchFamily="18" charset="0"/>
              </a:rPr>
              <a:t>H1. Mỗi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được tạo sau một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4DBD3C-0C79-46D4-A4C5-6983E19A7D18}"/>
              </a:ext>
            </a:extLst>
          </p:cNvPr>
          <p:cNvPicPr>
            <a:picLocks noChangeAspect="1"/>
          </p:cNvPicPr>
          <p:nvPr/>
        </p:nvPicPr>
        <p:blipFill>
          <a:blip r:embed="rId3"/>
          <a:stretch>
            <a:fillRect/>
          </a:stretch>
        </p:blipFill>
        <p:spPr>
          <a:xfrm>
            <a:off x="2387600" y="1542221"/>
            <a:ext cx="7078134" cy="1531518"/>
          </a:xfrm>
          <a:prstGeom prst="rect">
            <a:avLst/>
          </a:prstGeom>
        </p:spPr>
      </p:pic>
      <p:pic>
        <p:nvPicPr>
          <p:cNvPr id="5" name="Picture 4">
            <a:extLst>
              <a:ext uri="{FF2B5EF4-FFF2-40B4-BE49-F238E27FC236}">
                <a16:creationId xmlns:a16="http://schemas.microsoft.com/office/drawing/2014/main" id="{0B5242C8-A3E2-4196-AE0F-BA9462EE012D}"/>
              </a:ext>
            </a:extLst>
          </p:cNvPr>
          <p:cNvPicPr>
            <a:picLocks noChangeAspect="1"/>
          </p:cNvPicPr>
          <p:nvPr/>
        </p:nvPicPr>
        <p:blipFill>
          <a:blip r:embed="rId4"/>
          <a:stretch>
            <a:fillRect/>
          </a:stretch>
        </p:blipFill>
        <p:spPr>
          <a:xfrm>
            <a:off x="2218267" y="4071114"/>
            <a:ext cx="7416800" cy="1720086"/>
          </a:xfrm>
          <a:prstGeom prst="rect">
            <a:avLst/>
          </a:prstGeom>
        </p:spPr>
      </p:pic>
      <p:sp>
        <p:nvSpPr>
          <p:cNvPr id="7" name="TextBox 6">
            <a:extLst>
              <a:ext uri="{FF2B5EF4-FFF2-40B4-BE49-F238E27FC236}">
                <a16:creationId xmlns:a16="http://schemas.microsoft.com/office/drawing/2014/main" id="{447D0A91-371D-46E7-ABAB-C3A59856E044}"/>
              </a:ext>
            </a:extLst>
          </p:cNvPr>
          <p:cNvSpPr txBox="1"/>
          <p:nvPr/>
        </p:nvSpPr>
        <p:spPr>
          <a:xfrm>
            <a:off x="2218267" y="5791200"/>
            <a:ext cx="758613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H2. Các thay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tạo ra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những user khác nhau</a:t>
            </a:r>
          </a:p>
        </p:txBody>
      </p:sp>
    </p:spTree>
    <p:extLst>
      <p:ext uri="{BB962C8B-B14F-4D97-AF65-F5344CB8AC3E}">
        <p14:creationId xmlns:p14="http://schemas.microsoft.com/office/powerpoint/2010/main" val="401204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 tập trung</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Có 2 loại VC là: VC tập trung và VC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VC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hiện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chạy nhanh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bị lỗi, có nhiều tính năng và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a:t>
            </a:r>
          </a:p>
          <a:p>
            <a:r>
              <a:rPr lang="en-US" dirty="0">
                <a:latin typeface="Times New Roman" panose="02020603050405020304" pitchFamily="18" charset="0"/>
                <a:cs typeface="Times New Roman" panose="02020603050405020304" pitchFamily="18" charset="0"/>
              </a:rPr>
              <a:t>Hệ thống VC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Git, Mercurial </a:t>
            </a:r>
            <a:r>
              <a:rPr lang="en-US" dirty="0">
                <a:latin typeface="Times New Roman" panose="02020603050405020304" pitchFamily="18" charset="0"/>
                <a:cs typeface="Times New Roman" panose="02020603050405020304" pitchFamily="18" charset="0"/>
              </a:rPr>
              <a:t>(phân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Subversion</a:t>
            </a:r>
            <a:r>
              <a:rPr lang="en-US" dirty="0">
                <a:latin typeface="Times New Roman" panose="02020603050405020304" pitchFamily="18" charset="0"/>
                <a:cs typeface="Times New Roman" panose="02020603050405020304" pitchFamily="18" charset="0"/>
              </a:rPr>
              <a:t> (tập trung).</a:t>
            </a:r>
          </a:p>
          <a:p>
            <a:r>
              <a:rPr lang="en-US" dirty="0">
                <a:latin typeface="Times New Roman" panose="02020603050405020304" pitchFamily="18" charset="0"/>
                <a:cs typeface="Times New Roman" panose="02020603050405020304" pitchFamily="18" charset="0"/>
              </a:rPr>
              <a:t>Điểm khác nhau chính: VC tập trung chỉ có 1 repository, VC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có nhiều.</a:t>
            </a:r>
          </a:p>
        </p:txBody>
      </p:sp>
    </p:spTree>
    <p:extLst>
      <p:ext uri="{BB962C8B-B14F-4D97-AF65-F5344CB8AC3E}">
        <p14:creationId xmlns:p14="http://schemas.microsoft.com/office/powerpoint/2010/main" val="272427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 tập trung</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838200" y="1825625"/>
            <a:ext cx="5257800" cy="4351338"/>
          </a:xfrm>
        </p:spPr>
        <p:txBody>
          <a:bodyPr/>
          <a:lstStyle/>
          <a:p>
            <a:pPr marL="0" indent="0">
              <a:buNone/>
            </a:pPr>
            <a:r>
              <a:rPr lang="en-US" i="1" dirty="0">
                <a:latin typeface="Times New Roman" panose="02020603050405020304" pitchFamily="18" charset="0"/>
                <a:cs typeface="Times New Roman" panose="02020603050405020304" pitchFamily="18" charset="0"/>
              </a:rPr>
              <a:t>VC tập trung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Ngay sau khi bạn commit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của bạn, những thành viên khác có thể update và thấy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thấy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cần 2 thứ:</a:t>
            </a:r>
          </a:p>
          <a:p>
            <a:pPr lvl="1"/>
            <a:r>
              <a:rPr lang="en-US" dirty="0">
                <a:latin typeface="Times New Roman" panose="02020603050405020304" pitchFamily="18" charset="0"/>
                <a:cs typeface="Times New Roman" panose="02020603050405020304" pitchFamily="18" charset="0"/>
              </a:rPr>
              <a:t>Bạn commit.</a:t>
            </a:r>
          </a:p>
          <a:p>
            <a:pPr lvl="1"/>
            <a:r>
              <a:rPr lang="en-US" dirty="0">
                <a:latin typeface="Times New Roman" panose="02020603050405020304" pitchFamily="18" charset="0"/>
                <a:cs typeface="Times New Roman" panose="02020603050405020304" pitchFamily="18" charset="0"/>
              </a:rPr>
              <a:t>Thành viên khác update.</a:t>
            </a:r>
          </a:p>
          <a:p>
            <a:pPr lvl="1"/>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B8111B-7992-43AF-8708-BF4483748BC0}"/>
              </a:ext>
            </a:extLst>
          </p:cNvPr>
          <p:cNvPicPr>
            <a:picLocks noChangeAspect="1"/>
          </p:cNvPicPr>
          <p:nvPr/>
        </p:nvPicPr>
        <p:blipFill>
          <a:blip r:embed="rId3"/>
          <a:stretch>
            <a:fillRect/>
          </a:stretch>
        </p:blipFill>
        <p:spPr>
          <a:xfrm>
            <a:off x="6096000" y="1961756"/>
            <a:ext cx="5257800" cy="3658523"/>
          </a:xfrm>
          <a:prstGeom prst="rect">
            <a:avLst/>
          </a:prstGeom>
        </p:spPr>
      </p:pic>
    </p:spTree>
    <p:extLst>
      <p:ext uri="{BB962C8B-B14F-4D97-AF65-F5344CB8AC3E}">
        <p14:creationId xmlns:p14="http://schemas.microsoft.com/office/powerpoint/2010/main" val="81075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 tập trung</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838200" y="1825625"/>
            <a:ext cx="5884333" cy="4351338"/>
          </a:xfrm>
        </p:spPr>
        <p:txBody>
          <a:bodyPr/>
          <a:lstStyle/>
          <a:p>
            <a:pPr marL="0" indent="0">
              <a:buNone/>
            </a:pPr>
            <a:r>
              <a:rPr lang="en-US" i="1" dirty="0">
                <a:latin typeface="Times New Roman" panose="02020603050405020304" pitchFamily="18" charset="0"/>
                <a:cs typeface="Times New Roman" panose="02020603050405020304" pitchFamily="18" charset="0"/>
              </a:rPr>
              <a:t>VC phân </a:t>
            </a:r>
            <a:r>
              <a:rPr lang="en-US" i="1" dirty="0" err="1">
                <a:latin typeface="Times New Roman" panose="02020603050405020304" pitchFamily="18" charset="0"/>
                <a:cs typeface="Times New Roman" panose="02020603050405020304" pitchFamily="18" charset="0"/>
              </a:rPr>
              <a:t>tán</a:t>
            </a:r>
            <a:r>
              <a:rPr lang="en-US" i="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Mỗi user có riêng một working copy và một repository.</a:t>
            </a:r>
          </a:p>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khác thấy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các thay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của bạn, cần:</a:t>
            </a:r>
          </a:p>
          <a:p>
            <a:pPr lvl="1"/>
            <a:r>
              <a:rPr lang="en-US" dirty="0">
                <a:latin typeface="Times New Roman" panose="02020603050405020304" pitchFamily="18" charset="0"/>
                <a:cs typeface="Times New Roman" panose="02020603050405020304" pitchFamily="18" charset="0"/>
              </a:rPr>
              <a:t>Bạn commit.</a:t>
            </a:r>
          </a:p>
          <a:p>
            <a:pPr lvl="1"/>
            <a:r>
              <a:rPr lang="en-US" dirty="0">
                <a:latin typeface="Times New Roman" panose="02020603050405020304" pitchFamily="18" charset="0"/>
                <a:cs typeface="Times New Roman" panose="02020603050405020304" pitchFamily="18" charset="0"/>
              </a:rPr>
              <a:t>Bạn push.</a:t>
            </a:r>
          </a:p>
          <a:p>
            <a:pPr lvl="1"/>
            <a:r>
              <a:rPr lang="en-US" dirty="0">
                <a:latin typeface="Times New Roman" panose="02020603050405020304" pitchFamily="18" charset="0"/>
                <a:cs typeface="Times New Roman" panose="02020603050405020304" pitchFamily="18" charset="0"/>
              </a:rPr>
              <a:t>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khác pull.</a:t>
            </a:r>
          </a:p>
          <a:p>
            <a:pPr lvl="1"/>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khác update.</a:t>
            </a:r>
          </a:p>
        </p:txBody>
      </p:sp>
      <p:pic>
        <p:nvPicPr>
          <p:cNvPr id="4" name="Picture 3">
            <a:extLst>
              <a:ext uri="{FF2B5EF4-FFF2-40B4-BE49-F238E27FC236}">
                <a16:creationId xmlns:a16="http://schemas.microsoft.com/office/drawing/2014/main" id="{9A0CBCBA-4103-4ADD-A3AD-C963D652716E}"/>
              </a:ext>
            </a:extLst>
          </p:cNvPr>
          <p:cNvPicPr>
            <a:picLocks noChangeAspect="1"/>
          </p:cNvPicPr>
          <p:nvPr/>
        </p:nvPicPr>
        <p:blipFill>
          <a:blip r:embed="rId3"/>
          <a:stretch>
            <a:fillRect/>
          </a:stretch>
        </p:blipFill>
        <p:spPr>
          <a:xfrm>
            <a:off x="6722533" y="1918361"/>
            <a:ext cx="5002601" cy="4165865"/>
          </a:xfrm>
          <a:prstGeom prst="rect">
            <a:avLst/>
          </a:prstGeom>
        </p:spPr>
      </p:pic>
    </p:spTree>
    <p:extLst>
      <p:ext uri="{BB962C8B-B14F-4D97-AF65-F5344CB8AC3E}">
        <p14:creationId xmlns:p14="http://schemas.microsoft.com/office/powerpoint/2010/main" val="38381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5D7-57F7-4E0A-9CD0-33B6651B59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Git vs GitHub</a:t>
            </a:r>
          </a:p>
        </p:txBody>
      </p:sp>
      <p:sp>
        <p:nvSpPr>
          <p:cNvPr id="3" name="Content Placeholder 2">
            <a:extLst>
              <a:ext uri="{FF2B5EF4-FFF2-40B4-BE49-F238E27FC236}">
                <a16:creationId xmlns:a16="http://schemas.microsoft.com/office/drawing/2014/main" id="{5E8B989E-9986-4AB2-BC94-5481E92E84DB}"/>
              </a:ext>
            </a:extLst>
          </p:cNvPr>
          <p:cNvSpPr>
            <a:spLocks noGrp="1"/>
          </p:cNvSpPr>
          <p:nvPr>
            <p:ph idx="1"/>
          </p:nvPr>
        </p:nvSpPr>
        <p:spPr>
          <a:xfrm>
            <a:off x="838200" y="1825625"/>
            <a:ext cx="6157729" cy="4351338"/>
          </a:xfrm>
        </p:spPr>
        <p:txBody>
          <a:bodyPr/>
          <a:lstStyle/>
          <a:p>
            <a:r>
              <a:rPr lang="en-US" dirty="0">
                <a:latin typeface="Times New Roman" panose="02020603050405020304" pitchFamily="18" charset="0"/>
                <a:cs typeface="Times New Roman" panose="02020603050405020304" pitchFamily="18" charset="0"/>
              </a:rPr>
              <a:t>Là một hệ thống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lí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bản phân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GitHub: là một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vụ máy chủ repository công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2050" name="Picture 2" descr="MÃ´ hÃ¬nh hoáº¡t Äá»ng cá»§a DVCS">
            <a:extLst>
              <a:ext uri="{FF2B5EF4-FFF2-40B4-BE49-F238E27FC236}">
                <a16:creationId xmlns:a16="http://schemas.microsoft.com/office/drawing/2014/main" id="{DABD5F7A-2322-4CE4-A77E-EA6F25E88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929" y="1270000"/>
            <a:ext cx="4357871" cy="490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887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1905</Words>
  <Application>Microsoft Office PowerPoint</Application>
  <PresentationFormat>Widescreen</PresentationFormat>
  <Paragraphs>149</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Times New Roman</vt:lpstr>
      <vt:lpstr>Office Theme</vt:lpstr>
      <vt:lpstr>Version Control</vt:lpstr>
      <vt:lpstr>Nội dung</vt:lpstr>
      <vt:lpstr>Giới thiệu</vt:lpstr>
      <vt:lpstr>Repositories and working copies</vt:lpstr>
      <vt:lpstr>Repositories and working copies</vt:lpstr>
      <vt:lpstr>Quản lí phiên bản phân tán / tập trung</vt:lpstr>
      <vt:lpstr>Quản lí phiên bản phân tán / tập trung</vt:lpstr>
      <vt:lpstr>Quản lí phiên bản phân tán / tập trung</vt:lpstr>
      <vt:lpstr>Git vs GitHub</vt:lpstr>
      <vt:lpstr>Xung đột</vt:lpstr>
      <vt:lpstr>Hợp nhất các thay đổi</vt:lpstr>
      <vt:lpstr>Version Control Best Practices</vt:lpstr>
      <vt:lpstr>Version Control Best Practices</vt:lpstr>
      <vt:lpstr>Version Control Best Practices</vt:lpstr>
      <vt:lpstr>Version Control Best Practices</vt:lpstr>
      <vt:lpstr>Version Control Best Practices</vt:lpstr>
      <vt:lpstr>Quản lí phiên bản phân tán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dc:title>
  <dc:creator>Lam Xuan Thu 20153709</dc:creator>
  <cp:lastModifiedBy>Lam Xuan Thu 20153709</cp:lastModifiedBy>
  <cp:revision>111</cp:revision>
  <dcterms:created xsi:type="dcterms:W3CDTF">2018-11-25T12:48:16Z</dcterms:created>
  <dcterms:modified xsi:type="dcterms:W3CDTF">2018-12-03T16:54:50Z</dcterms:modified>
</cp:coreProperties>
</file>