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3293-3193-4230-9035-79F72E44DDE0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</a:t>
            </a:r>
            <a:r>
              <a:rPr lang="en-US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Chuyết</a:t>
            </a:r>
            <a:endParaRPr lang="en-US" dirty="0" smtClean="0"/>
          </a:p>
          <a:p>
            <a:r>
              <a:rPr lang="en-US" dirty="0" err="1" smtClean="0"/>
              <a:t>Viện</a:t>
            </a:r>
            <a:r>
              <a:rPr lang="en-US" dirty="0" smtClean="0"/>
              <a:t> CNTT &amp; TT, ĐHBK HN</a:t>
            </a:r>
          </a:p>
          <a:p>
            <a:r>
              <a:rPr lang="en-US" dirty="0" smtClean="0"/>
              <a:t>Chuyetdv@gmail.com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2"/>
          <p:cNvSpPr txBox="1"/>
          <p:nvPr/>
        </p:nvSpPr>
        <p:spPr>
          <a:xfrm>
            <a:off x="2597727" y="930088"/>
            <a:ext cx="4567532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3"/>
              </a:lnSpc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TÀI LIỆU THAM KHẢO</a:t>
            </a:r>
          </a:p>
          <a:p>
            <a:pPr>
              <a:lnSpc>
                <a:spcPts val="3713"/>
              </a:lnSpc>
            </a:pPr>
            <a:endParaRPr lang="en-CA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143000" y="1703295"/>
            <a:ext cx="7315199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Information Theory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Robert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B.Ash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NXB Dover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Inc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CA" sz="2200" dirty="0" smtClean="0">
                <a:solidFill>
                  <a:srgbClr val="000000"/>
                </a:solidFill>
                <a:latin typeface="Times New Roman" pitchFamily="18" charset="0"/>
              </a:rPr>
              <a:t>1990</a:t>
            </a:r>
            <a:endParaRPr lang="en-CA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143001" y="2420472"/>
            <a:ext cx="6967933" cy="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513"/>
              </a:lnSpc>
              <a:buAutoNum type="arabicPeriod" startAt="2"/>
              <a:tabLst>
                <a:tab pos="410243" algn="l"/>
              </a:tabLst>
            </a:pPr>
            <a:r>
              <a:rPr lang="en-CA" sz="2200" dirty="0" smtClean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CA" sz="2200" dirty="0" smtClean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Information Theory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Masud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Mansuripur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lnSpc>
                <a:spcPts val="2513"/>
              </a:lnSpc>
              <a:tabLst>
                <a:tab pos="410243" algn="l"/>
              </a:tabLst>
            </a:pP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Prentice-Hall, Inc, 1987.</a:t>
            </a:r>
            <a:endParaRPr lang="en-CA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13"/>
              </a:lnSpc>
              <a:tabLst>
                <a:tab pos="410243" algn="l"/>
              </a:tabLst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143000" y="3115236"/>
            <a:ext cx="7269554" cy="135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A Mathematical Theory of Communication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C. E. Shannon,</a:t>
            </a:r>
            <a: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Bell System Technical,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27,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379-423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623-</a:t>
            </a:r>
            <a: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656,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10, 1948.</a:t>
            </a: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1143001" y="4157383"/>
            <a:ext cx="6586483" cy="6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CA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1558637" y="4482354"/>
            <a:ext cx="5632824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Chuyết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NXB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1998.</a:t>
            </a: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105400"/>
            <a:ext cx="7315200" cy="101565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2000" dirty="0"/>
              <a:t>5.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 </a:t>
            </a:r>
            <a:r>
              <a:rPr lang="en-US" sz="2000" dirty="0" err="1"/>
              <a:t>Đặng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Chuyết</a:t>
            </a:r>
            <a:r>
              <a:rPr lang="en-US" sz="2000" dirty="0"/>
              <a:t>, </a:t>
            </a:r>
            <a:r>
              <a:rPr lang="en-US" sz="2000" dirty="0" err="1"/>
              <a:t>Hà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.</a:t>
            </a:r>
          </a:p>
          <a:p>
            <a:r>
              <a:rPr lang="en-US" sz="2000" dirty="0"/>
              <a:t>                                        NXB </a:t>
            </a:r>
            <a:r>
              <a:rPr lang="en-US" sz="2000" dirty="0" err="1"/>
              <a:t>Bách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, </a:t>
            </a:r>
            <a:r>
              <a:rPr lang="en-US" sz="2000" dirty="0" smtClean="0"/>
              <a:t>2011</a:t>
            </a:r>
          </a:p>
          <a:p>
            <a:r>
              <a:rPr lang="en-US" sz="2000" dirty="0" smtClean="0"/>
              <a:t>6. Digital Communication. </a:t>
            </a:r>
            <a:r>
              <a:rPr lang="en-US" sz="2000" dirty="0" err="1" smtClean="0"/>
              <a:t>Proakis</a:t>
            </a:r>
            <a:r>
              <a:rPr lang="en-US" sz="2000" dirty="0" smtClean="0"/>
              <a:t>. Prentice Hall. 2001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"/>
          <p:cNvSpPr txBox="1"/>
          <p:nvPr/>
        </p:nvSpPr>
        <p:spPr>
          <a:xfrm>
            <a:off x="2678545" y="930088"/>
            <a:ext cx="4414670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5"/>
              </a:lnSpc>
              <a:defRPr/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cs typeface="Times New Roman Bold"/>
              </a:rPr>
              <a:t>CÁC MÔN LIÊN QUAN</a:t>
            </a:r>
          </a:p>
          <a:p>
            <a:pPr>
              <a:lnSpc>
                <a:spcPts val="3715"/>
              </a:lnSpc>
              <a:defRPr/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8091" y="1714500"/>
            <a:ext cx="2694648" cy="7643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8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Lý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thuyết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xác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suất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28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091" y="2095500"/>
            <a:ext cx="3274935" cy="139268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Kỹ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thuật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truyền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số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liệu</a:t>
            </a:r>
            <a:r>
              <a:rPr lang="en-CA" sz="25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00" dirty="0">
                <a:solidFill>
                  <a:srgbClr val="000000"/>
                </a:solidFill>
                <a:latin typeface="Times New Roman"/>
              </a:rPr>
            </a:b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Xử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lý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tín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hiệu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số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35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tin </a:t>
            </a:r>
            <a:r>
              <a:rPr lang="en-US" dirty="0" err="1" smtClean="0"/>
              <a:t>tin</a:t>
            </a:r>
            <a:r>
              <a:rPr lang="en-US" dirty="0" smtClean="0"/>
              <a:t>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Lý thuyết thông tin</vt:lpstr>
      <vt:lpstr>Slide 2</vt:lpstr>
      <vt:lpstr>Slide 3</vt:lpstr>
      <vt:lpstr>Nội dung</vt:lpstr>
      <vt:lpstr>Lý thuyết thông tin giải quyết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Cở sở lý thuyết truyền tin</dc:title>
  <dc:creator>zorobk</dc:creator>
  <cp:lastModifiedBy>zorobk</cp:lastModifiedBy>
  <cp:revision>11</cp:revision>
  <dcterms:created xsi:type="dcterms:W3CDTF">2011-08-12T12:54:36Z</dcterms:created>
  <dcterms:modified xsi:type="dcterms:W3CDTF">2012-02-09T23:55:50Z</dcterms:modified>
</cp:coreProperties>
</file>