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2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666" y="90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4DAF-51F9-4716-94CC-DAAF80784B9C}" type="datetimeFigureOut">
              <a:rPr lang="vi-VN" smtClean="0"/>
              <a:t>05/05/2018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5D1355E-9740-4BEA-8F5A-6FDD244EEF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7638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4DAF-51F9-4716-94CC-DAAF80784B9C}" type="datetimeFigureOut">
              <a:rPr lang="vi-VN" smtClean="0"/>
              <a:t>05/05/2018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55E-9740-4BEA-8F5A-6FDD244EEF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939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4DAF-51F9-4716-94CC-DAAF80784B9C}" type="datetimeFigureOut">
              <a:rPr lang="vi-VN" smtClean="0"/>
              <a:t>05/05/2018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55E-9740-4BEA-8F5A-6FDD244EEF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552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68875"/>
            <a:ext cx="10058400" cy="160934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4DAF-51F9-4716-94CC-DAAF80784B9C}" type="datetimeFigureOut">
              <a:rPr lang="vi-VN" smtClean="0"/>
              <a:t>05/05/2018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55E-9740-4BEA-8F5A-6FDD244EEF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49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A964DAF-51F9-4716-94CC-DAAF80784B9C}" type="datetimeFigureOut">
              <a:rPr lang="vi-VN" smtClean="0"/>
              <a:t>05/05/2018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vi-V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5D1355E-9740-4BEA-8F5A-6FDD244EEF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445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4DAF-51F9-4716-94CC-DAAF80784B9C}" type="datetimeFigureOut">
              <a:rPr lang="vi-VN" smtClean="0"/>
              <a:t>05/05/2018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55E-9740-4BEA-8F5A-6FDD244EEF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047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4DAF-51F9-4716-94CC-DAAF80784B9C}" type="datetimeFigureOut">
              <a:rPr lang="vi-VN" smtClean="0"/>
              <a:t>05/05/2018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55E-9740-4BEA-8F5A-6FDD244EEF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034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4DAF-51F9-4716-94CC-DAAF80784B9C}" type="datetimeFigureOut">
              <a:rPr lang="vi-VN" smtClean="0"/>
              <a:t>05/05/2018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55E-9740-4BEA-8F5A-6FDD244EEF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567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4DAF-51F9-4716-94CC-DAAF80784B9C}" type="datetimeFigureOut">
              <a:rPr lang="vi-VN" smtClean="0"/>
              <a:t>05/05/2018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55E-9740-4BEA-8F5A-6FDD244EEF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364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4DAF-51F9-4716-94CC-DAAF80784B9C}" type="datetimeFigureOut">
              <a:rPr lang="vi-VN" smtClean="0"/>
              <a:t>05/05/2018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55E-9740-4BEA-8F5A-6FDD244EEF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27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4DAF-51F9-4716-94CC-DAAF80784B9C}" type="datetimeFigureOut">
              <a:rPr lang="vi-VN" smtClean="0"/>
              <a:t>05/05/2018</a:t>
            </a:fld>
            <a:endParaRPr lang="vi-V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55E-9740-4BEA-8F5A-6FDD244EEF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496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A964DAF-51F9-4716-94CC-DAAF80784B9C}" type="datetimeFigureOut">
              <a:rPr lang="vi-VN" smtClean="0"/>
              <a:t>05/05/2018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5D1355E-9740-4BEA-8F5A-6FDD244EEF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801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32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Bài </a:t>
            </a:r>
            <a:r>
              <a:rPr lang="en-US" sz="3200" dirty="0" err="1" smtClean="0"/>
              <a:t>tập</a:t>
            </a:r>
            <a:r>
              <a:rPr lang="en-US" sz="3200" dirty="0" smtClean="0"/>
              <a:t> </a:t>
            </a:r>
            <a:r>
              <a:rPr lang="en-US" sz="3200" dirty="0" err="1" smtClean="0"/>
              <a:t>lớn</a:t>
            </a:r>
            <a:r>
              <a:rPr lang="en-US" sz="3200" dirty="0" smtClean="0"/>
              <a:t> </a:t>
            </a:r>
            <a:r>
              <a:rPr lang="en-US" sz="3200" dirty="0" err="1" smtClean="0"/>
              <a:t>Môn</a:t>
            </a:r>
            <a:r>
              <a:rPr lang="en-US" sz="3200" dirty="0" smtClean="0"/>
              <a:t> </a:t>
            </a:r>
            <a:r>
              <a:rPr lang="en-US" sz="3200" dirty="0" err="1" smtClean="0"/>
              <a:t>Trí</a:t>
            </a:r>
            <a:r>
              <a:rPr lang="en-US" sz="3200" dirty="0" smtClean="0"/>
              <a:t> </a:t>
            </a:r>
            <a:r>
              <a:rPr lang="en-US" sz="3200" dirty="0" err="1" smtClean="0"/>
              <a:t>tuệ</a:t>
            </a:r>
            <a:r>
              <a:rPr lang="en-US" sz="3200" dirty="0" smtClean="0"/>
              <a:t> </a:t>
            </a:r>
            <a:r>
              <a:rPr lang="en-US" sz="3200" dirty="0" err="1" smtClean="0"/>
              <a:t>nhân</a:t>
            </a:r>
            <a:r>
              <a:rPr lang="en-US" sz="3200" dirty="0" smtClean="0"/>
              <a:t> </a:t>
            </a:r>
            <a:r>
              <a:rPr lang="en-US" sz="3200" dirty="0" err="1" smtClean="0"/>
              <a:t>tạo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 smtClean="0"/>
              <a:t>GAME </a:t>
            </a: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vua</a:t>
            </a:r>
            <a:endParaRPr lang="vi-V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:   	</a:t>
            </a:r>
            <a:r>
              <a:rPr lang="en-US" dirty="0" err="1" smtClean="0"/>
              <a:t>Phạm</a:t>
            </a:r>
            <a:r>
              <a:rPr lang="en-US" dirty="0" smtClean="0"/>
              <a:t> Minh Tâm	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Hồng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		</a:t>
            </a:r>
            <a:r>
              <a:rPr lang="en-US" dirty="0" err="1" smtClean="0"/>
              <a:t>Tống</a:t>
            </a:r>
            <a:r>
              <a:rPr lang="en-US" dirty="0" smtClean="0"/>
              <a:t> Văn </a:t>
            </a:r>
            <a:r>
              <a:rPr lang="en-US" dirty="0" err="1" smtClean="0"/>
              <a:t>Vinh</a:t>
            </a:r>
            <a:r>
              <a:rPr lang="en-US" dirty="0"/>
              <a:t>	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0756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b="1" dirty="0"/>
              <a:t>AI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878219"/>
            <a:ext cx="5813234" cy="4293981"/>
          </a:xfrm>
        </p:spPr>
        <p:txBody>
          <a:bodyPr/>
          <a:lstStyle/>
          <a:p>
            <a:pPr algn="just"/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,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di chuyển của </a:t>
            </a:r>
            <a:r>
              <a:rPr lang="en-US" dirty="0" err="1" smtClean="0"/>
              <a:t>quân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chess.js và chessboard.js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endParaRPr lang="en-US" dirty="0" smtClean="0"/>
          </a:p>
          <a:p>
            <a:pPr lvl="1" algn="just"/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di chuyển cơ bản </a:t>
            </a:r>
            <a:r>
              <a:rPr lang="en-US" dirty="0" err="1" smtClean="0"/>
              <a:t>tuân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vua</a:t>
            </a:r>
            <a:endParaRPr lang="en-US" dirty="0" smtClean="0"/>
          </a:p>
          <a:p>
            <a:pPr lvl="1" algn="just"/>
            <a:r>
              <a:rPr lang="en-US" dirty="0" err="1" smtClean="0"/>
              <a:t>Dựa</a:t>
            </a:r>
            <a:r>
              <a:rPr lang="en-US" dirty="0" smtClean="0"/>
              <a:t> vào </a:t>
            </a:r>
            <a:r>
              <a:rPr lang="en-US" dirty="0" err="1" smtClean="0"/>
              <a:t>điều</a:t>
            </a:r>
            <a:r>
              <a:rPr lang="en-US" dirty="0" smtClean="0"/>
              <a:t> này, chúng ta có thể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đi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62" y="1871090"/>
            <a:ext cx="5703137" cy="411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2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b="1" dirty="0"/>
              <a:t>AI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878219"/>
            <a:ext cx="5813234" cy="4293981"/>
          </a:xfrm>
        </p:spPr>
        <p:txBody>
          <a:bodyPr/>
          <a:lstStyle/>
          <a:p>
            <a:pPr algn="just"/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,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di chuyển của </a:t>
            </a:r>
            <a:r>
              <a:rPr lang="en-US" dirty="0" err="1" smtClean="0"/>
              <a:t>quân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chess.js và chessboard.js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endParaRPr lang="en-US" dirty="0" smtClean="0"/>
          </a:p>
          <a:p>
            <a:pPr lvl="1" algn="just"/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di chuyển cơ bản </a:t>
            </a:r>
            <a:r>
              <a:rPr lang="en-US" dirty="0" err="1" smtClean="0"/>
              <a:t>tuân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vua</a:t>
            </a:r>
            <a:endParaRPr lang="en-US" dirty="0" smtClean="0"/>
          </a:p>
          <a:p>
            <a:pPr lvl="1" algn="just"/>
            <a:r>
              <a:rPr lang="en-US" dirty="0" err="1" smtClean="0"/>
              <a:t>Dựa</a:t>
            </a:r>
            <a:r>
              <a:rPr lang="en-US" dirty="0" smtClean="0"/>
              <a:t> vào </a:t>
            </a:r>
            <a:r>
              <a:rPr lang="en-US" dirty="0" err="1" smtClean="0"/>
              <a:t>điều</a:t>
            </a:r>
            <a:r>
              <a:rPr lang="en-US" dirty="0" smtClean="0"/>
              <a:t> này, chúng ta có thể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đi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62" y="1871090"/>
            <a:ext cx="5703137" cy="411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b="1" dirty="0" smtClean="0"/>
              <a:t>AI: 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878219"/>
            <a:ext cx="5813234" cy="4293981"/>
          </a:xfrm>
        </p:spPr>
        <p:txBody>
          <a:bodyPr/>
          <a:lstStyle/>
          <a:p>
            <a:pPr algn="just"/>
            <a:r>
              <a:rPr lang="en-US" dirty="0" smtClean="0"/>
              <a:t>Tiếp </a:t>
            </a:r>
            <a:r>
              <a:rPr lang="en-US" dirty="0" err="1" smtClean="0"/>
              <a:t>theo</a:t>
            </a:r>
            <a:r>
              <a:rPr lang="en-US" dirty="0" smtClean="0"/>
              <a:t>,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đi </a:t>
            </a:r>
            <a:r>
              <a:rPr lang="en-US" dirty="0" err="1" smtClean="0"/>
              <a:t>cho</a:t>
            </a:r>
            <a:r>
              <a:rPr lang="en-US" dirty="0" smtClean="0"/>
              <a:t> AI</a:t>
            </a:r>
          </a:p>
          <a:p>
            <a:pPr algn="just"/>
            <a:r>
              <a:rPr lang="en-US" dirty="0" smtClean="0"/>
              <a:t>Đơn giản </a:t>
            </a:r>
            <a:r>
              <a:rPr lang="en-US" dirty="0" err="1" smtClean="0"/>
              <a:t>nhất</a:t>
            </a:r>
            <a:r>
              <a:rPr lang="en-US" dirty="0" smtClean="0"/>
              <a:t>, </a:t>
            </a:r>
            <a:r>
              <a:rPr lang="en-US" dirty="0" err="1" smtClean="0"/>
              <a:t>để</a:t>
            </a:r>
            <a:r>
              <a:rPr lang="en-US" dirty="0" smtClean="0"/>
              <a:t> AI đi </a:t>
            </a:r>
            <a:r>
              <a:rPr lang="en-US" dirty="0" err="1" smtClean="0"/>
              <a:t>ngẫu</a:t>
            </a:r>
            <a:r>
              <a:rPr lang="en-US" dirty="0" smtClean="0"/>
              <a:t> nhiên một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chơi</a:t>
            </a:r>
          </a:p>
          <a:p>
            <a:pPr algn="just"/>
            <a:r>
              <a:rPr lang="en-US" dirty="0" err="1" smtClean="0"/>
              <a:t>Tuy</a:t>
            </a:r>
            <a:r>
              <a:rPr lang="en-US" dirty="0" smtClean="0"/>
              <a:t> AI chưa </a:t>
            </a:r>
            <a:r>
              <a:rPr lang="en-US" dirty="0" err="1" smtClean="0"/>
              <a:t>thông</a:t>
            </a:r>
            <a:r>
              <a:rPr lang="en-US" dirty="0" smtClean="0"/>
              <a:t> minh nhưng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chúng ta </a:t>
            </a:r>
            <a:r>
              <a:rPr lang="en-US" dirty="0" err="1" smtClean="0"/>
              <a:t>đã</a:t>
            </a:r>
            <a:r>
              <a:rPr lang="en-US" dirty="0" smtClean="0"/>
              <a:t> có thể thực sự chơi với nó</a:t>
            </a:r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49" y="1656766"/>
            <a:ext cx="4777304" cy="473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0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b="1" dirty="0"/>
              <a:t>AI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1330" y="1878219"/>
            <a:ext cx="8427904" cy="4293981"/>
          </a:xfrm>
        </p:spPr>
        <p:txBody>
          <a:bodyPr/>
          <a:lstStyle/>
          <a:p>
            <a:pPr algn="just"/>
            <a:r>
              <a:rPr lang="en-US" dirty="0" smtClean="0"/>
              <a:t>Cố </a:t>
            </a:r>
            <a:r>
              <a:rPr lang="en-US" dirty="0" err="1" smtClean="0"/>
              <a:t>gắng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thế </a:t>
            </a:r>
            <a:r>
              <a:rPr lang="en-US" dirty="0" err="1" smtClean="0"/>
              <a:t>cờ</a:t>
            </a:r>
            <a:r>
              <a:rPr lang="en-US" dirty="0"/>
              <a:t> </a:t>
            </a:r>
            <a:r>
              <a:rPr lang="en-US" dirty="0" smtClean="0"/>
              <a:t>nào là tốt hơn</a:t>
            </a:r>
          </a:p>
          <a:p>
            <a:pPr algn="just"/>
            <a:r>
              <a:rPr lang="en-US" dirty="0" smtClean="0"/>
              <a:t>Với </a:t>
            </a:r>
            <a:r>
              <a:rPr lang="en-US" dirty="0" err="1" smtClean="0"/>
              <a:t>mỗi</a:t>
            </a:r>
            <a:r>
              <a:rPr lang="en-US" dirty="0" smtClean="0"/>
              <a:t> thế </a:t>
            </a:r>
            <a:r>
              <a:rPr lang="en-US" dirty="0" err="1" smtClean="0"/>
              <a:t>cờ</a:t>
            </a:r>
            <a:r>
              <a:rPr lang="en-US" dirty="0" smtClean="0"/>
              <a:t>, chúng ta cần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một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xem thế </a:t>
            </a:r>
            <a:r>
              <a:rPr lang="en-US" dirty="0" err="1" smtClean="0"/>
              <a:t>cờ</a:t>
            </a:r>
            <a:r>
              <a:rPr lang="en-US" dirty="0" smtClean="0"/>
              <a:t> nào là tốt hơn</a:t>
            </a:r>
          </a:p>
          <a:p>
            <a:pPr algn="just"/>
            <a:r>
              <a:rPr lang="en-US" dirty="0" smtClean="0"/>
              <a:t>Một cách đơn giản: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quân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trên mức </a:t>
            </a:r>
            <a:r>
              <a:rPr lang="en-US" dirty="0" err="1" smtClean="0"/>
              <a:t>độ</a:t>
            </a:r>
            <a:r>
              <a:rPr lang="en-US" dirty="0" smtClean="0"/>
              <a:t> quan trọng của chúng</a:t>
            </a:r>
          </a:p>
          <a:p>
            <a:pPr algn="just"/>
            <a:r>
              <a:rPr lang="en-US" dirty="0" smtClean="0"/>
              <a:t>Giả </a:t>
            </a:r>
            <a:r>
              <a:rPr lang="en-US" dirty="0" err="1" smtClean="0"/>
              <a:t>sử</a:t>
            </a:r>
            <a:r>
              <a:rPr lang="en-US" dirty="0" smtClean="0"/>
              <a:t> với AI là </a:t>
            </a:r>
            <a:r>
              <a:rPr lang="en-US" dirty="0" err="1" smtClean="0"/>
              <a:t>quân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,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của thế </a:t>
            </a:r>
            <a:r>
              <a:rPr lang="en-US" dirty="0" err="1" smtClean="0"/>
              <a:t>cờ</a:t>
            </a:r>
            <a:r>
              <a:rPr lang="en-US" dirty="0" smtClean="0"/>
              <a:t> sẽ bằng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của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quân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r>
              <a:rPr lang="en-US" dirty="0" smtClean="0"/>
              <a:t> đi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quân</a:t>
            </a:r>
            <a:r>
              <a:rPr lang="en-US" dirty="0" smtClean="0"/>
              <a:t> </a:t>
            </a:r>
            <a:r>
              <a:rPr lang="en-US" dirty="0" err="1" smtClean="0"/>
              <a:t>đen</a:t>
            </a:r>
            <a:r>
              <a:rPr lang="en-US" dirty="0" smtClean="0"/>
              <a:t>. AI sẽ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đi </a:t>
            </a:r>
            <a:r>
              <a:rPr lang="en-US" dirty="0" err="1" smtClean="0"/>
              <a:t>đem</a:t>
            </a:r>
            <a:r>
              <a:rPr lang="en-US" dirty="0" smtClean="0"/>
              <a:t> lại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61" y="1878219"/>
            <a:ext cx="838200" cy="408622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784735" y="1948070"/>
            <a:ext cx="925416" cy="41542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10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40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30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50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90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900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0686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b="1" dirty="0"/>
              <a:t>AI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1330" y="1878219"/>
            <a:ext cx="8427904" cy="4293981"/>
          </a:xfrm>
        </p:spPr>
        <p:txBody>
          <a:bodyPr/>
          <a:lstStyle/>
          <a:p>
            <a:pPr algn="just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tốt hơn, chúng ta cần phải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quân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trên </a:t>
            </a:r>
            <a:r>
              <a:rPr lang="en-US" dirty="0" err="1" smtClean="0"/>
              <a:t>bàn</a:t>
            </a:r>
            <a:r>
              <a:rPr lang="en-US" dirty="0" smtClean="0"/>
              <a:t> chơi. Vì mức </a:t>
            </a:r>
            <a:r>
              <a:rPr lang="en-US" dirty="0" err="1" smtClean="0"/>
              <a:t>độ</a:t>
            </a:r>
            <a:r>
              <a:rPr lang="en-US" dirty="0" smtClean="0"/>
              <a:t> quan trọng của </a:t>
            </a:r>
            <a:r>
              <a:rPr lang="en-US" dirty="0" err="1" smtClean="0"/>
              <a:t>quân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 có thể bị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của nó</a:t>
            </a:r>
          </a:p>
          <a:p>
            <a:pPr lvl="1" algn="just"/>
            <a:r>
              <a:rPr lang="en-US" dirty="0" smtClean="0"/>
              <a:t>VD: một </a:t>
            </a:r>
            <a:r>
              <a:rPr lang="en-US" dirty="0" err="1" smtClean="0"/>
              <a:t>quân</a:t>
            </a:r>
            <a:r>
              <a:rPr lang="en-US" dirty="0" smtClean="0"/>
              <a:t> tốt khi </a:t>
            </a:r>
            <a:r>
              <a:rPr lang="en-US" dirty="0" err="1" smtClean="0"/>
              <a:t>chuẩn</a:t>
            </a:r>
            <a:r>
              <a:rPr lang="en-US" dirty="0" smtClean="0"/>
              <a:t> bị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(</a:t>
            </a:r>
            <a:r>
              <a:rPr lang="en-US" dirty="0" err="1" smtClean="0"/>
              <a:t>phong</a:t>
            </a:r>
            <a:r>
              <a:rPr lang="en-US" dirty="0" smtClean="0"/>
              <a:t>) sẽ quan trọng hơn một </a:t>
            </a:r>
            <a:r>
              <a:rPr lang="en-US" dirty="0" err="1" smtClean="0"/>
              <a:t>quân</a:t>
            </a:r>
            <a:r>
              <a:rPr lang="en-US" dirty="0" smtClean="0"/>
              <a:t> tốt chưa di chuyển</a:t>
            </a:r>
          </a:p>
          <a:p>
            <a:pPr algn="just"/>
            <a:r>
              <a:rPr lang="en-US" dirty="0" smtClean="0"/>
              <a:t>Cần có những thay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trên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quân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: </a:t>
            </a:r>
            <a:r>
              <a:rPr lang="en-US" dirty="0" err="1" smtClean="0"/>
              <a:t>cộng</a:t>
            </a:r>
            <a:r>
              <a:rPr lang="en-US" dirty="0" smtClean="0"/>
              <a:t> thêm những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trên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của </a:t>
            </a:r>
            <a:r>
              <a:rPr lang="en-US" dirty="0" err="1" smtClean="0"/>
              <a:t>quân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61" y="1878219"/>
            <a:ext cx="838200" cy="408622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784735" y="1948070"/>
            <a:ext cx="925416" cy="41542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10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40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30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50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90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900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2621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b="1" dirty="0"/>
              <a:t>AI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5970" y="1786642"/>
            <a:ext cx="4998066" cy="155078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Tốt </a:t>
            </a:r>
            <a:r>
              <a:rPr lang="en-US" dirty="0"/>
              <a:t>di chuyển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 smtClean="0"/>
              <a:t>thẳng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, ăn </a:t>
            </a:r>
            <a:r>
              <a:rPr lang="en-US" dirty="0" err="1" smtClean="0"/>
              <a:t>chéo</a:t>
            </a:r>
            <a:endParaRPr lang="en-US" dirty="0"/>
          </a:p>
          <a:p>
            <a:pPr algn="just"/>
            <a:r>
              <a:rPr lang="en-US" dirty="0" smtClean="0"/>
              <a:t>Tốt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khi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sang </a:t>
            </a:r>
            <a:r>
              <a:rPr lang="en-US" dirty="0" err="1" smtClean="0"/>
              <a:t>sân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549471" y="6236388"/>
            <a:ext cx="6386657" cy="1550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err="1" smtClean="0"/>
              <a:t>Bảng</a:t>
            </a:r>
            <a:r>
              <a:rPr lang="en-US" sz="2000" dirty="0" smtClean="0"/>
              <a:t> </a:t>
            </a:r>
            <a:r>
              <a:rPr lang="en-US" sz="2000" dirty="0" err="1" smtClean="0"/>
              <a:t>cộng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quân</a:t>
            </a:r>
            <a:r>
              <a:rPr lang="en-US" sz="2000" dirty="0" smtClean="0"/>
              <a:t> tốt </a:t>
            </a:r>
            <a:r>
              <a:rPr lang="en-US" sz="2000" dirty="0" err="1" smtClean="0"/>
              <a:t>phe</a:t>
            </a:r>
            <a:r>
              <a:rPr lang="en-US" sz="2000" dirty="0" smtClean="0"/>
              <a:t> </a:t>
            </a:r>
            <a:r>
              <a:rPr lang="en-US" sz="2000" dirty="0" err="1" smtClean="0"/>
              <a:t>trắng</a:t>
            </a:r>
            <a:r>
              <a:rPr lang="en-US" sz="2000" dirty="0" smtClean="0"/>
              <a:t> (bên </a:t>
            </a:r>
            <a:r>
              <a:rPr lang="en-US" sz="2000" dirty="0" err="1" smtClean="0"/>
              <a:t>dưới</a:t>
            </a:r>
            <a:r>
              <a:rPr lang="en-US" sz="2000" dirty="0" smtClean="0"/>
              <a:t>)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0" y="1468524"/>
            <a:ext cx="1463541" cy="19501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57" y="3584879"/>
            <a:ext cx="6350526" cy="25702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642" y="1786642"/>
            <a:ext cx="4218845" cy="421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6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b="1" dirty="0"/>
              <a:t>AI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5970" y="1786642"/>
            <a:ext cx="4998066" cy="155078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 smtClean="0"/>
              <a:t>Mã</a:t>
            </a:r>
            <a:r>
              <a:rPr lang="en-US" dirty="0" smtClean="0"/>
              <a:t> di chuyển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</a:t>
            </a:r>
            <a:r>
              <a:rPr lang="en-US" dirty="0" err="1" smtClean="0"/>
              <a:t>hcn</a:t>
            </a:r>
            <a:r>
              <a:rPr lang="en-US" dirty="0" smtClean="0"/>
              <a:t> (2x3) và không bị </a:t>
            </a:r>
            <a:r>
              <a:rPr lang="en-US" dirty="0" err="1" smtClean="0"/>
              <a:t>cản</a:t>
            </a:r>
            <a:endParaRPr lang="en-US" dirty="0" smtClean="0"/>
          </a:p>
          <a:p>
            <a:pPr algn="just"/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hơn khi gần </a:t>
            </a:r>
            <a:r>
              <a:rPr lang="en-US" dirty="0" err="1" smtClean="0"/>
              <a:t>trung</a:t>
            </a:r>
            <a:r>
              <a:rPr lang="en-US" dirty="0" smtClean="0"/>
              <a:t> tâm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642" y="1787270"/>
            <a:ext cx="4205489" cy="42054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60" y="3581052"/>
            <a:ext cx="6232888" cy="2548275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1549471" y="6236388"/>
            <a:ext cx="6386657" cy="1550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err="1" smtClean="0"/>
              <a:t>Bảng</a:t>
            </a:r>
            <a:r>
              <a:rPr lang="en-US" sz="2000" dirty="0" smtClean="0"/>
              <a:t> </a:t>
            </a:r>
            <a:r>
              <a:rPr lang="en-US" sz="2000" dirty="0" err="1" smtClean="0"/>
              <a:t>cộng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quân</a:t>
            </a:r>
            <a:r>
              <a:rPr lang="en-US" sz="2000" dirty="0" smtClean="0"/>
              <a:t> </a:t>
            </a:r>
            <a:r>
              <a:rPr lang="en-US" sz="2000" dirty="0" err="1" smtClean="0"/>
              <a:t>mã</a:t>
            </a:r>
            <a:r>
              <a:rPr lang="en-US" sz="2000" dirty="0" smtClean="0"/>
              <a:t> </a:t>
            </a:r>
            <a:r>
              <a:rPr lang="en-US" sz="2000" dirty="0" err="1" smtClean="0"/>
              <a:t>phe</a:t>
            </a:r>
            <a:r>
              <a:rPr lang="en-US" sz="2000" dirty="0" smtClean="0"/>
              <a:t> </a:t>
            </a:r>
            <a:r>
              <a:rPr lang="en-US" sz="2000" dirty="0" err="1" smtClean="0"/>
              <a:t>trắng</a:t>
            </a:r>
            <a:r>
              <a:rPr lang="en-US" sz="2000" dirty="0" smtClean="0"/>
              <a:t> (bên </a:t>
            </a:r>
            <a:r>
              <a:rPr lang="en-US" sz="2000" dirty="0" err="1" smtClean="0"/>
              <a:t>dưới</a:t>
            </a:r>
            <a:r>
              <a:rPr lang="en-US" sz="2000" dirty="0" smtClean="0"/>
              <a:t>)</a:t>
            </a:r>
            <a:endParaRPr lang="en-US" sz="2000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45" y="1449369"/>
            <a:ext cx="1485652" cy="197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5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b="1" dirty="0"/>
              <a:t>AI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5970" y="1786642"/>
            <a:ext cx="4998066" cy="155078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/>
              <a:t>Tượng</a:t>
            </a:r>
            <a:r>
              <a:rPr lang="en-US" dirty="0"/>
              <a:t> di chuyển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chéo</a:t>
            </a:r>
            <a:r>
              <a:rPr lang="en-US" dirty="0"/>
              <a:t> khi không bị </a:t>
            </a:r>
            <a:r>
              <a:rPr lang="en-US" dirty="0" err="1"/>
              <a:t>cản</a:t>
            </a:r>
            <a:endParaRPr lang="en-US" dirty="0"/>
          </a:p>
          <a:p>
            <a:pPr algn="just"/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hơn khi gần </a:t>
            </a:r>
            <a:r>
              <a:rPr lang="en-US" dirty="0" err="1"/>
              <a:t>trung</a:t>
            </a:r>
            <a:r>
              <a:rPr lang="en-US" dirty="0"/>
              <a:t> tâm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 và về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phe</a:t>
            </a:r>
            <a:r>
              <a:rPr lang="en-US" dirty="0" smtClean="0"/>
              <a:t> mình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549471" y="6236388"/>
            <a:ext cx="6386657" cy="1550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err="1" smtClean="0"/>
              <a:t>Bảng</a:t>
            </a:r>
            <a:r>
              <a:rPr lang="en-US" sz="2000" dirty="0" smtClean="0"/>
              <a:t> </a:t>
            </a:r>
            <a:r>
              <a:rPr lang="en-US" sz="2000" dirty="0" err="1" smtClean="0"/>
              <a:t>cộng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quân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phe</a:t>
            </a:r>
            <a:r>
              <a:rPr lang="en-US" sz="2000" dirty="0" smtClean="0"/>
              <a:t> </a:t>
            </a:r>
            <a:r>
              <a:rPr lang="en-US" sz="2000" dirty="0" err="1" smtClean="0"/>
              <a:t>trắng</a:t>
            </a:r>
            <a:r>
              <a:rPr lang="en-US" sz="2000" dirty="0" smtClean="0"/>
              <a:t> (bên </a:t>
            </a:r>
            <a:r>
              <a:rPr lang="en-US" sz="2000" dirty="0" err="1" smtClean="0"/>
              <a:t>dưới</a:t>
            </a:r>
            <a:r>
              <a:rPr lang="en-US" sz="2000" dirty="0" smtClean="0"/>
              <a:t>)</a:t>
            </a:r>
            <a:endParaRPr lang="en-US" sz="20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02" y="1505450"/>
            <a:ext cx="1443565" cy="1923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57" y="3540508"/>
            <a:ext cx="6350526" cy="26043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642" y="1637652"/>
            <a:ext cx="4244517" cy="424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1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b="1" dirty="0"/>
              <a:t>AI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5970" y="1786642"/>
            <a:ext cx="4998066" cy="155078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/>
              <a:t>di chuyển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 smtClean="0"/>
              <a:t>thẳng</a:t>
            </a:r>
            <a:r>
              <a:rPr lang="en-US" dirty="0" smtClean="0"/>
              <a:t> khi không bị </a:t>
            </a:r>
            <a:r>
              <a:rPr lang="en-US" dirty="0" err="1" smtClean="0"/>
              <a:t>cản</a:t>
            </a:r>
            <a:endParaRPr lang="en-US" dirty="0" smtClean="0"/>
          </a:p>
          <a:p>
            <a:pPr algn="just"/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khi ở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có thể </a:t>
            </a:r>
            <a:r>
              <a:rPr lang="en-US" dirty="0" err="1" smtClean="0"/>
              <a:t>tấn</a:t>
            </a:r>
            <a:r>
              <a:rPr lang="en-US" dirty="0" smtClean="0"/>
              <a:t> công </a:t>
            </a:r>
            <a:r>
              <a:rPr lang="en-US" dirty="0" err="1" smtClean="0"/>
              <a:t>tướng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549471" y="6236388"/>
            <a:ext cx="6386657" cy="1550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err="1" smtClean="0"/>
              <a:t>Bảng</a:t>
            </a:r>
            <a:r>
              <a:rPr lang="en-US" sz="2000" dirty="0" smtClean="0"/>
              <a:t> </a:t>
            </a:r>
            <a:r>
              <a:rPr lang="en-US" sz="2000" dirty="0" err="1" smtClean="0"/>
              <a:t>cộng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quân</a:t>
            </a:r>
            <a:r>
              <a:rPr lang="en-US" sz="2000" dirty="0" smtClean="0"/>
              <a:t> </a:t>
            </a:r>
            <a:r>
              <a:rPr lang="en-US" sz="2000" dirty="0" err="1" smtClean="0"/>
              <a:t>xe</a:t>
            </a:r>
            <a:r>
              <a:rPr lang="en-US" sz="2000" dirty="0" smtClean="0"/>
              <a:t> </a:t>
            </a:r>
            <a:r>
              <a:rPr lang="en-US" sz="2000" dirty="0" err="1" smtClean="0"/>
              <a:t>phe</a:t>
            </a:r>
            <a:r>
              <a:rPr lang="en-US" sz="2000" dirty="0" smtClean="0"/>
              <a:t> </a:t>
            </a:r>
            <a:r>
              <a:rPr lang="en-US" sz="2000" dirty="0" err="1" smtClean="0"/>
              <a:t>trắng</a:t>
            </a:r>
            <a:r>
              <a:rPr lang="en-US" sz="2000" dirty="0" smtClean="0"/>
              <a:t> (bên </a:t>
            </a:r>
            <a:r>
              <a:rPr lang="en-US" sz="2000" dirty="0" err="1" smtClean="0"/>
              <a:t>dưới</a:t>
            </a:r>
            <a:r>
              <a:rPr lang="en-US" sz="2000" dirty="0" smtClean="0"/>
              <a:t>)</a:t>
            </a:r>
            <a:endParaRPr lang="en-US" sz="20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62" y="3577114"/>
            <a:ext cx="6369622" cy="25676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62" y="1527062"/>
            <a:ext cx="1427346" cy="19019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710" y="1786642"/>
            <a:ext cx="4205489" cy="420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2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b="1" dirty="0"/>
              <a:t>AI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5970" y="1786642"/>
            <a:ext cx="4998066" cy="155078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 smtClean="0"/>
              <a:t>Hậu</a:t>
            </a:r>
            <a:r>
              <a:rPr lang="en-US" dirty="0" smtClean="0"/>
              <a:t> di chuyển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endParaRPr lang="en-US" dirty="0" smtClean="0"/>
          </a:p>
          <a:p>
            <a:pPr algn="just"/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khi ở </a:t>
            </a:r>
            <a:r>
              <a:rPr lang="en-US" dirty="0" err="1" smtClean="0"/>
              <a:t>trung</a:t>
            </a:r>
            <a:r>
              <a:rPr lang="en-US" dirty="0" smtClean="0"/>
              <a:t> tâm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549471" y="6236388"/>
            <a:ext cx="6386657" cy="1550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err="1" smtClean="0"/>
              <a:t>Bảng</a:t>
            </a:r>
            <a:r>
              <a:rPr lang="en-US" sz="2000" dirty="0" smtClean="0"/>
              <a:t> </a:t>
            </a:r>
            <a:r>
              <a:rPr lang="en-US" sz="2000" dirty="0" err="1" smtClean="0"/>
              <a:t>cộng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quân</a:t>
            </a:r>
            <a:r>
              <a:rPr lang="en-US" sz="2000" dirty="0" smtClean="0"/>
              <a:t> </a:t>
            </a:r>
            <a:r>
              <a:rPr lang="en-US" sz="2000" dirty="0" err="1" smtClean="0"/>
              <a:t>xe</a:t>
            </a:r>
            <a:r>
              <a:rPr lang="en-US" sz="2000" dirty="0" smtClean="0"/>
              <a:t> </a:t>
            </a:r>
            <a:r>
              <a:rPr lang="en-US" sz="2000" dirty="0" err="1" smtClean="0"/>
              <a:t>phe</a:t>
            </a:r>
            <a:r>
              <a:rPr lang="en-US" sz="2000" dirty="0" smtClean="0"/>
              <a:t> </a:t>
            </a:r>
            <a:r>
              <a:rPr lang="en-US" sz="2000" dirty="0" err="1" smtClean="0"/>
              <a:t>trắng</a:t>
            </a:r>
            <a:r>
              <a:rPr lang="en-US" sz="2000" dirty="0" smtClean="0"/>
              <a:t> (bên </a:t>
            </a:r>
            <a:r>
              <a:rPr lang="en-US" sz="2000" dirty="0" err="1" smtClean="0"/>
              <a:t>dưới</a:t>
            </a:r>
            <a:r>
              <a:rPr lang="en-US" sz="2000" dirty="0" smtClean="0"/>
              <a:t>)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62" y="1537267"/>
            <a:ext cx="1419687" cy="1891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62" y="3520577"/>
            <a:ext cx="6505574" cy="26242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113" y="1786642"/>
            <a:ext cx="4229441" cy="420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2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chơi </a:t>
            </a: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vua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AI</a:t>
            </a:r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game </a:t>
            </a: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vua</a:t>
            </a:r>
            <a:r>
              <a:rPr lang="en-US" dirty="0" smtClean="0"/>
              <a:t> và demo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1060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b="1" dirty="0"/>
              <a:t>AI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5970" y="1786642"/>
            <a:ext cx="4998066" cy="155078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 smtClean="0"/>
              <a:t>Tướng</a:t>
            </a:r>
            <a:r>
              <a:rPr lang="en-US" dirty="0" smtClean="0"/>
              <a:t> di chuyển 1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endParaRPr lang="en-US" dirty="0" smtClean="0"/>
          </a:p>
          <a:p>
            <a:pPr algn="just"/>
            <a:r>
              <a:rPr lang="en-US" dirty="0" err="1" smtClean="0"/>
              <a:t>Tướng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hơn khi </a:t>
            </a:r>
            <a:r>
              <a:rPr lang="en-US" dirty="0" err="1" smtClean="0"/>
              <a:t>đứng</a:t>
            </a:r>
            <a:r>
              <a:rPr lang="en-US" dirty="0" smtClean="0"/>
              <a:t> ở </a:t>
            </a:r>
            <a:r>
              <a:rPr lang="en-US" dirty="0" err="1" smtClean="0"/>
              <a:t>sân</a:t>
            </a:r>
            <a:r>
              <a:rPr lang="en-US" dirty="0" smtClean="0"/>
              <a:t> </a:t>
            </a:r>
            <a:r>
              <a:rPr lang="en-US" dirty="0" err="1" smtClean="0"/>
              <a:t>phe</a:t>
            </a:r>
            <a:r>
              <a:rPr lang="en-US" dirty="0" smtClean="0"/>
              <a:t> mình, nơi khó bị </a:t>
            </a:r>
            <a:r>
              <a:rPr lang="en-US" dirty="0" err="1" smtClean="0"/>
              <a:t>tấn</a:t>
            </a:r>
            <a:r>
              <a:rPr lang="en-US" dirty="0" smtClean="0"/>
              <a:t> công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549471" y="6236388"/>
            <a:ext cx="6386657" cy="1550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err="1" smtClean="0"/>
              <a:t>Bảng</a:t>
            </a:r>
            <a:r>
              <a:rPr lang="en-US" sz="2000" dirty="0" smtClean="0"/>
              <a:t> </a:t>
            </a:r>
            <a:r>
              <a:rPr lang="en-US" sz="2000" dirty="0" err="1" smtClean="0"/>
              <a:t>cộng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quân</a:t>
            </a:r>
            <a:r>
              <a:rPr lang="en-US" sz="2000" dirty="0" smtClean="0"/>
              <a:t> </a:t>
            </a:r>
            <a:r>
              <a:rPr lang="en-US" sz="2000" dirty="0" err="1" smtClean="0"/>
              <a:t>tướng</a:t>
            </a:r>
            <a:r>
              <a:rPr lang="en-US" sz="2000" dirty="0" smtClean="0"/>
              <a:t> </a:t>
            </a:r>
            <a:r>
              <a:rPr lang="en-US" sz="2000" dirty="0" err="1" smtClean="0"/>
              <a:t>phe</a:t>
            </a:r>
            <a:r>
              <a:rPr lang="en-US" sz="2000" dirty="0" smtClean="0"/>
              <a:t> </a:t>
            </a:r>
            <a:r>
              <a:rPr lang="en-US" sz="2000" dirty="0" err="1" smtClean="0"/>
              <a:t>trắng</a:t>
            </a:r>
            <a:r>
              <a:rPr lang="en-US" sz="2000" dirty="0" smtClean="0"/>
              <a:t> (bên </a:t>
            </a:r>
            <a:r>
              <a:rPr lang="en-US" sz="2000" dirty="0" err="1" smtClean="0"/>
              <a:t>dưới</a:t>
            </a:r>
            <a:r>
              <a:rPr lang="en-US" sz="2000" dirty="0" smtClean="0"/>
              <a:t>)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80" y="1451585"/>
            <a:ext cx="1483989" cy="1977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80" y="3563959"/>
            <a:ext cx="6482056" cy="25808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642" y="1786642"/>
            <a:ext cx="4213892" cy="420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4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b="1" dirty="0"/>
              <a:t>AI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878219"/>
            <a:ext cx="5813234" cy="4293981"/>
          </a:xfrm>
        </p:spPr>
        <p:txBody>
          <a:bodyPr/>
          <a:lstStyle/>
          <a:p>
            <a:pPr algn="just"/>
            <a:r>
              <a:rPr lang="en-US" dirty="0" smtClean="0"/>
              <a:t>Với </a:t>
            </a:r>
            <a:r>
              <a:rPr lang="en-US" dirty="0" err="1" smtClean="0"/>
              <a:t>bước</a:t>
            </a:r>
            <a:r>
              <a:rPr lang="en-US" dirty="0" smtClean="0"/>
              <a:t> này, AI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minh hơn một chút, biết cách </a:t>
            </a:r>
            <a:r>
              <a:rPr lang="en-US" dirty="0" err="1" smtClean="0"/>
              <a:t>để</a:t>
            </a:r>
            <a:r>
              <a:rPr lang="en-US" dirty="0" smtClean="0"/>
              <a:t> ăn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quân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 của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endParaRPr lang="en-US" dirty="0" smtClean="0"/>
          </a:p>
          <a:p>
            <a:pPr algn="just"/>
            <a:r>
              <a:rPr lang="en-US" dirty="0" err="1" smtClean="0"/>
              <a:t>Tuy</a:t>
            </a:r>
            <a:r>
              <a:rPr lang="en-US" dirty="0" smtClean="0"/>
              <a:t> nhiên AI chưa biết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đi sau </a:t>
            </a:r>
            <a:r>
              <a:rPr lang="en-US" dirty="0" err="1" smtClean="0"/>
              <a:t>đó</a:t>
            </a:r>
            <a:r>
              <a:rPr lang="en-US" dirty="0" smtClean="0"/>
              <a:t>, nên thường ăn </a:t>
            </a:r>
            <a:r>
              <a:rPr lang="en-US" dirty="0" err="1" smtClean="0"/>
              <a:t>quân</a:t>
            </a:r>
            <a:r>
              <a:rPr lang="en-US" dirty="0" smtClean="0"/>
              <a:t> một cách </a:t>
            </a:r>
            <a:r>
              <a:rPr lang="en-US" dirty="0" err="1" smtClean="0"/>
              <a:t>mù</a:t>
            </a:r>
            <a:r>
              <a:rPr lang="en-US" dirty="0" smtClean="0"/>
              <a:t> </a:t>
            </a:r>
            <a:r>
              <a:rPr lang="en-US" dirty="0" err="1" smtClean="0"/>
              <a:t>quáng</a:t>
            </a:r>
            <a:r>
              <a:rPr lang="en-US" dirty="0" smtClean="0"/>
              <a:t> và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bị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49" y="1656765"/>
            <a:ext cx="4700185" cy="466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1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b="1" dirty="0"/>
              <a:t>AI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878219"/>
            <a:ext cx="5813234" cy="4293981"/>
          </a:xfrm>
        </p:spPr>
        <p:txBody>
          <a:bodyPr/>
          <a:lstStyle/>
          <a:p>
            <a:pPr algn="just"/>
            <a:r>
              <a:rPr lang="en-US" dirty="0" smtClean="0"/>
              <a:t>Với </a:t>
            </a:r>
            <a:r>
              <a:rPr lang="en-US" dirty="0" err="1" smtClean="0"/>
              <a:t>bước</a:t>
            </a:r>
            <a:r>
              <a:rPr lang="en-US" dirty="0" smtClean="0"/>
              <a:t> này, AI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minh hơn một chút, biết cách </a:t>
            </a:r>
            <a:r>
              <a:rPr lang="en-US" dirty="0" err="1" smtClean="0"/>
              <a:t>để</a:t>
            </a:r>
            <a:r>
              <a:rPr lang="en-US" dirty="0" smtClean="0"/>
              <a:t> ăn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quân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 của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endParaRPr lang="en-US" dirty="0" smtClean="0"/>
          </a:p>
          <a:p>
            <a:pPr algn="just"/>
            <a:r>
              <a:rPr lang="en-US" dirty="0" err="1" smtClean="0"/>
              <a:t>Tuy</a:t>
            </a:r>
            <a:r>
              <a:rPr lang="en-US" dirty="0" smtClean="0"/>
              <a:t> nhiên AI chưa biết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đi sau </a:t>
            </a:r>
            <a:r>
              <a:rPr lang="en-US" dirty="0" err="1" smtClean="0"/>
              <a:t>đó</a:t>
            </a:r>
            <a:r>
              <a:rPr lang="en-US" dirty="0" smtClean="0"/>
              <a:t>, nên thường ăn </a:t>
            </a:r>
            <a:r>
              <a:rPr lang="en-US" dirty="0" err="1" smtClean="0"/>
              <a:t>quân</a:t>
            </a:r>
            <a:r>
              <a:rPr lang="en-US" dirty="0" smtClean="0"/>
              <a:t> một cách </a:t>
            </a:r>
            <a:r>
              <a:rPr lang="en-US" dirty="0" err="1" smtClean="0"/>
              <a:t>mù</a:t>
            </a:r>
            <a:r>
              <a:rPr lang="en-US" dirty="0" smtClean="0"/>
              <a:t> </a:t>
            </a:r>
            <a:r>
              <a:rPr lang="en-US" dirty="0" err="1" smtClean="0"/>
              <a:t>quáng</a:t>
            </a:r>
            <a:r>
              <a:rPr lang="en-US" dirty="0" smtClean="0"/>
              <a:t> và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bị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49" y="1656765"/>
            <a:ext cx="4700185" cy="466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4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b="1" dirty="0"/>
              <a:t>AI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416" y="1613814"/>
            <a:ext cx="10939750" cy="4293981"/>
          </a:xfrm>
        </p:spPr>
        <p:txBody>
          <a:bodyPr/>
          <a:lstStyle/>
          <a:p>
            <a:pPr algn="just"/>
            <a:r>
              <a:rPr lang="en-US" dirty="0" err="1" smtClean="0"/>
              <a:t>Để</a:t>
            </a:r>
            <a:r>
              <a:rPr lang="en-US" dirty="0" smtClean="0"/>
              <a:t> AI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đi sau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minimax:</a:t>
            </a:r>
          </a:p>
          <a:p>
            <a:pPr lvl="1" algn="just"/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trên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quân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r>
              <a:rPr lang="en-US" dirty="0" smtClean="0"/>
              <a:t> đi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quân</a:t>
            </a:r>
            <a:r>
              <a:rPr lang="en-US" dirty="0" smtClean="0"/>
              <a:t> </a:t>
            </a:r>
            <a:r>
              <a:rPr lang="en-US" dirty="0" err="1" smtClean="0"/>
              <a:t>đen</a:t>
            </a:r>
            <a:endParaRPr lang="en-US" dirty="0" smtClean="0"/>
          </a:p>
          <a:p>
            <a:pPr lvl="1" algn="just"/>
            <a:r>
              <a:rPr lang="en-US" dirty="0" err="1" smtClean="0"/>
              <a:t>Quân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sẽ là “max” </a:t>
            </a:r>
            <a:r>
              <a:rPr lang="en-US" dirty="0" err="1" smtClean="0"/>
              <a:t>nghĩa</a:t>
            </a:r>
            <a:r>
              <a:rPr lang="en-US" dirty="0" smtClean="0"/>
              <a:t> là </a:t>
            </a:r>
            <a:r>
              <a:rPr lang="en-US" dirty="0" err="1" smtClean="0"/>
              <a:t>tìm</a:t>
            </a:r>
            <a:r>
              <a:rPr lang="en-US" dirty="0" smtClean="0"/>
              <a:t> cách </a:t>
            </a:r>
            <a:r>
              <a:rPr lang="en-US" dirty="0" err="1" smtClean="0"/>
              <a:t>để</a:t>
            </a:r>
            <a:r>
              <a:rPr lang="en-US" dirty="0" smtClean="0"/>
              <a:t> tối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của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endParaRPr lang="en-US" dirty="0" smtClean="0"/>
          </a:p>
          <a:p>
            <a:pPr lvl="1" algn="just"/>
            <a:r>
              <a:rPr lang="en-US" dirty="0" err="1" smtClean="0"/>
              <a:t>Quân</a:t>
            </a:r>
            <a:r>
              <a:rPr lang="en-US" dirty="0" smtClean="0"/>
              <a:t> </a:t>
            </a:r>
            <a:r>
              <a:rPr lang="en-US" dirty="0" err="1" smtClean="0"/>
              <a:t>đen</a:t>
            </a:r>
            <a:r>
              <a:rPr lang="en-US" dirty="0" smtClean="0"/>
              <a:t> sẽ là “min” </a:t>
            </a:r>
            <a:r>
              <a:rPr lang="en-US" dirty="0" err="1" smtClean="0"/>
              <a:t>nghĩa</a:t>
            </a:r>
            <a:r>
              <a:rPr lang="en-US" dirty="0" smtClean="0"/>
              <a:t> là </a:t>
            </a:r>
            <a:r>
              <a:rPr lang="en-US" dirty="0" err="1" smtClean="0"/>
              <a:t>tìm</a:t>
            </a:r>
            <a:r>
              <a:rPr lang="en-US" dirty="0" smtClean="0"/>
              <a:t> cách </a:t>
            </a:r>
            <a:r>
              <a:rPr lang="en-US" dirty="0" err="1" smtClean="0"/>
              <a:t>để</a:t>
            </a:r>
            <a:r>
              <a:rPr lang="en-US" dirty="0" smtClean="0"/>
              <a:t> tối </a:t>
            </a:r>
            <a:r>
              <a:rPr lang="en-US" dirty="0" err="1" smtClean="0"/>
              <a:t>thiểu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của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endParaRPr lang="en-US" dirty="0" smtClean="0"/>
          </a:p>
          <a:p>
            <a:pPr lvl="1" algn="just"/>
            <a:r>
              <a:rPr lang="en-US" dirty="0" smtClean="0"/>
              <a:t>Thể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đi qua </a:t>
            </a:r>
            <a:r>
              <a:rPr lang="en-US" dirty="0" err="1" smtClean="0"/>
              <a:t>cây</a:t>
            </a:r>
            <a:r>
              <a:rPr lang="en-US" dirty="0" smtClean="0"/>
              <a:t> Min-Max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646" y="3760804"/>
            <a:ext cx="7202708" cy="291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b="1" dirty="0"/>
              <a:t>AI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416" y="1613814"/>
            <a:ext cx="10939750" cy="4293981"/>
          </a:xfrm>
        </p:spPr>
        <p:txBody>
          <a:bodyPr/>
          <a:lstStyle/>
          <a:p>
            <a:pPr algn="just"/>
            <a:r>
              <a:rPr lang="en-US" dirty="0" smtClean="0"/>
              <a:t>Cách đi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trên </a:t>
            </a:r>
            <a:r>
              <a:rPr lang="en-US" dirty="0" err="1" smtClean="0"/>
              <a:t>từng</a:t>
            </a:r>
            <a:r>
              <a:rPr lang="en-US" dirty="0" smtClean="0"/>
              <a:t> tình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thể</a:t>
            </a:r>
          </a:p>
          <a:p>
            <a:pPr lvl="1" algn="just"/>
            <a:r>
              <a:rPr lang="en-US" dirty="0" smtClean="0"/>
              <a:t>VD: AI là </a:t>
            </a:r>
            <a:r>
              <a:rPr lang="en-US" dirty="0" err="1"/>
              <a:t>q</a:t>
            </a:r>
            <a:r>
              <a:rPr lang="en-US" dirty="0" err="1" smtClean="0"/>
              <a:t>uân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sẽ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tối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(ở </a:t>
            </a:r>
            <a:r>
              <a:rPr lang="en-US" dirty="0" err="1" smtClean="0"/>
              <a:t>nhánh</a:t>
            </a:r>
            <a:r>
              <a:rPr lang="en-US" dirty="0" smtClean="0"/>
              <a:t> max –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quân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đi) và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tối </a:t>
            </a:r>
            <a:r>
              <a:rPr lang="en-US" dirty="0" err="1" smtClean="0"/>
              <a:t>thiểu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(ở </a:t>
            </a:r>
            <a:r>
              <a:rPr lang="en-US" dirty="0" err="1" smtClean="0"/>
              <a:t>nhánh</a:t>
            </a:r>
            <a:r>
              <a:rPr lang="en-US" dirty="0" smtClean="0"/>
              <a:t> min –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quân</a:t>
            </a:r>
            <a:r>
              <a:rPr lang="en-US" dirty="0" smtClean="0"/>
              <a:t> </a:t>
            </a:r>
            <a:r>
              <a:rPr lang="en-US" dirty="0" err="1" smtClean="0"/>
              <a:t>đen</a:t>
            </a:r>
            <a:r>
              <a:rPr lang="en-US" dirty="0" smtClean="0"/>
              <a:t> đi).</a:t>
            </a:r>
          </a:p>
          <a:p>
            <a:pPr lvl="1" algn="just"/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thì AI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minh và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nhiều </a:t>
            </a:r>
            <a:r>
              <a:rPr lang="en-US" dirty="0" err="1" smtClean="0"/>
              <a:t>nước</a:t>
            </a:r>
            <a:r>
              <a:rPr lang="en-US" dirty="0" smtClean="0"/>
              <a:t> đi hơn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646" y="3760804"/>
            <a:ext cx="7202708" cy="291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3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b="1" dirty="0"/>
              <a:t>AI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78219"/>
            <a:ext cx="9770750" cy="4293981"/>
          </a:xfrm>
        </p:spPr>
        <p:txBody>
          <a:bodyPr/>
          <a:lstStyle/>
          <a:p>
            <a:pPr algn="just"/>
            <a:r>
              <a:rPr lang="en-US" dirty="0" smtClean="0"/>
              <a:t>Với Minimax, AI giờ đây </a:t>
            </a:r>
            <a:r>
              <a:rPr lang="en-US" dirty="0" err="1" smtClean="0"/>
              <a:t>đã</a:t>
            </a:r>
            <a:r>
              <a:rPr lang="en-US" dirty="0" smtClean="0"/>
              <a:t> có thể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đi tiếp </a:t>
            </a:r>
            <a:r>
              <a:rPr lang="en-US" dirty="0" err="1" smtClean="0"/>
              <a:t>theo</a:t>
            </a:r>
            <a:r>
              <a:rPr lang="en-US" dirty="0" smtClean="0"/>
              <a:t> của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có thể </a:t>
            </a:r>
            <a:r>
              <a:rPr lang="en-US" dirty="0" err="1" smtClean="0"/>
              <a:t>chọn</a:t>
            </a:r>
            <a:r>
              <a:rPr lang="en-US" dirty="0" smtClean="0"/>
              <a:t> cách có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mình</a:t>
            </a:r>
          </a:p>
          <a:p>
            <a:pPr algn="just"/>
            <a:r>
              <a:rPr lang="en-US" dirty="0" err="1" smtClean="0"/>
              <a:t>Tuy</a:t>
            </a:r>
            <a:r>
              <a:rPr lang="en-US" dirty="0" smtClean="0"/>
              <a:t> nhiên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của Minimax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vào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của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 Nhưng với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,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là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và không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thực tế</a:t>
            </a:r>
          </a:p>
          <a:p>
            <a:pPr algn="just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tỉa</a:t>
            </a:r>
            <a:r>
              <a:rPr lang="en-US" dirty="0" smtClean="0"/>
              <a:t> alpha-beta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74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b="1" dirty="0"/>
              <a:t>AI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78219"/>
            <a:ext cx="9770750" cy="4293981"/>
          </a:xfrm>
        </p:spPr>
        <p:txBody>
          <a:bodyPr/>
          <a:lstStyle/>
          <a:p>
            <a:pPr algn="just"/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tỉa</a:t>
            </a:r>
            <a:r>
              <a:rPr lang="en-US" dirty="0" smtClean="0"/>
              <a:t> alpha-beta </a:t>
            </a:r>
            <a:r>
              <a:rPr lang="en-US" dirty="0" err="1" smtClean="0"/>
              <a:t>dựa</a:t>
            </a:r>
            <a:r>
              <a:rPr lang="en-US" dirty="0" smtClean="0"/>
              <a:t> trên </a:t>
            </a:r>
            <a:r>
              <a:rPr lang="en-US" dirty="0" err="1" smtClean="0"/>
              <a:t>tư</a:t>
            </a:r>
            <a:r>
              <a:rPr lang="en-US" dirty="0" smtClean="0"/>
              <a:t> tưởng: </a:t>
            </a:r>
            <a:r>
              <a:rPr lang="en-US" dirty="0" err="1" smtClean="0"/>
              <a:t>Nếu</a:t>
            </a:r>
            <a:r>
              <a:rPr lang="en-US" dirty="0" smtClean="0"/>
              <a:t> thấy một việc làm tệ thì không cần xem nó tệ </a:t>
            </a:r>
            <a:r>
              <a:rPr lang="en-US" dirty="0" err="1" smtClean="0"/>
              <a:t>đến</a:t>
            </a:r>
            <a:r>
              <a:rPr lang="en-US" dirty="0" smtClean="0"/>
              <a:t> mức nào</a:t>
            </a:r>
          </a:p>
          <a:p>
            <a:pPr algn="just"/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không </a:t>
            </a:r>
            <a:r>
              <a:rPr lang="en-US" dirty="0" err="1" smtClean="0"/>
              <a:t>lãng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 smtClean="0"/>
          </a:p>
          <a:p>
            <a:pPr algn="just"/>
            <a:r>
              <a:rPr lang="en-US" dirty="0" smtClean="0"/>
              <a:t>Thêm vào 2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alpha-beta </a:t>
            </a:r>
            <a:r>
              <a:rPr lang="en-US" dirty="0" err="1" smtClean="0"/>
              <a:t>cho</a:t>
            </a:r>
            <a:r>
              <a:rPr lang="en-US" dirty="0" smtClean="0"/>
              <a:t> biết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nào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[</a:t>
            </a:r>
            <a:r>
              <a:rPr lang="en-US" dirty="0" err="1" smtClean="0"/>
              <a:t>alpha,beta</a:t>
            </a:r>
            <a:r>
              <a:rPr lang="en-US" dirty="0" smtClean="0"/>
              <a:t>] thì không cần </a:t>
            </a:r>
            <a:r>
              <a:rPr lang="en-US" dirty="0" err="1" smtClean="0"/>
              <a:t>xét</a:t>
            </a:r>
            <a:r>
              <a:rPr lang="en-US" dirty="0" smtClean="0"/>
              <a:t> nữa</a:t>
            </a:r>
          </a:p>
          <a:p>
            <a:pPr algn="just"/>
            <a:r>
              <a:rPr lang="en-US" dirty="0"/>
              <a:t>Với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tỉa</a:t>
            </a:r>
            <a:r>
              <a:rPr lang="en-US" dirty="0"/>
              <a:t> alpha-beta,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của minimax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đi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smtClean="0"/>
              <a:t>kể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9459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b="1" dirty="0"/>
              <a:t>AI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78219"/>
            <a:ext cx="9770750" cy="4293981"/>
          </a:xfrm>
        </p:spPr>
        <p:txBody>
          <a:bodyPr/>
          <a:lstStyle/>
          <a:p>
            <a:pPr algn="just"/>
            <a:r>
              <a:rPr lang="en-US" dirty="0" smtClean="0"/>
              <a:t>Lúc </a:t>
            </a:r>
            <a:r>
              <a:rPr lang="en-US" dirty="0" err="1" smtClean="0"/>
              <a:t>đầu</a:t>
            </a:r>
            <a:r>
              <a:rPr lang="en-US" dirty="0" smtClean="0"/>
              <a:t>, </a:t>
            </a:r>
            <a:r>
              <a:rPr lang="en-US" dirty="0" err="1" smtClean="0"/>
              <a:t>nút</a:t>
            </a:r>
            <a:r>
              <a:rPr lang="en-US" dirty="0" smtClean="0"/>
              <a:t> trên cùng có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alpha = -      và beta =</a:t>
            </a:r>
          </a:p>
          <a:p>
            <a:pPr algn="just"/>
            <a:r>
              <a:rPr lang="en-US" dirty="0" err="1" smtClean="0"/>
              <a:t>Nếu</a:t>
            </a:r>
            <a:r>
              <a:rPr lang="en-US" dirty="0" smtClean="0"/>
              <a:t> như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lá</a:t>
            </a:r>
            <a:r>
              <a:rPr lang="en-US" dirty="0" smtClean="0"/>
              <a:t> thì </a:t>
            </a:r>
            <a:r>
              <a:rPr lang="en-US" dirty="0" err="1" smtClean="0"/>
              <a:t>lưu</a:t>
            </a:r>
            <a:r>
              <a:rPr lang="en-US" dirty="0" smtClean="0"/>
              <a:t> lại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Với </a:t>
            </a:r>
            <a:r>
              <a:rPr lang="en-US" dirty="0" err="1" smtClean="0"/>
              <a:t>nhánh</a:t>
            </a:r>
            <a:r>
              <a:rPr lang="en-US" dirty="0" smtClean="0"/>
              <a:t> max,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và </a:t>
            </a:r>
            <a:r>
              <a:rPr lang="en-US" dirty="0" err="1" smtClean="0"/>
              <a:t>lưu</a:t>
            </a:r>
            <a:r>
              <a:rPr lang="en-US" dirty="0" smtClean="0"/>
              <a:t> lại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tốt </a:t>
            </a:r>
            <a:r>
              <a:rPr lang="en-US" dirty="0" err="1" smtClean="0"/>
              <a:t>nhất</a:t>
            </a:r>
            <a:r>
              <a:rPr lang="en-US" dirty="0" smtClean="0"/>
              <a:t> (max) vào alpha </a:t>
            </a:r>
            <a:r>
              <a:rPr lang="en-US" dirty="0" err="1" smtClean="0"/>
              <a:t>để</a:t>
            </a:r>
            <a:r>
              <a:rPr lang="en-US" dirty="0" smtClean="0"/>
              <a:t> thực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tiếp sau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Với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smtClean="0"/>
              <a:t>min,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và </a:t>
            </a:r>
            <a:r>
              <a:rPr lang="en-US" dirty="0" err="1"/>
              <a:t>lưu</a:t>
            </a:r>
            <a:r>
              <a:rPr lang="en-US" dirty="0"/>
              <a:t> lại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tốt </a:t>
            </a:r>
            <a:r>
              <a:rPr lang="en-US" dirty="0" err="1" smtClean="0"/>
              <a:t>nhất</a:t>
            </a:r>
            <a:r>
              <a:rPr lang="en-US" dirty="0" smtClean="0"/>
              <a:t> (min) </a:t>
            </a:r>
            <a:r>
              <a:rPr lang="en-US" dirty="0"/>
              <a:t>vào </a:t>
            </a:r>
            <a:r>
              <a:rPr lang="en-US" dirty="0" smtClean="0"/>
              <a:t>beta </a:t>
            </a:r>
            <a:r>
              <a:rPr lang="en-US" dirty="0" err="1"/>
              <a:t>để</a:t>
            </a:r>
            <a:r>
              <a:rPr lang="en-US" dirty="0"/>
              <a:t> thực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tiếp </a:t>
            </a:r>
            <a:r>
              <a:rPr lang="en-US" dirty="0" smtClean="0"/>
              <a:t>sau</a:t>
            </a:r>
          </a:p>
          <a:p>
            <a:pPr algn="just"/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khi alpha &gt;= beta</a:t>
            </a:r>
            <a:endParaRPr lang="en-US" dirty="0"/>
          </a:p>
          <a:p>
            <a:pPr algn="just"/>
            <a:endParaRPr lang="vi-V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978360"/>
              </p:ext>
            </p:extLst>
          </p:nvPr>
        </p:nvGraphicFramePr>
        <p:xfrm>
          <a:off x="7329581" y="1977370"/>
          <a:ext cx="379031" cy="315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52280" imgH="126720" progId="Equation.DSMT4">
                  <p:embed/>
                </p:oleObj>
              </mc:Choice>
              <mc:Fallback>
                <p:oleObj name="Equation" r:id="rId3" imgW="15228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29581" y="1977370"/>
                        <a:ext cx="379031" cy="3158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310539"/>
              </p:ext>
            </p:extLst>
          </p:nvPr>
        </p:nvGraphicFramePr>
        <p:xfrm>
          <a:off x="9069254" y="1977370"/>
          <a:ext cx="379031" cy="315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152280" imgH="126720" progId="Equation.DSMT4">
                  <p:embed/>
                </p:oleObj>
              </mc:Choice>
              <mc:Fallback>
                <p:oleObj name="Equation" r:id="rId5" imgW="15228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69254" y="1977370"/>
                        <a:ext cx="379031" cy="3158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81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b="1" dirty="0"/>
              <a:t>AI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78219"/>
            <a:ext cx="9770750" cy="4293981"/>
          </a:xfrm>
        </p:spPr>
        <p:txBody>
          <a:bodyPr/>
          <a:lstStyle/>
          <a:p>
            <a:pPr algn="just"/>
            <a:r>
              <a:rPr lang="en-US" dirty="0" smtClean="0"/>
              <a:t>Nhận </a:t>
            </a:r>
            <a:r>
              <a:rPr lang="en-US" dirty="0" err="1" smtClean="0"/>
              <a:t>xét</a:t>
            </a:r>
            <a:r>
              <a:rPr lang="en-US" dirty="0" smtClean="0"/>
              <a:t>: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vào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của minimax</a:t>
            </a:r>
          </a:p>
          <a:p>
            <a:pPr lvl="1" algn="just"/>
            <a:r>
              <a:rPr lang="en-US" dirty="0" smtClean="0"/>
              <a:t>Mức 1: tương </a:t>
            </a:r>
            <a:r>
              <a:rPr lang="en-US" dirty="0" err="1" smtClean="0"/>
              <a:t>đương</a:t>
            </a:r>
            <a:r>
              <a:rPr lang="en-US" dirty="0" smtClean="0"/>
              <a:t> với không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Minimax, chơi </a:t>
            </a:r>
            <a:r>
              <a:rPr lang="en-US" dirty="0" err="1" smtClean="0"/>
              <a:t>theo</a:t>
            </a:r>
            <a:r>
              <a:rPr lang="en-US" dirty="0" smtClean="0"/>
              <a:t> cách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quân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 có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ăn</a:t>
            </a:r>
          </a:p>
          <a:p>
            <a:pPr lvl="1" algn="just"/>
            <a:r>
              <a:rPr lang="en-US" dirty="0" smtClean="0"/>
              <a:t>Mức 2: </a:t>
            </a:r>
            <a:r>
              <a:rPr lang="en-US" dirty="0" err="1" smtClean="0"/>
              <a:t>Đã</a:t>
            </a:r>
            <a:r>
              <a:rPr lang="en-US" dirty="0" smtClean="0"/>
              <a:t> biết </a:t>
            </a:r>
            <a:r>
              <a:rPr lang="en-US" dirty="0" err="1" smtClean="0"/>
              <a:t>chạy</a:t>
            </a:r>
            <a:r>
              <a:rPr lang="en-US" dirty="0" smtClean="0"/>
              <a:t> khi bị </a:t>
            </a:r>
            <a:r>
              <a:rPr lang="en-US" dirty="0" err="1" smtClean="0"/>
              <a:t>đuổi</a:t>
            </a:r>
            <a:r>
              <a:rPr lang="en-US" dirty="0" smtClean="0"/>
              <a:t> do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việc người chơi có thể ăn </a:t>
            </a:r>
            <a:r>
              <a:rPr lang="en-US" dirty="0" err="1" smtClean="0"/>
              <a:t>quân</a:t>
            </a:r>
            <a:r>
              <a:rPr lang="en-US" dirty="0" smtClean="0"/>
              <a:t> của mình</a:t>
            </a:r>
          </a:p>
          <a:p>
            <a:pPr lvl="1" algn="just"/>
            <a:r>
              <a:rPr lang="en-US" dirty="0" smtClean="0"/>
              <a:t>Mức 3: Biết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tướng</a:t>
            </a:r>
            <a:r>
              <a:rPr lang="en-US" dirty="0" smtClean="0"/>
              <a:t> bắt </a:t>
            </a:r>
            <a:r>
              <a:rPr lang="en-US" dirty="0" err="1" smtClean="0"/>
              <a:t>xe</a:t>
            </a:r>
            <a:r>
              <a:rPr lang="en-US" dirty="0" smtClean="0"/>
              <a:t>, </a:t>
            </a:r>
            <a:r>
              <a:rPr lang="en-US" dirty="0" err="1" smtClean="0"/>
              <a:t>hậu</a:t>
            </a:r>
            <a:r>
              <a:rPr lang="en-US" dirty="0" smtClean="0"/>
              <a:t>, … do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đi tiếp sau của mình</a:t>
            </a:r>
          </a:p>
          <a:p>
            <a:pPr lvl="1" algn="just"/>
            <a:r>
              <a:rPr lang="en-US" dirty="0" smtClean="0"/>
              <a:t>Mức 4: AI chơi tốt vì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nhiều </a:t>
            </a:r>
            <a:r>
              <a:rPr lang="en-US" dirty="0" err="1" smtClean="0"/>
              <a:t>nước</a:t>
            </a:r>
            <a:r>
              <a:rPr lang="en-US" dirty="0" smtClean="0"/>
              <a:t> đi của người chơi hơn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289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522263"/>
            <a:ext cx="10058400" cy="1609344"/>
          </a:xfrm>
        </p:spPr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game </a:t>
            </a: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vua</a:t>
            </a:r>
            <a:r>
              <a:rPr lang="en-US" dirty="0" smtClean="0"/>
              <a:t> và demo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51944"/>
            <a:ext cx="9770750" cy="4293981"/>
          </a:xfrm>
        </p:spPr>
        <p:txBody>
          <a:bodyPr/>
          <a:lstStyle/>
          <a:p>
            <a:pPr algn="just"/>
            <a:r>
              <a:rPr lang="en-US" dirty="0" smtClean="0"/>
              <a:t>Demo…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892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chơi </a:t>
            </a: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vua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831" y="2086318"/>
            <a:ext cx="6316338" cy="408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2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Thank you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5765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/>
              <a:t>Trò</a:t>
            </a:r>
            <a:r>
              <a:rPr lang="en-US" dirty="0"/>
              <a:t> chơi </a:t>
            </a: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vua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6736" y="2121408"/>
            <a:ext cx="5982160" cy="4050792"/>
          </a:xfrm>
        </p:spPr>
        <p:txBody>
          <a:bodyPr/>
          <a:lstStyle/>
          <a:p>
            <a:pPr algn="just"/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vua</a:t>
            </a:r>
            <a:r>
              <a:rPr lang="en-US" dirty="0" smtClean="0"/>
              <a:t> là một </a:t>
            </a:r>
            <a:r>
              <a:rPr lang="en-US" dirty="0" err="1" smtClean="0"/>
              <a:t>boardgame</a:t>
            </a:r>
            <a:r>
              <a:rPr lang="en-US" dirty="0" smtClean="0"/>
              <a:t> thể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tuệ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2 người chơi</a:t>
            </a:r>
          </a:p>
          <a:p>
            <a:pPr algn="just"/>
            <a:r>
              <a:rPr lang="en-US" dirty="0" smtClean="0"/>
              <a:t>Ngày nay, </a:t>
            </a: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vua</a:t>
            </a:r>
            <a:r>
              <a:rPr lang="en-US" dirty="0" smtClean="0"/>
              <a:t> là một trong những </a:t>
            </a:r>
            <a:r>
              <a:rPr lang="en-US" dirty="0" err="1" smtClean="0"/>
              <a:t>trò</a:t>
            </a:r>
            <a:r>
              <a:rPr lang="en-US" dirty="0" smtClean="0"/>
              <a:t> chơi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trên thế </a:t>
            </a:r>
            <a:r>
              <a:rPr lang="en-US" dirty="0" err="1" smtClean="0"/>
              <a:t>giới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81" y="1581710"/>
            <a:ext cx="5130188" cy="513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6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/>
              <a:t>Trò</a:t>
            </a:r>
            <a:r>
              <a:rPr lang="en-US" dirty="0"/>
              <a:t> chơi </a:t>
            </a: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vua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6736" y="2121408"/>
            <a:ext cx="5982160" cy="4050792"/>
          </a:xfrm>
        </p:spPr>
        <p:txBody>
          <a:bodyPr/>
          <a:lstStyle/>
          <a:p>
            <a:pPr algn="just"/>
            <a:r>
              <a:rPr lang="en-US" dirty="0" err="1" smtClean="0"/>
              <a:t>Trò</a:t>
            </a:r>
            <a:r>
              <a:rPr lang="en-US" dirty="0" smtClean="0"/>
              <a:t> chơi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trên một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 hình </a:t>
            </a:r>
            <a:r>
              <a:rPr lang="en-US" dirty="0" err="1" smtClean="0"/>
              <a:t>vuông</a:t>
            </a:r>
            <a:r>
              <a:rPr lang="en-US" dirty="0" smtClean="0"/>
              <a:t>, </a:t>
            </a:r>
            <a:r>
              <a:rPr lang="en-US" dirty="0" err="1" smtClean="0"/>
              <a:t>gồm</a:t>
            </a:r>
            <a:r>
              <a:rPr lang="en-US" dirty="0" smtClean="0"/>
              <a:t> 64 ô hình </a:t>
            </a:r>
            <a:r>
              <a:rPr lang="en-US" dirty="0" err="1" smtClean="0"/>
              <a:t>vuông</a:t>
            </a:r>
            <a:r>
              <a:rPr lang="en-US" dirty="0" smtClean="0"/>
              <a:t> với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đậm</a:t>
            </a:r>
            <a:r>
              <a:rPr lang="en-US" dirty="0" smtClean="0"/>
              <a:t> </a:t>
            </a:r>
            <a:r>
              <a:rPr lang="en-US" dirty="0" err="1" smtClean="0"/>
              <a:t>nhạt</a:t>
            </a:r>
            <a:r>
              <a:rPr lang="en-US" dirty="0" smtClean="0"/>
              <a:t> </a:t>
            </a:r>
            <a:r>
              <a:rPr lang="en-US" dirty="0" err="1" smtClean="0"/>
              <a:t>đan</a:t>
            </a:r>
            <a:r>
              <a:rPr lang="en-US" dirty="0" smtClean="0"/>
              <a:t> </a:t>
            </a:r>
            <a:r>
              <a:rPr lang="en-US" dirty="0" err="1" smtClean="0"/>
              <a:t>xen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8 </a:t>
            </a:r>
            <a:r>
              <a:rPr lang="en-US" dirty="0" err="1" smtClean="0"/>
              <a:t>hàng</a:t>
            </a:r>
            <a:r>
              <a:rPr lang="en-US" dirty="0" smtClean="0"/>
              <a:t> (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từ 1 </a:t>
            </a:r>
            <a:r>
              <a:rPr lang="en-US" dirty="0" err="1" smtClean="0"/>
              <a:t>đến</a:t>
            </a:r>
            <a:r>
              <a:rPr lang="en-US" dirty="0" smtClean="0"/>
              <a:t> 8) </a:t>
            </a:r>
          </a:p>
          <a:p>
            <a:pPr lvl="1" algn="just"/>
            <a:r>
              <a:rPr lang="en-US" dirty="0" smtClean="0"/>
              <a:t>8 </a:t>
            </a:r>
            <a:r>
              <a:rPr lang="en-US" dirty="0" err="1" smtClean="0"/>
              <a:t>cột</a:t>
            </a:r>
            <a:r>
              <a:rPr lang="en-US" dirty="0" smtClean="0"/>
              <a:t> (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từ a </a:t>
            </a:r>
            <a:r>
              <a:rPr lang="en-US" dirty="0" err="1" smtClean="0"/>
              <a:t>đến</a:t>
            </a:r>
            <a:r>
              <a:rPr lang="en-US" dirty="0" smtClean="0"/>
              <a:t> h)</a:t>
            </a:r>
          </a:p>
          <a:p>
            <a:pPr algn="just"/>
            <a:r>
              <a:rPr lang="en-US" dirty="0" err="1" smtClean="0"/>
              <a:t>Trò</a:t>
            </a:r>
            <a:r>
              <a:rPr lang="en-US" dirty="0" smtClean="0"/>
              <a:t> chơi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: </a:t>
            </a:r>
            <a:r>
              <a:rPr lang="en-US" dirty="0" err="1" smtClean="0"/>
              <a:t>Mỗi</a:t>
            </a:r>
            <a:r>
              <a:rPr lang="en-US" dirty="0" smtClean="0"/>
              <a:t> người chơi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thực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đi</a:t>
            </a:r>
          </a:p>
          <a:p>
            <a:pPr algn="just"/>
            <a:r>
              <a:rPr lang="en-US" dirty="0" err="1" smtClean="0"/>
              <a:t>Quân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đi trước, </a:t>
            </a:r>
            <a:r>
              <a:rPr lang="en-US" dirty="0" err="1" smtClean="0"/>
              <a:t>quân</a:t>
            </a:r>
            <a:r>
              <a:rPr lang="en-US" dirty="0" smtClean="0"/>
              <a:t> </a:t>
            </a:r>
            <a:r>
              <a:rPr lang="en-US" dirty="0" err="1" smtClean="0"/>
              <a:t>đen</a:t>
            </a:r>
            <a:r>
              <a:rPr lang="en-US" dirty="0" smtClean="0"/>
              <a:t> đi sau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80" y="1581710"/>
            <a:ext cx="5130188" cy="513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/>
              <a:t>Trò</a:t>
            </a:r>
            <a:r>
              <a:rPr lang="en-US" dirty="0"/>
              <a:t> chơi </a:t>
            </a: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vua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6736" y="2121408"/>
            <a:ext cx="5982160" cy="4050792"/>
          </a:xfrm>
        </p:spPr>
        <p:txBody>
          <a:bodyPr/>
          <a:lstStyle/>
          <a:p>
            <a:pPr algn="just"/>
            <a:r>
              <a:rPr lang="en-US" dirty="0" smtClean="0"/>
              <a:t>Người chơi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với 16 </a:t>
            </a:r>
            <a:r>
              <a:rPr lang="en-US" dirty="0" err="1" smtClean="0"/>
              <a:t>quân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8 </a:t>
            </a:r>
            <a:r>
              <a:rPr lang="en-US" dirty="0" err="1" smtClean="0"/>
              <a:t>quân</a:t>
            </a:r>
            <a:r>
              <a:rPr lang="en-US" dirty="0" smtClean="0"/>
              <a:t> Tốt (Pawn)</a:t>
            </a:r>
          </a:p>
          <a:p>
            <a:pPr lvl="1" algn="just"/>
            <a:r>
              <a:rPr lang="en-US" dirty="0" smtClean="0"/>
              <a:t>2 </a:t>
            </a:r>
            <a:r>
              <a:rPr lang="en-US" dirty="0" err="1" smtClean="0"/>
              <a:t>quân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(Knight)</a:t>
            </a:r>
          </a:p>
          <a:p>
            <a:pPr lvl="1" algn="just"/>
            <a:r>
              <a:rPr lang="en-US" dirty="0" smtClean="0"/>
              <a:t>2 </a:t>
            </a:r>
            <a:r>
              <a:rPr lang="en-US" dirty="0" err="1" smtClean="0"/>
              <a:t>quân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(Bishop)</a:t>
            </a:r>
          </a:p>
          <a:p>
            <a:pPr lvl="1" algn="just"/>
            <a:r>
              <a:rPr lang="en-US" dirty="0" smtClean="0"/>
              <a:t>2 </a:t>
            </a:r>
            <a:r>
              <a:rPr lang="en-US" dirty="0" err="1" smtClean="0"/>
              <a:t>quân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(Rook)</a:t>
            </a:r>
          </a:p>
          <a:p>
            <a:pPr lvl="1" algn="just"/>
            <a:r>
              <a:rPr lang="en-US" dirty="0" smtClean="0"/>
              <a:t>1 </a:t>
            </a:r>
            <a:r>
              <a:rPr lang="en-US" dirty="0" err="1" smtClean="0"/>
              <a:t>quân</a:t>
            </a:r>
            <a:r>
              <a:rPr lang="en-US" dirty="0" smtClean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 (Queen)</a:t>
            </a:r>
          </a:p>
          <a:p>
            <a:pPr lvl="1" algn="just"/>
            <a:r>
              <a:rPr lang="en-US" dirty="0" smtClean="0"/>
              <a:t>1 </a:t>
            </a:r>
            <a:r>
              <a:rPr lang="en-US" dirty="0" err="1" smtClean="0"/>
              <a:t>quân</a:t>
            </a:r>
            <a:r>
              <a:rPr lang="en-US" dirty="0" smtClean="0"/>
              <a:t> </a:t>
            </a:r>
            <a:r>
              <a:rPr lang="en-US" dirty="0" err="1" smtClean="0"/>
              <a:t>Vua</a:t>
            </a:r>
            <a:r>
              <a:rPr lang="en-US" dirty="0" smtClean="0"/>
              <a:t> (King)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64" y="1581710"/>
            <a:ext cx="5130188" cy="513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/>
              <a:t>Trò</a:t>
            </a:r>
            <a:r>
              <a:rPr lang="en-US" dirty="0"/>
              <a:t> chơi </a:t>
            </a: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vua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6736" y="2121408"/>
            <a:ext cx="5982160" cy="4050792"/>
          </a:xfrm>
        </p:spPr>
        <p:txBody>
          <a:bodyPr/>
          <a:lstStyle/>
          <a:p>
            <a:pPr algn="just"/>
            <a:r>
              <a:rPr lang="en-US" dirty="0" err="1" smtClean="0"/>
              <a:t>Chiếu</a:t>
            </a:r>
            <a:r>
              <a:rPr lang="en-US" dirty="0" smtClean="0"/>
              <a:t>: Khi một </a:t>
            </a:r>
            <a:r>
              <a:rPr lang="en-US" dirty="0" err="1" smtClean="0"/>
              <a:t>quân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 có thể ăn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quân</a:t>
            </a:r>
            <a:r>
              <a:rPr lang="en-US" dirty="0" smtClean="0"/>
              <a:t> </a:t>
            </a:r>
            <a:r>
              <a:rPr lang="en-US" dirty="0" err="1" smtClean="0"/>
              <a:t>vua</a:t>
            </a:r>
            <a:r>
              <a:rPr lang="en-US" dirty="0" smtClean="0"/>
              <a:t> của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endParaRPr lang="en-US" dirty="0" smtClean="0"/>
          </a:p>
          <a:p>
            <a:pPr algn="just"/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thắng</a:t>
            </a:r>
            <a:r>
              <a:rPr lang="en-US" dirty="0" smtClean="0"/>
              <a:t>: khi </a:t>
            </a:r>
            <a:r>
              <a:rPr lang="en-US" dirty="0" err="1" smtClean="0"/>
              <a:t>chiếu</a:t>
            </a:r>
            <a:r>
              <a:rPr lang="en-US" dirty="0" smtClean="0"/>
              <a:t> mà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không còn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tiếp</a:t>
            </a:r>
          </a:p>
          <a:p>
            <a:pPr algn="just"/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hòa</a:t>
            </a:r>
            <a:r>
              <a:rPr lang="en-US" dirty="0" smtClean="0"/>
              <a:t>: khi không có </a:t>
            </a:r>
            <a:r>
              <a:rPr lang="en-US" dirty="0" err="1" smtClean="0"/>
              <a:t>chiếu</a:t>
            </a:r>
            <a:r>
              <a:rPr lang="en-US" dirty="0" smtClean="0"/>
              <a:t> và một bên không còn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tiếp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64" y="1581710"/>
            <a:ext cx="5130188" cy="513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7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game </a:t>
            </a: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vua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6736" y="2121408"/>
            <a:ext cx="5982160" cy="4050792"/>
          </a:xfrm>
        </p:spPr>
        <p:txBody>
          <a:bodyPr/>
          <a:lstStyle/>
          <a:p>
            <a:pPr algn="just"/>
            <a:r>
              <a:rPr lang="en-US" dirty="0" smtClean="0"/>
              <a:t>Game </a:t>
            </a: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vua</a:t>
            </a:r>
            <a:r>
              <a:rPr lang="en-US" dirty="0" smtClean="0"/>
              <a:t> trên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(AI) có khả năng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chơi </a:t>
            </a:r>
            <a:r>
              <a:rPr lang="en-US" dirty="0" err="1" smtClean="0"/>
              <a:t>cờ</a:t>
            </a:r>
            <a:r>
              <a:rPr lang="en-US" dirty="0" smtClean="0"/>
              <a:t> với con người</a:t>
            </a:r>
          </a:p>
          <a:p>
            <a:pPr algn="just"/>
            <a:r>
              <a:rPr lang="en-US" dirty="0" smtClean="0"/>
              <a:t> Bản </a:t>
            </a:r>
            <a:r>
              <a:rPr lang="en-US" dirty="0" err="1" smtClean="0"/>
              <a:t>chất</a:t>
            </a:r>
            <a:r>
              <a:rPr lang="en-US" dirty="0" smtClean="0"/>
              <a:t> AI: sau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, AI sẽ </a:t>
            </a:r>
            <a:r>
              <a:rPr lang="en-US" dirty="0" err="1" smtClean="0"/>
              <a:t>dựa</a:t>
            </a:r>
            <a:r>
              <a:rPr lang="en-US" dirty="0" smtClean="0"/>
              <a:t> trên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tại của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,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đi </a:t>
            </a:r>
            <a:r>
              <a:rPr lang="en-US" dirty="0" err="1" smtClean="0"/>
              <a:t>đem</a:t>
            </a:r>
            <a:r>
              <a:rPr lang="en-US" dirty="0" smtClean="0"/>
              <a:t> lại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tốt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mình</a:t>
            </a:r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29" y="1762699"/>
            <a:ext cx="4827830" cy="481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5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b="1" dirty="0" smtClean="0"/>
              <a:t>AI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6128" y="6282265"/>
            <a:ext cx="5982160" cy="40507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vi-VN" sz="2000" i="1" dirty="0" err="1"/>
              <a:t>Garry</a:t>
            </a:r>
            <a:r>
              <a:rPr lang="vi-VN" sz="2000" i="1" dirty="0"/>
              <a:t> </a:t>
            </a:r>
            <a:r>
              <a:rPr lang="vi-VN" sz="2000" i="1" dirty="0" err="1" smtClean="0"/>
              <a:t>Kasparov</a:t>
            </a:r>
            <a:r>
              <a:rPr lang="vi-VN" sz="2000" i="1" dirty="0" smtClean="0"/>
              <a:t> </a:t>
            </a:r>
            <a:r>
              <a:rPr lang="vi-VN" sz="2000" i="1" dirty="0" err="1" smtClean="0"/>
              <a:t>vs</a:t>
            </a:r>
            <a:r>
              <a:rPr lang="vi-VN" sz="2000" i="1" dirty="0" smtClean="0"/>
              <a:t>. </a:t>
            </a:r>
            <a:r>
              <a:rPr lang="vi-VN" sz="2000" i="1" dirty="0" err="1" smtClean="0"/>
              <a:t>Deep</a:t>
            </a:r>
            <a:r>
              <a:rPr lang="vi-VN" sz="2000" i="1" dirty="0" smtClean="0"/>
              <a:t> </a:t>
            </a:r>
            <a:r>
              <a:rPr lang="vi-VN" sz="2000" i="1" dirty="0" err="1"/>
              <a:t>B</a:t>
            </a:r>
            <a:r>
              <a:rPr lang="vi-VN" sz="2000" i="1" dirty="0" err="1" smtClean="0"/>
              <a:t>lue</a:t>
            </a:r>
            <a:endParaRPr lang="vi-VN" sz="20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62" y="1857392"/>
            <a:ext cx="7864675" cy="442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234</TotalTime>
  <Words>1577</Words>
  <Application>Microsoft Office PowerPoint</Application>
  <PresentationFormat>Widescreen</PresentationFormat>
  <Paragraphs>133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Rockwell</vt:lpstr>
      <vt:lpstr>Rockwell Condensed</vt:lpstr>
      <vt:lpstr>Arial</vt:lpstr>
      <vt:lpstr>Times New Roman</vt:lpstr>
      <vt:lpstr>Wingdings</vt:lpstr>
      <vt:lpstr>Wood Type</vt:lpstr>
      <vt:lpstr>MathType 6.0 Equation</vt:lpstr>
      <vt:lpstr>Bài tập lớn Môn Trí tuệ nhân tạo  GAME cờ vua</vt:lpstr>
      <vt:lpstr>Nội dung</vt:lpstr>
      <vt:lpstr>Giới thiệu Trò chơi cờ vua</vt:lpstr>
      <vt:lpstr>Giới thiệu Trò chơi cờ vua</vt:lpstr>
      <vt:lpstr>Giới thiệu Trò chơi cờ vua</vt:lpstr>
      <vt:lpstr>Giới thiệu Trò chơi cờ vua</vt:lpstr>
      <vt:lpstr>Giới thiệu Trò chơi cờ vua</vt:lpstr>
      <vt:lpstr>Giới thiệu game cờ vua</vt:lpstr>
      <vt:lpstr>Các Thuật toán cho AI</vt:lpstr>
      <vt:lpstr>Các Thuật toán cho AI</vt:lpstr>
      <vt:lpstr>Các Thuật toán cho AI</vt:lpstr>
      <vt:lpstr>Các Thuật toán cho AI: </vt:lpstr>
      <vt:lpstr>Các Thuật toán cho AI</vt:lpstr>
      <vt:lpstr>Các Thuật toán cho AI</vt:lpstr>
      <vt:lpstr>Các Thuật toán cho AI</vt:lpstr>
      <vt:lpstr>Các Thuật toán cho AI</vt:lpstr>
      <vt:lpstr>Các Thuật toán cho AI</vt:lpstr>
      <vt:lpstr>Các Thuật toán cho AI</vt:lpstr>
      <vt:lpstr>Các Thuật toán cho AI</vt:lpstr>
      <vt:lpstr>Các Thuật toán cho AI</vt:lpstr>
      <vt:lpstr>Các Thuật toán cho AI</vt:lpstr>
      <vt:lpstr>Các Thuật toán cho AI</vt:lpstr>
      <vt:lpstr>Các Thuật toán cho AI</vt:lpstr>
      <vt:lpstr>Các Thuật toán cho AI</vt:lpstr>
      <vt:lpstr>Các Thuật toán cho AI</vt:lpstr>
      <vt:lpstr>Các Thuật toán cho AI</vt:lpstr>
      <vt:lpstr>Các Thuật toán cho AI</vt:lpstr>
      <vt:lpstr>Các Thuật toán cho AI</vt:lpstr>
      <vt:lpstr>Giới thiệu game cờ vua và demo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lớn Môn Trí tuệ nhân tạo  GAME cờ vua</dc:title>
  <dc:creator>U know who</dc:creator>
  <cp:lastModifiedBy>U know who</cp:lastModifiedBy>
  <cp:revision>23</cp:revision>
  <dcterms:created xsi:type="dcterms:W3CDTF">2018-05-05T10:52:37Z</dcterms:created>
  <dcterms:modified xsi:type="dcterms:W3CDTF">2018-05-05T14:46:56Z</dcterms:modified>
</cp:coreProperties>
</file>