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0" r:id="rId3"/>
    <p:sldId id="258" r:id="rId4"/>
    <p:sldId id="261" r:id="rId5"/>
    <p:sldId id="262" r:id="rId6"/>
    <p:sldId id="259" r:id="rId7"/>
    <p:sldId id="257" r:id="rId8"/>
    <p:sldId id="263" r:id="rId9"/>
    <p:sldId id="264" r:id="rId10"/>
    <p:sldId id="265" r:id="rId11"/>
    <p:sldId id="274" r:id="rId12"/>
    <p:sldId id="275" r:id="rId13"/>
    <p:sldId id="276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-222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5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1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4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01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50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5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0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5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5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7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1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ix.org/linux/archives/9565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18EF9C-4F14-4650-936C-4ADE810BFEDF}"/>
              </a:ext>
            </a:extLst>
          </p:cNvPr>
          <p:cNvSpPr txBox="1"/>
          <p:nvPr/>
        </p:nvSpPr>
        <p:spPr>
          <a:xfrm>
            <a:off x="1416675" y="1794987"/>
            <a:ext cx="95046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BÁO CÁO THỰC HÀNH .NET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XÂY DỰNG CH</a:t>
            </a:r>
            <a:r>
              <a:rPr lang="vi-VN" sz="4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4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 TRÌNH QUẢN LÍ NHÂN SỰ TR</a:t>
            </a:r>
            <a:r>
              <a:rPr lang="vi-VN" sz="4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4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 ĐẠI HỌC BÁCH KHOA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A81773D-2720-4F87-B991-5DBEA931B700}"/>
              </a:ext>
            </a:extLst>
          </p:cNvPr>
          <p:cNvSpPr txBox="1"/>
          <p:nvPr/>
        </p:nvSpPr>
        <p:spPr>
          <a:xfrm>
            <a:off x="6120766" y="4103370"/>
            <a:ext cx="4743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GVHD :		</a:t>
            </a:r>
            <a:r>
              <a:rPr lang="en-US" sz="24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Nguyễn</a:t>
            </a:r>
            <a:r>
              <a:rPr 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Văn</a:t>
            </a:r>
            <a:r>
              <a:rPr 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Nguyên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Nhóm</a:t>
            </a:r>
            <a:r>
              <a:rPr 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3:    </a:t>
            </a:r>
            <a:r>
              <a:rPr lang="en-US" sz="24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Nguyễn</a:t>
            </a:r>
            <a:r>
              <a:rPr 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Thị</a:t>
            </a:r>
            <a:r>
              <a:rPr 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Th</a:t>
            </a:r>
            <a:r>
              <a:rPr lang="vi-VN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Lê </a:t>
            </a:r>
            <a:r>
              <a:rPr lang="en-US" sz="24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Nhựt</a:t>
            </a:r>
            <a:r>
              <a:rPr 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Thuỷ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Lê T</a:t>
            </a:r>
            <a:r>
              <a:rPr lang="vi-VN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</a:t>
            </a:r>
          </a:p>
          <a:p>
            <a:r>
              <a:rPr 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E23BB8-2655-4910-91A0-74A49DAA397F}"/>
              </a:ext>
            </a:extLst>
          </p:cNvPr>
          <p:cNvSpPr txBox="1"/>
          <p:nvPr/>
        </p:nvSpPr>
        <p:spPr>
          <a:xfrm>
            <a:off x="2846070" y="295595"/>
            <a:ext cx="654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BÁCH KHOA-ĐẠI HỌC ĐÀ NẴNG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297271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A3B7C5F-B528-45E8-85FD-53E4FB401666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6BB3A4-68C1-4AD1-BBFC-F6D46179CDA3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CF4D516-C29E-457A-93F7-1733867F0799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	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71E8472-A563-4630-869C-4BF7575E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4" y="2049876"/>
            <a:ext cx="6409446" cy="4165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3895905-90C1-48F7-B3A0-7D2F16FF5865}"/>
              </a:ext>
            </a:extLst>
          </p:cNvPr>
          <p:cNvSpPr txBox="1"/>
          <p:nvPr/>
        </p:nvSpPr>
        <p:spPr>
          <a:xfrm>
            <a:off x="6663194" y="2262481"/>
            <a:ext cx="55288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tin 1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xoá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xoá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export: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tin 1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 1 file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tải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load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5063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A479CA3-54C1-4FF1-B384-1AEFA1F7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3" y="1977007"/>
            <a:ext cx="7324423" cy="4698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E489FE-F6DA-4673-A070-3C61EDDD9FF1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9A35D5-0FDD-4B65-BA3B-92CA62142A8A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3E738A-0C86-45A4-A370-C9456F9E4A78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	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="" xmlns:a16="http://schemas.microsoft.com/office/drawing/2014/main" id="{D4F2068A-A6D6-4F47-ACAD-AD17FFE08E6E}"/>
              </a:ext>
            </a:extLst>
          </p:cNvPr>
          <p:cNvSpPr/>
          <p:nvPr/>
        </p:nvSpPr>
        <p:spPr>
          <a:xfrm>
            <a:off x="7659547" y="2452539"/>
            <a:ext cx="4340180" cy="305962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 textbox và combobox  hiển thị thông tin nhân viên ở row đã chọn trong danh sách nhân viên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39F05D-E0D9-45A7-8D9A-DEB190C6BAAA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DB44E5-8AAE-4856-A834-3B61BDEA3A1B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35A13F3-C70E-4CC3-93CB-CF23906E077E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	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5095584-11E2-4285-92A9-AC5E2FFB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15" y="1933711"/>
            <a:ext cx="5954405" cy="3726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539E04A-0C73-4408-9826-A83F918ECF83}"/>
              </a:ext>
            </a:extLst>
          </p:cNvPr>
          <p:cNvSpPr txBox="1"/>
          <p:nvPr/>
        </p:nvSpPr>
        <p:spPr>
          <a:xfrm>
            <a:off x="105177" y="5811503"/>
            <a:ext cx="5035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dung ở textbox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combobox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79643701-D7BE-474E-9C0B-379A70FC4F56}"/>
              </a:ext>
            </a:extLst>
          </p:cNvPr>
          <p:cNvCxnSpPr>
            <a:cxnSpLocks/>
          </p:cNvCxnSpPr>
          <p:nvPr/>
        </p:nvCxnSpPr>
        <p:spPr>
          <a:xfrm>
            <a:off x="4906851" y="5342658"/>
            <a:ext cx="804930" cy="4875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05BC1CD-1FB2-46BD-A6F5-0F8553E34873}"/>
              </a:ext>
            </a:extLst>
          </p:cNvPr>
          <p:cNvSpPr txBox="1"/>
          <p:nvPr/>
        </p:nvSpPr>
        <p:spPr>
          <a:xfrm>
            <a:off x="5525108" y="5811504"/>
            <a:ext cx="5035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file excel.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BEDCD6A2-E668-4E29-9FF0-C9C08D011452}"/>
              </a:ext>
            </a:extLst>
          </p:cNvPr>
          <p:cNvCxnSpPr>
            <a:cxnSpLocks/>
          </p:cNvCxnSpPr>
          <p:nvPr/>
        </p:nvCxnSpPr>
        <p:spPr>
          <a:xfrm flipH="1">
            <a:off x="3411050" y="5342658"/>
            <a:ext cx="295623" cy="4875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1221224-5D40-44FC-BDCD-1D4F9B494973}"/>
              </a:ext>
            </a:extLst>
          </p:cNvPr>
          <p:cNvSpPr/>
          <p:nvPr/>
        </p:nvSpPr>
        <p:spPr>
          <a:xfrm>
            <a:off x="7660189" y="2091170"/>
            <a:ext cx="45318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(*)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trống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huỷ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thoát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6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.fdad3-1.fna.fbcdn.net/v/t1.15752-9/49132377_2739519826272461_8533043601226072064_n.png?_nc_cat=102&amp;_nc_eui2=AeFtTbKizUC02s6Ehfnqm-i_ByjAlGZerTbIlrWewEqVH9Jdhh76Lih-qhDZa86nRfuC1fo8yDtgJELi8oeuptMyUFZ8x3I6ir4v3-hFwKabTQ&amp;_nc_oc=AQlvbnfap6joXbQGhqfTrwW_U34YVxGq2zDsubJ69wIfIqWQDFP10Dixd19ohlUUORg&amp;_nc_ht=scontent.fdad3-1.fna&amp;oh=3ebd24ba3b85b488bac43d66b51a9c76&amp;oe=5C955B26">
            <a:extLst>
              <a:ext uri="{FF2B5EF4-FFF2-40B4-BE49-F238E27FC236}">
                <a16:creationId xmlns="" xmlns:a16="http://schemas.microsoft.com/office/drawing/2014/main" id="{DB85A980-52D5-4464-AD05-52B72D9AF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66" y="2383031"/>
            <a:ext cx="6974484" cy="357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FF7ABA5-9F3B-4DE1-8A2E-4E6BF96B1696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B75982B-9F2E-41D0-9CB0-ED6C8C980CD0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4BEE692-17A4-478F-9AED-DB7FB5FB0F9C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	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6F3A3C1-26E6-4335-B4D3-3E0CEDC82A50}"/>
              </a:ext>
            </a:extLst>
          </p:cNvPr>
          <p:cNvSpPr txBox="1"/>
          <p:nvPr/>
        </p:nvSpPr>
        <p:spPr>
          <a:xfrm>
            <a:off x="6387921" y="1746174"/>
            <a:ext cx="377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file excel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59EB69C-315F-49E0-B4DC-7A0ACF6B1DDB}"/>
              </a:ext>
            </a:extLst>
          </p:cNvPr>
          <p:cNvSpPr txBox="1"/>
          <p:nvPr/>
        </p:nvSpPr>
        <p:spPr>
          <a:xfrm>
            <a:off x="38637" y="2457954"/>
            <a:ext cx="4899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import: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ra đ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ờng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LoadDgv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ở file excel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datagridview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sheet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huỷ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thoát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khỏi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12849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6781F40-67CA-485D-9199-6F1739CA89B7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527C02-E013-4DD0-8B8A-221F23EDAB0D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CCA26C-1F97-45DC-9216-45FF4CB32B70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	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liên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956840-F156-4881-8E5C-D613F689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7" y="2137682"/>
            <a:ext cx="6789266" cy="311397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B774F26D-6057-42B5-B648-765EF43544D9}"/>
              </a:ext>
            </a:extLst>
          </p:cNvPr>
          <p:cNvSpPr/>
          <p:nvPr/>
        </p:nvSpPr>
        <p:spPr>
          <a:xfrm>
            <a:off x="7692081" y="3422822"/>
            <a:ext cx="568411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19A0EC1B-ABE9-4B44-B961-6106E5ECF3D0}"/>
              </a:ext>
            </a:extLst>
          </p:cNvPr>
          <p:cNvSpPr/>
          <p:nvPr/>
        </p:nvSpPr>
        <p:spPr>
          <a:xfrm>
            <a:off x="8999078" y="2432971"/>
            <a:ext cx="2879124" cy="2347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Thông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tin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91BA649-0BDA-441D-BDBC-8C175EFB4EB1}"/>
              </a:ext>
            </a:extLst>
          </p:cNvPr>
          <p:cNvSpPr txBox="1"/>
          <p:nvPr/>
        </p:nvSpPr>
        <p:spPr>
          <a:xfrm>
            <a:off x="729803" y="5600192"/>
            <a:ext cx="637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Nút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Home: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thoát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liên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trở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0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1CCAE1-D7B3-4B1D-A6D1-7B6BA7C26EC4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9D8329-92DD-47E5-970A-820D81222929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2BB7950-B3EB-48AF-A16B-712D27081381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	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thống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kê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DFFBC62-AC50-4915-BB80-D90ADF72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3" y="2049875"/>
            <a:ext cx="7369604" cy="3368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30B9244-CD62-48BE-9C1C-AF5C43329F88}"/>
              </a:ext>
            </a:extLst>
          </p:cNvPr>
          <p:cNvSpPr txBox="1"/>
          <p:nvPr/>
        </p:nvSpPr>
        <p:spPr>
          <a:xfrm>
            <a:off x="7861259" y="1841264"/>
            <a:ext cx="4330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tr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ờng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khoa,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tr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ờng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thoát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thoát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EF80E10D-9C6F-44E8-9E40-69E954E0F3C1}"/>
              </a:ext>
            </a:extLst>
          </p:cNvPr>
          <p:cNvCxnSpPr>
            <a:cxnSpLocks/>
          </p:cNvCxnSpPr>
          <p:nvPr/>
        </p:nvCxnSpPr>
        <p:spPr>
          <a:xfrm>
            <a:off x="5537915" y="4842456"/>
            <a:ext cx="1030310" cy="9015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6717890-3C0A-491F-9926-2C87189130E2}"/>
              </a:ext>
            </a:extLst>
          </p:cNvPr>
          <p:cNvCxnSpPr>
            <a:cxnSpLocks/>
          </p:cNvCxnSpPr>
          <p:nvPr/>
        </p:nvCxnSpPr>
        <p:spPr>
          <a:xfrm flipH="1">
            <a:off x="3854485" y="5081474"/>
            <a:ext cx="614484" cy="6625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8876741-B9CC-4441-8C14-7483BD56F2B9}"/>
              </a:ext>
            </a:extLst>
          </p:cNvPr>
          <p:cNvSpPr txBox="1"/>
          <p:nvPr/>
        </p:nvSpPr>
        <p:spPr>
          <a:xfrm>
            <a:off x="6441584" y="5657671"/>
            <a:ext cx="4505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khoa/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ban/tr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ờng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01D037A-E473-49B7-B0A0-8C550E9D81DA}"/>
              </a:ext>
            </a:extLst>
          </p:cNvPr>
          <p:cNvSpPr txBox="1"/>
          <p:nvPr/>
        </p:nvSpPr>
        <p:spPr>
          <a:xfrm>
            <a:off x="912956" y="5680179"/>
            <a:ext cx="329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thoại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khoa/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</a:t>
            </a:r>
          </a:p>
        </p:txBody>
      </p:sp>
    </p:spTree>
    <p:extLst>
      <p:ext uri="{BB962C8B-B14F-4D97-AF65-F5344CB8AC3E}">
        <p14:creationId xmlns:p14="http://schemas.microsoft.com/office/powerpoint/2010/main" val="418762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63B5DE-3376-400C-AA3C-22CDC94839BF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2A1E55-5B11-417E-AB0F-20465760B1B6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67B378-644B-4CE6-BEB3-40A200BE959B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	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thống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kê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515AED-36A3-4346-830E-4CF92BCB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66" y="2825559"/>
            <a:ext cx="1866900" cy="3848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A72DB14-5477-4499-8F7F-DE76B361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88" y="2825560"/>
            <a:ext cx="2086378" cy="3848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AFC39-0E3C-4624-8FEA-06C6AE1822D3}"/>
              </a:ext>
            </a:extLst>
          </p:cNvPr>
          <p:cNvSpPr txBox="1"/>
          <p:nvPr/>
        </p:nvSpPr>
        <p:spPr>
          <a:xfrm>
            <a:off x="914400" y="1913658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 khoa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khoa/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ban,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khoa/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ban. </a:t>
            </a:r>
          </a:p>
        </p:txBody>
      </p:sp>
    </p:spTree>
    <p:extLst>
      <p:ext uri="{BB962C8B-B14F-4D97-AF65-F5344CB8AC3E}">
        <p14:creationId xmlns:p14="http://schemas.microsoft.com/office/powerpoint/2010/main" val="98980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637B13-9DF3-4968-A749-A914DEE3810A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3A1A89A-AE8B-47AE-9BE8-516BD7BB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31960" y="3078051"/>
            <a:ext cx="7328079" cy="24727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E7A9BFF-C29C-48DD-BB0A-54CA0EA08C27}"/>
              </a:ext>
            </a:extLst>
          </p:cNvPr>
          <p:cNvSpPr/>
          <p:nvPr/>
        </p:nvSpPr>
        <p:spPr>
          <a:xfrm>
            <a:off x="3926406" y="1795357"/>
            <a:ext cx="451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5400" b="1" cap="none" spc="0" dirty="0">
              <a:ln/>
              <a:solidFill>
                <a:schemeClr val="accent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7FCF6E-7795-4B5C-9B6D-C9A5672FEF3B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</a:t>
            </a:r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406D615-AE68-49E5-ABAD-31748DDFF27F}"/>
              </a:ext>
            </a:extLst>
          </p:cNvPr>
          <p:cNvSpPr txBox="1"/>
          <p:nvPr/>
        </p:nvSpPr>
        <p:spPr>
          <a:xfrm>
            <a:off x="1562045" y="2515616"/>
            <a:ext cx="27303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NhanVien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Hinhanh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HocVi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HocHam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Khoa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PhongBan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ChucVu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NguoiDung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7F1253B-FE25-4523-93F5-0AACC4F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80" y="635944"/>
            <a:ext cx="6122938" cy="6107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69AEBD7-4093-4A95-B292-6A104AB88D90}"/>
              </a:ext>
            </a:extLst>
          </p:cNvPr>
          <p:cNvSpPr txBox="1"/>
          <p:nvPr/>
        </p:nvSpPr>
        <p:spPr>
          <a:xfrm>
            <a:off x="742682" y="1534807"/>
            <a:ext cx="479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mối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bảng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9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C02576-3870-4BCD-9C21-FEF65F297902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09A423-FA71-4185-8A42-3A95442175CC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</a:t>
            </a:r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BD38628-C2CB-4D09-A1DC-05BFA70DB63B}"/>
              </a:ext>
            </a:extLst>
          </p:cNvPr>
          <p:cNvSpPr txBox="1"/>
          <p:nvPr/>
        </p:nvSpPr>
        <p:spPr>
          <a:xfrm>
            <a:off x="742682" y="1534807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	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Danh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sách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bảng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47718EF4-7875-4026-AC31-03189D641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28195"/>
              </p:ext>
            </p:extLst>
          </p:nvPr>
        </p:nvGraphicFramePr>
        <p:xfrm>
          <a:off x="636787" y="2515616"/>
          <a:ext cx="10918424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27">
                  <a:extLst>
                    <a:ext uri="{9D8B030D-6E8A-4147-A177-3AD203B41FA5}">
                      <a16:colId xmlns="" xmlns:a16="http://schemas.microsoft.com/office/drawing/2014/main" val="3490793770"/>
                    </a:ext>
                  </a:extLst>
                </a:gridCol>
                <a:gridCol w="1519707">
                  <a:extLst>
                    <a:ext uri="{9D8B030D-6E8A-4147-A177-3AD203B41FA5}">
                      <a16:colId xmlns="" xmlns:a16="http://schemas.microsoft.com/office/drawing/2014/main" val="1548616584"/>
                    </a:ext>
                  </a:extLst>
                </a:gridCol>
                <a:gridCol w="1171977">
                  <a:extLst>
                    <a:ext uri="{9D8B030D-6E8A-4147-A177-3AD203B41FA5}">
                      <a16:colId xmlns="" xmlns:a16="http://schemas.microsoft.com/office/drawing/2014/main" val="2704876795"/>
                    </a:ext>
                  </a:extLst>
                </a:gridCol>
                <a:gridCol w="6137500">
                  <a:extLst>
                    <a:ext uri="{9D8B030D-6E8A-4147-A177-3AD203B41FA5}">
                      <a16:colId xmlns="" xmlns:a16="http://schemas.microsoft.com/office/drawing/2014/main" val="3163129899"/>
                    </a:ext>
                  </a:extLst>
                </a:gridCol>
                <a:gridCol w="1455313">
                  <a:extLst>
                    <a:ext uri="{9D8B030D-6E8A-4147-A177-3AD203B41FA5}">
                      <a16:colId xmlns="" xmlns:a16="http://schemas.microsoft.com/office/drawing/2014/main" val="1513699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Tên lớp/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bảng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Loại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Ý </a:t>
                      </a:r>
                      <a:r>
                        <a:rPr lang="en-US" sz="1800" dirty="0" err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nghĩa</a:t>
                      </a:r>
                      <a:endParaRPr lang="en-US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chú</a:t>
                      </a:r>
                      <a:endParaRPr 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664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NhanVien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thông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tin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của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tất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cả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nhân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viên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Nhân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viên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84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HinhAnh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hình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ảnh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nhân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viên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trong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ờng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Đại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Học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Bách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khoa.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Hình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ảnh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930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HocVi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Cho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biết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các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học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vị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trong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ờng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Đại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Học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Bách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khoa.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Học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vị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4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HocHam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Cho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biết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các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học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hàm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trong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ờng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Đại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Học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Bách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khoa.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Học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hàm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904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Khoa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thông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tin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về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các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khoa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trong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ờng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Đại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học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Bách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khoa.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Khoa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277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PhongBan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thông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tin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về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các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phòng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ban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trong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ờng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Đại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học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Bách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khoa.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Phòng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28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ChucVu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Cho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biết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các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chức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vụ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trong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ờng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Đại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học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Bách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khoa.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Chức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vụ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443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NguoiDung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thông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tin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đăng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nhập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của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ng</a:t>
                      </a:r>
                      <a:r>
                        <a:rPr lang="vi-V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ời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dùng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</a:t>
                      </a:r>
                      <a:r>
                        <a:rPr lang="vi-VN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ư</a:t>
                      </a:r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ời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dùng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312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39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09ACEF-2329-43F0-83BB-2201D7C13152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7E307C7-293E-4FAE-8506-E663C8268C27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</a:t>
            </a:r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EED2D4-7E74-4986-AC22-FE2307D65B10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	Chi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tiết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kiểu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bảng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E7AC0F-56C8-45C5-8931-0215F2F75C67}"/>
              </a:ext>
            </a:extLst>
          </p:cNvPr>
          <p:cNvSpPr txBox="1"/>
          <p:nvPr/>
        </p:nvSpPr>
        <p:spPr>
          <a:xfrm>
            <a:off x="1352282" y="2189408"/>
            <a:ext cx="250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HinhAnh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C4CD865-DE68-4FAB-8FAA-35B25E83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8" y="2722674"/>
            <a:ext cx="4285458" cy="1076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397ADE9-27B5-463B-A9EB-7CC165ADB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990" y="2722674"/>
            <a:ext cx="4362717" cy="1076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D3776D-69FB-4E61-BDE1-C404E781B35C}"/>
              </a:ext>
            </a:extLst>
          </p:cNvPr>
          <p:cNvSpPr txBox="1"/>
          <p:nvPr/>
        </p:nvSpPr>
        <p:spPr>
          <a:xfrm>
            <a:off x="6812990" y="2189407"/>
            <a:ext cx="250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ChucVu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1BA0FBF-942A-4045-AD3C-7A6E22C5E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288" y="4819439"/>
            <a:ext cx="4189936" cy="10768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6356C4D-B2F5-46D6-826F-0D731A5F6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990" y="4819439"/>
            <a:ext cx="4318089" cy="1076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30BF962-ED3A-421F-A4AC-4BE85464C4F4}"/>
              </a:ext>
            </a:extLst>
          </p:cNvPr>
          <p:cNvSpPr txBox="1"/>
          <p:nvPr/>
        </p:nvSpPr>
        <p:spPr>
          <a:xfrm>
            <a:off x="1351288" y="4252756"/>
            <a:ext cx="250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HocVi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61169FA-2845-4364-AE6F-15D1A9E72C4C}"/>
              </a:ext>
            </a:extLst>
          </p:cNvPr>
          <p:cNvSpPr txBox="1"/>
          <p:nvPr/>
        </p:nvSpPr>
        <p:spPr>
          <a:xfrm>
            <a:off x="6812990" y="4318358"/>
            <a:ext cx="250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HocHam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57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55A6908-963F-4FA6-BA42-50760105CC25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BE57CE7-9693-424C-BDBA-E00E45B7DCBC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</a:t>
            </a:r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6D9663-B783-4350-8E4F-4C2C40E75BDE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	Chi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tiết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kiểu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bảng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91105A-55BD-49E5-B2A2-7BBB15E6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4" y="2666279"/>
            <a:ext cx="4598458" cy="115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8917BD-7D28-40B2-B7BB-30DFAC51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21" y="2666278"/>
            <a:ext cx="4657142" cy="115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38EACA5-A044-4B90-9708-50062EF86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05" y="4819439"/>
            <a:ext cx="4639164" cy="1428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949B48B-5D9C-4A4C-86A3-237CF598DED0}"/>
              </a:ext>
            </a:extLst>
          </p:cNvPr>
          <p:cNvSpPr txBox="1"/>
          <p:nvPr/>
        </p:nvSpPr>
        <p:spPr>
          <a:xfrm>
            <a:off x="984284" y="2140415"/>
            <a:ext cx="330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Khoa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B36CC0C-E247-4EAB-83B4-3C7D99B4C00E}"/>
              </a:ext>
            </a:extLst>
          </p:cNvPr>
          <p:cNvSpPr txBox="1"/>
          <p:nvPr/>
        </p:nvSpPr>
        <p:spPr>
          <a:xfrm>
            <a:off x="6387921" y="2121587"/>
            <a:ext cx="330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NguoiDung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1C5AC21-AC18-41A8-9BEE-D92B4AFFB4B0}"/>
              </a:ext>
            </a:extLst>
          </p:cNvPr>
          <p:cNvSpPr txBox="1"/>
          <p:nvPr/>
        </p:nvSpPr>
        <p:spPr>
          <a:xfrm>
            <a:off x="984284" y="4255921"/>
            <a:ext cx="330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PhongBan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6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F278C1F-A4BF-40C9-A2F4-7C05458E4390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45611A2-49C0-4BE1-B87A-862C99A9D98D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</a:t>
            </a:r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EF7B945-B3DE-4183-BBA3-A160E751B359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	Chi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tiết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kiểu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bảng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C92954A-F1CA-46C4-9EB8-806F1882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06" y="2280499"/>
            <a:ext cx="3940935" cy="4410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653E3E-B58C-4805-84AB-FF5FC63EE034}"/>
              </a:ext>
            </a:extLst>
          </p:cNvPr>
          <p:cNvSpPr txBox="1"/>
          <p:nvPr/>
        </p:nvSpPr>
        <p:spPr>
          <a:xfrm>
            <a:off x="919889" y="2265318"/>
            <a:ext cx="330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NhanVien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7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EC943D6-690D-4C3B-87D8-06CE86DDE1E9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5A465BC-9DCE-489C-B401-0607B4AB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7" y="2170090"/>
            <a:ext cx="5098935" cy="389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37E3241-7483-4C39-8081-84155E8F34AA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CA6DD5-467D-42D8-99E4-A0271CB68211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	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đăng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DCB2EFB-6B82-475B-8FD1-B42C1F27A2FF}"/>
              </a:ext>
            </a:extLst>
          </p:cNvPr>
          <p:cNvSpPr/>
          <p:nvPr/>
        </p:nvSpPr>
        <p:spPr>
          <a:xfrm>
            <a:off x="5812450" y="2170090"/>
            <a:ext cx="6469703" cy="237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tin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đăng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mật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khẩu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nhấn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Huỷ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thoát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6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41CC1CB-934B-417A-885B-2A951C87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" y="2215731"/>
            <a:ext cx="6005906" cy="3908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5AC7DC-4AA1-402A-AD2F-EC35747FBACE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EBBD24-D195-4037-9A05-6516F7D37EDC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06984D-269B-4AF4-8022-F20D262D5195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	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100422-9364-43B1-9105-8BDB904DF079}"/>
              </a:ext>
            </a:extLst>
          </p:cNvPr>
          <p:cNvSpPr txBox="1"/>
          <p:nvPr/>
        </p:nvSpPr>
        <p:spPr>
          <a:xfrm>
            <a:off x="6096000" y="2295670"/>
            <a:ext cx="6126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vụ-cập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ờng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1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50FB25-9F26-4733-AA55-27F4A2183E8C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ờng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khoa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601FDD-1D2A-4610-9833-098B1C42932D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E1044CB-CA52-4E89-8C40-056A0A5A513F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	Form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9389CED-0F09-4EBD-87D5-D0EABB10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1" y="1977007"/>
            <a:ext cx="8903970" cy="44000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D11304A-354E-4383-935D-44D392647C41}"/>
              </a:ext>
            </a:extLst>
          </p:cNvPr>
          <p:cNvCxnSpPr>
            <a:cxnSpLocks/>
          </p:cNvCxnSpPr>
          <p:nvPr/>
        </p:nvCxnSpPr>
        <p:spPr>
          <a:xfrm flipH="1">
            <a:off x="1996226" y="5164428"/>
            <a:ext cx="2601532" cy="3219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B230250-5FE9-423B-A0D8-A29B73EDE20A}"/>
              </a:ext>
            </a:extLst>
          </p:cNvPr>
          <p:cNvCxnSpPr>
            <a:cxnSpLocks/>
          </p:cNvCxnSpPr>
          <p:nvPr/>
        </p:nvCxnSpPr>
        <p:spPr>
          <a:xfrm>
            <a:off x="8216721" y="5164428"/>
            <a:ext cx="1449696" cy="16098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4B58EC8-2D2C-4FA5-8D27-B1039D8D16B1}"/>
              </a:ext>
            </a:extLst>
          </p:cNvPr>
          <p:cNvSpPr/>
          <p:nvPr/>
        </p:nvSpPr>
        <p:spPr>
          <a:xfrm>
            <a:off x="238986" y="5342658"/>
            <a:ext cx="2045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4B81113-3CA0-438C-8461-EF3B6478B98B}"/>
              </a:ext>
            </a:extLst>
          </p:cNvPr>
          <p:cNvSpPr/>
          <p:nvPr/>
        </p:nvSpPr>
        <p:spPr>
          <a:xfrm>
            <a:off x="9378650" y="5270679"/>
            <a:ext cx="2813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162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701</TotalTime>
  <Words>1044</Words>
  <Application>Microsoft Office PowerPoint</Application>
  <PresentationFormat>Custom</PresentationFormat>
  <Paragraphs>154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Tường Vi</dc:creator>
  <cp:lastModifiedBy>Thu Nguyen</cp:lastModifiedBy>
  <cp:revision>26</cp:revision>
  <dcterms:created xsi:type="dcterms:W3CDTF">2018-12-23T08:25:33Z</dcterms:created>
  <dcterms:modified xsi:type="dcterms:W3CDTF">2019-01-07T14:28:51Z</dcterms:modified>
</cp:coreProperties>
</file>