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60" r:id="rId3"/>
    <p:sldId id="261" r:id="rId4"/>
    <p:sldId id="262" r:id="rId5"/>
    <p:sldId id="259" r:id="rId6"/>
    <p:sldId id="257" r:id="rId7"/>
    <p:sldId id="263" r:id="rId8"/>
    <p:sldId id="264" r:id="rId9"/>
    <p:sldId id="265" r:id="rId10"/>
    <p:sldId id="274" r:id="rId11"/>
    <p:sldId id="275" r:id="rId12"/>
    <p:sldId id="276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2019-08-18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5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2019-08-18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1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2019-08-18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41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2019-08-18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1012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2019-08-18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50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2019-08-18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0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2019-08-18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05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2019-08-18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30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2019-08-18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5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2019-08-18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2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2019-08-18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5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2019-08-18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7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2019-08-18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2019-08-18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8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2019-08-18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1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2019-08-18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4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2019-08-18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2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2019-08-18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ix.org/linux/archives/9565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8EF9C-4F14-4650-936C-4ADE810BFEDF}"/>
              </a:ext>
            </a:extLst>
          </p:cNvPr>
          <p:cNvSpPr txBox="1"/>
          <p:nvPr/>
        </p:nvSpPr>
        <p:spPr>
          <a:xfrm>
            <a:off x="1368460" y="2102822"/>
            <a:ext cx="9504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b="1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ダナン工科大学の人事を管理する</a:t>
            </a:r>
            <a:endParaRPr lang="en-US" altLang="ja-JP" sz="4400" b="1" dirty="0" smtClean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ja-JP" altLang="en-US" sz="4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システム</a:t>
            </a:r>
            <a:endParaRPr lang="en-US" sz="4400" b="1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68390" y="4036423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/>
              <a:t>プログラミング言語：</a:t>
            </a:r>
            <a:r>
              <a:rPr lang="en-US" altLang="ja-JP" sz="3200" b="1" dirty="0" smtClean="0"/>
              <a:t>C#</a:t>
            </a:r>
          </a:p>
          <a:p>
            <a:r>
              <a:rPr lang="ja-JP" altLang="en-US" sz="3200" b="1" dirty="0"/>
              <a:t>人</a:t>
            </a:r>
            <a:r>
              <a:rPr lang="ja-JP" altLang="en-US" sz="3200" b="1" dirty="0" smtClean="0"/>
              <a:t>数：</a:t>
            </a:r>
            <a:r>
              <a:rPr lang="en-US" altLang="ja-JP" sz="3200" b="1" dirty="0" smtClean="0"/>
              <a:t>3</a:t>
            </a:r>
            <a:r>
              <a:rPr lang="ja-JP" altLang="en-US" sz="3200" b="1" dirty="0" smtClean="0"/>
              <a:t>人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7271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479CA3-54C1-4FF1-B384-1AEFA1F70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3" y="1977007"/>
            <a:ext cx="7324423" cy="4698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9A35D5-0FDD-4B65-BA3B-92CA62142A8A}"/>
              </a:ext>
            </a:extLst>
          </p:cNvPr>
          <p:cNvSpPr txBox="1"/>
          <p:nvPr/>
        </p:nvSpPr>
        <p:spPr>
          <a:xfrm>
            <a:off x="561786" y="796143"/>
            <a:ext cx="440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ja-JP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インターフェー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E738A-0C86-45A4-A370-C9456F9E4A78}"/>
              </a:ext>
            </a:extLst>
          </p:cNvPr>
          <p:cNvSpPr txBox="1"/>
          <p:nvPr/>
        </p:nvSpPr>
        <p:spPr>
          <a:xfrm>
            <a:off x="729803" y="1515342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	</a:t>
            </a:r>
            <a:r>
              <a:rPr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メイン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5D545-3A2C-4F53-B84B-376DFB0D4693}"/>
              </a:ext>
            </a:extLst>
          </p:cNvPr>
          <p:cNvSpPr txBox="1"/>
          <p:nvPr/>
        </p:nvSpPr>
        <p:spPr>
          <a:xfrm>
            <a:off x="0" y="7104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ダナン工科大学の人事を管理す</a:t>
            </a:r>
            <a:r>
              <a:rPr lang="ja-JP" altLang="en-US" sz="2400" b="1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るシ</a:t>
            </a:r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ステム</a:t>
            </a:r>
            <a:endParaRPr lang="en-US" sz="2400" b="1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785462" y="3213463"/>
            <a:ext cx="3709851" cy="1136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人の情報を表</a:t>
            </a:r>
            <a:r>
              <a:rPr lang="ja-JP" altLang="en-US" b="1" dirty="0" smtClean="0">
                <a:solidFill>
                  <a:srgbClr val="FF0000"/>
                </a:solidFill>
              </a:rPr>
              <a:t>現</a:t>
            </a:r>
            <a:r>
              <a:rPr lang="vi-VN" altLang="ja-JP" b="1" dirty="0" smtClean="0">
                <a:solidFill>
                  <a:srgbClr val="FF0000"/>
                </a:solidFill>
              </a:rPr>
              <a:t>   </a:t>
            </a:r>
            <a:r>
              <a:rPr lang="ja-JP" altLang="en-US" b="1" dirty="0" smtClean="0">
                <a:solidFill>
                  <a:srgbClr val="FF0000"/>
                </a:solidFill>
              </a:rPr>
              <a:t>、消除</a:t>
            </a:r>
            <a:r>
              <a:rPr lang="vi-VN" altLang="ja-JP" b="1" dirty="0" smtClean="0">
                <a:solidFill>
                  <a:srgbClr val="FF0000"/>
                </a:solidFill>
              </a:rPr>
              <a:t> </a:t>
            </a:r>
            <a:r>
              <a:rPr lang="ja-JP" altLang="en-US" b="1" dirty="0" smtClean="0">
                <a:solidFill>
                  <a:srgbClr val="FF0000"/>
                </a:solidFill>
              </a:rPr>
              <a:t>、</a:t>
            </a:r>
            <a:r>
              <a:rPr lang="ja-JP" altLang="en-US" b="1" dirty="0" smtClean="0">
                <a:solidFill>
                  <a:srgbClr val="FF0000"/>
                </a:solidFill>
              </a:rPr>
              <a:t>編集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85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5A13F3-C70E-4CC3-93CB-CF23906E077E}"/>
              </a:ext>
            </a:extLst>
          </p:cNvPr>
          <p:cNvSpPr txBox="1"/>
          <p:nvPr/>
        </p:nvSpPr>
        <p:spPr>
          <a:xfrm>
            <a:off x="729803" y="1515342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	</a:t>
            </a:r>
            <a:r>
              <a:rPr lang="ja-JP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人を追加　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 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095584-11E2-4285-92A9-AC5E2FFBE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34" y="1933711"/>
            <a:ext cx="7889966" cy="49381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D5D545-3A2C-4F53-B84B-376DFB0D4693}"/>
              </a:ext>
            </a:extLst>
          </p:cNvPr>
          <p:cNvSpPr txBox="1"/>
          <p:nvPr/>
        </p:nvSpPr>
        <p:spPr>
          <a:xfrm>
            <a:off x="0" y="7104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ダナン工科大学の人事を管理す</a:t>
            </a:r>
            <a:r>
              <a:rPr lang="ja-JP" altLang="en-US" sz="2400" b="1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るシ</a:t>
            </a:r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ステム</a:t>
            </a:r>
            <a:endParaRPr lang="en-US" sz="2400" b="1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A35D5-0FDD-4B65-BA3B-92CA62142A8A}"/>
              </a:ext>
            </a:extLst>
          </p:cNvPr>
          <p:cNvSpPr txBox="1"/>
          <p:nvPr/>
        </p:nvSpPr>
        <p:spPr>
          <a:xfrm>
            <a:off x="561786" y="796143"/>
            <a:ext cx="440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ja-JP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インターフェー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26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content.fdad3-1.fna.fbcdn.net/v/t1.15752-9/49132377_2739519826272461_8533043601226072064_n.png?_nc_cat=102&amp;_nc_eui2=AeFtTbKizUC02s6Ehfnqm-i_ByjAlGZerTbIlrWewEqVH9Jdhh76Lih-qhDZa86nRfuC1fo8yDtgJELi8oeuptMyUFZ8x3I6ir4v3-hFwKabTQ&amp;_nc_oc=AQlvbnfap6joXbQGhqfTrwW_U34YVxGq2zDsubJ69wIfIqWQDFP10Dixd19ohlUUORg&amp;_nc_ht=scontent.fdad3-1.fna&amp;oh=3ebd24ba3b85b488bac43d66b51a9c76&amp;oe=5C955B26">
            <a:extLst>
              <a:ext uri="{FF2B5EF4-FFF2-40B4-BE49-F238E27FC236}">
                <a16:creationId xmlns:a16="http://schemas.microsoft.com/office/drawing/2014/main" id="{DB85A980-52D5-4464-AD05-52B72D9AF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273" y="2207838"/>
            <a:ext cx="8521996" cy="391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BEE692-17A4-478F-9AED-DB7FB5FB0F9C}"/>
              </a:ext>
            </a:extLst>
          </p:cNvPr>
          <p:cNvSpPr txBox="1"/>
          <p:nvPr/>
        </p:nvSpPr>
        <p:spPr>
          <a:xfrm>
            <a:off x="729803" y="1515342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	</a:t>
            </a:r>
            <a:r>
              <a:rPr lang="ja-JP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エクセルの人を追加　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5D545-3A2C-4F53-B84B-376DFB0D4693}"/>
              </a:ext>
            </a:extLst>
          </p:cNvPr>
          <p:cNvSpPr txBox="1"/>
          <p:nvPr/>
        </p:nvSpPr>
        <p:spPr>
          <a:xfrm>
            <a:off x="0" y="7104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ダナン工科大学の人事を管理す</a:t>
            </a:r>
            <a:r>
              <a:rPr lang="ja-JP" altLang="en-US" sz="2400" b="1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るシ</a:t>
            </a:r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ステム</a:t>
            </a:r>
            <a:endParaRPr lang="en-US" sz="2400" b="1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9A35D5-0FDD-4B65-BA3B-92CA62142A8A}"/>
              </a:ext>
            </a:extLst>
          </p:cNvPr>
          <p:cNvSpPr txBox="1"/>
          <p:nvPr/>
        </p:nvSpPr>
        <p:spPr>
          <a:xfrm>
            <a:off x="561786" y="796143"/>
            <a:ext cx="440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ja-JP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インターフェー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49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CCA26C-1F97-45DC-9216-45FF4CB32B70}"/>
              </a:ext>
            </a:extLst>
          </p:cNvPr>
          <p:cNvSpPr txBox="1"/>
          <p:nvPr/>
        </p:nvSpPr>
        <p:spPr>
          <a:xfrm>
            <a:off x="729803" y="1515342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3.	</a:t>
            </a:r>
            <a:r>
              <a:rPr lang="ja-JP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連絡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56840-F156-4881-8E5C-D613F689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87" y="2137682"/>
            <a:ext cx="9052476" cy="4152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5D545-3A2C-4F53-B84B-376DFB0D4693}"/>
              </a:ext>
            </a:extLst>
          </p:cNvPr>
          <p:cNvSpPr txBox="1"/>
          <p:nvPr/>
        </p:nvSpPr>
        <p:spPr>
          <a:xfrm>
            <a:off x="0" y="7104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ダナン工科大学の人事を管理す</a:t>
            </a:r>
            <a:r>
              <a:rPr lang="ja-JP" altLang="en-US" sz="2400" b="1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るシ</a:t>
            </a:r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ステム</a:t>
            </a:r>
            <a:endParaRPr lang="en-US" sz="2400" b="1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A35D5-0FDD-4B65-BA3B-92CA62142A8A}"/>
              </a:ext>
            </a:extLst>
          </p:cNvPr>
          <p:cNvSpPr txBox="1"/>
          <p:nvPr/>
        </p:nvSpPr>
        <p:spPr>
          <a:xfrm>
            <a:off x="561786" y="796143"/>
            <a:ext cx="440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ja-JP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インターフェー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0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BB7950-B3EB-48AF-A16B-712D27081381}"/>
              </a:ext>
            </a:extLst>
          </p:cNvPr>
          <p:cNvSpPr txBox="1"/>
          <p:nvPr/>
        </p:nvSpPr>
        <p:spPr>
          <a:xfrm>
            <a:off x="729803" y="1515342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4.	</a:t>
            </a:r>
            <a:r>
              <a:rPr lang="ja-JP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統計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FFBC62-AC50-4915-BB80-D90ADF72D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911" y="1977007"/>
            <a:ext cx="7369604" cy="336843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80E10D-9C6F-44E8-9E40-69E954E0F3C1}"/>
              </a:ext>
            </a:extLst>
          </p:cNvPr>
          <p:cNvCxnSpPr>
            <a:cxnSpLocks/>
          </p:cNvCxnSpPr>
          <p:nvPr/>
        </p:nvCxnSpPr>
        <p:spPr>
          <a:xfrm>
            <a:off x="6611930" y="4778657"/>
            <a:ext cx="1030310" cy="9015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717890-3C0A-491F-9926-2C87189130E2}"/>
              </a:ext>
            </a:extLst>
          </p:cNvPr>
          <p:cNvCxnSpPr>
            <a:cxnSpLocks/>
          </p:cNvCxnSpPr>
          <p:nvPr/>
        </p:nvCxnSpPr>
        <p:spPr>
          <a:xfrm flipH="1">
            <a:off x="4204951" y="5144599"/>
            <a:ext cx="758934" cy="7728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76741-B9CC-4441-8C14-7483BD56F2B9}"/>
              </a:ext>
            </a:extLst>
          </p:cNvPr>
          <p:cNvSpPr txBox="1"/>
          <p:nvPr/>
        </p:nvSpPr>
        <p:spPr>
          <a:xfrm>
            <a:off x="6638268" y="5680178"/>
            <a:ext cx="450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学</a:t>
            </a:r>
            <a:r>
              <a:rPr lang="ja-JP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部の人数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1D037A-E473-49B7-B0A0-8C550E9D81DA}"/>
              </a:ext>
            </a:extLst>
          </p:cNvPr>
          <p:cNvSpPr txBox="1"/>
          <p:nvPr/>
        </p:nvSpPr>
        <p:spPr>
          <a:xfrm>
            <a:off x="912956" y="5680179"/>
            <a:ext cx="3291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電話番号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D5D545-3A2C-4F53-B84B-376DFB0D4693}"/>
              </a:ext>
            </a:extLst>
          </p:cNvPr>
          <p:cNvSpPr txBox="1"/>
          <p:nvPr/>
        </p:nvSpPr>
        <p:spPr>
          <a:xfrm>
            <a:off x="0" y="7104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ダナン工科大学の人事を管理す</a:t>
            </a:r>
            <a:r>
              <a:rPr lang="ja-JP" altLang="en-US" sz="2400" b="1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るシ</a:t>
            </a:r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ステム</a:t>
            </a:r>
            <a:endParaRPr lang="en-US" sz="2400" b="1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A35D5-0FDD-4B65-BA3B-92CA62142A8A}"/>
              </a:ext>
            </a:extLst>
          </p:cNvPr>
          <p:cNvSpPr txBox="1"/>
          <p:nvPr/>
        </p:nvSpPr>
        <p:spPr>
          <a:xfrm>
            <a:off x="561786" y="796143"/>
            <a:ext cx="440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ja-JP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インターフェー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62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A1A89A-AE8B-47AE-9BE8-516BD7BB4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31960" y="3078051"/>
            <a:ext cx="7328079" cy="24727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7A9BFF-C29C-48DD-BB0A-54CA0EA08C27}"/>
              </a:ext>
            </a:extLst>
          </p:cNvPr>
          <p:cNvSpPr/>
          <p:nvPr/>
        </p:nvSpPr>
        <p:spPr>
          <a:xfrm>
            <a:off x="3926406" y="1795357"/>
            <a:ext cx="4519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5400" b="1" cap="none" spc="0" dirty="0">
              <a:ln/>
              <a:solidFill>
                <a:schemeClr val="accent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5D545-3A2C-4F53-B84B-376DFB0D4693}"/>
              </a:ext>
            </a:extLst>
          </p:cNvPr>
          <p:cNvSpPr txBox="1"/>
          <p:nvPr/>
        </p:nvSpPr>
        <p:spPr>
          <a:xfrm>
            <a:off x="0" y="7104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ダナン工科大学の人事を管理す</a:t>
            </a:r>
            <a:r>
              <a:rPr lang="ja-JP" altLang="en-US" sz="2400" b="1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るシ</a:t>
            </a:r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ステム</a:t>
            </a:r>
            <a:endParaRPr lang="en-US" sz="2400" b="1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7FCF6E-7795-4B5C-9B6D-C9A5672FEF3B}"/>
              </a:ext>
            </a:extLst>
          </p:cNvPr>
          <p:cNvSpPr txBox="1"/>
          <p:nvPr/>
        </p:nvSpPr>
        <p:spPr>
          <a:xfrm>
            <a:off x="444221" y="952069"/>
            <a:ext cx="329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ja-JP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データベース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6D615-AE68-49E5-ABAD-31748DDFF27F}"/>
              </a:ext>
            </a:extLst>
          </p:cNvPr>
          <p:cNvSpPr txBox="1"/>
          <p:nvPr/>
        </p:nvSpPr>
        <p:spPr>
          <a:xfrm>
            <a:off x="742683" y="2515617"/>
            <a:ext cx="40252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NhanVien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　</a:t>
            </a:r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テーブル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Hinhanh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　テーブ</a:t>
            </a:r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ル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HocVi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　テーブ</a:t>
            </a:r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ル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HocHam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　テーブ</a:t>
            </a:r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ル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　テーブ</a:t>
            </a:r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ル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PhongBan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　テーブ</a:t>
            </a:r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ル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ChucVu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　テーブ</a:t>
            </a:r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ル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NguoiDung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　テーブル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F1253B-FE25-4523-93F5-0AACC4FC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380" y="635944"/>
            <a:ext cx="6122938" cy="6107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D5D545-3A2C-4F53-B84B-376DFB0D4693}"/>
              </a:ext>
            </a:extLst>
          </p:cNvPr>
          <p:cNvSpPr txBox="1"/>
          <p:nvPr/>
        </p:nvSpPr>
        <p:spPr>
          <a:xfrm>
            <a:off x="1" y="0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ダナン工科大学の人事を管理す</a:t>
            </a:r>
            <a:r>
              <a:rPr lang="ja-JP" altLang="en-US" sz="2400" b="1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るシ</a:t>
            </a:r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ステム</a:t>
            </a:r>
            <a:endParaRPr lang="en-US" sz="2400" b="1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AEBD7-4093-4A95-B292-6A104AB88D90}"/>
              </a:ext>
            </a:extLst>
          </p:cNvPr>
          <p:cNvSpPr txBox="1"/>
          <p:nvPr/>
        </p:nvSpPr>
        <p:spPr>
          <a:xfrm>
            <a:off x="742682" y="1534807"/>
            <a:ext cx="479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外部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89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E307C7-293E-4FAE-8506-E663C8268C27}"/>
              </a:ext>
            </a:extLst>
          </p:cNvPr>
          <p:cNvSpPr txBox="1"/>
          <p:nvPr/>
        </p:nvSpPr>
        <p:spPr>
          <a:xfrm>
            <a:off x="561787" y="796143"/>
            <a:ext cx="329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ja-JP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データベース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ED2D4-7E74-4986-AC22-FE2307D65B10}"/>
              </a:ext>
            </a:extLst>
          </p:cNvPr>
          <p:cNvSpPr txBox="1"/>
          <p:nvPr/>
        </p:nvSpPr>
        <p:spPr>
          <a:xfrm>
            <a:off x="617197" y="1514075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ja-JP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詳細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7AC0F-56C8-45C5-8931-0215F2F75C67}"/>
              </a:ext>
            </a:extLst>
          </p:cNvPr>
          <p:cNvSpPr txBox="1"/>
          <p:nvPr/>
        </p:nvSpPr>
        <p:spPr>
          <a:xfrm>
            <a:off x="1352282" y="2189408"/>
            <a:ext cx="3285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HinhAnh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テーブル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4CD865-DE68-4FAB-8FAA-35B25E83E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88" y="2722674"/>
            <a:ext cx="4285458" cy="1076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97ADE9-27B5-463B-A9EB-7CC165ADB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990" y="2722674"/>
            <a:ext cx="4362717" cy="10768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D3776D-69FB-4E61-BDE1-C404E781B35C}"/>
              </a:ext>
            </a:extLst>
          </p:cNvPr>
          <p:cNvSpPr txBox="1"/>
          <p:nvPr/>
        </p:nvSpPr>
        <p:spPr>
          <a:xfrm>
            <a:off x="6812990" y="2189407"/>
            <a:ext cx="3323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ChucVu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　テーブル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BA0FBF-942A-4045-AD3C-7A6E22C5E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288" y="4819439"/>
            <a:ext cx="4189936" cy="10768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356C4D-B2F5-46D6-826F-0D731A5F6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2990" y="4819439"/>
            <a:ext cx="4318089" cy="10768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0BF962-ED3A-421F-A4AC-4BE85464C4F4}"/>
              </a:ext>
            </a:extLst>
          </p:cNvPr>
          <p:cNvSpPr txBox="1"/>
          <p:nvPr/>
        </p:nvSpPr>
        <p:spPr>
          <a:xfrm>
            <a:off x="1351288" y="4252756"/>
            <a:ext cx="2907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HocVi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　テーブル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169FA-2845-4364-AE6F-15D1A9E72C4C}"/>
              </a:ext>
            </a:extLst>
          </p:cNvPr>
          <p:cNvSpPr txBox="1"/>
          <p:nvPr/>
        </p:nvSpPr>
        <p:spPr>
          <a:xfrm>
            <a:off x="6812990" y="4318358"/>
            <a:ext cx="303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HocHam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　テーブル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5D545-3A2C-4F53-B84B-376DFB0D4693}"/>
              </a:ext>
            </a:extLst>
          </p:cNvPr>
          <p:cNvSpPr txBox="1"/>
          <p:nvPr/>
        </p:nvSpPr>
        <p:spPr>
          <a:xfrm>
            <a:off x="1" y="0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ダナン工科大学の人事を管理す</a:t>
            </a:r>
            <a:r>
              <a:rPr lang="ja-JP" altLang="en-US" sz="2400" b="1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るシ</a:t>
            </a:r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ステム</a:t>
            </a:r>
            <a:endParaRPr lang="en-US" sz="2400" b="1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57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E57CE7-9693-424C-BDBA-E00E45B7DCBC}"/>
              </a:ext>
            </a:extLst>
          </p:cNvPr>
          <p:cNvSpPr txBox="1"/>
          <p:nvPr/>
        </p:nvSpPr>
        <p:spPr>
          <a:xfrm>
            <a:off x="561787" y="796143"/>
            <a:ext cx="329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ja-JP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データベース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D9663-B783-4350-8E4F-4C2C40E75BDE}"/>
              </a:ext>
            </a:extLst>
          </p:cNvPr>
          <p:cNvSpPr txBox="1"/>
          <p:nvPr/>
        </p:nvSpPr>
        <p:spPr>
          <a:xfrm>
            <a:off x="729803" y="1515342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3.	</a:t>
            </a:r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詳細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91105A-55BD-49E5-B2A2-7BBB15E6D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84" y="2666279"/>
            <a:ext cx="4598458" cy="1152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8917BD-7D28-40B2-B7BB-30DFAC51D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921" y="2666278"/>
            <a:ext cx="4657142" cy="1152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EACA5-A044-4B90-9708-50062EF86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05" y="4819439"/>
            <a:ext cx="4639164" cy="1428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49B48B-5D9C-4A4C-86A3-237CF598DED0}"/>
              </a:ext>
            </a:extLst>
          </p:cNvPr>
          <p:cNvSpPr txBox="1"/>
          <p:nvPr/>
        </p:nvSpPr>
        <p:spPr>
          <a:xfrm>
            <a:off x="984284" y="2140415"/>
            <a:ext cx="3309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　テーブル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36CC0C-E247-4EAB-83B4-3C7D99B4C00E}"/>
              </a:ext>
            </a:extLst>
          </p:cNvPr>
          <p:cNvSpPr txBox="1"/>
          <p:nvPr/>
        </p:nvSpPr>
        <p:spPr>
          <a:xfrm>
            <a:off x="6387921" y="2121587"/>
            <a:ext cx="3309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NguoiDung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テーブル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5AC21-AC18-41A8-9BEE-D92B4AFFB4B0}"/>
              </a:ext>
            </a:extLst>
          </p:cNvPr>
          <p:cNvSpPr txBox="1"/>
          <p:nvPr/>
        </p:nvSpPr>
        <p:spPr>
          <a:xfrm>
            <a:off x="984284" y="4255921"/>
            <a:ext cx="3309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PhongBan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　テーブル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D5D545-3A2C-4F53-B84B-376DFB0D4693}"/>
              </a:ext>
            </a:extLst>
          </p:cNvPr>
          <p:cNvSpPr txBox="1"/>
          <p:nvPr/>
        </p:nvSpPr>
        <p:spPr>
          <a:xfrm>
            <a:off x="1" y="0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ダナン工科大学の人事を管理す</a:t>
            </a:r>
            <a:r>
              <a:rPr lang="ja-JP" altLang="en-US" sz="2400" b="1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るシ</a:t>
            </a:r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ステム</a:t>
            </a:r>
            <a:endParaRPr lang="en-US" sz="2400" b="1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6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5611A2-49C0-4BE1-B87A-862C99A9D98D}"/>
              </a:ext>
            </a:extLst>
          </p:cNvPr>
          <p:cNvSpPr txBox="1"/>
          <p:nvPr/>
        </p:nvSpPr>
        <p:spPr>
          <a:xfrm>
            <a:off x="677551" y="899788"/>
            <a:ext cx="329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ja-JP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データベース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7B945-B3DE-4183-BBA3-A160E751B359}"/>
              </a:ext>
            </a:extLst>
          </p:cNvPr>
          <p:cNvSpPr txBox="1"/>
          <p:nvPr/>
        </p:nvSpPr>
        <p:spPr>
          <a:xfrm>
            <a:off x="677551" y="1546119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ja-JP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詳細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92954A-F1CA-46C4-9EB8-806F1882E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06" y="2280499"/>
            <a:ext cx="3940935" cy="4410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653E3E-B58C-4805-84AB-FF5FC63EE034}"/>
              </a:ext>
            </a:extLst>
          </p:cNvPr>
          <p:cNvSpPr txBox="1"/>
          <p:nvPr/>
        </p:nvSpPr>
        <p:spPr>
          <a:xfrm>
            <a:off x="919889" y="2265318"/>
            <a:ext cx="3309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NhanVien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　テーブル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5D545-3A2C-4F53-B84B-376DFB0D4693}"/>
              </a:ext>
            </a:extLst>
          </p:cNvPr>
          <p:cNvSpPr txBox="1"/>
          <p:nvPr/>
        </p:nvSpPr>
        <p:spPr>
          <a:xfrm>
            <a:off x="1" y="0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ダナン工科大学の人事を管理す</a:t>
            </a:r>
            <a:r>
              <a:rPr lang="ja-JP" altLang="en-US" sz="2400" b="1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るシ</a:t>
            </a:r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ステム</a:t>
            </a:r>
            <a:endParaRPr lang="en-US" sz="2400" b="1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7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A465BC-9DCE-489C-B401-0607B4AB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87" y="2170090"/>
            <a:ext cx="8987162" cy="389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7E3241-7483-4C39-8081-84155E8F34AA}"/>
              </a:ext>
            </a:extLst>
          </p:cNvPr>
          <p:cNvSpPr txBox="1"/>
          <p:nvPr/>
        </p:nvSpPr>
        <p:spPr>
          <a:xfrm>
            <a:off x="266163" y="828177"/>
            <a:ext cx="434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ja-JP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インターフェース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A6DD5-467D-42D8-99E4-A0271CB68211}"/>
              </a:ext>
            </a:extLst>
          </p:cNvPr>
          <p:cNvSpPr txBox="1"/>
          <p:nvPr/>
        </p:nvSpPr>
        <p:spPr>
          <a:xfrm>
            <a:off x="729803" y="1515342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	</a:t>
            </a:r>
            <a:r>
              <a:rPr lang="ja-JP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ログイン　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5D545-3A2C-4F53-B84B-376DFB0D4693}"/>
              </a:ext>
            </a:extLst>
          </p:cNvPr>
          <p:cNvSpPr txBox="1"/>
          <p:nvPr/>
        </p:nvSpPr>
        <p:spPr>
          <a:xfrm>
            <a:off x="0" y="7104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ダナン工科大学の人事を管理す</a:t>
            </a:r>
            <a:r>
              <a:rPr lang="ja-JP" altLang="en-US" sz="2400" b="1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るシ</a:t>
            </a:r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ステム</a:t>
            </a:r>
            <a:endParaRPr lang="en-US" sz="2400" b="1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798526" y="3566160"/>
            <a:ext cx="2821577" cy="4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9548949" y="2847703"/>
            <a:ext cx="2103119" cy="627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ユーザー名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98526" y="4598126"/>
            <a:ext cx="1907177" cy="57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705703" y="4870790"/>
            <a:ext cx="1763485" cy="455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パスワード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6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1CC1CB-934B-417A-885B-2A951C871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135" y="2049874"/>
            <a:ext cx="8385841" cy="4808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EBBD24-D195-4037-9A05-6516F7D37EDC}"/>
              </a:ext>
            </a:extLst>
          </p:cNvPr>
          <p:cNvSpPr txBox="1"/>
          <p:nvPr/>
        </p:nvSpPr>
        <p:spPr>
          <a:xfrm>
            <a:off x="378907" y="665338"/>
            <a:ext cx="4545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ja-JP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インターフェース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6984D-269B-4AF4-8022-F20D262D5195}"/>
              </a:ext>
            </a:extLst>
          </p:cNvPr>
          <p:cNvSpPr txBox="1"/>
          <p:nvPr/>
        </p:nvSpPr>
        <p:spPr>
          <a:xfrm>
            <a:off x="729803" y="1515342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	</a:t>
            </a:r>
            <a:r>
              <a:rPr lang="ja-JP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メイン　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5D545-3A2C-4F53-B84B-376DFB0D4693}"/>
              </a:ext>
            </a:extLst>
          </p:cNvPr>
          <p:cNvSpPr txBox="1"/>
          <p:nvPr/>
        </p:nvSpPr>
        <p:spPr>
          <a:xfrm>
            <a:off x="0" y="7104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ダナン工科大学の人事を管理す</a:t>
            </a:r>
            <a:r>
              <a:rPr lang="ja-JP" altLang="en-US" sz="2400" b="1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るシ</a:t>
            </a:r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ステム</a:t>
            </a:r>
            <a:endParaRPr lang="en-US" sz="2400" b="1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31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601FDD-1D2A-4610-9833-098B1C42932D}"/>
              </a:ext>
            </a:extLst>
          </p:cNvPr>
          <p:cNvSpPr txBox="1"/>
          <p:nvPr/>
        </p:nvSpPr>
        <p:spPr>
          <a:xfrm>
            <a:off x="561786" y="796143"/>
            <a:ext cx="428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ja-JP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インターフェース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044CB-CA52-4E89-8C40-056A0A5A513F}"/>
              </a:ext>
            </a:extLst>
          </p:cNvPr>
          <p:cNvSpPr txBox="1"/>
          <p:nvPr/>
        </p:nvSpPr>
        <p:spPr>
          <a:xfrm>
            <a:off x="847369" y="1515342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	</a:t>
            </a:r>
            <a:r>
              <a:rPr lang="ja-JP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メイン　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89CED-0F09-4EBD-87D5-D0EABB109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14" y="1977007"/>
            <a:ext cx="8903970" cy="440002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11304A-354E-4383-935D-44D392647C41}"/>
              </a:ext>
            </a:extLst>
          </p:cNvPr>
          <p:cNvCxnSpPr>
            <a:cxnSpLocks/>
          </p:cNvCxnSpPr>
          <p:nvPr/>
        </p:nvCxnSpPr>
        <p:spPr>
          <a:xfrm flipH="1">
            <a:off x="1996226" y="5164428"/>
            <a:ext cx="2601532" cy="3219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230250-5FE9-423B-A0D8-A29B73EDE20A}"/>
              </a:ext>
            </a:extLst>
          </p:cNvPr>
          <p:cNvCxnSpPr>
            <a:cxnSpLocks/>
          </p:cNvCxnSpPr>
          <p:nvPr/>
        </p:nvCxnSpPr>
        <p:spPr>
          <a:xfrm flipV="1">
            <a:off x="8426570" y="4353082"/>
            <a:ext cx="2683475" cy="6318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4B58EC8-2D2C-4FA5-8D27-B1039D8D16B1}"/>
              </a:ext>
            </a:extLst>
          </p:cNvPr>
          <p:cNvSpPr/>
          <p:nvPr/>
        </p:nvSpPr>
        <p:spPr>
          <a:xfrm>
            <a:off x="238986" y="5342658"/>
            <a:ext cx="20450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人事のリストを表現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33166" y="3976965"/>
            <a:ext cx="108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人を検索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D5D545-3A2C-4F53-B84B-376DFB0D4693}"/>
              </a:ext>
            </a:extLst>
          </p:cNvPr>
          <p:cNvSpPr txBox="1"/>
          <p:nvPr/>
        </p:nvSpPr>
        <p:spPr>
          <a:xfrm>
            <a:off x="0" y="7104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ダナン工科大学の人事を管理す</a:t>
            </a:r>
            <a:r>
              <a:rPr lang="ja-JP" altLang="en-US" sz="2400" b="1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るシ</a:t>
            </a:r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ステム</a:t>
            </a:r>
            <a:endParaRPr lang="en-US" sz="2400" b="1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1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6BB3A4-68C1-4AD1-BBFC-F6D46179CDA3}"/>
              </a:ext>
            </a:extLst>
          </p:cNvPr>
          <p:cNvSpPr txBox="1"/>
          <p:nvPr/>
        </p:nvSpPr>
        <p:spPr>
          <a:xfrm>
            <a:off x="561786" y="796143"/>
            <a:ext cx="425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ja-JP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インターフェース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4D516-C29E-457A-93F7-1733867F0799}"/>
              </a:ext>
            </a:extLst>
          </p:cNvPr>
          <p:cNvSpPr txBox="1"/>
          <p:nvPr/>
        </p:nvSpPr>
        <p:spPr>
          <a:xfrm>
            <a:off x="729803" y="1515342"/>
            <a:ext cx="56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	</a:t>
            </a:r>
            <a:r>
              <a:rPr lang="ja-JP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メイン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E8472-A563-4630-869C-4BF7575E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94" y="2049875"/>
            <a:ext cx="9143999" cy="45729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5D545-3A2C-4F53-B84B-376DFB0D4693}"/>
              </a:ext>
            </a:extLst>
          </p:cNvPr>
          <p:cNvSpPr txBox="1"/>
          <p:nvPr/>
        </p:nvSpPr>
        <p:spPr>
          <a:xfrm>
            <a:off x="0" y="7104"/>
            <a:ext cx="12191999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ダナン工科大学の人事を管理す</a:t>
            </a:r>
            <a:r>
              <a:rPr lang="ja-JP" altLang="en-US" sz="2400" b="1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るシ</a:t>
            </a:r>
            <a:r>
              <a:rPr lang="ja-JP" altLang="en-US" sz="24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ステム</a:t>
            </a:r>
            <a:endParaRPr lang="en-US" sz="2400" b="1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3448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728</TotalTime>
  <Words>511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Tw Cen MT</vt:lpstr>
      <vt:lpstr>Arial</vt:lpstr>
      <vt:lpstr>Calibri</vt:lpstr>
      <vt:lpstr>Calibri Light</vt:lpstr>
      <vt:lpstr>Times New Roman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Tường Vi</dc:creator>
  <cp:lastModifiedBy>Admin</cp:lastModifiedBy>
  <cp:revision>30</cp:revision>
  <dcterms:created xsi:type="dcterms:W3CDTF">2018-12-23T08:25:33Z</dcterms:created>
  <dcterms:modified xsi:type="dcterms:W3CDTF">2019-08-18T10:59:10Z</dcterms:modified>
</cp:coreProperties>
</file>