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6" r:id="rId2"/>
    <p:sldId id="277" r:id="rId3"/>
    <p:sldId id="296" r:id="rId4"/>
    <p:sldId id="298" r:id="rId5"/>
    <p:sldId id="297" r:id="rId6"/>
    <p:sldId id="436" r:id="rId7"/>
    <p:sldId id="435" r:id="rId8"/>
    <p:sldId id="437" r:id="rId9"/>
    <p:sldId id="438" r:id="rId10"/>
    <p:sldId id="291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E99"/>
    <a:srgbClr val="00BC82"/>
    <a:srgbClr val="009969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95262" autoAdjust="0"/>
  </p:normalViewPr>
  <p:slideViewPr>
    <p:cSldViewPr>
      <p:cViewPr varScale="1">
        <p:scale>
          <a:sx n="69" d="100"/>
          <a:sy n="69" d="100"/>
        </p:scale>
        <p:origin x="606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2019-12-20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57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https://pixabay.com/en/architecture-building-business-2179108/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07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https://pixabay.com/en/architecture-building-business-2179108/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92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https://pixabay.com/en/architecture-building-business-2179108/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59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https://pixabay.com/en/architecture-building-business-2179108/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43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https://pixabay.com/en/architecture-building-business-2179108/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33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https://pixabay.com/en/coding-programming-working-macbook-924920/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9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8745AF1-587F-47CC-9064-09FF7F124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4194720"/>
            <a:ext cx="10360501" cy="610820"/>
          </a:xfrm>
        </p:spPr>
        <p:txBody>
          <a:bodyPr>
            <a:noAutofit/>
          </a:bodyPr>
          <a:lstStyle>
            <a:lvl1pPr algn="ctr">
              <a:defRPr lang="en-US" sz="66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435" y="4752792"/>
            <a:ext cx="10383954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2019-12-20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9D12C68-5B89-4EDB-A2B3-7F8A32E893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66865" y="252248"/>
            <a:ext cx="6671992" cy="6353504"/>
          </a:xfrm>
          <a:custGeom>
            <a:avLst/>
            <a:gdLst>
              <a:gd name="connsiteX0" fmla="*/ 1196196 w 4064282"/>
              <a:gd name="connsiteY0" fmla="*/ 347059 h 3870274"/>
              <a:gd name="connsiteX1" fmla="*/ 2392391 w 4064282"/>
              <a:gd name="connsiteY1" fmla="*/ 1543254 h 3870274"/>
              <a:gd name="connsiteX2" fmla="*/ 2019056 w 4064282"/>
              <a:gd name="connsiteY2" fmla="*/ 1916589 h 3870274"/>
              <a:gd name="connsiteX3" fmla="*/ 2064605 w 4064282"/>
              <a:gd name="connsiteY3" fmla="*/ 1962138 h 3870274"/>
              <a:gd name="connsiteX4" fmla="*/ 2868087 w 4064282"/>
              <a:gd name="connsiteY4" fmla="*/ 1158656 h 3870274"/>
              <a:gd name="connsiteX5" fmla="*/ 4064282 w 4064282"/>
              <a:gd name="connsiteY5" fmla="*/ 2354851 h 3870274"/>
              <a:gd name="connsiteX6" fmla="*/ 2868087 w 4064282"/>
              <a:gd name="connsiteY6" fmla="*/ 3551045 h 3870274"/>
              <a:gd name="connsiteX7" fmla="*/ 2383834 w 4064282"/>
              <a:gd name="connsiteY7" fmla="*/ 3066793 h 3870274"/>
              <a:gd name="connsiteX8" fmla="*/ 1580352 w 4064282"/>
              <a:gd name="connsiteY8" fmla="*/ 3870274 h 3870274"/>
              <a:gd name="connsiteX9" fmla="*/ 384156 w 4064282"/>
              <a:gd name="connsiteY9" fmla="*/ 2674080 h 3870274"/>
              <a:gd name="connsiteX10" fmla="*/ 757492 w 4064282"/>
              <a:gd name="connsiteY10" fmla="*/ 2300745 h 3870274"/>
              <a:gd name="connsiteX11" fmla="*/ 0 w 4064282"/>
              <a:gd name="connsiteY11" fmla="*/ 1543254 h 3870274"/>
              <a:gd name="connsiteX12" fmla="*/ 2443501 w 4064282"/>
              <a:gd name="connsiteY12" fmla="*/ 0 h 3870274"/>
              <a:gd name="connsiteX13" fmla="*/ 3197460 w 4064282"/>
              <a:gd name="connsiteY13" fmla="*/ 753959 h 3870274"/>
              <a:gd name="connsiteX14" fmla="*/ 2443501 w 4064282"/>
              <a:gd name="connsiteY14" fmla="*/ 1507917 h 3870274"/>
              <a:gd name="connsiteX15" fmla="*/ 1689542 w 4064282"/>
              <a:gd name="connsiteY15" fmla="*/ 753959 h 387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64282" h="3870274">
                <a:moveTo>
                  <a:pt x="1196196" y="347059"/>
                </a:moveTo>
                <a:lnTo>
                  <a:pt x="2392391" y="1543254"/>
                </a:lnTo>
                <a:lnTo>
                  <a:pt x="2019056" y="1916589"/>
                </a:lnTo>
                <a:lnTo>
                  <a:pt x="2064605" y="1962138"/>
                </a:lnTo>
                <a:lnTo>
                  <a:pt x="2868087" y="1158656"/>
                </a:lnTo>
                <a:lnTo>
                  <a:pt x="4064282" y="2354851"/>
                </a:lnTo>
                <a:lnTo>
                  <a:pt x="2868087" y="3551045"/>
                </a:lnTo>
                <a:lnTo>
                  <a:pt x="2383834" y="3066793"/>
                </a:lnTo>
                <a:lnTo>
                  <a:pt x="1580352" y="3870274"/>
                </a:lnTo>
                <a:lnTo>
                  <a:pt x="384156" y="2674080"/>
                </a:lnTo>
                <a:lnTo>
                  <a:pt x="757492" y="2300745"/>
                </a:lnTo>
                <a:lnTo>
                  <a:pt x="0" y="1543254"/>
                </a:lnTo>
                <a:close/>
                <a:moveTo>
                  <a:pt x="2443501" y="0"/>
                </a:moveTo>
                <a:lnTo>
                  <a:pt x="3197460" y="753959"/>
                </a:lnTo>
                <a:lnTo>
                  <a:pt x="2443501" y="1507917"/>
                </a:lnTo>
                <a:lnTo>
                  <a:pt x="1689542" y="75395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A08C02D2-8AAA-4067-901C-B8CE80A5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A5B65961-F3A9-4578-BA5F-AACBDA8B9A24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7540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9A60F6A-F2C1-4D58-BB6D-2E01DCE1E5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7999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375175-94C9-4D06-9717-D72E1703EF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9836" y="3789040"/>
            <a:ext cx="6268995" cy="1007567"/>
          </a:xfrm>
        </p:spPr>
        <p:txBody>
          <a:bodyPr anchor="b">
            <a:noAutofit/>
          </a:bodyPr>
          <a:lstStyle>
            <a:lvl1pPr marL="0" indent="0" algn="l">
              <a:buNone/>
              <a:defRPr sz="6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A56485-A34A-4468-9450-A8C680886F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9638" y="4797177"/>
            <a:ext cx="6264275" cy="13681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260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2019-12-20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2019-12-20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2019-12-20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6FFA150-3A7A-4D6C-B6E1-743DE95362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11" y="0"/>
            <a:ext cx="6111195" cy="6860105"/>
          </a:xfrm>
          <a:custGeom>
            <a:avLst/>
            <a:gdLst>
              <a:gd name="connsiteX0" fmla="*/ 0 w 9535674"/>
              <a:gd name="connsiteY0" fmla="*/ 4767837 h 9535674"/>
              <a:gd name="connsiteX1" fmla="*/ 4767837 w 9535674"/>
              <a:gd name="connsiteY1" fmla="*/ 0 h 9535674"/>
              <a:gd name="connsiteX2" fmla="*/ 9535674 w 9535674"/>
              <a:gd name="connsiteY2" fmla="*/ 4767837 h 9535674"/>
              <a:gd name="connsiteX3" fmla="*/ 4767837 w 9535674"/>
              <a:gd name="connsiteY3" fmla="*/ 9535674 h 9535674"/>
              <a:gd name="connsiteX4" fmla="*/ 0 w 9535674"/>
              <a:gd name="connsiteY4" fmla="*/ 4767837 h 9535674"/>
              <a:gd name="connsiteX0" fmla="*/ 0 w 9535674"/>
              <a:gd name="connsiteY0" fmla="*/ 4767837 h 9535674"/>
              <a:gd name="connsiteX1" fmla="*/ 3425145 w 9535674"/>
              <a:gd name="connsiteY1" fmla="*/ 1338837 h 9535674"/>
              <a:gd name="connsiteX2" fmla="*/ 4767837 w 9535674"/>
              <a:gd name="connsiteY2" fmla="*/ 0 h 9535674"/>
              <a:gd name="connsiteX3" fmla="*/ 9535674 w 9535674"/>
              <a:gd name="connsiteY3" fmla="*/ 4767837 h 9535674"/>
              <a:gd name="connsiteX4" fmla="*/ 4767837 w 9535674"/>
              <a:gd name="connsiteY4" fmla="*/ 9535674 h 9535674"/>
              <a:gd name="connsiteX5" fmla="*/ 0 w 9535674"/>
              <a:gd name="connsiteY5" fmla="*/ 4767837 h 9535674"/>
              <a:gd name="connsiteX0" fmla="*/ 0 w 9535674"/>
              <a:gd name="connsiteY0" fmla="*/ 4767837 h 9535674"/>
              <a:gd name="connsiteX1" fmla="*/ 3425145 w 9535674"/>
              <a:gd name="connsiteY1" fmla="*/ 1338837 h 9535674"/>
              <a:gd name="connsiteX2" fmla="*/ 4767837 w 9535674"/>
              <a:gd name="connsiteY2" fmla="*/ 0 h 9535674"/>
              <a:gd name="connsiteX3" fmla="*/ 6111195 w 9535674"/>
              <a:gd name="connsiteY3" fmla="*/ 1338837 h 9535674"/>
              <a:gd name="connsiteX4" fmla="*/ 9535674 w 9535674"/>
              <a:gd name="connsiteY4" fmla="*/ 4767837 h 9535674"/>
              <a:gd name="connsiteX5" fmla="*/ 4767837 w 9535674"/>
              <a:gd name="connsiteY5" fmla="*/ 9535674 h 9535674"/>
              <a:gd name="connsiteX6" fmla="*/ 0 w 9535674"/>
              <a:gd name="connsiteY6" fmla="*/ 4767837 h 9535674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4767837 w 9535674"/>
              <a:gd name="connsiteY4" fmla="*/ 8196837 h 8196837"/>
              <a:gd name="connsiteX5" fmla="*/ 0 w 9535674"/>
              <a:gd name="connsiteY5" fmla="*/ 3429000 h 8196837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4767837 w 9535674"/>
              <a:gd name="connsiteY4" fmla="*/ 8196837 h 8196837"/>
              <a:gd name="connsiteX5" fmla="*/ 3444699 w 9535674"/>
              <a:gd name="connsiteY5" fmla="*/ 6874933 h 8196837"/>
              <a:gd name="connsiteX6" fmla="*/ 0 w 9535674"/>
              <a:gd name="connsiteY6" fmla="*/ 3429000 h 8196837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6108877 w 9535674"/>
              <a:gd name="connsiteY4" fmla="*/ 6852356 h 8196837"/>
              <a:gd name="connsiteX5" fmla="*/ 4767837 w 9535674"/>
              <a:gd name="connsiteY5" fmla="*/ 8196837 h 8196837"/>
              <a:gd name="connsiteX6" fmla="*/ 3444699 w 9535674"/>
              <a:gd name="connsiteY6" fmla="*/ 6874933 h 8196837"/>
              <a:gd name="connsiteX7" fmla="*/ 0 w 9535674"/>
              <a:gd name="connsiteY7" fmla="*/ 3429000 h 8196837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108877 w 9535674"/>
              <a:gd name="connsiteY4" fmla="*/ 6852356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97588 w 9535674"/>
              <a:gd name="connsiteY4" fmla="*/ 6852356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86222"/>
              <a:gd name="connsiteX1" fmla="*/ 3425145 w 9535674"/>
              <a:gd name="connsiteY1" fmla="*/ 0 h 6886222"/>
              <a:gd name="connsiteX2" fmla="*/ 6111195 w 9535674"/>
              <a:gd name="connsiteY2" fmla="*/ 0 h 6886222"/>
              <a:gd name="connsiteX3" fmla="*/ 9535674 w 9535674"/>
              <a:gd name="connsiteY3" fmla="*/ 3429000 h 6886222"/>
              <a:gd name="connsiteX4" fmla="*/ 6063721 w 9535674"/>
              <a:gd name="connsiteY4" fmla="*/ 6886222 h 6886222"/>
              <a:gd name="connsiteX5" fmla="*/ 3444699 w 9535674"/>
              <a:gd name="connsiteY5" fmla="*/ 6874933 h 6886222"/>
              <a:gd name="connsiteX6" fmla="*/ 0 w 9535674"/>
              <a:gd name="connsiteY6" fmla="*/ 3429000 h 6886222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61250 w 9535674"/>
              <a:gd name="connsiteY4" fmla="*/ 6861508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95849 w 9535674"/>
              <a:gd name="connsiteY4" fmla="*/ 6854094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60105"/>
              <a:gd name="connsiteX1" fmla="*/ 3425145 w 9535674"/>
              <a:gd name="connsiteY1" fmla="*/ 0 h 6860105"/>
              <a:gd name="connsiteX2" fmla="*/ 6111195 w 9535674"/>
              <a:gd name="connsiteY2" fmla="*/ 0 h 6860105"/>
              <a:gd name="connsiteX3" fmla="*/ 9535674 w 9535674"/>
              <a:gd name="connsiteY3" fmla="*/ 3429000 h 6860105"/>
              <a:gd name="connsiteX4" fmla="*/ 6095849 w 9535674"/>
              <a:gd name="connsiteY4" fmla="*/ 6854094 h 6860105"/>
              <a:gd name="connsiteX5" fmla="*/ 3442228 w 9535674"/>
              <a:gd name="connsiteY5" fmla="*/ 6860105 h 6860105"/>
              <a:gd name="connsiteX6" fmla="*/ 0 w 9535674"/>
              <a:gd name="connsiteY6" fmla="*/ 3429000 h 6860105"/>
              <a:gd name="connsiteX0" fmla="*/ 0 w 6111195"/>
              <a:gd name="connsiteY0" fmla="*/ 3429000 h 6860105"/>
              <a:gd name="connsiteX1" fmla="*/ 3425145 w 6111195"/>
              <a:gd name="connsiteY1" fmla="*/ 0 h 6860105"/>
              <a:gd name="connsiteX2" fmla="*/ 6111195 w 6111195"/>
              <a:gd name="connsiteY2" fmla="*/ 0 h 6860105"/>
              <a:gd name="connsiteX3" fmla="*/ 6095849 w 6111195"/>
              <a:gd name="connsiteY3" fmla="*/ 6854094 h 6860105"/>
              <a:gd name="connsiteX4" fmla="*/ 3442228 w 6111195"/>
              <a:gd name="connsiteY4" fmla="*/ 6860105 h 6860105"/>
              <a:gd name="connsiteX5" fmla="*/ 0 w 6111195"/>
              <a:gd name="connsiteY5" fmla="*/ 3429000 h 686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1195" h="6860105">
                <a:moveTo>
                  <a:pt x="0" y="3429000"/>
                </a:moveTo>
                <a:lnTo>
                  <a:pt x="3425145" y="0"/>
                </a:lnTo>
                <a:lnTo>
                  <a:pt x="6111195" y="0"/>
                </a:lnTo>
                <a:cubicBezTo>
                  <a:pt x="6106080" y="2284698"/>
                  <a:pt x="6100964" y="4569396"/>
                  <a:pt x="6095849" y="6854094"/>
                </a:cubicBezTo>
                <a:lnTo>
                  <a:pt x="3442228" y="6860105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579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bg>
      <p:bgPr>
        <a:gradFill>
          <a:gsLst>
            <a:gs pos="5000">
              <a:schemeClr val="accent4"/>
            </a:gs>
            <a:gs pos="100000">
              <a:schemeClr val="accent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C5BB68-63BE-4133-B93A-26D74F70393C}"/>
              </a:ext>
            </a:extLst>
          </p:cNvPr>
          <p:cNvCxnSpPr/>
          <p:nvPr userDrawn="1"/>
        </p:nvCxnSpPr>
        <p:spPr>
          <a:xfrm>
            <a:off x="765820" y="985922"/>
            <a:ext cx="86409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2C626-C53F-407E-96FB-80FAB11371E0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8359EE-D792-4018-9297-434F84B6A10E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B62C18-9C61-493A-B1F4-C0B177EE31A0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5300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">
    <p:bg>
      <p:bgPr>
        <a:gradFill>
          <a:gsLst>
            <a:gs pos="5000">
              <a:schemeClr val="accent3"/>
            </a:gs>
            <a:gs pos="100000">
              <a:schemeClr val="accent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934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0695BF93-A27D-4025-B5BB-F611D1E5C3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428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2019-12-20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2019-12-20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2019-12-20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2019-12-20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2019-12-20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2019-12-20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2019-12-20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2019-12-20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2019-12-20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C5BB68-63BE-4133-B93A-26D74F70393C}"/>
              </a:ext>
            </a:extLst>
          </p:cNvPr>
          <p:cNvCxnSpPr/>
          <p:nvPr userDrawn="1"/>
        </p:nvCxnSpPr>
        <p:spPr>
          <a:xfrm>
            <a:off x="765820" y="985922"/>
            <a:ext cx="8640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F26A855-D2C8-4657-852A-1144FF2C76FD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6ECE5-BEBF-4B8E-B5AC-3D7902444F17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E7DEAD-E565-41EC-A7FE-3210F6139698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F26A855-D2C8-4657-852A-1144FF2C76FD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6ECE5-BEBF-4B8E-B5AC-3D7902444F17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E7DEAD-E565-41EC-A7FE-3210F6139698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008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C5BB68-63BE-4133-B93A-26D74F70393C}"/>
              </a:ext>
            </a:extLst>
          </p:cNvPr>
          <p:cNvCxnSpPr/>
          <p:nvPr userDrawn="1"/>
        </p:nvCxnSpPr>
        <p:spPr>
          <a:xfrm>
            <a:off x="765820" y="985922"/>
            <a:ext cx="8640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2C626-C53F-407E-96FB-80FAB11371E0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8359EE-D792-4018-9297-434F84B6A10E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B62C18-9C61-493A-B1F4-C0B177EE31A0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9D12C68-5B89-4EDB-A2B3-7F8A32E893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9997" y="1699355"/>
            <a:ext cx="4064282" cy="3870274"/>
          </a:xfrm>
          <a:custGeom>
            <a:avLst/>
            <a:gdLst>
              <a:gd name="connsiteX0" fmla="*/ 1196196 w 4064282"/>
              <a:gd name="connsiteY0" fmla="*/ 347059 h 3870274"/>
              <a:gd name="connsiteX1" fmla="*/ 2392391 w 4064282"/>
              <a:gd name="connsiteY1" fmla="*/ 1543254 h 3870274"/>
              <a:gd name="connsiteX2" fmla="*/ 2019056 w 4064282"/>
              <a:gd name="connsiteY2" fmla="*/ 1916589 h 3870274"/>
              <a:gd name="connsiteX3" fmla="*/ 2064605 w 4064282"/>
              <a:gd name="connsiteY3" fmla="*/ 1962138 h 3870274"/>
              <a:gd name="connsiteX4" fmla="*/ 2868087 w 4064282"/>
              <a:gd name="connsiteY4" fmla="*/ 1158656 h 3870274"/>
              <a:gd name="connsiteX5" fmla="*/ 4064282 w 4064282"/>
              <a:gd name="connsiteY5" fmla="*/ 2354851 h 3870274"/>
              <a:gd name="connsiteX6" fmla="*/ 2868087 w 4064282"/>
              <a:gd name="connsiteY6" fmla="*/ 3551045 h 3870274"/>
              <a:gd name="connsiteX7" fmla="*/ 2383834 w 4064282"/>
              <a:gd name="connsiteY7" fmla="*/ 3066793 h 3870274"/>
              <a:gd name="connsiteX8" fmla="*/ 1580352 w 4064282"/>
              <a:gd name="connsiteY8" fmla="*/ 3870274 h 3870274"/>
              <a:gd name="connsiteX9" fmla="*/ 384156 w 4064282"/>
              <a:gd name="connsiteY9" fmla="*/ 2674080 h 3870274"/>
              <a:gd name="connsiteX10" fmla="*/ 757492 w 4064282"/>
              <a:gd name="connsiteY10" fmla="*/ 2300745 h 3870274"/>
              <a:gd name="connsiteX11" fmla="*/ 0 w 4064282"/>
              <a:gd name="connsiteY11" fmla="*/ 1543254 h 3870274"/>
              <a:gd name="connsiteX12" fmla="*/ 2443501 w 4064282"/>
              <a:gd name="connsiteY12" fmla="*/ 0 h 3870274"/>
              <a:gd name="connsiteX13" fmla="*/ 3197460 w 4064282"/>
              <a:gd name="connsiteY13" fmla="*/ 753959 h 3870274"/>
              <a:gd name="connsiteX14" fmla="*/ 2443501 w 4064282"/>
              <a:gd name="connsiteY14" fmla="*/ 1507917 h 3870274"/>
              <a:gd name="connsiteX15" fmla="*/ 1689542 w 4064282"/>
              <a:gd name="connsiteY15" fmla="*/ 753959 h 387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64282" h="3870274">
                <a:moveTo>
                  <a:pt x="1196196" y="347059"/>
                </a:moveTo>
                <a:lnTo>
                  <a:pt x="2392391" y="1543254"/>
                </a:lnTo>
                <a:lnTo>
                  <a:pt x="2019056" y="1916589"/>
                </a:lnTo>
                <a:lnTo>
                  <a:pt x="2064605" y="1962138"/>
                </a:lnTo>
                <a:lnTo>
                  <a:pt x="2868087" y="1158656"/>
                </a:lnTo>
                <a:lnTo>
                  <a:pt x="4064282" y="2354851"/>
                </a:lnTo>
                <a:lnTo>
                  <a:pt x="2868087" y="3551045"/>
                </a:lnTo>
                <a:lnTo>
                  <a:pt x="2383834" y="3066793"/>
                </a:lnTo>
                <a:lnTo>
                  <a:pt x="1580352" y="3870274"/>
                </a:lnTo>
                <a:lnTo>
                  <a:pt x="384156" y="2674080"/>
                </a:lnTo>
                <a:lnTo>
                  <a:pt x="757492" y="2300745"/>
                </a:lnTo>
                <a:lnTo>
                  <a:pt x="0" y="1543254"/>
                </a:lnTo>
                <a:close/>
                <a:moveTo>
                  <a:pt x="2443501" y="0"/>
                </a:moveTo>
                <a:lnTo>
                  <a:pt x="3197460" y="753959"/>
                </a:lnTo>
                <a:lnTo>
                  <a:pt x="2443501" y="1507917"/>
                </a:lnTo>
                <a:lnTo>
                  <a:pt x="1689542" y="75395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6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2019-12-20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70" r:id="rId8"/>
    <p:sldLayoutId id="2147483663" r:id="rId9"/>
    <p:sldLayoutId id="2147483668" r:id="rId10"/>
    <p:sldLayoutId id="2147483664" r:id="rId11"/>
    <p:sldLayoutId id="2147483662" r:id="rId12"/>
    <p:sldLayoutId id="2147483655" r:id="rId13"/>
    <p:sldLayoutId id="2147483665" r:id="rId14"/>
    <p:sldLayoutId id="2147483666" r:id="rId15"/>
    <p:sldLayoutId id="2147483667" r:id="rId16"/>
    <p:sldLayoutId id="2147483669" r:id="rId17"/>
    <p:sldLayoutId id="2147483656" r:id="rId18"/>
    <p:sldLayoutId id="2147483657" r:id="rId19"/>
    <p:sldLayoutId id="2147483658" r:id="rId20"/>
    <p:sldLayoutId id="2147483659" r:id="rId2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7FD0C17-ABB8-433B-B4F6-4DBD512635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" r="129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3934ED-79BB-48C4-8751-E0D943C36EA1}"/>
              </a:ext>
            </a:extLst>
          </p:cNvPr>
          <p:cNvSpPr/>
          <p:nvPr/>
        </p:nvSpPr>
        <p:spPr>
          <a:xfrm>
            <a:off x="26267" y="0"/>
            <a:ext cx="12188825" cy="6858000"/>
          </a:xfrm>
          <a:prstGeom prst="rect">
            <a:avLst/>
          </a:prstGeom>
          <a:gradFill flip="none" rotWithShape="1">
            <a:gsLst>
              <a:gs pos="5000">
                <a:schemeClr val="accent3"/>
              </a:gs>
              <a:gs pos="100000">
                <a:schemeClr val="accent1">
                  <a:alpha val="3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F48CFE-D144-4037-8E62-8BBEDC060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868" y="2132856"/>
            <a:ext cx="10360501" cy="1344084"/>
          </a:xfrm>
        </p:spPr>
        <p:txBody>
          <a:bodyPr anchor="b">
            <a:noAutofit/>
          </a:bodyPr>
          <a:lstStyle/>
          <a:p>
            <a:r>
              <a:rPr lang="en-US" sz="2600" u="sng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6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u="sng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6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pipeline </a:t>
            </a:r>
            <a:r>
              <a:rPr lang="en-US" sz="2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2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</a:t>
            </a:r>
            <a:r>
              <a:rPr lang="vi-VN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Client-Server.</a:t>
            </a:r>
            <a:endParaRPr lang="en-IN" sz="26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9D1B319-E23E-40A1-BEE8-EC38E7556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8348" y="4173575"/>
            <a:ext cx="5688632" cy="1775705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en-US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     : </a:t>
            </a:r>
            <a:r>
              <a:rPr lang="en-US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en-US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endParaRPr lang="en-US" b="1" dirty="0" smtClean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en-US" b="1" dirty="0" err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	</a:t>
            </a:r>
            <a:r>
              <a:rPr lang="en-US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endParaRPr lang="en-US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en-US" b="1" dirty="0" err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16TCLC3</a:t>
            </a: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en-US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	 </a:t>
            </a:r>
            <a:r>
              <a:rPr lang="en-US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102160266</a:t>
            </a:r>
          </a:p>
          <a:p>
            <a:pPr algn="l"/>
            <a:endParaRPr lang="en-IN" cap="all" spc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4DF17C1-CAB6-43A1-A95C-29F2691FBBC4}"/>
              </a:ext>
            </a:extLst>
          </p:cNvPr>
          <p:cNvGrpSpPr/>
          <p:nvPr/>
        </p:nvGrpSpPr>
        <p:grpSpPr>
          <a:xfrm>
            <a:off x="585122" y="1998315"/>
            <a:ext cx="991998" cy="993829"/>
            <a:chOff x="-13361988" y="-4465638"/>
            <a:chExt cx="12906375" cy="12930188"/>
          </a:xfrm>
          <a:solidFill>
            <a:schemeClr val="bg1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0A2D6D0A-7846-4014-AA83-C31E72E12B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993438" y="-4465638"/>
              <a:ext cx="10537825" cy="9101138"/>
            </a:xfrm>
            <a:custGeom>
              <a:avLst/>
              <a:gdLst>
                <a:gd name="T0" fmla="*/ 3396 w 4899"/>
                <a:gd name="T1" fmla="*/ 2939 h 4242"/>
                <a:gd name="T2" fmla="*/ 3778 w 4899"/>
                <a:gd name="T3" fmla="*/ 2739 h 4242"/>
                <a:gd name="T4" fmla="*/ 3778 w 4899"/>
                <a:gd name="T5" fmla="*/ 2563 h 4242"/>
                <a:gd name="T6" fmla="*/ 3396 w 4899"/>
                <a:gd name="T7" fmla="*/ 2363 h 4242"/>
                <a:gd name="T8" fmla="*/ 3922 w 4899"/>
                <a:gd name="T9" fmla="*/ 2255 h 4242"/>
                <a:gd name="T10" fmla="*/ 4623 w 4899"/>
                <a:gd name="T11" fmla="*/ 1706 h 4242"/>
                <a:gd name="T12" fmla="*/ 4899 w 4899"/>
                <a:gd name="T13" fmla="*/ 1430 h 4242"/>
                <a:gd name="T14" fmla="*/ 4623 w 4899"/>
                <a:gd name="T15" fmla="*/ 1154 h 4242"/>
                <a:gd name="T16" fmla="*/ 4347 w 4899"/>
                <a:gd name="T17" fmla="*/ 1430 h 4242"/>
                <a:gd name="T18" fmla="*/ 3798 w 4899"/>
                <a:gd name="T19" fmla="*/ 2131 h 4242"/>
                <a:gd name="T20" fmla="*/ 3396 w 4899"/>
                <a:gd name="T21" fmla="*/ 2188 h 4242"/>
                <a:gd name="T22" fmla="*/ 2932 w 4899"/>
                <a:gd name="T23" fmla="*/ 1530 h 4242"/>
                <a:gd name="T24" fmla="*/ 2738 w 4899"/>
                <a:gd name="T25" fmla="*/ 752 h 4242"/>
                <a:gd name="T26" fmla="*/ 2651 w 4899"/>
                <a:gd name="T27" fmla="*/ 215 h 4242"/>
                <a:gd name="T28" fmla="*/ 2563 w 4899"/>
                <a:gd name="T29" fmla="*/ 752 h 4242"/>
                <a:gd name="T30" fmla="*/ 2363 w 4899"/>
                <a:gd name="T31" fmla="*/ 1530 h 4242"/>
                <a:gd name="T32" fmla="*/ 2275 w 4899"/>
                <a:gd name="T33" fmla="*/ 1060 h 4242"/>
                <a:gd name="T34" fmla="*/ 2187 w 4899"/>
                <a:gd name="T35" fmla="*/ 1530 h 4242"/>
                <a:gd name="T36" fmla="*/ 1987 w 4899"/>
                <a:gd name="T37" fmla="*/ 115 h 4242"/>
                <a:gd name="T38" fmla="*/ 1811 w 4899"/>
                <a:gd name="T39" fmla="*/ 115 h 4242"/>
                <a:gd name="T40" fmla="*/ 1611 w 4899"/>
                <a:gd name="T41" fmla="*/ 1530 h 4242"/>
                <a:gd name="T42" fmla="*/ 1523 w 4899"/>
                <a:gd name="T43" fmla="*/ 1060 h 4242"/>
                <a:gd name="T44" fmla="*/ 1435 w 4899"/>
                <a:gd name="T45" fmla="*/ 1530 h 4242"/>
                <a:gd name="T46" fmla="*/ 1235 w 4899"/>
                <a:gd name="T47" fmla="*/ 1265 h 4242"/>
                <a:gd name="T48" fmla="*/ 549 w 4899"/>
                <a:gd name="T49" fmla="*/ 425 h 4242"/>
                <a:gd name="T50" fmla="*/ 107 w 4899"/>
                <a:gd name="T51" fmla="*/ 108 h 4242"/>
                <a:gd name="T52" fmla="*/ 302 w 4899"/>
                <a:gd name="T53" fmla="*/ 578 h 4242"/>
                <a:gd name="T54" fmla="*/ 1003 w 4899"/>
                <a:gd name="T55" fmla="*/ 1128 h 4242"/>
                <a:gd name="T56" fmla="*/ 1060 w 4899"/>
                <a:gd name="T57" fmla="*/ 1530 h 4242"/>
                <a:gd name="T58" fmla="*/ 750 w 4899"/>
                <a:gd name="T59" fmla="*/ 1545 h 4242"/>
                <a:gd name="T60" fmla="*/ 794 w 4899"/>
                <a:gd name="T61" fmla="*/ 1715 h 4242"/>
                <a:gd name="T62" fmla="*/ 2932 w 4899"/>
                <a:gd name="T63" fmla="*/ 1706 h 4242"/>
                <a:gd name="T64" fmla="*/ 3220 w 4899"/>
                <a:gd name="T65" fmla="*/ 4060 h 4242"/>
                <a:gd name="T66" fmla="*/ 3274 w 4899"/>
                <a:gd name="T67" fmla="*/ 4239 h 4242"/>
                <a:gd name="T68" fmla="*/ 3381 w 4899"/>
                <a:gd name="T69" fmla="*/ 4176 h 4242"/>
                <a:gd name="T70" fmla="*/ 3396 w 4899"/>
                <a:gd name="T71" fmla="*/ 3866 h 4242"/>
                <a:gd name="T72" fmla="*/ 4435 w 4899"/>
                <a:gd name="T73" fmla="*/ 4054 h 4242"/>
                <a:gd name="T74" fmla="*/ 4435 w 4899"/>
                <a:gd name="T75" fmla="*/ 3503 h 4242"/>
                <a:gd name="T76" fmla="*/ 3396 w 4899"/>
                <a:gd name="T77" fmla="*/ 3691 h 4242"/>
                <a:gd name="T78" fmla="*/ 3778 w 4899"/>
                <a:gd name="T79" fmla="*/ 3491 h 4242"/>
                <a:gd name="T80" fmla="*/ 3778 w 4899"/>
                <a:gd name="T81" fmla="*/ 3315 h 4242"/>
                <a:gd name="T82" fmla="*/ 3396 w 4899"/>
                <a:gd name="T83" fmla="*/ 3115 h 4242"/>
                <a:gd name="T84" fmla="*/ 4899 w 4899"/>
                <a:gd name="T85" fmla="*/ 3027 h 4242"/>
                <a:gd name="T86" fmla="*/ 4553 w 4899"/>
                <a:gd name="T87" fmla="*/ 1359 h 4242"/>
                <a:gd name="T88" fmla="*/ 4694 w 4899"/>
                <a:gd name="T89" fmla="*/ 1359 h 4242"/>
                <a:gd name="T90" fmla="*/ 4694 w 4899"/>
                <a:gd name="T91" fmla="*/ 1501 h 4242"/>
                <a:gd name="T92" fmla="*/ 4553 w 4899"/>
                <a:gd name="T93" fmla="*/ 1501 h 4242"/>
                <a:gd name="T94" fmla="*/ 4553 w 4899"/>
                <a:gd name="T95" fmla="*/ 1359 h 4242"/>
                <a:gd name="T96" fmla="*/ 231 w 4899"/>
                <a:gd name="T97" fmla="*/ 373 h 4242"/>
                <a:gd name="T98" fmla="*/ 302 w 4899"/>
                <a:gd name="T99" fmla="*/ 203 h 4242"/>
                <a:gd name="T100" fmla="*/ 373 w 4899"/>
                <a:gd name="T101" fmla="*/ 373 h 4242"/>
                <a:gd name="T102" fmla="*/ 2551 w 4899"/>
                <a:gd name="T103" fmla="*/ 491 h 4242"/>
                <a:gd name="T104" fmla="*/ 2750 w 4899"/>
                <a:gd name="T105" fmla="*/ 491 h 4242"/>
                <a:gd name="T106" fmla="*/ 4435 w 4899"/>
                <a:gd name="T107" fmla="*/ 3679 h 4242"/>
                <a:gd name="T108" fmla="*/ 4435 w 4899"/>
                <a:gd name="T109" fmla="*/ 3878 h 4242"/>
                <a:gd name="T110" fmla="*/ 4435 w 4899"/>
                <a:gd name="T111" fmla="*/ 3679 h 4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99" h="4242">
                  <a:moveTo>
                    <a:pt x="4811" y="2939"/>
                  </a:moveTo>
                  <a:cubicBezTo>
                    <a:pt x="3396" y="2939"/>
                    <a:pt x="3396" y="2939"/>
                    <a:pt x="3396" y="2939"/>
                  </a:cubicBezTo>
                  <a:cubicBezTo>
                    <a:pt x="3396" y="2739"/>
                    <a:pt x="3396" y="2739"/>
                    <a:pt x="3396" y="2739"/>
                  </a:cubicBezTo>
                  <a:cubicBezTo>
                    <a:pt x="3778" y="2739"/>
                    <a:pt x="3778" y="2739"/>
                    <a:pt x="3778" y="2739"/>
                  </a:cubicBezTo>
                  <a:cubicBezTo>
                    <a:pt x="3826" y="2739"/>
                    <a:pt x="3866" y="2700"/>
                    <a:pt x="3866" y="2651"/>
                  </a:cubicBezTo>
                  <a:cubicBezTo>
                    <a:pt x="3866" y="2603"/>
                    <a:pt x="3826" y="2563"/>
                    <a:pt x="3778" y="2563"/>
                  </a:cubicBezTo>
                  <a:cubicBezTo>
                    <a:pt x="3396" y="2563"/>
                    <a:pt x="3396" y="2563"/>
                    <a:pt x="3396" y="2563"/>
                  </a:cubicBezTo>
                  <a:cubicBezTo>
                    <a:pt x="3396" y="2363"/>
                    <a:pt x="3396" y="2363"/>
                    <a:pt x="3396" y="2363"/>
                  </a:cubicBezTo>
                  <a:cubicBezTo>
                    <a:pt x="3661" y="2363"/>
                    <a:pt x="3661" y="2363"/>
                    <a:pt x="3661" y="2363"/>
                  </a:cubicBezTo>
                  <a:cubicBezTo>
                    <a:pt x="3760" y="2363"/>
                    <a:pt x="3853" y="2325"/>
                    <a:pt x="3922" y="2255"/>
                  </a:cubicBezTo>
                  <a:cubicBezTo>
                    <a:pt x="4500" y="1677"/>
                    <a:pt x="4500" y="1677"/>
                    <a:pt x="4500" y="1677"/>
                  </a:cubicBezTo>
                  <a:cubicBezTo>
                    <a:pt x="4538" y="1696"/>
                    <a:pt x="4580" y="1706"/>
                    <a:pt x="4623" y="1706"/>
                  </a:cubicBezTo>
                  <a:cubicBezTo>
                    <a:pt x="4697" y="1706"/>
                    <a:pt x="4766" y="1677"/>
                    <a:pt x="4818" y="1625"/>
                  </a:cubicBezTo>
                  <a:cubicBezTo>
                    <a:pt x="4870" y="1573"/>
                    <a:pt x="4899" y="1504"/>
                    <a:pt x="4899" y="1430"/>
                  </a:cubicBezTo>
                  <a:cubicBezTo>
                    <a:pt x="4899" y="1356"/>
                    <a:pt x="4870" y="1287"/>
                    <a:pt x="4818" y="1235"/>
                  </a:cubicBezTo>
                  <a:cubicBezTo>
                    <a:pt x="4766" y="1183"/>
                    <a:pt x="4697" y="1154"/>
                    <a:pt x="4623" y="1154"/>
                  </a:cubicBezTo>
                  <a:cubicBezTo>
                    <a:pt x="4550" y="1154"/>
                    <a:pt x="4480" y="1183"/>
                    <a:pt x="4428" y="1235"/>
                  </a:cubicBezTo>
                  <a:cubicBezTo>
                    <a:pt x="4376" y="1287"/>
                    <a:pt x="4347" y="1356"/>
                    <a:pt x="4347" y="1430"/>
                  </a:cubicBezTo>
                  <a:cubicBezTo>
                    <a:pt x="4347" y="1473"/>
                    <a:pt x="4357" y="1515"/>
                    <a:pt x="4376" y="1553"/>
                  </a:cubicBezTo>
                  <a:cubicBezTo>
                    <a:pt x="3798" y="2131"/>
                    <a:pt x="3798" y="2131"/>
                    <a:pt x="3798" y="2131"/>
                  </a:cubicBezTo>
                  <a:cubicBezTo>
                    <a:pt x="3762" y="2167"/>
                    <a:pt x="3713" y="2188"/>
                    <a:pt x="3661" y="2188"/>
                  </a:cubicBezTo>
                  <a:cubicBezTo>
                    <a:pt x="3396" y="2188"/>
                    <a:pt x="3396" y="2188"/>
                    <a:pt x="3396" y="2188"/>
                  </a:cubicBezTo>
                  <a:cubicBezTo>
                    <a:pt x="3396" y="1994"/>
                    <a:pt x="3396" y="1994"/>
                    <a:pt x="3396" y="1994"/>
                  </a:cubicBezTo>
                  <a:cubicBezTo>
                    <a:pt x="3396" y="1738"/>
                    <a:pt x="3188" y="1530"/>
                    <a:pt x="2932" y="1530"/>
                  </a:cubicBezTo>
                  <a:cubicBezTo>
                    <a:pt x="2738" y="1530"/>
                    <a:pt x="2738" y="1530"/>
                    <a:pt x="2738" y="1530"/>
                  </a:cubicBezTo>
                  <a:cubicBezTo>
                    <a:pt x="2738" y="752"/>
                    <a:pt x="2738" y="752"/>
                    <a:pt x="2738" y="752"/>
                  </a:cubicBezTo>
                  <a:cubicBezTo>
                    <a:pt x="2847" y="715"/>
                    <a:pt x="2926" y="612"/>
                    <a:pt x="2926" y="491"/>
                  </a:cubicBezTo>
                  <a:cubicBezTo>
                    <a:pt x="2926" y="339"/>
                    <a:pt x="2803" y="215"/>
                    <a:pt x="2651" y="215"/>
                  </a:cubicBezTo>
                  <a:cubicBezTo>
                    <a:pt x="2498" y="215"/>
                    <a:pt x="2375" y="339"/>
                    <a:pt x="2375" y="491"/>
                  </a:cubicBezTo>
                  <a:cubicBezTo>
                    <a:pt x="2375" y="612"/>
                    <a:pt x="2454" y="715"/>
                    <a:pt x="2563" y="752"/>
                  </a:cubicBezTo>
                  <a:cubicBezTo>
                    <a:pt x="2563" y="1530"/>
                    <a:pt x="2563" y="1530"/>
                    <a:pt x="2563" y="1530"/>
                  </a:cubicBezTo>
                  <a:cubicBezTo>
                    <a:pt x="2363" y="1530"/>
                    <a:pt x="2363" y="1530"/>
                    <a:pt x="2363" y="1530"/>
                  </a:cubicBezTo>
                  <a:cubicBezTo>
                    <a:pt x="2363" y="1148"/>
                    <a:pt x="2363" y="1148"/>
                    <a:pt x="2363" y="1148"/>
                  </a:cubicBezTo>
                  <a:cubicBezTo>
                    <a:pt x="2363" y="1100"/>
                    <a:pt x="2323" y="1060"/>
                    <a:pt x="2275" y="1060"/>
                  </a:cubicBezTo>
                  <a:cubicBezTo>
                    <a:pt x="2226" y="1060"/>
                    <a:pt x="2187" y="1100"/>
                    <a:pt x="2187" y="1148"/>
                  </a:cubicBezTo>
                  <a:cubicBezTo>
                    <a:pt x="2187" y="1530"/>
                    <a:pt x="2187" y="1530"/>
                    <a:pt x="2187" y="1530"/>
                  </a:cubicBezTo>
                  <a:cubicBezTo>
                    <a:pt x="1987" y="1530"/>
                    <a:pt x="1987" y="1530"/>
                    <a:pt x="1987" y="1530"/>
                  </a:cubicBezTo>
                  <a:cubicBezTo>
                    <a:pt x="1987" y="115"/>
                    <a:pt x="1987" y="115"/>
                    <a:pt x="1987" y="115"/>
                  </a:cubicBezTo>
                  <a:cubicBezTo>
                    <a:pt x="1987" y="66"/>
                    <a:pt x="1948" y="27"/>
                    <a:pt x="1899" y="27"/>
                  </a:cubicBezTo>
                  <a:cubicBezTo>
                    <a:pt x="1850" y="27"/>
                    <a:pt x="1811" y="66"/>
                    <a:pt x="1811" y="115"/>
                  </a:cubicBezTo>
                  <a:cubicBezTo>
                    <a:pt x="1811" y="1530"/>
                    <a:pt x="1811" y="1530"/>
                    <a:pt x="1811" y="1530"/>
                  </a:cubicBezTo>
                  <a:cubicBezTo>
                    <a:pt x="1611" y="1530"/>
                    <a:pt x="1611" y="1530"/>
                    <a:pt x="1611" y="1530"/>
                  </a:cubicBezTo>
                  <a:cubicBezTo>
                    <a:pt x="1611" y="1148"/>
                    <a:pt x="1611" y="1148"/>
                    <a:pt x="1611" y="1148"/>
                  </a:cubicBezTo>
                  <a:cubicBezTo>
                    <a:pt x="1611" y="1100"/>
                    <a:pt x="1572" y="1060"/>
                    <a:pt x="1523" y="1060"/>
                  </a:cubicBezTo>
                  <a:cubicBezTo>
                    <a:pt x="1475" y="1060"/>
                    <a:pt x="1435" y="1100"/>
                    <a:pt x="1435" y="1148"/>
                  </a:cubicBezTo>
                  <a:cubicBezTo>
                    <a:pt x="1435" y="1530"/>
                    <a:pt x="1435" y="1530"/>
                    <a:pt x="1435" y="1530"/>
                  </a:cubicBezTo>
                  <a:cubicBezTo>
                    <a:pt x="1235" y="1530"/>
                    <a:pt x="1235" y="1530"/>
                    <a:pt x="1235" y="1530"/>
                  </a:cubicBezTo>
                  <a:cubicBezTo>
                    <a:pt x="1235" y="1265"/>
                    <a:pt x="1235" y="1265"/>
                    <a:pt x="1235" y="1265"/>
                  </a:cubicBezTo>
                  <a:cubicBezTo>
                    <a:pt x="1235" y="1166"/>
                    <a:pt x="1197" y="1073"/>
                    <a:pt x="1127" y="1004"/>
                  </a:cubicBezTo>
                  <a:cubicBezTo>
                    <a:pt x="549" y="425"/>
                    <a:pt x="549" y="425"/>
                    <a:pt x="549" y="425"/>
                  </a:cubicBezTo>
                  <a:cubicBezTo>
                    <a:pt x="600" y="322"/>
                    <a:pt x="583" y="194"/>
                    <a:pt x="497" y="108"/>
                  </a:cubicBezTo>
                  <a:cubicBezTo>
                    <a:pt x="390" y="0"/>
                    <a:pt x="215" y="0"/>
                    <a:pt x="107" y="108"/>
                  </a:cubicBezTo>
                  <a:cubicBezTo>
                    <a:pt x="0" y="215"/>
                    <a:pt x="0" y="390"/>
                    <a:pt x="107" y="498"/>
                  </a:cubicBezTo>
                  <a:cubicBezTo>
                    <a:pt x="161" y="552"/>
                    <a:pt x="231" y="578"/>
                    <a:pt x="302" y="578"/>
                  </a:cubicBezTo>
                  <a:cubicBezTo>
                    <a:pt x="344" y="578"/>
                    <a:pt x="386" y="569"/>
                    <a:pt x="425" y="550"/>
                  </a:cubicBezTo>
                  <a:cubicBezTo>
                    <a:pt x="1003" y="1128"/>
                    <a:pt x="1003" y="1128"/>
                    <a:pt x="1003" y="1128"/>
                  </a:cubicBezTo>
                  <a:cubicBezTo>
                    <a:pt x="1039" y="1164"/>
                    <a:pt x="1060" y="1213"/>
                    <a:pt x="1060" y="1265"/>
                  </a:cubicBezTo>
                  <a:cubicBezTo>
                    <a:pt x="1060" y="1530"/>
                    <a:pt x="1060" y="1530"/>
                    <a:pt x="1060" y="1530"/>
                  </a:cubicBezTo>
                  <a:cubicBezTo>
                    <a:pt x="866" y="1530"/>
                    <a:pt x="866" y="1530"/>
                    <a:pt x="866" y="1530"/>
                  </a:cubicBezTo>
                  <a:cubicBezTo>
                    <a:pt x="826" y="1530"/>
                    <a:pt x="787" y="1535"/>
                    <a:pt x="750" y="1545"/>
                  </a:cubicBezTo>
                  <a:cubicBezTo>
                    <a:pt x="703" y="1557"/>
                    <a:pt x="675" y="1605"/>
                    <a:pt x="687" y="1652"/>
                  </a:cubicBezTo>
                  <a:cubicBezTo>
                    <a:pt x="699" y="1699"/>
                    <a:pt x="747" y="1727"/>
                    <a:pt x="794" y="1715"/>
                  </a:cubicBezTo>
                  <a:cubicBezTo>
                    <a:pt x="817" y="1709"/>
                    <a:pt x="841" y="1706"/>
                    <a:pt x="866" y="1706"/>
                  </a:cubicBezTo>
                  <a:cubicBezTo>
                    <a:pt x="2932" y="1706"/>
                    <a:pt x="2932" y="1706"/>
                    <a:pt x="2932" y="1706"/>
                  </a:cubicBezTo>
                  <a:cubicBezTo>
                    <a:pt x="3091" y="1706"/>
                    <a:pt x="3220" y="1835"/>
                    <a:pt x="3220" y="1994"/>
                  </a:cubicBezTo>
                  <a:cubicBezTo>
                    <a:pt x="3220" y="4060"/>
                    <a:pt x="3220" y="4060"/>
                    <a:pt x="3220" y="4060"/>
                  </a:cubicBezTo>
                  <a:cubicBezTo>
                    <a:pt x="3220" y="4085"/>
                    <a:pt x="3217" y="4109"/>
                    <a:pt x="3211" y="4132"/>
                  </a:cubicBezTo>
                  <a:cubicBezTo>
                    <a:pt x="3199" y="4179"/>
                    <a:pt x="3227" y="4227"/>
                    <a:pt x="3274" y="4239"/>
                  </a:cubicBezTo>
                  <a:cubicBezTo>
                    <a:pt x="3282" y="4241"/>
                    <a:pt x="3289" y="4242"/>
                    <a:pt x="3296" y="4242"/>
                  </a:cubicBezTo>
                  <a:cubicBezTo>
                    <a:pt x="3335" y="4242"/>
                    <a:pt x="3371" y="4216"/>
                    <a:pt x="3381" y="4176"/>
                  </a:cubicBezTo>
                  <a:cubicBezTo>
                    <a:pt x="3391" y="4138"/>
                    <a:pt x="3396" y="4099"/>
                    <a:pt x="3396" y="4060"/>
                  </a:cubicBezTo>
                  <a:cubicBezTo>
                    <a:pt x="3396" y="3866"/>
                    <a:pt x="3396" y="3866"/>
                    <a:pt x="3396" y="3866"/>
                  </a:cubicBezTo>
                  <a:cubicBezTo>
                    <a:pt x="4174" y="3866"/>
                    <a:pt x="4174" y="3866"/>
                    <a:pt x="4174" y="3866"/>
                  </a:cubicBezTo>
                  <a:cubicBezTo>
                    <a:pt x="4211" y="3975"/>
                    <a:pt x="4314" y="4054"/>
                    <a:pt x="4435" y="4054"/>
                  </a:cubicBezTo>
                  <a:cubicBezTo>
                    <a:pt x="4587" y="4054"/>
                    <a:pt x="4711" y="3931"/>
                    <a:pt x="4711" y="3778"/>
                  </a:cubicBezTo>
                  <a:cubicBezTo>
                    <a:pt x="4711" y="3626"/>
                    <a:pt x="4587" y="3503"/>
                    <a:pt x="4435" y="3503"/>
                  </a:cubicBezTo>
                  <a:cubicBezTo>
                    <a:pt x="4314" y="3503"/>
                    <a:pt x="4211" y="3582"/>
                    <a:pt x="4174" y="3691"/>
                  </a:cubicBezTo>
                  <a:cubicBezTo>
                    <a:pt x="3396" y="3691"/>
                    <a:pt x="3396" y="3691"/>
                    <a:pt x="3396" y="3691"/>
                  </a:cubicBezTo>
                  <a:cubicBezTo>
                    <a:pt x="3396" y="3491"/>
                    <a:pt x="3396" y="3491"/>
                    <a:pt x="3396" y="3491"/>
                  </a:cubicBezTo>
                  <a:cubicBezTo>
                    <a:pt x="3778" y="3491"/>
                    <a:pt x="3778" y="3491"/>
                    <a:pt x="3778" y="3491"/>
                  </a:cubicBezTo>
                  <a:cubicBezTo>
                    <a:pt x="3826" y="3491"/>
                    <a:pt x="3866" y="3451"/>
                    <a:pt x="3866" y="3403"/>
                  </a:cubicBezTo>
                  <a:cubicBezTo>
                    <a:pt x="3866" y="3354"/>
                    <a:pt x="3826" y="3315"/>
                    <a:pt x="3778" y="3315"/>
                  </a:cubicBezTo>
                  <a:cubicBezTo>
                    <a:pt x="3396" y="3315"/>
                    <a:pt x="3396" y="3315"/>
                    <a:pt x="3396" y="3315"/>
                  </a:cubicBezTo>
                  <a:cubicBezTo>
                    <a:pt x="3396" y="3115"/>
                    <a:pt x="3396" y="3115"/>
                    <a:pt x="3396" y="3115"/>
                  </a:cubicBezTo>
                  <a:cubicBezTo>
                    <a:pt x="4811" y="3115"/>
                    <a:pt x="4811" y="3115"/>
                    <a:pt x="4811" y="3115"/>
                  </a:cubicBezTo>
                  <a:cubicBezTo>
                    <a:pt x="4860" y="3115"/>
                    <a:pt x="4899" y="3076"/>
                    <a:pt x="4899" y="3027"/>
                  </a:cubicBezTo>
                  <a:cubicBezTo>
                    <a:pt x="4899" y="2978"/>
                    <a:pt x="4860" y="2939"/>
                    <a:pt x="4811" y="2939"/>
                  </a:cubicBezTo>
                  <a:close/>
                  <a:moveTo>
                    <a:pt x="4553" y="1359"/>
                  </a:moveTo>
                  <a:cubicBezTo>
                    <a:pt x="4571" y="1340"/>
                    <a:pt x="4597" y="1330"/>
                    <a:pt x="4623" y="1330"/>
                  </a:cubicBezTo>
                  <a:cubicBezTo>
                    <a:pt x="4650" y="1330"/>
                    <a:pt x="4675" y="1340"/>
                    <a:pt x="4694" y="1359"/>
                  </a:cubicBezTo>
                  <a:cubicBezTo>
                    <a:pt x="4713" y="1378"/>
                    <a:pt x="4723" y="1403"/>
                    <a:pt x="4723" y="1430"/>
                  </a:cubicBezTo>
                  <a:cubicBezTo>
                    <a:pt x="4723" y="1457"/>
                    <a:pt x="4713" y="1482"/>
                    <a:pt x="4694" y="1501"/>
                  </a:cubicBezTo>
                  <a:cubicBezTo>
                    <a:pt x="4675" y="1520"/>
                    <a:pt x="4650" y="1530"/>
                    <a:pt x="4623" y="1530"/>
                  </a:cubicBezTo>
                  <a:cubicBezTo>
                    <a:pt x="4597" y="1530"/>
                    <a:pt x="4571" y="1520"/>
                    <a:pt x="4553" y="1501"/>
                  </a:cubicBezTo>
                  <a:cubicBezTo>
                    <a:pt x="4534" y="1482"/>
                    <a:pt x="4523" y="1457"/>
                    <a:pt x="4523" y="1430"/>
                  </a:cubicBezTo>
                  <a:cubicBezTo>
                    <a:pt x="4523" y="1403"/>
                    <a:pt x="4534" y="1378"/>
                    <a:pt x="4553" y="1359"/>
                  </a:cubicBezTo>
                  <a:close/>
                  <a:moveTo>
                    <a:pt x="373" y="373"/>
                  </a:moveTo>
                  <a:cubicBezTo>
                    <a:pt x="334" y="412"/>
                    <a:pt x="270" y="412"/>
                    <a:pt x="231" y="373"/>
                  </a:cubicBezTo>
                  <a:cubicBezTo>
                    <a:pt x="192" y="334"/>
                    <a:pt x="192" y="271"/>
                    <a:pt x="231" y="232"/>
                  </a:cubicBezTo>
                  <a:cubicBezTo>
                    <a:pt x="251" y="213"/>
                    <a:pt x="276" y="203"/>
                    <a:pt x="302" y="203"/>
                  </a:cubicBezTo>
                  <a:cubicBezTo>
                    <a:pt x="328" y="203"/>
                    <a:pt x="353" y="213"/>
                    <a:pt x="373" y="232"/>
                  </a:cubicBezTo>
                  <a:cubicBezTo>
                    <a:pt x="412" y="271"/>
                    <a:pt x="412" y="335"/>
                    <a:pt x="373" y="373"/>
                  </a:cubicBezTo>
                  <a:close/>
                  <a:moveTo>
                    <a:pt x="2651" y="591"/>
                  </a:moveTo>
                  <a:cubicBezTo>
                    <a:pt x="2595" y="591"/>
                    <a:pt x="2551" y="546"/>
                    <a:pt x="2551" y="491"/>
                  </a:cubicBezTo>
                  <a:cubicBezTo>
                    <a:pt x="2551" y="436"/>
                    <a:pt x="2595" y="391"/>
                    <a:pt x="2651" y="391"/>
                  </a:cubicBezTo>
                  <a:cubicBezTo>
                    <a:pt x="2706" y="391"/>
                    <a:pt x="2750" y="436"/>
                    <a:pt x="2750" y="491"/>
                  </a:cubicBezTo>
                  <a:cubicBezTo>
                    <a:pt x="2750" y="546"/>
                    <a:pt x="2706" y="591"/>
                    <a:pt x="2651" y="591"/>
                  </a:cubicBezTo>
                  <a:close/>
                  <a:moveTo>
                    <a:pt x="4435" y="3679"/>
                  </a:moveTo>
                  <a:cubicBezTo>
                    <a:pt x="4490" y="3679"/>
                    <a:pt x="4535" y="3723"/>
                    <a:pt x="4535" y="3779"/>
                  </a:cubicBezTo>
                  <a:cubicBezTo>
                    <a:pt x="4535" y="3834"/>
                    <a:pt x="4490" y="3878"/>
                    <a:pt x="4435" y="3878"/>
                  </a:cubicBezTo>
                  <a:cubicBezTo>
                    <a:pt x="4380" y="3878"/>
                    <a:pt x="4335" y="3834"/>
                    <a:pt x="4335" y="3779"/>
                  </a:cubicBezTo>
                  <a:cubicBezTo>
                    <a:pt x="4335" y="3723"/>
                    <a:pt x="4380" y="3679"/>
                    <a:pt x="4435" y="36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D98F339F-2A99-4A4F-A8BD-41A84118BD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361988" y="-596900"/>
              <a:ext cx="10539413" cy="9061450"/>
            </a:xfrm>
            <a:custGeom>
              <a:avLst/>
              <a:gdLst>
                <a:gd name="T0" fmla="*/ 4474 w 4899"/>
                <a:gd name="T1" fmla="*/ 3701 h 4224"/>
                <a:gd name="T2" fmla="*/ 3839 w 4899"/>
                <a:gd name="T3" fmla="*/ 2986 h 4224"/>
                <a:gd name="T4" fmla="*/ 4033 w 4899"/>
                <a:gd name="T5" fmla="*/ 2721 h 4224"/>
                <a:gd name="T6" fmla="*/ 4212 w 4899"/>
                <a:gd name="T7" fmla="*/ 2599 h 4224"/>
                <a:gd name="T8" fmla="*/ 4033 w 4899"/>
                <a:gd name="T9" fmla="*/ 2545 h 4224"/>
                <a:gd name="T10" fmla="*/ 1679 w 4899"/>
                <a:gd name="T11" fmla="*/ 2257 h 4224"/>
                <a:gd name="T12" fmla="*/ 1688 w 4899"/>
                <a:gd name="T13" fmla="*/ 119 h 4224"/>
                <a:gd name="T14" fmla="*/ 1518 w 4899"/>
                <a:gd name="T15" fmla="*/ 75 h 4224"/>
                <a:gd name="T16" fmla="*/ 1503 w 4899"/>
                <a:gd name="T17" fmla="*/ 385 h 4224"/>
                <a:gd name="T18" fmla="*/ 464 w 4899"/>
                <a:gd name="T19" fmla="*/ 197 h 4224"/>
                <a:gd name="T20" fmla="*/ 464 w 4899"/>
                <a:gd name="T21" fmla="*/ 748 h 4224"/>
                <a:gd name="T22" fmla="*/ 1503 w 4899"/>
                <a:gd name="T23" fmla="*/ 560 h 4224"/>
                <a:gd name="T24" fmla="*/ 1121 w 4899"/>
                <a:gd name="T25" fmla="*/ 760 h 4224"/>
                <a:gd name="T26" fmla="*/ 1121 w 4899"/>
                <a:gd name="T27" fmla="*/ 936 h 4224"/>
                <a:gd name="T28" fmla="*/ 1503 w 4899"/>
                <a:gd name="T29" fmla="*/ 1136 h 4224"/>
                <a:gd name="T30" fmla="*/ 0 w 4899"/>
                <a:gd name="T31" fmla="*/ 1224 h 4224"/>
                <a:gd name="T32" fmla="*/ 1503 w 4899"/>
                <a:gd name="T33" fmla="*/ 1312 h 4224"/>
                <a:gd name="T34" fmla="*/ 1121 w 4899"/>
                <a:gd name="T35" fmla="*/ 1512 h 4224"/>
                <a:gd name="T36" fmla="*/ 1121 w 4899"/>
                <a:gd name="T37" fmla="*/ 1688 h 4224"/>
                <a:gd name="T38" fmla="*/ 1503 w 4899"/>
                <a:gd name="T39" fmla="*/ 1888 h 4224"/>
                <a:gd name="T40" fmla="*/ 977 w 4899"/>
                <a:gd name="T41" fmla="*/ 1996 h 4224"/>
                <a:gd name="T42" fmla="*/ 276 w 4899"/>
                <a:gd name="T43" fmla="*/ 2545 h 4224"/>
                <a:gd name="T44" fmla="*/ 0 w 4899"/>
                <a:gd name="T45" fmla="*/ 2821 h 4224"/>
                <a:gd name="T46" fmla="*/ 276 w 4899"/>
                <a:gd name="T47" fmla="*/ 3097 h 4224"/>
                <a:gd name="T48" fmla="*/ 552 w 4899"/>
                <a:gd name="T49" fmla="*/ 2821 h 4224"/>
                <a:gd name="T50" fmla="*/ 1101 w 4899"/>
                <a:gd name="T51" fmla="*/ 2120 h 4224"/>
                <a:gd name="T52" fmla="*/ 1503 w 4899"/>
                <a:gd name="T53" fmla="*/ 2063 h 4224"/>
                <a:gd name="T54" fmla="*/ 1967 w 4899"/>
                <a:gd name="T55" fmla="*/ 2721 h 4224"/>
                <a:gd name="T56" fmla="*/ 2161 w 4899"/>
                <a:gd name="T57" fmla="*/ 3499 h 4224"/>
                <a:gd name="T58" fmla="*/ 2249 w 4899"/>
                <a:gd name="T59" fmla="*/ 4036 h 4224"/>
                <a:gd name="T60" fmla="*/ 2336 w 4899"/>
                <a:gd name="T61" fmla="*/ 3499 h 4224"/>
                <a:gd name="T62" fmla="*/ 2536 w 4899"/>
                <a:gd name="T63" fmla="*/ 2721 h 4224"/>
                <a:gd name="T64" fmla="*/ 2624 w 4899"/>
                <a:gd name="T65" fmla="*/ 3191 h 4224"/>
                <a:gd name="T66" fmla="*/ 2712 w 4899"/>
                <a:gd name="T67" fmla="*/ 2721 h 4224"/>
                <a:gd name="T68" fmla="*/ 2912 w 4899"/>
                <a:gd name="T69" fmla="*/ 4136 h 4224"/>
                <a:gd name="T70" fmla="*/ 3088 w 4899"/>
                <a:gd name="T71" fmla="*/ 4136 h 4224"/>
                <a:gd name="T72" fmla="*/ 3288 w 4899"/>
                <a:gd name="T73" fmla="*/ 2721 h 4224"/>
                <a:gd name="T74" fmla="*/ 3376 w 4899"/>
                <a:gd name="T75" fmla="*/ 3191 h 4224"/>
                <a:gd name="T76" fmla="*/ 3464 w 4899"/>
                <a:gd name="T77" fmla="*/ 2721 h 4224"/>
                <a:gd name="T78" fmla="*/ 3664 w 4899"/>
                <a:gd name="T79" fmla="*/ 2986 h 4224"/>
                <a:gd name="T80" fmla="*/ 4350 w 4899"/>
                <a:gd name="T81" fmla="*/ 3826 h 4224"/>
                <a:gd name="T82" fmla="*/ 4597 w 4899"/>
                <a:gd name="T83" fmla="*/ 4224 h 4224"/>
                <a:gd name="T84" fmla="*/ 4792 w 4899"/>
                <a:gd name="T85" fmla="*/ 3753 h 4224"/>
                <a:gd name="T86" fmla="*/ 364 w 4899"/>
                <a:gd name="T87" fmla="*/ 472 h 4224"/>
                <a:gd name="T88" fmla="*/ 564 w 4899"/>
                <a:gd name="T89" fmla="*/ 472 h 4224"/>
                <a:gd name="T90" fmla="*/ 346 w 4899"/>
                <a:gd name="T91" fmla="*/ 2892 h 4224"/>
                <a:gd name="T92" fmla="*/ 205 w 4899"/>
                <a:gd name="T93" fmla="*/ 2892 h 4224"/>
                <a:gd name="T94" fmla="*/ 205 w 4899"/>
                <a:gd name="T95" fmla="*/ 2750 h 4224"/>
                <a:gd name="T96" fmla="*/ 346 w 4899"/>
                <a:gd name="T97" fmla="*/ 2750 h 4224"/>
                <a:gd name="T98" fmla="*/ 346 w 4899"/>
                <a:gd name="T99" fmla="*/ 2892 h 4224"/>
                <a:gd name="T100" fmla="*/ 2248 w 4899"/>
                <a:gd name="T101" fmla="*/ 3860 h 4224"/>
                <a:gd name="T102" fmla="*/ 2248 w 4899"/>
                <a:gd name="T103" fmla="*/ 3660 h 4224"/>
                <a:gd name="T104" fmla="*/ 4668 w 4899"/>
                <a:gd name="T105" fmla="*/ 4019 h 4224"/>
                <a:gd name="T106" fmla="*/ 4526 w 4899"/>
                <a:gd name="T107" fmla="*/ 3878 h 4224"/>
                <a:gd name="T108" fmla="*/ 4668 w 4899"/>
                <a:gd name="T109" fmla="*/ 3878 h 4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99" h="4224">
                  <a:moveTo>
                    <a:pt x="4792" y="3753"/>
                  </a:moveTo>
                  <a:cubicBezTo>
                    <a:pt x="4706" y="3667"/>
                    <a:pt x="4578" y="3650"/>
                    <a:pt x="4474" y="3701"/>
                  </a:cubicBezTo>
                  <a:cubicBezTo>
                    <a:pt x="3896" y="3123"/>
                    <a:pt x="3896" y="3123"/>
                    <a:pt x="3896" y="3123"/>
                  </a:cubicBezTo>
                  <a:cubicBezTo>
                    <a:pt x="3860" y="3087"/>
                    <a:pt x="3839" y="3038"/>
                    <a:pt x="3839" y="2986"/>
                  </a:cubicBezTo>
                  <a:cubicBezTo>
                    <a:pt x="3839" y="2721"/>
                    <a:pt x="3839" y="2721"/>
                    <a:pt x="3839" y="2721"/>
                  </a:cubicBezTo>
                  <a:cubicBezTo>
                    <a:pt x="4033" y="2721"/>
                    <a:pt x="4033" y="2721"/>
                    <a:pt x="4033" y="2721"/>
                  </a:cubicBezTo>
                  <a:cubicBezTo>
                    <a:pt x="4073" y="2721"/>
                    <a:pt x="4111" y="2716"/>
                    <a:pt x="4149" y="2706"/>
                  </a:cubicBezTo>
                  <a:cubicBezTo>
                    <a:pt x="4196" y="2694"/>
                    <a:pt x="4224" y="2646"/>
                    <a:pt x="4212" y="2599"/>
                  </a:cubicBezTo>
                  <a:cubicBezTo>
                    <a:pt x="4200" y="2552"/>
                    <a:pt x="4152" y="2524"/>
                    <a:pt x="4105" y="2536"/>
                  </a:cubicBezTo>
                  <a:cubicBezTo>
                    <a:pt x="4082" y="2542"/>
                    <a:pt x="4058" y="2545"/>
                    <a:pt x="4033" y="2545"/>
                  </a:cubicBezTo>
                  <a:cubicBezTo>
                    <a:pt x="1967" y="2545"/>
                    <a:pt x="1967" y="2545"/>
                    <a:pt x="1967" y="2545"/>
                  </a:cubicBezTo>
                  <a:cubicBezTo>
                    <a:pt x="1808" y="2545"/>
                    <a:pt x="1679" y="2416"/>
                    <a:pt x="1679" y="2257"/>
                  </a:cubicBezTo>
                  <a:cubicBezTo>
                    <a:pt x="1679" y="191"/>
                    <a:pt x="1679" y="191"/>
                    <a:pt x="1679" y="191"/>
                  </a:cubicBezTo>
                  <a:cubicBezTo>
                    <a:pt x="1679" y="166"/>
                    <a:pt x="1682" y="142"/>
                    <a:pt x="1688" y="119"/>
                  </a:cubicBezTo>
                  <a:cubicBezTo>
                    <a:pt x="1700" y="72"/>
                    <a:pt x="1672" y="24"/>
                    <a:pt x="1625" y="12"/>
                  </a:cubicBezTo>
                  <a:cubicBezTo>
                    <a:pt x="1578" y="0"/>
                    <a:pt x="1530" y="28"/>
                    <a:pt x="1518" y="75"/>
                  </a:cubicBezTo>
                  <a:cubicBezTo>
                    <a:pt x="1508" y="112"/>
                    <a:pt x="1503" y="151"/>
                    <a:pt x="1503" y="191"/>
                  </a:cubicBezTo>
                  <a:cubicBezTo>
                    <a:pt x="1503" y="385"/>
                    <a:pt x="1503" y="385"/>
                    <a:pt x="1503" y="385"/>
                  </a:cubicBezTo>
                  <a:cubicBezTo>
                    <a:pt x="725" y="385"/>
                    <a:pt x="725" y="385"/>
                    <a:pt x="725" y="385"/>
                  </a:cubicBezTo>
                  <a:cubicBezTo>
                    <a:pt x="688" y="276"/>
                    <a:pt x="585" y="197"/>
                    <a:pt x="464" y="197"/>
                  </a:cubicBezTo>
                  <a:cubicBezTo>
                    <a:pt x="312" y="197"/>
                    <a:pt x="188" y="320"/>
                    <a:pt x="188" y="472"/>
                  </a:cubicBezTo>
                  <a:cubicBezTo>
                    <a:pt x="188" y="625"/>
                    <a:pt x="312" y="748"/>
                    <a:pt x="464" y="748"/>
                  </a:cubicBezTo>
                  <a:cubicBezTo>
                    <a:pt x="585" y="748"/>
                    <a:pt x="688" y="669"/>
                    <a:pt x="725" y="560"/>
                  </a:cubicBezTo>
                  <a:cubicBezTo>
                    <a:pt x="1503" y="560"/>
                    <a:pt x="1503" y="560"/>
                    <a:pt x="1503" y="560"/>
                  </a:cubicBezTo>
                  <a:cubicBezTo>
                    <a:pt x="1503" y="760"/>
                    <a:pt x="1503" y="760"/>
                    <a:pt x="1503" y="760"/>
                  </a:cubicBezTo>
                  <a:cubicBezTo>
                    <a:pt x="1121" y="760"/>
                    <a:pt x="1121" y="760"/>
                    <a:pt x="1121" y="760"/>
                  </a:cubicBezTo>
                  <a:cubicBezTo>
                    <a:pt x="1073" y="760"/>
                    <a:pt x="1033" y="800"/>
                    <a:pt x="1033" y="848"/>
                  </a:cubicBezTo>
                  <a:cubicBezTo>
                    <a:pt x="1033" y="897"/>
                    <a:pt x="1073" y="936"/>
                    <a:pt x="1121" y="936"/>
                  </a:cubicBezTo>
                  <a:cubicBezTo>
                    <a:pt x="1503" y="936"/>
                    <a:pt x="1503" y="936"/>
                    <a:pt x="1503" y="936"/>
                  </a:cubicBezTo>
                  <a:cubicBezTo>
                    <a:pt x="1503" y="1136"/>
                    <a:pt x="1503" y="1136"/>
                    <a:pt x="1503" y="1136"/>
                  </a:cubicBezTo>
                  <a:cubicBezTo>
                    <a:pt x="88" y="1136"/>
                    <a:pt x="88" y="1136"/>
                    <a:pt x="88" y="1136"/>
                  </a:cubicBezTo>
                  <a:cubicBezTo>
                    <a:pt x="39" y="1136"/>
                    <a:pt x="0" y="1175"/>
                    <a:pt x="0" y="1224"/>
                  </a:cubicBezTo>
                  <a:cubicBezTo>
                    <a:pt x="0" y="1273"/>
                    <a:pt x="39" y="1312"/>
                    <a:pt x="88" y="1312"/>
                  </a:cubicBezTo>
                  <a:cubicBezTo>
                    <a:pt x="1503" y="1312"/>
                    <a:pt x="1503" y="1312"/>
                    <a:pt x="1503" y="1312"/>
                  </a:cubicBezTo>
                  <a:cubicBezTo>
                    <a:pt x="1503" y="1512"/>
                    <a:pt x="1503" y="1512"/>
                    <a:pt x="1503" y="1512"/>
                  </a:cubicBezTo>
                  <a:cubicBezTo>
                    <a:pt x="1121" y="1512"/>
                    <a:pt x="1121" y="1512"/>
                    <a:pt x="1121" y="1512"/>
                  </a:cubicBezTo>
                  <a:cubicBezTo>
                    <a:pt x="1073" y="1512"/>
                    <a:pt x="1033" y="1551"/>
                    <a:pt x="1033" y="1600"/>
                  </a:cubicBezTo>
                  <a:cubicBezTo>
                    <a:pt x="1033" y="1648"/>
                    <a:pt x="1073" y="1688"/>
                    <a:pt x="1121" y="1688"/>
                  </a:cubicBezTo>
                  <a:cubicBezTo>
                    <a:pt x="1503" y="1688"/>
                    <a:pt x="1503" y="1688"/>
                    <a:pt x="1503" y="1688"/>
                  </a:cubicBezTo>
                  <a:cubicBezTo>
                    <a:pt x="1503" y="1888"/>
                    <a:pt x="1503" y="1888"/>
                    <a:pt x="1503" y="1888"/>
                  </a:cubicBezTo>
                  <a:cubicBezTo>
                    <a:pt x="1238" y="1888"/>
                    <a:pt x="1238" y="1888"/>
                    <a:pt x="1238" y="1888"/>
                  </a:cubicBezTo>
                  <a:cubicBezTo>
                    <a:pt x="1139" y="1888"/>
                    <a:pt x="1046" y="1926"/>
                    <a:pt x="977" y="1996"/>
                  </a:cubicBezTo>
                  <a:cubicBezTo>
                    <a:pt x="398" y="2574"/>
                    <a:pt x="398" y="2574"/>
                    <a:pt x="398" y="2574"/>
                  </a:cubicBezTo>
                  <a:cubicBezTo>
                    <a:pt x="361" y="2555"/>
                    <a:pt x="319" y="2545"/>
                    <a:pt x="276" y="2545"/>
                  </a:cubicBezTo>
                  <a:cubicBezTo>
                    <a:pt x="202" y="2545"/>
                    <a:pt x="133" y="2574"/>
                    <a:pt x="81" y="2626"/>
                  </a:cubicBezTo>
                  <a:cubicBezTo>
                    <a:pt x="29" y="2678"/>
                    <a:pt x="0" y="2747"/>
                    <a:pt x="0" y="2821"/>
                  </a:cubicBezTo>
                  <a:cubicBezTo>
                    <a:pt x="0" y="2895"/>
                    <a:pt x="29" y="2964"/>
                    <a:pt x="81" y="3016"/>
                  </a:cubicBezTo>
                  <a:cubicBezTo>
                    <a:pt x="133" y="3068"/>
                    <a:pt x="202" y="3097"/>
                    <a:pt x="276" y="3097"/>
                  </a:cubicBezTo>
                  <a:cubicBezTo>
                    <a:pt x="349" y="3097"/>
                    <a:pt x="419" y="3068"/>
                    <a:pt x="471" y="3016"/>
                  </a:cubicBezTo>
                  <a:cubicBezTo>
                    <a:pt x="523" y="2964"/>
                    <a:pt x="552" y="2895"/>
                    <a:pt x="552" y="2821"/>
                  </a:cubicBezTo>
                  <a:cubicBezTo>
                    <a:pt x="552" y="2778"/>
                    <a:pt x="542" y="2736"/>
                    <a:pt x="523" y="2698"/>
                  </a:cubicBezTo>
                  <a:cubicBezTo>
                    <a:pt x="1101" y="2120"/>
                    <a:pt x="1101" y="2120"/>
                    <a:pt x="1101" y="2120"/>
                  </a:cubicBezTo>
                  <a:cubicBezTo>
                    <a:pt x="1137" y="2084"/>
                    <a:pt x="1186" y="2063"/>
                    <a:pt x="1238" y="2063"/>
                  </a:cubicBezTo>
                  <a:cubicBezTo>
                    <a:pt x="1503" y="2063"/>
                    <a:pt x="1503" y="2063"/>
                    <a:pt x="1503" y="2063"/>
                  </a:cubicBezTo>
                  <a:cubicBezTo>
                    <a:pt x="1503" y="2257"/>
                    <a:pt x="1503" y="2257"/>
                    <a:pt x="1503" y="2257"/>
                  </a:cubicBezTo>
                  <a:cubicBezTo>
                    <a:pt x="1503" y="2513"/>
                    <a:pt x="1711" y="2721"/>
                    <a:pt x="1967" y="2721"/>
                  </a:cubicBezTo>
                  <a:cubicBezTo>
                    <a:pt x="2161" y="2721"/>
                    <a:pt x="2161" y="2721"/>
                    <a:pt x="2161" y="2721"/>
                  </a:cubicBezTo>
                  <a:cubicBezTo>
                    <a:pt x="2161" y="3499"/>
                    <a:pt x="2161" y="3499"/>
                    <a:pt x="2161" y="3499"/>
                  </a:cubicBezTo>
                  <a:cubicBezTo>
                    <a:pt x="2052" y="3536"/>
                    <a:pt x="1973" y="3639"/>
                    <a:pt x="1973" y="3760"/>
                  </a:cubicBezTo>
                  <a:cubicBezTo>
                    <a:pt x="1973" y="3912"/>
                    <a:pt x="2096" y="4036"/>
                    <a:pt x="2249" y="4036"/>
                  </a:cubicBezTo>
                  <a:cubicBezTo>
                    <a:pt x="2401" y="4036"/>
                    <a:pt x="2524" y="3912"/>
                    <a:pt x="2524" y="3760"/>
                  </a:cubicBezTo>
                  <a:cubicBezTo>
                    <a:pt x="2524" y="3639"/>
                    <a:pt x="2445" y="3536"/>
                    <a:pt x="2336" y="3499"/>
                  </a:cubicBezTo>
                  <a:cubicBezTo>
                    <a:pt x="2336" y="2721"/>
                    <a:pt x="2336" y="2721"/>
                    <a:pt x="2336" y="2721"/>
                  </a:cubicBezTo>
                  <a:cubicBezTo>
                    <a:pt x="2536" y="2721"/>
                    <a:pt x="2536" y="2721"/>
                    <a:pt x="2536" y="2721"/>
                  </a:cubicBezTo>
                  <a:cubicBezTo>
                    <a:pt x="2536" y="3103"/>
                    <a:pt x="2536" y="3103"/>
                    <a:pt x="2536" y="3103"/>
                  </a:cubicBezTo>
                  <a:cubicBezTo>
                    <a:pt x="2536" y="3151"/>
                    <a:pt x="2576" y="3191"/>
                    <a:pt x="2624" y="3191"/>
                  </a:cubicBezTo>
                  <a:cubicBezTo>
                    <a:pt x="2673" y="3191"/>
                    <a:pt x="2712" y="3151"/>
                    <a:pt x="2712" y="3103"/>
                  </a:cubicBezTo>
                  <a:cubicBezTo>
                    <a:pt x="2712" y="2721"/>
                    <a:pt x="2712" y="2721"/>
                    <a:pt x="2712" y="2721"/>
                  </a:cubicBezTo>
                  <a:cubicBezTo>
                    <a:pt x="2912" y="2721"/>
                    <a:pt x="2912" y="2721"/>
                    <a:pt x="2912" y="2721"/>
                  </a:cubicBezTo>
                  <a:cubicBezTo>
                    <a:pt x="2912" y="4136"/>
                    <a:pt x="2912" y="4136"/>
                    <a:pt x="2912" y="4136"/>
                  </a:cubicBezTo>
                  <a:cubicBezTo>
                    <a:pt x="2912" y="4185"/>
                    <a:pt x="2951" y="4224"/>
                    <a:pt x="3000" y="4224"/>
                  </a:cubicBezTo>
                  <a:cubicBezTo>
                    <a:pt x="3049" y="4224"/>
                    <a:pt x="3088" y="4185"/>
                    <a:pt x="3088" y="4136"/>
                  </a:cubicBezTo>
                  <a:cubicBezTo>
                    <a:pt x="3088" y="2721"/>
                    <a:pt x="3088" y="2721"/>
                    <a:pt x="3088" y="2721"/>
                  </a:cubicBezTo>
                  <a:cubicBezTo>
                    <a:pt x="3288" y="2721"/>
                    <a:pt x="3288" y="2721"/>
                    <a:pt x="3288" y="2721"/>
                  </a:cubicBezTo>
                  <a:cubicBezTo>
                    <a:pt x="3288" y="3103"/>
                    <a:pt x="3288" y="3103"/>
                    <a:pt x="3288" y="3103"/>
                  </a:cubicBezTo>
                  <a:cubicBezTo>
                    <a:pt x="3288" y="3151"/>
                    <a:pt x="3327" y="3191"/>
                    <a:pt x="3376" y="3191"/>
                  </a:cubicBezTo>
                  <a:cubicBezTo>
                    <a:pt x="3424" y="3191"/>
                    <a:pt x="3464" y="3151"/>
                    <a:pt x="3464" y="3103"/>
                  </a:cubicBezTo>
                  <a:cubicBezTo>
                    <a:pt x="3464" y="2721"/>
                    <a:pt x="3464" y="2721"/>
                    <a:pt x="3464" y="2721"/>
                  </a:cubicBezTo>
                  <a:cubicBezTo>
                    <a:pt x="3664" y="2721"/>
                    <a:pt x="3664" y="2721"/>
                    <a:pt x="3664" y="2721"/>
                  </a:cubicBezTo>
                  <a:cubicBezTo>
                    <a:pt x="3664" y="2986"/>
                    <a:pt x="3664" y="2986"/>
                    <a:pt x="3664" y="2986"/>
                  </a:cubicBezTo>
                  <a:cubicBezTo>
                    <a:pt x="3664" y="3085"/>
                    <a:pt x="3702" y="3178"/>
                    <a:pt x="3772" y="3247"/>
                  </a:cubicBezTo>
                  <a:cubicBezTo>
                    <a:pt x="4350" y="3826"/>
                    <a:pt x="4350" y="3826"/>
                    <a:pt x="4350" y="3826"/>
                  </a:cubicBezTo>
                  <a:cubicBezTo>
                    <a:pt x="4299" y="3929"/>
                    <a:pt x="4316" y="4057"/>
                    <a:pt x="4402" y="4143"/>
                  </a:cubicBezTo>
                  <a:cubicBezTo>
                    <a:pt x="4456" y="4197"/>
                    <a:pt x="4526" y="4224"/>
                    <a:pt x="4597" y="4224"/>
                  </a:cubicBezTo>
                  <a:cubicBezTo>
                    <a:pt x="4668" y="4224"/>
                    <a:pt x="4738" y="4197"/>
                    <a:pt x="4792" y="4143"/>
                  </a:cubicBezTo>
                  <a:cubicBezTo>
                    <a:pt x="4899" y="4036"/>
                    <a:pt x="4899" y="3861"/>
                    <a:pt x="4792" y="3753"/>
                  </a:cubicBezTo>
                  <a:close/>
                  <a:moveTo>
                    <a:pt x="464" y="572"/>
                  </a:moveTo>
                  <a:cubicBezTo>
                    <a:pt x="409" y="572"/>
                    <a:pt x="364" y="528"/>
                    <a:pt x="364" y="472"/>
                  </a:cubicBezTo>
                  <a:cubicBezTo>
                    <a:pt x="364" y="417"/>
                    <a:pt x="409" y="373"/>
                    <a:pt x="464" y="373"/>
                  </a:cubicBezTo>
                  <a:cubicBezTo>
                    <a:pt x="519" y="373"/>
                    <a:pt x="564" y="417"/>
                    <a:pt x="564" y="472"/>
                  </a:cubicBezTo>
                  <a:cubicBezTo>
                    <a:pt x="564" y="528"/>
                    <a:pt x="519" y="572"/>
                    <a:pt x="464" y="572"/>
                  </a:cubicBezTo>
                  <a:close/>
                  <a:moveTo>
                    <a:pt x="346" y="2892"/>
                  </a:moveTo>
                  <a:cubicBezTo>
                    <a:pt x="328" y="2911"/>
                    <a:pt x="302" y="2921"/>
                    <a:pt x="276" y="2921"/>
                  </a:cubicBezTo>
                  <a:cubicBezTo>
                    <a:pt x="249" y="2921"/>
                    <a:pt x="224" y="2911"/>
                    <a:pt x="205" y="2892"/>
                  </a:cubicBezTo>
                  <a:cubicBezTo>
                    <a:pt x="186" y="2873"/>
                    <a:pt x="176" y="2848"/>
                    <a:pt x="176" y="2821"/>
                  </a:cubicBezTo>
                  <a:cubicBezTo>
                    <a:pt x="176" y="2794"/>
                    <a:pt x="186" y="2769"/>
                    <a:pt x="205" y="2750"/>
                  </a:cubicBezTo>
                  <a:cubicBezTo>
                    <a:pt x="224" y="2731"/>
                    <a:pt x="249" y="2721"/>
                    <a:pt x="276" y="2721"/>
                  </a:cubicBezTo>
                  <a:cubicBezTo>
                    <a:pt x="302" y="2721"/>
                    <a:pt x="328" y="2731"/>
                    <a:pt x="346" y="2750"/>
                  </a:cubicBezTo>
                  <a:cubicBezTo>
                    <a:pt x="365" y="2769"/>
                    <a:pt x="376" y="2794"/>
                    <a:pt x="376" y="2821"/>
                  </a:cubicBezTo>
                  <a:cubicBezTo>
                    <a:pt x="376" y="2848"/>
                    <a:pt x="365" y="2873"/>
                    <a:pt x="346" y="2892"/>
                  </a:cubicBezTo>
                  <a:close/>
                  <a:moveTo>
                    <a:pt x="2348" y="3760"/>
                  </a:moveTo>
                  <a:cubicBezTo>
                    <a:pt x="2348" y="3815"/>
                    <a:pt x="2304" y="3860"/>
                    <a:pt x="2248" y="3860"/>
                  </a:cubicBezTo>
                  <a:cubicBezTo>
                    <a:pt x="2193" y="3860"/>
                    <a:pt x="2148" y="3815"/>
                    <a:pt x="2148" y="3760"/>
                  </a:cubicBezTo>
                  <a:cubicBezTo>
                    <a:pt x="2148" y="3705"/>
                    <a:pt x="2193" y="3660"/>
                    <a:pt x="2248" y="3660"/>
                  </a:cubicBezTo>
                  <a:cubicBezTo>
                    <a:pt x="2304" y="3660"/>
                    <a:pt x="2348" y="3705"/>
                    <a:pt x="2348" y="3760"/>
                  </a:cubicBezTo>
                  <a:close/>
                  <a:moveTo>
                    <a:pt x="4668" y="4019"/>
                  </a:moveTo>
                  <a:cubicBezTo>
                    <a:pt x="4629" y="4058"/>
                    <a:pt x="4565" y="4058"/>
                    <a:pt x="4526" y="4019"/>
                  </a:cubicBezTo>
                  <a:cubicBezTo>
                    <a:pt x="4487" y="3980"/>
                    <a:pt x="4487" y="3916"/>
                    <a:pt x="4526" y="3878"/>
                  </a:cubicBezTo>
                  <a:cubicBezTo>
                    <a:pt x="4546" y="3858"/>
                    <a:pt x="4571" y="3848"/>
                    <a:pt x="4597" y="3848"/>
                  </a:cubicBezTo>
                  <a:cubicBezTo>
                    <a:pt x="4623" y="3848"/>
                    <a:pt x="4648" y="3858"/>
                    <a:pt x="4668" y="3878"/>
                  </a:cubicBezTo>
                  <a:cubicBezTo>
                    <a:pt x="4707" y="3916"/>
                    <a:pt x="4707" y="3980"/>
                    <a:pt x="4668" y="40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6FB3A7BD-10CB-4962-A377-137A92C00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15400" y="-174625"/>
              <a:ext cx="4014788" cy="4406900"/>
            </a:xfrm>
            <a:custGeom>
              <a:avLst/>
              <a:gdLst>
                <a:gd name="T0" fmla="*/ 1541 w 1866"/>
                <a:gd name="T1" fmla="*/ 393 h 2054"/>
                <a:gd name="T2" fmla="*/ 1197 w 1866"/>
                <a:gd name="T3" fmla="*/ 0 h 2054"/>
                <a:gd name="T4" fmla="*/ 669 w 1866"/>
                <a:gd name="T5" fmla="*/ 0 h 2054"/>
                <a:gd name="T6" fmla="*/ 325 w 1866"/>
                <a:gd name="T7" fmla="*/ 393 h 2054"/>
                <a:gd name="T8" fmla="*/ 92 w 1866"/>
                <a:gd name="T9" fmla="*/ 1042 h 2054"/>
                <a:gd name="T10" fmla="*/ 211 w 1866"/>
                <a:gd name="T11" fmla="*/ 1684 h 2054"/>
                <a:gd name="T12" fmla="*/ 616 w 1866"/>
                <a:gd name="T13" fmla="*/ 2054 h 2054"/>
                <a:gd name="T14" fmla="*/ 1250 w 1866"/>
                <a:gd name="T15" fmla="*/ 2054 h 2054"/>
                <a:gd name="T16" fmla="*/ 1866 w 1866"/>
                <a:gd name="T17" fmla="*/ 1356 h 2054"/>
                <a:gd name="T18" fmla="*/ 1866 w 1866"/>
                <a:gd name="T19" fmla="*/ 792 h 2054"/>
                <a:gd name="T20" fmla="*/ 1691 w 1866"/>
                <a:gd name="T21" fmla="*/ 1356 h 2054"/>
                <a:gd name="T22" fmla="*/ 1382 w 1866"/>
                <a:gd name="T23" fmla="*/ 1335 h 2054"/>
                <a:gd name="T24" fmla="*/ 1329 w 1866"/>
                <a:gd name="T25" fmla="*/ 1503 h 2054"/>
                <a:gd name="T26" fmla="*/ 1250 w 1866"/>
                <a:gd name="T27" fmla="*/ 1879 h 2054"/>
                <a:gd name="T28" fmla="*/ 1021 w 1866"/>
                <a:gd name="T29" fmla="*/ 1121 h 2054"/>
                <a:gd name="T30" fmla="*/ 1338 w 1866"/>
                <a:gd name="T31" fmla="*/ 839 h 2054"/>
                <a:gd name="T32" fmla="*/ 1021 w 1866"/>
                <a:gd name="T33" fmla="*/ 816 h 2054"/>
                <a:gd name="T34" fmla="*/ 933 w 1866"/>
                <a:gd name="T35" fmla="*/ 616 h 2054"/>
                <a:gd name="T36" fmla="*/ 845 w 1866"/>
                <a:gd name="T37" fmla="*/ 1192 h 2054"/>
                <a:gd name="T38" fmla="*/ 638 w 1866"/>
                <a:gd name="T39" fmla="*/ 1205 h 2054"/>
                <a:gd name="T40" fmla="*/ 845 w 1866"/>
                <a:gd name="T41" fmla="*/ 1497 h 2054"/>
                <a:gd name="T42" fmla="*/ 616 w 1866"/>
                <a:gd name="T43" fmla="*/ 1879 h 2054"/>
                <a:gd name="T44" fmla="*/ 441 w 1866"/>
                <a:gd name="T45" fmla="*/ 1559 h 2054"/>
                <a:gd name="T46" fmla="*/ 318 w 1866"/>
                <a:gd name="T47" fmla="*/ 1434 h 2054"/>
                <a:gd name="T48" fmla="*/ 175 w 1866"/>
                <a:gd name="T49" fmla="*/ 1309 h 2054"/>
                <a:gd name="T50" fmla="*/ 490 w 1866"/>
                <a:gd name="T51" fmla="*/ 925 h 2054"/>
                <a:gd name="T52" fmla="*/ 223 w 1866"/>
                <a:gd name="T53" fmla="*/ 925 h 2054"/>
                <a:gd name="T54" fmla="*/ 455 w 1866"/>
                <a:gd name="T55" fmla="*/ 551 h 2054"/>
                <a:gd name="T56" fmla="*/ 514 w 1866"/>
                <a:gd name="T57" fmla="*/ 531 h 2054"/>
                <a:gd name="T58" fmla="*/ 530 w 1866"/>
                <a:gd name="T59" fmla="*/ 414 h 2054"/>
                <a:gd name="T60" fmla="*/ 525 w 1866"/>
                <a:gd name="T61" fmla="*/ 407 h 2054"/>
                <a:gd name="T62" fmla="*/ 492 w 1866"/>
                <a:gd name="T63" fmla="*/ 322 h 2054"/>
                <a:gd name="T64" fmla="*/ 845 w 1866"/>
                <a:gd name="T65" fmla="*/ 322 h 2054"/>
                <a:gd name="T66" fmla="*/ 1021 w 1866"/>
                <a:gd name="T67" fmla="*/ 322 h 2054"/>
                <a:gd name="T68" fmla="*/ 1373 w 1866"/>
                <a:gd name="T69" fmla="*/ 322 h 2054"/>
                <a:gd name="T70" fmla="*/ 1216 w 1866"/>
                <a:gd name="T71" fmla="*/ 414 h 2054"/>
                <a:gd name="T72" fmla="*/ 1284 w 1866"/>
                <a:gd name="T73" fmla="*/ 576 h 2054"/>
                <a:gd name="T74" fmla="*/ 1408 w 1866"/>
                <a:gd name="T75" fmla="*/ 551 h 2054"/>
                <a:gd name="T76" fmla="*/ 1691 w 1866"/>
                <a:gd name="T77" fmla="*/ 792 h 2054"/>
                <a:gd name="T78" fmla="*/ 1508 w 1866"/>
                <a:gd name="T79" fmla="*/ 1074 h 2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6" h="2054">
                  <a:moveTo>
                    <a:pt x="1866" y="792"/>
                  </a:moveTo>
                  <a:cubicBezTo>
                    <a:pt x="1866" y="604"/>
                    <a:pt x="1729" y="445"/>
                    <a:pt x="1541" y="393"/>
                  </a:cubicBezTo>
                  <a:cubicBezTo>
                    <a:pt x="1546" y="370"/>
                    <a:pt x="1549" y="347"/>
                    <a:pt x="1549" y="322"/>
                  </a:cubicBezTo>
                  <a:cubicBezTo>
                    <a:pt x="1549" y="145"/>
                    <a:pt x="1391" y="0"/>
                    <a:pt x="1197" y="0"/>
                  </a:cubicBezTo>
                  <a:cubicBezTo>
                    <a:pt x="1092" y="0"/>
                    <a:pt x="998" y="42"/>
                    <a:pt x="933" y="109"/>
                  </a:cubicBezTo>
                  <a:cubicBezTo>
                    <a:pt x="868" y="42"/>
                    <a:pt x="774" y="0"/>
                    <a:pt x="669" y="0"/>
                  </a:cubicBezTo>
                  <a:cubicBezTo>
                    <a:pt x="475" y="0"/>
                    <a:pt x="317" y="145"/>
                    <a:pt x="317" y="322"/>
                  </a:cubicBezTo>
                  <a:cubicBezTo>
                    <a:pt x="317" y="347"/>
                    <a:pt x="320" y="370"/>
                    <a:pt x="325" y="393"/>
                  </a:cubicBezTo>
                  <a:cubicBezTo>
                    <a:pt x="137" y="445"/>
                    <a:pt x="0" y="604"/>
                    <a:pt x="0" y="792"/>
                  </a:cubicBezTo>
                  <a:cubicBezTo>
                    <a:pt x="0" y="884"/>
                    <a:pt x="32" y="971"/>
                    <a:pt x="92" y="1042"/>
                  </a:cubicBezTo>
                  <a:cubicBezTo>
                    <a:pt x="34" y="1118"/>
                    <a:pt x="0" y="1211"/>
                    <a:pt x="0" y="1309"/>
                  </a:cubicBezTo>
                  <a:cubicBezTo>
                    <a:pt x="0" y="1458"/>
                    <a:pt x="80" y="1598"/>
                    <a:pt x="211" y="1684"/>
                  </a:cubicBezTo>
                  <a:cubicBezTo>
                    <a:pt x="211" y="1684"/>
                    <a:pt x="211" y="1684"/>
                    <a:pt x="211" y="1685"/>
                  </a:cubicBezTo>
                  <a:cubicBezTo>
                    <a:pt x="211" y="1888"/>
                    <a:pt x="393" y="2054"/>
                    <a:pt x="616" y="2054"/>
                  </a:cubicBezTo>
                  <a:cubicBezTo>
                    <a:pt x="744" y="2054"/>
                    <a:pt x="859" y="1999"/>
                    <a:pt x="933" y="1914"/>
                  </a:cubicBezTo>
                  <a:cubicBezTo>
                    <a:pt x="1007" y="1999"/>
                    <a:pt x="1122" y="2054"/>
                    <a:pt x="1250" y="2054"/>
                  </a:cubicBezTo>
                  <a:cubicBezTo>
                    <a:pt x="1465" y="2054"/>
                    <a:pt x="1641" y="1901"/>
                    <a:pt x="1654" y="1707"/>
                  </a:cubicBezTo>
                  <a:cubicBezTo>
                    <a:pt x="1785" y="1632"/>
                    <a:pt x="1866" y="1499"/>
                    <a:pt x="1866" y="1356"/>
                  </a:cubicBezTo>
                  <a:cubicBezTo>
                    <a:pt x="1866" y="1250"/>
                    <a:pt x="1821" y="1150"/>
                    <a:pt x="1744" y="1074"/>
                  </a:cubicBezTo>
                  <a:cubicBezTo>
                    <a:pt x="1821" y="998"/>
                    <a:pt x="1866" y="898"/>
                    <a:pt x="1866" y="792"/>
                  </a:cubicBezTo>
                  <a:close/>
                  <a:moveTo>
                    <a:pt x="1555" y="1152"/>
                  </a:moveTo>
                  <a:cubicBezTo>
                    <a:pt x="1640" y="1196"/>
                    <a:pt x="1691" y="1273"/>
                    <a:pt x="1691" y="1356"/>
                  </a:cubicBezTo>
                  <a:cubicBezTo>
                    <a:pt x="1691" y="1418"/>
                    <a:pt x="1662" y="1477"/>
                    <a:pt x="1613" y="1521"/>
                  </a:cubicBezTo>
                  <a:cubicBezTo>
                    <a:pt x="1567" y="1435"/>
                    <a:pt x="1485" y="1367"/>
                    <a:pt x="1382" y="1335"/>
                  </a:cubicBezTo>
                  <a:cubicBezTo>
                    <a:pt x="1336" y="1320"/>
                    <a:pt x="1286" y="1346"/>
                    <a:pt x="1272" y="1392"/>
                  </a:cubicBezTo>
                  <a:cubicBezTo>
                    <a:pt x="1257" y="1439"/>
                    <a:pt x="1283" y="1488"/>
                    <a:pt x="1329" y="1503"/>
                  </a:cubicBezTo>
                  <a:cubicBezTo>
                    <a:pt x="1419" y="1531"/>
                    <a:pt x="1479" y="1604"/>
                    <a:pt x="1479" y="1685"/>
                  </a:cubicBezTo>
                  <a:cubicBezTo>
                    <a:pt x="1479" y="1792"/>
                    <a:pt x="1376" y="1879"/>
                    <a:pt x="1250" y="1879"/>
                  </a:cubicBezTo>
                  <a:cubicBezTo>
                    <a:pt x="1124" y="1879"/>
                    <a:pt x="1021" y="1792"/>
                    <a:pt x="1021" y="1685"/>
                  </a:cubicBezTo>
                  <a:cubicBezTo>
                    <a:pt x="1021" y="1121"/>
                    <a:pt x="1021" y="1121"/>
                    <a:pt x="1021" y="1121"/>
                  </a:cubicBezTo>
                  <a:cubicBezTo>
                    <a:pt x="1021" y="1014"/>
                    <a:pt x="1124" y="927"/>
                    <a:pt x="1250" y="927"/>
                  </a:cubicBezTo>
                  <a:cubicBezTo>
                    <a:pt x="1299" y="927"/>
                    <a:pt x="1338" y="888"/>
                    <a:pt x="1338" y="839"/>
                  </a:cubicBezTo>
                  <a:cubicBezTo>
                    <a:pt x="1338" y="791"/>
                    <a:pt x="1299" y="751"/>
                    <a:pt x="1250" y="751"/>
                  </a:cubicBezTo>
                  <a:cubicBezTo>
                    <a:pt x="1165" y="751"/>
                    <a:pt x="1086" y="775"/>
                    <a:pt x="1021" y="816"/>
                  </a:cubicBezTo>
                  <a:cubicBezTo>
                    <a:pt x="1021" y="704"/>
                    <a:pt x="1021" y="704"/>
                    <a:pt x="1021" y="704"/>
                  </a:cubicBezTo>
                  <a:cubicBezTo>
                    <a:pt x="1021" y="656"/>
                    <a:pt x="981" y="616"/>
                    <a:pt x="933" y="616"/>
                  </a:cubicBezTo>
                  <a:cubicBezTo>
                    <a:pt x="884" y="616"/>
                    <a:pt x="845" y="656"/>
                    <a:pt x="845" y="704"/>
                  </a:cubicBezTo>
                  <a:cubicBezTo>
                    <a:pt x="845" y="1192"/>
                    <a:pt x="845" y="1192"/>
                    <a:pt x="845" y="1192"/>
                  </a:cubicBezTo>
                  <a:cubicBezTo>
                    <a:pt x="815" y="1173"/>
                    <a:pt x="783" y="1158"/>
                    <a:pt x="748" y="1147"/>
                  </a:cubicBezTo>
                  <a:cubicBezTo>
                    <a:pt x="702" y="1133"/>
                    <a:pt x="652" y="1158"/>
                    <a:pt x="638" y="1205"/>
                  </a:cubicBezTo>
                  <a:cubicBezTo>
                    <a:pt x="623" y="1251"/>
                    <a:pt x="649" y="1300"/>
                    <a:pt x="695" y="1315"/>
                  </a:cubicBezTo>
                  <a:cubicBezTo>
                    <a:pt x="785" y="1343"/>
                    <a:pt x="845" y="1416"/>
                    <a:pt x="845" y="1497"/>
                  </a:cubicBezTo>
                  <a:cubicBezTo>
                    <a:pt x="845" y="1685"/>
                    <a:pt x="845" y="1685"/>
                    <a:pt x="845" y="1685"/>
                  </a:cubicBezTo>
                  <a:cubicBezTo>
                    <a:pt x="845" y="1792"/>
                    <a:pt x="742" y="1879"/>
                    <a:pt x="616" y="1879"/>
                  </a:cubicBezTo>
                  <a:cubicBezTo>
                    <a:pt x="490" y="1879"/>
                    <a:pt x="387" y="1792"/>
                    <a:pt x="387" y="1685"/>
                  </a:cubicBezTo>
                  <a:cubicBezTo>
                    <a:pt x="387" y="1639"/>
                    <a:pt x="406" y="1594"/>
                    <a:pt x="441" y="1559"/>
                  </a:cubicBezTo>
                  <a:cubicBezTo>
                    <a:pt x="476" y="1525"/>
                    <a:pt x="476" y="1469"/>
                    <a:pt x="442" y="1435"/>
                  </a:cubicBezTo>
                  <a:cubicBezTo>
                    <a:pt x="408" y="1400"/>
                    <a:pt x="352" y="1400"/>
                    <a:pt x="318" y="1434"/>
                  </a:cubicBezTo>
                  <a:cubicBezTo>
                    <a:pt x="296" y="1455"/>
                    <a:pt x="278" y="1478"/>
                    <a:pt x="263" y="1503"/>
                  </a:cubicBezTo>
                  <a:cubicBezTo>
                    <a:pt x="208" y="1450"/>
                    <a:pt x="175" y="1381"/>
                    <a:pt x="175" y="1309"/>
                  </a:cubicBezTo>
                  <a:cubicBezTo>
                    <a:pt x="175" y="1179"/>
                    <a:pt x="278" y="1064"/>
                    <a:pt x="424" y="1031"/>
                  </a:cubicBezTo>
                  <a:cubicBezTo>
                    <a:pt x="471" y="1020"/>
                    <a:pt x="501" y="973"/>
                    <a:pt x="490" y="925"/>
                  </a:cubicBezTo>
                  <a:cubicBezTo>
                    <a:pt x="479" y="878"/>
                    <a:pt x="432" y="848"/>
                    <a:pt x="385" y="859"/>
                  </a:cubicBezTo>
                  <a:cubicBezTo>
                    <a:pt x="326" y="873"/>
                    <a:pt x="271" y="895"/>
                    <a:pt x="223" y="925"/>
                  </a:cubicBezTo>
                  <a:cubicBezTo>
                    <a:pt x="192" y="886"/>
                    <a:pt x="175" y="840"/>
                    <a:pt x="175" y="792"/>
                  </a:cubicBezTo>
                  <a:cubicBezTo>
                    <a:pt x="175" y="660"/>
                    <a:pt x="301" y="552"/>
                    <a:pt x="455" y="551"/>
                  </a:cubicBezTo>
                  <a:cubicBezTo>
                    <a:pt x="456" y="551"/>
                    <a:pt x="457" y="551"/>
                    <a:pt x="458" y="551"/>
                  </a:cubicBezTo>
                  <a:cubicBezTo>
                    <a:pt x="478" y="551"/>
                    <a:pt x="498" y="545"/>
                    <a:pt x="514" y="531"/>
                  </a:cubicBezTo>
                  <a:cubicBezTo>
                    <a:pt x="548" y="502"/>
                    <a:pt x="555" y="454"/>
                    <a:pt x="532" y="417"/>
                  </a:cubicBezTo>
                  <a:cubicBezTo>
                    <a:pt x="531" y="416"/>
                    <a:pt x="531" y="415"/>
                    <a:pt x="530" y="414"/>
                  </a:cubicBezTo>
                  <a:cubicBezTo>
                    <a:pt x="530" y="414"/>
                    <a:pt x="529" y="413"/>
                    <a:pt x="529" y="413"/>
                  </a:cubicBezTo>
                  <a:cubicBezTo>
                    <a:pt x="528" y="411"/>
                    <a:pt x="526" y="409"/>
                    <a:pt x="525" y="407"/>
                  </a:cubicBezTo>
                  <a:cubicBezTo>
                    <a:pt x="525" y="407"/>
                    <a:pt x="525" y="407"/>
                    <a:pt x="525" y="407"/>
                  </a:cubicBezTo>
                  <a:cubicBezTo>
                    <a:pt x="510" y="389"/>
                    <a:pt x="492" y="361"/>
                    <a:pt x="492" y="322"/>
                  </a:cubicBezTo>
                  <a:cubicBezTo>
                    <a:pt x="492" y="241"/>
                    <a:pt x="572" y="175"/>
                    <a:pt x="669" y="175"/>
                  </a:cubicBezTo>
                  <a:cubicBezTo>
                    <a:pt x="766" y="175"/>
                    <a:pt x="845" y="241"/>
                    <a:pt x="845" y="322"/>
                  </a:cubicBezTo>
                  <a:cubicBezTo>
                    <a:pt x="845" y="371"/>
                    <a:pt x="884" y="410"/>
                    <a:pt x="933" y="410"/>
                  </a:cubicBezTo>
                  <a:cubicBezTo>
                    <a:pt x="982" y="410"/>
                    <a:pt x="1021" y="371"/>
                    <a:pt x="1021" y="322"/>
                  </a:cubicBezTo>
                  <a:cubicBezTo>
                    <a:pt x="1021" y="241"/>
                    <a:pt x="1100" y="175"/>
                    <a:pt x="1197" y="175"/>
                  </a:cubicBezTo>
                  <a:cubicBezTo>
                    <a:pt x="1294" y="175"/>
                    <a:pt x="1373" y="241"/>
                    <a:pt x="1373" y="322"/>
                  </a:cubicBezTo>
                  <a:cubicBezTo>
                    <a:pt x="1373" y="344"/>
                    <a:pt x="1368" y="363"/>
                    <a:pt x="1360" y="378"/>
                  </a:cubicBezTo>
                  <a:cubicBezTo>
                    <a:pt x="1310" y="382"/>
                    <a:pt x="1262" y="395"/>
                    <a:pt x="1216" y="414"/>
                  </a:cubicBezTo>
                  <a:cubicBezTo>
                    <a:pt x="1171" y="433"/>
                    <a:pt x="1150" y="484"/>
                    <a:pt x="1169" y="529"/>
                  </a:cubicBezTo>
                  <a:cubicBezTo>
                    <a:pt x="1188" y="574"/>
                    <a:pt x="1240" y="595"/>
                    <a:pt x="1284" y="576"/>
                  </a:cubicBezTo>
                  <a:cubicBezTo>
                    <a:pt x="1322" y="560"/>
                    <a:pt x="1363" y="552"/>
                    <a:pt x="1406" y="551"/>
                  </a:cubicBezTo>
                  <a:cubicBezTo>
                    <a:pt x="1407" y="551"/>
                    <a:pt x="1408" y="551"/>
                    <a:pt x="1408" y="551"/>
                  </a:cubicBezTo>
                  <a:cubicBezTo>
                    <a:pt x="1409" y="551"/>
                    <a:pt x="1410" y="551"/>
                    <a:pt x="1411" y="551"/>
                  </a:cubicBezTo>
                  <a:cubicBezTo>
                    <a:pt x="1565" y="552"/>
                    <a:pt x="1691" y="660"/>
                    <a:pt x="1691" y="792"/>
                  </a:cubicBezTo>
                  <a:cubicBezTo>
                    <a:pt x="1691" y="875"/>
                    <a:pt x="1640" y="952"/>
                    <a:pt x="1555" y="996"/>
                  </a:cubicBezTo>
                  <a:cubicBezTo>
                    <a:pt x="1526" y="1011"/>
                    <a:pt x="1508" y="1041"/>
                    <a:pt x="1508" y="1074"/>
                  </a:cubicBezTo>
                  <a:cubicBezTo>
                    <a:pt x="1508" y="1107"/>
                    <a:pt x="1526" y="1136"/>
                    <a:pt x="1555" y="11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0" name="Title 2">
            <a:extLst>
              <a:ext uri="{FF2B5EF4-FFF2-40B4-BE49-F238E27FC236}">
                <a16:creationId xmlns:a16="http://schemas.microsoft.com/office/drawing/2014/main" id="{F8F48CFE-D144-4037-8E62-8BBEDC0603C1}"/>
              </a:ext>
            </a:extLst>
          </p:cNvPr>
          <p:cNvSpPr txBox="1">
            <a:spLocks/>
          </p:cNvSpPr>
          <p:nvPr/>
        </p:nvSpPr>
        <p:spPr>
          <a:xfrm>
            <a:off x="5806380" y="3993555"/>
            <a:ext cx="432048" cy="36004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lang="en-US" sz="66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/>
            <a:r>
              <a:rPr lang="en-IN" sz="4500" dirty="0" smtClean="0">
                <a:solidFill>
                  <a:schemeClr val="bg1"/>
                </a:solidFill>
              </a:rPr>
              <a:t>.</a:t>
            </a:r>
            <a:endParaRPr lang="en-IN" sz="4500" dirty="0">
              <a:solidFill>
                <a:schemeClr val="bg1"/>
              </a:solidFill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450404" y="1499503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5000"/>
              </a:spcBef>
            </a:pP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BÁO CÁO  ĐỒ ÁN 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9121" y="294928"/>
            <a:ext cx="736979" cy="685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2161928" y="132658"/>
            <a:ext cx="8621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BÁCH KHOA</a:t>
            </a:r>
            <a:b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CÔNG NGHỆ THÔNG TIN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D19976E-DF6E-479E-9632-5F90F25C420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943494-1999-4C3D-BC5E-51B2449AFDBB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39000">
                <a:schemeClr val="accent2">
                  <a:alpha val="90000"/>
                </a:schemeClr>
              </a:gs>
              <a:gs pos="100000">
                <a:schemeClr val="accent3">
                  <a:alpha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D6F32A-F587-4A7A-AC2A-CCBF35E305E0}"/>
              </a:ext>
            </a:extLst>
          </p:cNvPr>
          <p:cNvGrpSpPr/>
          <p:nvPr/>
        </p:nvGrpSpPr>
        <p:grpSpPr>
          <a:xfrm>
            <a:off x="4984192" y="1029338"/>
            <a:ext cx="2220440" cy="2220440"/>
            <a:chOff x="4984192" y="980728"/>
            <a:chExt cx="2220440" cy="2220440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710BEC61-72C4-496D-A005-6B59DA4AE934}"/>
                </a:ext>
              </a:extLst>
            </p:cNvPr>
            <p:cNvSpPr/>
            <p:nvPr/>
          </p:nvSpPr>
          <p:spPr>
            <a:xfrm>
              <a:off x="4984192" y="980728"/>
              <a:ext cx="2220440" cy="222044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0C0EE9F-BBFD-4270-9347-19D4DDBDD1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5469" y="1658753"/>
              <a:ext cx="877887" cy="864391"/>
            </a:xfrm>
            <a:custGeom>
              <a:avLst/>
              <a:gdLst>
                <a:gd name="T0" fmla="*/ 6074 w 6093"/>
                <a:gd name="T1" fmla="*/ 4953 h 6015"/>
                <a:gd name="T2" fmla="*/ 5846 w 6093"/>
                <a:gd name="T3" fmla="*/ 4612 h 6015"/>
                <a:gd name="T4" fmla="*/ 4365 w 6093"/>
                <a:gd name="T5" fmla="*/ 3760 h 6015"/>
                <a:gd name="T6" fmla="*/ 3806 w 6093"/>
                <a:gd name="T7" fmla="*/ 3834 h 6015"/>
                <a:gd name="T8" fmla="*/ 3515 w 6093"/>
                <a:gd name="T9" fmla="*/ 4126 h 6015"/>
                <a:gd name="T10" fmla="*/ 3229 w 6093"/>
                <a:gd name="T11" fmla="*/ 4142 h 6015"/>
                <a:gd name="T12" fmla="*/ 2556 w 6093"/>
                <a:gd name="T13" fmla="*/ 3537 h 6015"/>
                <a:gd name="T14" fmla="*/ 1951 w 6093"/>
                <a:gd name="T15" fmla="*/ 2864 h 6015"/>
                <a:gd name="T16" fmla="*/ 1967 w 6093"/>
                <a:gd name="T17" fmla="*/ 2578 h 6015"/>
                <a:gd name="T18" fmla="*/ 2259 w 6093"/>
                <a:gd name="T19" fmla="*/ 2287 h 6015"/>
                <a:gd name="T20" fmla="*/ 2333 w 6093"/>
                <a:gd name="T21" fmla="*/ 1728 h 6015"/>
                <a:gd name="T22" fmla="*/ 1481 w 6093"/>
                <a:gd name="T23" fmla="*/ 247 h 6015"/>
                <a:gd name="T24" fmla="*/ 1140 w 6093"/>
                <a:gd name="T25" fmla="*/ 19 h 6015"/>
                <a:gd name="T26" fmla="*/ 751 w 6093"/>
                <a:gd name="T27" fmla="*/ 151 h 6015"/>
                <a:gd name="T28" fmla="*/ 312 w 6093"/>
                <a:gd name="T29" fmla="*/ 590 h 6015"/>
                <a:gd name="T30" fmla="*/ 298 w 6093"/>
                <a:gd name="T31" fmla="*/ 2170 h 6015"/>
                <a:gd name="T32" fmla="*/ 1802 w 6093"/>
                <a:gd name="T33" fmla="*/ 4291 h 6015"/>
                <a:gd name="T34" fmla="*/ 3923 w 6093"/>
                <a:gd name="T35" fmla="*/ 5795 h 6015"/>
                <a:gd name="T36" fmla="*/ 4853 w 6093"/>
                <a:gd name="T37" fmla="*/ 6015 h 6015"/>
                <a:gd name="T38" fmla="*/ 5503 w 6093"/>
                <a:gd name="T39" fmla="*/ 5781 h 6015"/>
                <a:gd name="T40" fmla="*/ 5942 w 6093"/>
                <a:gd name="T41" fmla="*/ 5342 h 6015"/>
                <a:gd name="T42" fmla="*/ 6074 w 6093"/>
                <a:gd name="T43" fmla="*/ 4953 h 6015"/>
                <a:gd name="T44" fmla="*/ 4268 w 6093"/>
                <a:gd name="T45" fmla="*/ 3929 h 6015"/>
                <a:gd name="T46" fmla="*/ 5749 w 6093"/>
                <a:gd name="T47" fmla="*/ 4781 h 6015"/>
                <a:gd name="T48" fmla="*/ 5881 w 6093"/>
                <a:gd name="T49" fmla="*/ 4979 h 6015"/>
                <a:gd name="T50" fmla="*/ 5831 w 6093"/>
                <a:gd name="T51" fmla="*/ 5174 h 6015"/>
                <a:gd name="T52" fmla="*/ 3864 w 6093"/>
                <a:gd name="T53" fmla="*/ 4051 h 6015"/>
                <a:gd name="T54" fmla="*/ 3944 w 6093"/>
                <a:gd name="T55" fmla="*/ 3971 h 6015"/>
                <a:gd name="T56" fmla="*/ 4268 w 6093"/>
                <a:gd name="T57" fmla="*/ 3929 h 6015"/>
                <a:gd name="T58" fmla="*/ 1114 w 6093"/>
                <a:gd name="T59" fmla="*/ 212 h 6015"/>
                <a:gd name="T60" fmla="*/ 1312 w 6093"/>
                <a:gd name="T61" fmla="*/ 344 h 6015"/>
                <a:gd name="T62" fmla="*/ 2164 w 6093"/>
                <a:gd name="T63" fmla="*/ 1825 h 6015"/>
                <a:gd name="T64" fmla="*/ 2122 w 6093"/>
                <a:gd name="T65" fmla="*/ 2149 h 6015"/>
                <a:gd name="T66" fmla="*/ 2048 w 6093"/>
                <a:gd name="T67" fmla="*/ 2223 h 6015"/>
                <a:gd name="T68" fmla="*/ 919 w 6093"/>
                <a:gd name="T69" fmla="*/ 262 h 6015"/>
                <a:gd name="T70" fmla="*/ 1078 w 6093"/>
                <a:gd name="T71" fmla="*/ 209 h 6015"/>
                <a:gd name="T72" fmla="*/ 1114 w 6093"/>
                <a:gd name="T73" fmla="*/ 212 h 6015"/>
                <a:gd name="T74" fmla="*/ 5365 w 6093"/>
                <a:gd name="T75" fmla="*/ 5644 h 6015"/>
                <a:gd name="T76" fmla="*/ 3998 w 6093"/>
                <a:gd name="T77" fmla="*/ 5616 h 6015"/>
                <a:gd name="T78" fmla="*/ 1939 w 6093"/>
                <a:gd name="T79" fmla="*/ 4154 h 6015"/>
                <a:gd name="T80" fmla="*/ 477 w 6093"/>
                <a:gd name="T81" fmla="*/ 2095 h 6015"/>
                <a:gd name="T82" fmla="*/ 449 w 6093"/>
                <a:gd name="T83" fmla="*/ 728 h 6015"/>
                <a:gd name="T84" fmla="*/ 775 w 6093"/>
                <a:gd name="T85" fmla="*/ 402 h 6015"/>
                <a:gd name="T86" fmla="*/ 1906 w 6093"/>
                <a:gd name="T87" fmla="*/ 2365 h 6015"/>
                <a:gd name="T88" fmla="*/ 1830 w 6093"/>
                <a:gd name="T89" fmla="*/ 2441 h 6015"/>
                <a:gd name="T90" fmla="*/ 1800 w 6093"/>
                <a:gd name="T91" fmla="*/ 2986 h 6015"/>
                <a:gd name="T92" fmla="*/ 2419 w 6093"/>
                <a:gd name="T93" fmla="*/ 3674 h 6015"/>
                <a:gd name="T94" fmla="*/ 3107 w 6093"/>
                <a:gd name="T95" fmla="*/ 4293 h 6015"/>
                <a:gd name="T96" fmla="*/ 3652 w 6093"/>
                <a:gd name="T97" fmla="*/ 4263 h 6015"/>
                <a:gd name="T98" fmla="*/ 3721 w 6093"/>
                <a:gd name="T99" fmla="*/ 4194 h 6015"/>
                <a:gd name="T100" fmla="*/ 5691 w 6093"/>
                <a:gd name="T101" fmla="*/ 5318 h 6015"/>
                <a:gd name="T102" fmla="*/ 5365 w 6093"/>
                <a:gd name="T103" fmla="*/ 5644 h 6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093" h="6015">
                  <a:moveTo>
                    <a:pt x="6074" y="4953"/>
                  </a:moveTo>
                  <a:cubicBezTo>
                    <a:pt x="6055" y="4809"/>
                    <a:pt x="5972" y="4685"/>
                    <a:pt x="5846" y="4612"/>
                  </a:cubicBezTo>
                  <a:cubicBezTo>
                    <a:pt x="4365" y="3760"/>
                    <a:pt x="4365" y="3760"/>
                    <a:pt x="4365" y="3760"/>
                  </a:cubicBezTo>
                  <a:cubicBezTo>
                    <a:pt x="4184" y="3656"/>
                    <a:pt x="3954" y="3686"/>
                    <a:pt x="3806" y="3834"/>
                  </a:cubicBezTo>
                  <a:cubicBezTo>
                    <a:pt x="3515" y="4126"/>
                    <a:pt x="3515" y="4126"/>
                    <a:pt x="3515" y="4126"/>
                  </a:cubicBezTo>
                  <a:cubicBezTo>
                    <a:pt x="3437" y="4203"/>
                    <a:pt x="3314" y="4210"/>
                    <a:pt x="3229" y="4142"/>
                  </a:cubicBezTo>
                  <a:cubicBezTo>
                    <a:pt x="2999" y="3957"/>
                    <a:pt x="2773" y="3753"/>
                    <a:pt x="2556" y="3537"/>
                  </a:cubicBezTo>
                  <a:cubicBezTo>
                    <a:pt x="2340" y="3320"/>
                    <a:pt x="2136" y="3094"/>
                    <a:pt x="1951" y="2864"/>
                  </a:cubicBezTo>
                  <a:cubicBezTo>
                    <a:pt x="1883" y="2779"/>
                    <a:pt x="1890" y="2656"/>
                    <a:pt x="1967" y="2578"/>
                  </a:cubicBezTo>
                  <a:cubicBezTo>
                    <a:pt x="2259" y="2287"/>
                    <a:pt x="2259" y="2287"/>
                    <a:pt x="2259" y="2287"/>
                  </a:cubicBezTo>
                  <a:cubicBezTo>
                    <a:pt x="2407" y="2139"/>
                    <a:pt x="2437" y="1909"/>
                    <a:pt x="2333" y="1728"/>
                  </a:cubicBezTo>
                  <a:cubicBezTo>
                    <a:pt x="1481" y="247"/>
                    <a:pt x="1481" y="247"/>
                    <a:pt x="1481" y="247"/>
                  </a:cubicBezTo>
                  <a:cubicBezTo>
                    <a:pt x="1408" y="121"/>
                    <a:pt x="1284" y="38"/>
                    <a:pt x="1140" y="19"/>
                  </a:cubicBezTo>
                  <a:cubicBezTo>
                    <a:pt x="995" y="0"/>
                    <a:pt x="854" y="48"/>
                    <a:pt x="751" y="151"/>
                  </a:cubicBezTo>
                  <a:cubicBezTo>
                    <a:pt x="312" y="590"/>
                    <a:pt x="312" y="590"/>
                    <a:pt x="312" y="590"/>
                  </a:cubicBezTo>
                  <a:cubicBezTo>
                    <a:pt x="5" y="897"/>
                    <a:pt x="0" y="1458"/>
                    <a:pt x="298" y="2170"/>
                  </a:cubicBezTo>
                  <a:cubicBezTo>
                    <a:pt x="584" y="2854"/>
                    <a:pt x="1118" y="3608"/>
                    <a:pt x="1802" y="4291"/>
                  </a:cubicBezTo>
                  <a:cubicBezTo>
                    <a:pt x="2485" y="4975"/>
                    <a:pt x="3239" y="5509"/>
                    <a:pt x="3923" y="5795"/>
                  </a:cubicBezTo>
                  <a:cubicBezTo>
                    <a:pt x="4274" y="5942"/>
                    <a:pt x="4588" y="6015"/>
                    <a:pt x="4853" y="6015"/>
                  </a:cubicBezTo>
                  <a:cubicBezTo>
                    <a:pt x="5126" y="6015"/>
                    <a:pt x="5347" y="5937"/>
                    <a:pt x="5503" y="5781"/>
                  </a:cubicBezTo>
                  <a:cubicBezTo>
                    <a:pt x="5942" y="5342"/>
                    <a:pt x="5942" y="5342"/>
                    <a:pt x="5942" y="5342"/>
                  </a:cubicBezTo>
                  <a:cubicBezTo>
                    <a:pt x="6045" y="5239"/>
                    <a:pt x="6093" y="5098"/>
                    <a:pt x="6074" y="4953"/>
                  </a:cubicBezTo>
                  <a:close/>
                  <a:moveTo>
                    <a:pt x="4268" y="3929"/>
                  </a:moveTo>
                  <a:cubicBezTo>
                    <a:pt x="5749" y="4781"/>
                    <a:pt x="5749" y="4781"/>
                    <a:pt x="5749" y="4781"/>
                  </a:cubicBezTo>
                  <a:cubicBezTo>
                    <a:pt x="5822" y="4823"/>
                    <a:pt x="5870" y="4895"/>
                    <a:pt x="5881" y="4979"/>
                  </a:cubicBezTo>
                  <a:cubicBezTo>
                    <a:pt x="5890" y="5049"/>
                    <a:pt x="5872" y="5118"/>
                    <a:pt x="5831" y="5174"/>
                  </a:cubicBezTo>
                  <a:cubicBezTo>
                    <a:pt x="3864" y="4051"/>
                    <a:pt x="3864" y="4051"/>
                    <a:pt x="3864" y="4051"/>
                  </a:cubicBezTo>
                  <a:cubicBezTo>
                    <a:pt x="3944" y="3971"/>
                    <a:pt x="3944" y="3971"/>
                    <a:pt x="3944" y="3971"/>
                  </a:cubicBezTo>
                  <a:cubicBezTo>
                    <a:pt x="4029" y="3886"/>
                    <a:pt x="4163" y="3868"/>
                    <a:pt x="4268" y="3929"/>
                  </a:cubicBezTo>
                  <a:close/>
                  <a:moveTo>
                    <a:pt x="1114" y="212"/>
                  </a:moveTo>
                  <a:cubicBezTo>
                    <a:pt x="1198" y="223"/>
                    <a:pt x="1270" y="271"/>
                    <a:pt x="1312" y="344"/>
                  </a:cubicBezTo>
                  <a:cubicBezTo>
                    <a:pt x="2164" y="1825"/>
                    <a:pt x="2164" y="1825"/>
                    <a:pt x="2164" y="1825"/>
                  </a:cubicBezTo>
                  <a:cubicBezTo>
                    <a:pt x="2225" y="1930"/>
                    <a:pt x="2207" y="2064"/>
                    <a:pt x="2122" y="2149"/>
                  </a:cubicBezTo>
                  <a:cubicBezTo>
                    <a:pt x="2048" y="2223"/>
                    <a:pt x="2048" y="2223"/>
                    <a:pt x="2048" y="2223"/>
                  </a:cubicBezTo>
                  <a:cubicBezTo>
                    <a:pt x="919" y="262"/>
                    <a:pt x="919" y="262"/>
                    <a:pt x="919" y="262"/>
                  </a:cubicBezTo>
                  <a:cubicBezTo>
                    <a:pt x="965" y="228"/>
                    <a:pt x="1021" y="209"/>
                    <a:pt x="1078" y="209"/>
                  </a:cubicBezTo>
                  <a:cubicBezTo>
                    <a:pt x="1090" y="209"/>
                    <a:pt x="1102" y="210"/>
                    <a:pt x="1114" y="212"/>
                  </a:cubicBezTo>
                  <a:close/>
                  <a:moveTo>
                    <a:pt x="5365" y="5644"/>
                  </a:moveTo>
                  <a:cubicBezTo>
                    <a:pt x="5122" y="5888"/>
                    <a:pt x="4623" y="5877"/>
                    <a:pt x="3998" y="5616"/>
                  </a:cubicBezTo>
                  <a:cubicBezTo>
                    <a:pt x="3337" y="5339"/>
                    <a:pt x="2605" y="4820"/>
                    <a:pt x="1939" y="4154"/>
                  </a:cubicBezTo>
                  <a:cubicBezTo>
                    <a:pt x="1273" y="3488"/>
                    <a:pt x="754" y="2756"/>
                    <a:pt x="477" y="2095"/>
                  </a:cubicBezTo>
                  <a:cubicBezTo>
                    <a:pt x="216" y="1470"/>
                    <a:pt x="205" y="971"/>
                    <a:pt x="449" y="728"/>
                  </a:cubicBezTo>
                  <a:cubicBezTo>
                    <a:pt x="775" y="402"/>
                    <a:pt x="775" y="402"/>
                    <a:pt x="775" y="402"/>
                  </a:cubicBezTo>
                  <a:cubicBezTo>
                    <a:pt x="1906" y="2365"/>
                    <a:pt x="1906" y="2365"/>
                    <a:pt x="1906" y="2365"/>
                  </a:cubicBezTo>
                  <a:cubicBezTo>
                    <a:pt x="1830" y="2441"/>
                    <a:pt x="1830" y="2441"/>
                    <a:pt x="1830" y="2441"/>
                  </a:cubicBezTo>
                  <a:cubicBezTo>
                    <a:pt x="1682" y="2589"/>
                    <a:pt x="1669" y="2823"/>
                    <a:pt x="1800" y="2986"/>
                  </a:cubicBezTo>
                  <a:cubicBezTo>
                    <a:pt x="1989" y="3221"/>
                    <a:pt x="2198" y="3453"/>
                    <a:pt x="2419" y="3674"/>
                  </a:cubicBezTo>
                  <a:cubicBezTo>
                    <a:pt x="2640" y="3895"/>
                    <a:pt x="2872" y="4104"/>
                    <a:pt x="3107" y="4293"/>
                  </a:cubicBezTo>
                  <a:cubicBezTo>
                    <a:pt x="3270" y="4424"/>
                    <a:pt x="3504" y="4411"/>
                    <a:pt x="3652" y="4263"/>
                  </a:cubicBezTo>
                  <a:cubicBezTo>
                    <a:pt x="3721" y="4194"/>
                    <a:pt x="3721" y="4194"/>
                    <a:pt x="3721" y="4194"/>
                  </a:cubicBezTo>
                  <a:cubicBezTo>
                    <a:pt x="5691" y="5318"/>
                    <a:pt x="5691" y="5318"/>
                    <a:pt x="5691" y="5318"/>
                  </a:cubicBezTo>
                  <a:cubicBezTo>
                    <a:pt x="5365" y="5644"/>
                    <a:pt x="5365" y="5644"/>
                    <a:pt x="5365" y="56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4D3C654-5138-4B12-9BD2-379EEEA599BF}"/>
              </a:ext>
            </a:extLst>
          </p:cNvPr>
          <p:cNvSpPr txBox="1"/>
          <p:nvPr/>
        </p:nvSpPr>
        <p:spPr>
          <a:xfrm>
            <a:off x="2480944" y="3395360"/>
            <a:ext cx="7226936" cy="92333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defRPr/>
            </a:pPr>
            <a:r>
              <a:rPr lang="en-US" sz="54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76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MỤC LỤC</a:t>
            </a:r>
            <a:endParaRPr lang="en-IN" b="1" dirty="0">
              <a:solidFill>
                <a:schemeClr val="accent2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6" name="Picture Placeholder 45">
            <a:extLst>
              <a:ext uri="{FF2B5EF4-FFF2-40B4-BE49-F238E27FC236}">
                <a16:creationId xmlns:a16="http://schemas.microsoft.com/office/drawing/2014/main" id="{075F74CA-A4A9-4E41-B82E-55E067D92A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997" y="1699355"/>
            <a:ext cx="4064282" cy="3870274"/>
          </a:xfrm>
        </p:spPr>
      </p:pic>
      <p:sp>
        <p:nvSpPr>
          <p:cNvPr id="16" name="Diamond 15">
            <a:extLst>
              <a:ext uri="{FF2B5EF4-FFF2-40B4-BE49-F238E27FC236}">
                <a16:creationId xmlns:a16="http://schemas.microsoft.com/office/drawing/2014/main" id="{113BEDA8-E02E-4C77-B81F-F5F5618C1D56}"/>
              </a:ext>
            </a:extLst>
          </p:cNvPr>
          <p:cNvSpPr/>
          <p:nvPr/>
        </p:nvSpPr>
        <p:spPr>
          <a:xfrm>
            <a:off x="5973457" y="945651"/>
            <a:ext cx="655208" cy="655208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D1B97FE5-8134-4551-A603-6956B3FAAF4F}"/>
              </a:ext>
            </a:extLst>
          </p:cNvPr>
          <p:cNvSpPr/>
          <p:nvPr/>
        </p:nvSpPr>
        <p:spPr>
          <a:xfrm>
            <a:off x="5973457" y="2030197"/>
            <a:ext cx="655208" cy="65520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7AFE004F-1739-4DFB-94E4-AB23F374053D}"/>
              </a:ext>
            </a:extLst>
          </p:cNvPr>
          <p:cNvSpPr/>
          <p:nvPr/>
        </p:nvSpPr>
        <p:spPr>
          <a:xfrm>
            <a:off x="5972830" y="3126917"/>
            <a:ext cx="655208" cy="65520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4CC99A-D43F-441F-900F-794F224D1B2B}"/>
              </a:ext>
            </a:extLst>
          </p:cNvPr>
          <p:cNvSpPr txBox="1"/>
          <p:nvPr/>
        </p:nvSpPr>
        <p:spPr>
          <a:xfrm>
            <a:off x="6958508" y="955516"/>
            <a:ext cx="3881459" cy="4632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2200" b="1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8981BA-C534-4244-9F48-805BB46DFE33}"/>
              </a:ext>
            </a:extLst>
          </p:cNvPr>
          <p:cNvSpPr txBox="1"/>
          <p:nvPr/>
        </p:nvSpPr>
        <p:spPr>
          <a:xfrm>
            <a:off x="6958508" y="2030197"/>
            <a:ext cx="4896544" cy="4632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2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8982FF-4784-425F-A6AB-E6FCF40571F4}"/>
              </a:ext>
            </a:extLst>
          </p:cNvPr>
          <p:cNvSpPr txBox="1"/>
          <p:nvPr/>
        </p:nvSpPr>
        <p:spPr>
          <a:xfrm>
            <a:off x="6958508" y="3155139"/>
            <a:ext cx="3881459" cy="4632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6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1F539002-E30C-409C-93E4-9040FF3868E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C196ED-3752-4CBB-BA56-1B75DF0E537D}"/>
              </a:ext>
            </a:extLst>
          </p:cNvPr>
          <p:cNvSpPr/>
          <p:nvPr/>
        </p:nvSpPr>
        <p:spPr>
          <a:xfrm>
            <a:off x="0" y="-1"/>
            <a:ext cx="12188825" cy="6858000"/>
          </a:xfrm>
          <a:prstGeom prst="rect">
            <a:avLst/>
          </a:prstGeom>
          <a:gradFill flip="none" rotWithShape="1">
            <a:gsLst>
              <a:gs pos="5000">
                <a:schemeClr val="accent3"/>
              </a:gs>
              <a:gs pos="100000">
                <a:schemeClr val="accent1">
                  <a:alpha val="3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F6B16-3A2D-40A1-8379-8C68FFDBF4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9996" y="2444177"/>
            <a:ext cx="9937104" cy="1007567"/>
          </a:xfrm>
        </p:spPr>
        <p:txBody>
          <a:bodyPr/>
          <a:lstStyle/>
          <a:p>
            <a:r>
              <a:rPr lang="en-IN" sz="5500" dirty="0" smtClean="0">
                <a:solidFill>
                  <a:schemeClr val="bg1"/>
                </a:solidFill>
              </a:rPr>
              <a:t>CƠ SỞ LÝ THUYẾT</a:t>
            </a:r>
            <a:endParaRPr lang="en-IN" sz="5500" dirty="0">
              <a:solidFill>
                <a:schemeClr val="bg1"/>
              </a:solidFill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72BD343-1C28-44FB-93BF-75431E15CDDF}"/>
              </a:ext>
            </a:extLst>
          </p:cNvPr>
          <p:cNvSpPr/>
          <p:nvPr/>
        </p:nvSpPr>
        <p:spPr>
          <a:xfrm>
            <a:off x="693812" y="2159981"/>
            <a:ext cx="1530468" cy="1530468"/>
          </a:xfrm>
          <a:prstGeom prst="diamond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54298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1F539002-E30C-409C-93E4-9040FF3868E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C196ED-3752-4CBB-BA56-1B75DF0E537D}"/>
              </a:ext>
            </a:extLst>
          </p:cNvPr>
          <p:cNvSpPr/>
          <p:nvPr/>
        </p:nvSpPr>
        <p:spPr>
          <a:xfrm>
            <a:off x="0" y="25896"/>
            <a:ext cx="12188825" cy="6858000"/>
          </a:xfrm>
          <a:prstGeom prst="rect">
            <a:avLst/>
          </a:prstGeom>
          <a:gradFill flip="none" rotWithShape="1">
            <a:gsLst>
              <a:gs pos="5000">
                <a:schemeClr val="accent3"/>
              </a:gs>
              <a:gs pos="100000">
                <a:schemeClr val="accent1">
                  <a:alpha val="3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F6B16-3A2D-40A1-8379-8C68FFDBF4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65964" y="630110"/>
            <a:ext cx="9406781" cy="647527"/>
          </a:xfrm>
        </p:spPr>
        <p:txBody>
          <a:bodyPr/>
          <a:lstStyle/>
          <a:p>
            <a:r>
              <a:rPr lang="en-IN" sz="2500" dirty="0" smtClean="0">
                <a:solidFill>
                  <a:schemeClr val="bg1"/>
                </a:solidFill>
              </a:rPr>
              <a:t>CƠ SỞ LÝ THUYẾT </a:t>
            </a:r>
            <a:endParaRPr lang="en-IN" sz="2500" dirty="0">
              <a:solidFill>
                <a:schemeClr val="bg1"/>
              </a:solidFill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72BD343-1C28-44FB-93BF-75431E15CDDF}"/>
              </a:ext>
            </a:extLst>
          </p:cNvPr>
          <p:cNvSpPr/>
          <p:nvPr/>
        </p:nvSpPr>
        <p:spPr>
          <a:xfrm>
            <a:off x="117748" y="188640"/>
            <a:ext cx="1530468" cy="1530468"/>
          </a:xfrm>
          <a:prstGeom prst="diamond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6BF6B16-3A2D-40A1-8379-8C68FFDBF4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2662" y="2132856"/>
            <a:ext cx="9406781" cy="1020247"/>
          </a:xfrm>
        </p:spPr>
        <p:txBody>
          <a:bodyPr/>
          <a:lstStyle/>
          <a:p>
            <a:pPr marL="111125" lvl="1" indent="0" algn="just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None/>
              <a:defRPr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PipedInputStream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800" dirty="0" err="1" smtClean="0"/>
              <a:t>readId</a:t>
            </a:r>
            <a:r>
              <a:rPr lang="en-US" sz="1800" dirty="0" smtClean="0"/>
              <a:t> 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111125" lvl="1" indent="0" algn="just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None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PipedOutputStream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writeId</a:t>
            </a:r>
            <a:endParaRPr lang="vi-VN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642662" y="1433995"/>
            <a:ext cx="497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Kỹ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r>
              <a:rPr lang="en-US" b="1" dirty="0" smtClean="0"/>
              <a:t> </a:t>
            </a:r>
            <a:r>
              <a:rPr lang="en-US" b="1" dirty="0" err="1" smtClean="0"/>
              <a:t>ống</a:t>
            </a:r>
            <a:r>
              <a:rPr lang="en-US" b="1" dirty="0" smtClean="0"/>
              <a:t> </a:t>
            </a:r>
            <a:r>
              <a:rPr lang="en-US" b="1" dirty="0" err="1" smtClean="0"/>
              <a:t>dẫn</a:t>
            </a:r>
            <a:r>
              <a:rPr lang="en-US" b="1" dirty="0" smtClean="0"/>
              <a:t> Pipeline </a:t>
            </a:r>
            <a:r>
              <a:rPr lang="en-US" b="1" dirty="0" err="1" smtClean="0"/>
              <a:t>trong</a:t>
            </a:r>
            <a:r>
              <a:rPr lang="en-US" b="1" dirty="0" smtClean="0"/>
              <a:t> Java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45CA78-8EAC-4E26-A385-9CE2373CCD8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052" y="2132855"/>
            <a:ext cx="3667125" cy="990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65964" y="3438483"/>
            <a:ext cx="497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Cách</a:t>
            </a:r>
            <a:r>
              <a:rPr lang="en-US" b="1" dirty="0" smtClean="0"/>
              <a:t> </a:t>
            </a:r>
            <a:r>
              <a:rPr lang="en-US" b="1" dirty="0" err="1" smtClean="0"/>
              <a:t>tạo</a:t>
            </a:r>
            <a:r>
              <a:rPr lang="en-US" b="1" dirty="0" smtClean="0"/>
              <a:t> </a:t>
            </a:r>
            <a:r>
              <a:rPr lang="en-US" b="1" dirty="0" err="1" smtClean="0"/>
              <a:t>ống</a:t>
            </a:r>
            <a:r>
              <a:rPr lang="en-US" b="1" dirty="0" smtClean="0"/>
              <a:t> </a:t>
            </a:r>
            <a:r>
              <a:rPr lang="en-US" b="1" dirty="0" err="1" smtClean="0"/>
              <a:t>dẫn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65964" y="4055389"/>
            <a:ext cx="5552584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just">
              <a:lnSpc>
                <a:spcPct val="130000"/>
              </a:lnSpc>
              <a:buNone/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readId.connect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lvl="1" indent="0">
              <a:lnSpc>
                <a:spcPct val="130000"/>
              </a:lnSpc>
              <a:buNone/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hangingPunct="0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PipedInputStream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PipedInputStream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hangingPunct="0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PipedOutputStream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PipedOutputStream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76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AA188-1F07-4647-A737-F94D50A74E9D}"/>
              </a:ext>
            </a:extLst>
          </p:cNvPr>
          <p:cNvSpPr txBox="1"/>
          <p:nvPr/>
        </p:nvSpPr>
        <p:spPr>
          <a:xfrm>
            <a:off x="1712372" y="350669"/>
            <a:ext cx="508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CƠ SỞ LÝ THUYẾT </a:t>
            </a:r>
            <a:endParaRPr lang="en-IN" sz="2800" dirty="0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860EF22-02D3-4236-A83B-FF257182261B}"/>
              </a:ext>
            </a:extLst>
          </p:cNvPr>
          <p:cNvGrpSpPr/>
          <p:nvPr/>
        </p:nvGrpSpPr>
        <p:grpSpPr>
          <a:xfrm>
            <a:off x="405780" y="228108"/>
            <a:ext cx="1220721" cy="1032371"/>
            <a:chOff x="2422004" y="350838"/>
            <a:chExt cx="6923213" cy="585500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90BE681-7471-4F3A-8235-8DAAA3566F90}"/>
                </a:ext>
              </a:extLst>
            </p:cNvPr>
            <p:cNvGrpSpPr/>
            <p:nvPr/>
          </p:nvGrpSpPr>
          <p:grpSpPr>
            <a:xfrm>
              <a:off x="3698925" y="1485639"/>
              <a:ext cx="2413154" cy="1596293"/>
              <a:chOff x="-10442575" y="179388"/>
              <a:chExt cx="9313863" cy="6161087"/>
            </a:xfrm>
          </p:grpSpPr>
          <p:sp>
            <p:nvSpPr>
              <p:cNvPr id="109" name="Freeform 566">
                <a:extLst>
                  <a:ext uri="{FF2B5EF4-FFF2-40B4-BE49-F238E27FC236}">
                    <a16:creationId xmlns:a16="http://schemas.microsoft.com/office/drawing/2014/main" id="{6A1C5755-03CD-4598-83C4-35BC20DA6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213975" y="1098550"/>
                <a:ext cx="9085263" cy="5241925"/>
              </a:xfrm>
              <a:custGeom>
                <a:avLst/>
                <a:gdLst>
                  <a:gd name="T0" fmla="*/ 408 w 672"/>
                  <a:gd name="T1" fmla="*/ 386 h 388"/>
                  <a:gd name="T2" fmla="*/ 4 w 672"/>
                  <a:gd name="T3" fmla="*/ 153 h 388"/>
                  <a:gd name="T4" fmla="*/ 6 w 672"/>
                  <a:gd name="T5" fmla="*/ 142 h 388"/>
                  <a:gd name="T6" fmla="*/ 246 w 672"/>
                  <a:gd name="T7" fmla="*/ 4 h 388"/>
                  <a:gd name="T8" fmla="*/ 264 w 672"/>
                  <a:gd name="T9" fmla="*/ 3 h 388"/>
                  <a:gd name="T10" fmla="*/ 668 w 672"/>
                  <a:gd name="T11" fmla="*/ 236 h 388"/>
                  <a:gd name="T12" fmla="*/ 666 w 672"/>
                  <a:gd name="T13" fmla="*/ 246 h 388"/>
                  <a:gd name="T14" fmla="*/ 426 w 672"/>
                  <a:gd name="T15" fmla="*/ 385 h 388"/>
                  <a:gd name="T16" fmla="*/ 408 w 672"/>
                  <a:gd name="T17" fmla="*/ 386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388">
                    <a:moveTo>
                      <a:pt x="408" y="386"/>
                    </a:moveTo>
                    <a:cubicBezTo>
                      <a:pt x="4" y="153"/>
                      <a:pt x="4" y="153"/>
                      <a:pt x="4" y="153"/>
                    </a:cubicBezTo>
                    <a:cubicBezTo>
                      <a:pt x="0" y="150"/>
                      <a:pt x="0" y="145"/>
                      <a:pt x="6" y="142"/>
                    </a:cubicBezTo>
                    <a:cubicBezTo>
                      <a:pt x="246" y="4"/>
                      <a:pt x="246" y="4"/>
                      <a:pt x="246" y="4"/>
                    </a:cubicBezTo>
                    <a:cubicBezTo>
                      <a:pt x="251" y="0"/>
                      <a:pt x="260" y="0"/>
                      <a:pt x="264" y="3"/>
                    </a:cubicBezTo>
                    <a:cubicBezTo>
                      <a:pt x="668" y="236"/>
                      <a:pt x="668" y="236"/>
                      <a:pt x="668" y="236"/>
                    </a:cubicBezTo>
                    <a:cubicBezTo>
                      <a:pt x="672" y="238"/>
                      <a:pt x="672" y="243"/>
                      <a:pt x="666" y="246"/>
                    </a:cubicBezTo>
                    <a:cubicBezTo>
                      <a:pt x="426" y="385"/>
                      <a:pt x="426" y="385"/>
                      <a:pt x="426" y="385"/>
                    </a:cubicBezTo>
                    <a:cubicBezTo>
                      <a:pt x="420" y="388"/>
                      <a:pt x="412" y="388"/>
                      <a:pt x="408" y="386"/>
                    </a:cubicBezTo>
                  </a:path>
                </a:pathLst>
              </a:custGeom>
              <a:solidFill>
                <a:schemeClr val="accent3">
                  <a:lumMod val="50000"/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Freeform 567">
                <a:extLst>
                  <a:ext uri="{FF2B5EF4-FFF2-40B4-BE49-F238E27FC236}">
                    <a16:creationId xmlns:a16="http://schemas.microsoft.com/office/drawing/2014/main" id="{E203DAE3-FB97-4FE7-A0F6-D23F59A22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29875" y="382588"/>
                <a:ext cx="9286875" cy="5308600"/>
              </a:xfrm>
              <a:custGeom>
                <a:avLst/>
                <a:gdLst>
                  <a:gd name="T0" fmla="*/ 687 w 687"/>
                  <a:gd name="T1" fmla="*/ 228 h 393"/>
                  <a:gd name="T2" fmla="*/ 670 w 687"/>
                  <a:gd name="T3" fmla="*/ 231 h 393"/>
                  <a:gd name="T4" fmla="*/ 275 w 687"/>
                  <a:gd name="T5" fmla="*/ 3 h 393"/>
                  <a:gd name="T6" fmla="*/ 256 w 687"/>
                  <a:gd name="T7" fmla="*/ 4 h 393"/>
                  <a:gd name="T8" fmla="*/ 30 w 687"/>
                  <a:gd name="T9" fmla="*/ 134 h 393"/>
                  <a:gd name="T10" fmla="*/ 0 w 687"/>
                  <a:gd name="T11" fmla="*/ 139 h 393"/>
                  <a:gd name="T12" fmla="*/ 0 w 687"/>
                  <a:gd name="T13" fmla="*/ 149 h 393"/>
                  <a:gd name="T14" fmla="*/ 0 w 687"/>
                  <a:gd name="T15" fmla="*/ 149 h 393"/>
                  <a:gd name="T16" fmla="*/ 4 w 687"/>
                  <a:gd name="T17" fmla="*/ 154 h 393"/>
                  <a:gd name="T18" fmla="*/ 412 w 687"/>
                  <a:gd name="T19" fmla="*/ 390 h 393"/>
                  <a:gd name="T20" fmla="*/ 431 w 687"/>
                  <a:gd name="T21" fmla="*/ 389 h 393"/>
                  <a:gd name="T22" fmla="*/ 682 w 687"/>
                  <a:gd name="T23" fmla="*/ 244 h 393"/>
                  <a:gd name="T24" fmla="*/ 687 w 687"/>
                  <a:gd name="T25" fmla="*/ 238 h 393"/>
                  <a:gd name="T26" fmla="*/ 687 w 687"/>
                  <a:gd name="T27" fmla="*/ 238 h 393"/>
                  <a:gd name="T28" fmla="*/ 687 w 687"/>
                  <a:gd name="T29" fmla="*/ 22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7" h="393">
                    <a:moveTo>
                      <a:pt x="687" y="228"/>
                    </a:moveTo>
                    <a:cubicBezTo>
                      <a:pt x="670" y="231"/>
                      <a:pt x="670" y="231"/>
                      <a:pt x="670" y="231"/>
                    </a:cubicBezTo>
                    <a:cubicBezTo>
                      <a:pt x="275" y="3"/>
                      <a:pt x="275" y="3"/>
                      <a:pt x="275" y="3"/>
                    </a:cubicBezTo>
                    <a:cubicBezTo>
                      <a:pt x="270" y="0"/>
                      <a:pt x="261" y="1"/>
                      <a:pt x="256" y="4"/>
                    </a:cubicBezTo>
                    <a:cubicBezTo>
                      <a:pt x="30" y="134"/>
                      <a:pt x="30" y="134"/>
                      <a:pt x="30" y="134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51"/>
                      <a:pt x="1" y="153"/>
                      <a:pt x="4" y="154"/>
                    </a:cubicBezTo>
                    <a:cubicBezTo>
                      <a:pt x="412" y="390"/>
                      <a:pt x="412" y="390"/>
                      <a:pt x="412" y="390"/>
                    </a:cubicBezTo>
                    <a:cubicBezTo>
                      <a:pt x="417" y="393"/>
                      <a:pt x="426" y="392"/>
                      <a:pt x="431" y="389"/>
                    </a:cubicBezTo>
                    <a:cubicBezTo>
                      <a:pt x="682" y="244"/>
                      <a:pt x="682" y="244"/>
                      <a:pt x="682" y="244"/>
                    </a:cubicBezTo>
                    <a:cubicBezTo>
                      <a:pt x="685" y="243"/>
                      <a:pt x="687" y="240"/>
                      <a:pt x="687" y="238"/>
                    </a:cubicBezTo>
                    <a:cubicBezTo>
                      <a:pt x="687" y="238"/>
                      <a:pt x="687" y="238"/>
                      <a:pt x="687" y="238"/>
                    </a:cubicBezTo>
                    <a:cubicBezTo>
                      <a:pt x="687" y="228"/>
                      <a:pt x="687" y="228"/>
                      <a:pt x="687" y="228"/>
                    </a:cubicBezTo>
                  </a:path>
                </a:pathLst>
              </a:custGeom>
              <a:solidFill>
                <a:srgbClr val="312A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Freeform 568">
                <a:extLst>
                  <a:ext uri="{FF2B5EF4-FFF2-40B4-BE49-F238E27FC236}">
                    <a16:creationId xmlns:a16="http://schemas.microsoft.com/office/drawing/2014/main" id="{96CF7441-D3D9-4841-A808-8CDAB98A8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29875" y="395288"/>
                <a:ext cx="9286875" cy="5283200"/>
              </a:xfrm>
              <a:custGeom>
                <a:avLst/>
                <a:gdLst>
                  <a:gd name="T0" fmla="*/ 267 w 687"/>
                  <a:gd name="T1" fmla="*/ 0 h 391"/>
                  <a:gd name="T2" fmla="*/ 256 w 687"/>
                  <a:gd name="T3" fmla="*/ 3 h 391"/>
                  <a:gd name="T4" fmla="*/ 30 w 687"/>
                  <a:gd name="T5" fmla="*/ 133 h 391"/>
                  <a:gd name="T6" fmla="*/ 0 w 687"/>
                  <a:gd name="T7" fmla="*/ 138 h 391"/>
                  <a:gd name="T8" fmla="*/ 0 w 687"/>
                  <a:gd name="T9" fmla="*/ 148 h 391"/>
                  <a:gd name="T10" fmla="*/ 0 w 687"/>
                  <a:gd name="T11" fmla="*/ 148 h 391"/>
                  <a:gd name="T12" fmla="*/ 0 w 687"/>
                  <a:gd name="T13" fmla="*/ 148 h 391"/>
                  <a:gd name="T14" fmla="*/ 0 w 687"/>
                  <a:gd name="T15" fmla="*/ 148 h 391"/>
                  <a:gd name="T16" fmla="*/ 4 w 687"/>
                  <a:gd name="T17" fmla="*/ 153 h 391"/>
                  <a:gd name="T18" fmla="*/ 412 w 687"/>
                  <a:gd name="T19" fmla="*/ 389 h 391"/>
                  <a:gd name="T20" fmla="*/ 421 w 687"/>
                  <a:gd name="T21" fmla="*/ 391 h 391"/>
                  <a:gd name="T22" fmla="*/ 431 w 687"/>
                  <a:gd name="T23" fmla="*/ 388 h 391"/>
                  <a:gd name="T24" fmla="*/ 682 w 687"/>
                  <a:gd name="T25" fmla="*/ 243 h 391"/>
                  <a:gd name="T26" fmla="*/ 687 w 687"/>
                  <a:gd name="T27" fmla="*/ 237 h 391"/>
                  <a:gd name="T28" fmla="*/ 687 w 687"/>
                  <a:gd name="T29" fmla="*/ 237 h 391"/>
                  <a:gd name="T30" fmla="*/ 687 w 687"/>
                  <a:gd name="T31" fmla="*/ 227 h 391"/>
                  <a:gd name="T32" fmla="*/ 670 w 687"/>
                  <a:gd name="T33" fmla="*/ 230 h 391"/>
                  <a:gd name="T34" fmla="*/ 275 w 687"/>
                  <a:gd name="T35" fmla="*/ 2 h 391"/>
                  <a:gd name="T36" fmla="*/ 267 w 687"/>
                  <a:gd name="T37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87" h="391">
                    <a:moveTo>
                      <a:pt x="267" y="0"/>
                    </a:moveTo>
                    <a:cubicBezTo>
                      <a:pt x="263" y="0"/>
                      <a:pt x="259" y="1"/>
                      <a:pt x="256" y="3"/>
                    </a:cubicBezTo>
                    <a:cubicBezTo>
                      <a:pt x="30" y="133"/>
                      <a:pt x="30" y="133"/>
                      <a:pt x="30" y="133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50"/>
                      <a:pt x="1" y="152"/>
                      <a:pt x="4" y="153"/>
                    </a:cubicBezTo>
                    <a:cubicBezTo>
                      <a:pt x="412" y="389"/>
                      <a:pt x="412" y="389"/>
                      <a:pt x="412" y="389"/>
                    </a:cubicBezTo>
                    <a:cubicBezTo>
                      <a:pt x="414" y="390"/>
                      <a:pt x="417" y="391"/>
                      <a:pt x="421" y="391"/>
                    </a:cubicBezTo>
                    <a:cubicBezTo>
                      <a:pt x="424" y="391"/>
                      <a:pt x="428" y="390"/>
                      <a:pt x="431" y="388"/>
                    </a:cubicBezTo>
                    <a:cubicBezTo>
                      <a:pt x="682" y="243"/>
                      <a:pt x="682" y="243"/>
                      <a:pt x="682" y="243"/>
                    </a:cubicBezTo>
                    <a:cubicBezTo>
                      <a:pt x="685" y="242"/>
                      <a:pt x="687" y="239"/>
                      <a:pt x="687" y="237"/>
                    </a:cubicBezTo>
                    <a:cubicBezTo>
                      <a:pt x="687" y="237"/>
                      <a:pt x="687" y="237"/>
                      <a:pt x="687" y="237"/>
                    </a:cubicBezTo>
                    <a:cubicBezTo>
                      <a:pt x="687" y="227"/>
                      <a:pt x="687" y="227"/>
                      <a:pt x="687" y="227"/>
                    </a:cubicBezTo>
                    <a:cubicBezTo>
                      <a:pt x="670" y="230"/>
                      <a:pt x="670" y="230"/>
                      <a:pt x="670" y="230"/>
                    </a:cubicBezTo>
                    <a:cubicBezTo>
                      <a:pt x="275" y="2"/>
                      <a:pt x="275" y="2"/>
                      <a:pt x="275" y="2"/>
                    </a:cubicBezTo>
                    <a:cubicBezTo>
                      <a:pt x="273" y="1"/>
                      <a:pt x="270" y="0"/>
                      <a:pt x="267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Freeform 569">
                <a:extLst>
                  <a:ext uri="{FF2B5EF4-FFF2-40B4-BE49-F238E27FC236}">
                    <a16:creationId xmlns:a16="http://schemas.microsoft.com/office/drawing/2014/main" id="{B3ED47FA-7285-445E-A2D1-8E6F7A13B2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29875" y="2314575"/>
                <a:ext cx="9286875" cy="3322637"/>
              </a:xfrm>
              <a:custGeom>
                <a:avLst/>
                <a:gdLst>
                  <a:gd name="T0" fmla="*/ 682 w 687"/>
                  <a:gd name="T1" fmla="*/ 95 h 246"/>
                  <a:gd name="T2" fmla="*/ 431 w 687"/>
                  <a:gd name="T3" fmla="*/ 240 h 246"/>
                  <a:gd name="T4" fmla="*/ 412 w 687"/>
                  <a:gd name="T5" fmla="*/ 241 h 246"/>
                  <a:gd name="T6" fmla="*/ 4 w 687"/>
                  <a:gd name="T7" fmla="*/ 5 h 246"/>
                  <a:gd name="T8" fmla="*/ 0 w 687"/>
                  <a:gd name="T9" fmla="*/ 0 h 246"/>
                  <a:gd name="T10" fmla="*/ 0 w 687"/>
                  <a:gd name="T11" fmla="*/ 0 h 246"/>
                  <a:gd name="T12" fmla="*/ 0 w 687"/>
                  <a:gd name="T13" fmla="*/ 3 h 246"/>
                  <a:gd name="T14" fmla="*/ 0 w 687"/>
                  <a:gd name="T15" fmla="*/ 3 h 246"/>
                  <a:gd name="T16" fmla="*/ 4 w 687"/>
                  <a:gd name="T17" fmla="*/ 7 h 246"/>
                  <a:gd name="T18" fmla="*/ 412 w 687"/>
                  <a:gd name="T19" fmla="*/ 243 h 246"/>
                  <a:gd name="T20" fmla="*/ 431 w 687"/>
                  <a:gd name="T21" fmla="*/ 243 h 246"/>
                  <a:gd name="T22" fmla="*/ 682 w 687"/>
                  <a:gd name="T23" fmla="*/ 98 h 246"/>
                  <a:gd name="T24" fmla="*/ 687 w 687"/>
                  <a:gd name="T25" fmla="*/ 92 h 246"/>
                  <a:gd name="T26" fmla="*/ 687 w 687"/>
                  <a:gd name="T27" fmla="*/ 92 h 246"/>
                  <a:gd name="T28" fmla="*/ 687 w 687"/>
                  <a:gd name="T29" fmla="*/ 89 h 246"/>
                  <a:gd name="T30" fmla="*/ 687 w 687"/>
                  <a:gd name="T31" fmla="*/ 89 h 246"/>
                  <a:gd name="T32" fmla="*/ 682 w 687"/>
                  <a:gd name="T33" fmla="*/ 95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246">
                    <a:moveTo>
                      <a:pt x="682" y="95"/>
                    </a:moveTo>
                    <a:cubicBezTo>
                      <a:pt x="431" y="240"/>
                      <a:pt x="431" y="240"/>
                      <a:pt x="431" y="240"/>
                    </a:cubicBezTo>
                    <a:cubicBezTo>
                      <a:pt x="426" y="243"/>
                      <a:pt x="417" y="244"/>
                      <a:pt x="412" y="241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" y="4"/>
                      <a:pt x="0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6"/>
                      <a:pt x="4" y="7"/>
                    </a:cubicBezTo>
                    <a:cubicBezTo>
                      <a:pt x="412" y="243"/>
                      <a:pt x="412" y="243"/>
                      <a:pt x="412" y="243"/>
                    </a:cubicBezTo>
                    <a:cubicBezTo>
                      <a:pt x="417" y="246"/>
                      <a:pt x="426" y="246"/>
                      <a:pt x="431" y="243"/>
                    </a:cubicBezTo>
                    <a:cubicBezTo>
                      <a:pt x="682" y="98"/>
                      <a:pt x="682" y="98"/>
                      <a:pt x="682" y="98"/>
                    </a:cubicBezTo>
                    <a:cubicBezTo>
                      <a:pt x="685" y="96"/>
                      <a:pt x="687" y="94"/>
                      <a:pt x="687" y="92"/>
                    </a:cubicBezTo>
                    <a:cubicBezTo>
                      <a:pt x="687" y="92"/>
                      <a:pt x="687" y="92"/>
                      <a:pt x="687" y="92"/>
                    </a:cubicBezTo>
                    <a:cubicBezTo>
                      <a:pt x="687" y="89"/>
                      <a:pt x="687" y="89"/>
                      <a:pt x="687" y="89"/>
                    </a:cubicBezTo>
                    <a:cubicBezTo>
                      <a:pt x="687" y="89"/>
                      <a:pt x="687" y="89"/>
                      <a:pt x="687" y="89"/>
                    </a:cubicBezTo>
                    <a:cubicBezTo>
                      <a:pt x="687" y="91"/>
                      <a:pt x="685" y="94"/>
                      <a:pt x="682" y="9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Freeform 570">
                <a:extLst>
                  <a:ext uri="{FF2B5EF4-FFF2-40B4-BE49-F238E27FC236}">
                    <a16:creationId xmlns:a16="http://schemas.microsoft.com/office/drawing/2014/main" id="{0CF14354-58CB-47A1-A7ED-3E657C6AF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42575" y="179388"/>
                <a:ext cx="9313863" cy="5376862"/>
              </a:xfrm>
              <a:custGeom>
                <a:avLst/>
                <a:gdLst>
                  <a:gd name="T0" fmla="*/ 413 w 689"/>
                  <a:gd name="T1" fmla="*/ 395 h 398"/>
                  <a:gd name="T2" fmla="*/ 5 w 689"/>
                  <a:gd name="T3" fmla="*/ 159 h 398"/>
                  <a:gd name="T4" fmla="*/ 6 w 689"/>
                  <a:gd name="T5" fmla="*/ 148 h 398"/>
                  <a:gd name="T6" fmla="*/ 257 w 689"/>
                  <a:gd name="T7" fmla="*/ 3 h 398"/>
                  <a:gd name="T8" fmla="*/ 276 w 689"/>
                  <a:gd name="T9" fmla="*/ 3 h 398"/>
                  <a:gd name="T10" fmla="*/ 684 w 689"/>
                  <a:gd name="T11" fmla="*/ 239 h 398"/>
                  <a:gd name="T12" fmla="*/ 683 w 689"/>
                  <a:gd name="T13" fmla="*/ 250 h 398"/>
                  <a:gd name="T14" fmla="*/ 432 w 689"/>
                  <a:gd name="T15" fmla="*/ 394 h 398"/>
                  <a:gd name="T16" fmla="*/ 413 w 689"/>
                  <a:gd name="T17" fmla="*/ 39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9" h="398">
                    <a:moveTo>
                      <a:pt x="413" y="395"/>
                    </a:moveTo>
                    <a:cubicBezTo>
                      <a:pt x="5" y="159"/>
                      <a:pt x="5" y="159"/>
                      <a:pt x="5" y="159"/>
                    </a:cubicBezTo>
                    <a:cubicBezTo>
                      <a:pt x="0" y="156"/>
                      <a:pt x="0" y="151"/>
                      <a:pt x="6" y="148"/>
                    </a:cubicBezTo>
                    <a:cubicBezTo>
                      <a:pt x="257" y="3"/>
                      <a:pt x="257" y="3"/>
                      <a:pt x="257" y="3"/>
                    </a:cubicBezTo>
                    <a:cubicBezTo>
                      <a:pt x="262" y="0"/>
                      <a:pt x="271" y="0"/>
                      <a:pt x="276" y="3"/>
                    </a:cubicBezTo>
                    <a:cubicBezTo>
                      <a:pt x="684" y="239"/>
                      <a:pt x="684" y="239"/>
                      <a:pt x="684" y="239"/>
                    </a:cubicBezTo>
                    <a:cubicBezTo>
                      <a:pt x="689" y="241"/>
                      <a:pt x="689" y="246"/>
                      <a:pt x="683" y="250"/>
                    </a:cubicBezTo>
                    <a:cubicBezTo>
                      <a:pt x="432" y="394"/>
                      <a:pt x="432" y="394"/>
                      <a:pt x="432" y="394"/>
                    </a:cubicBezTo>
                    <a:cubicBezTo>
                      <a:pt x="427" y="398"/>
                      <a:pt x="418" y="398"/>
                      <a:pt x="413" y="395"/>
                    </a:cubicBezTo>
                    <a:close/>
                  </a:path>
                </a:pathLst>
              </a:custGeom>
              <a:gradFill>
                <a:gsLst>
                  <a:gs pos="18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96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Freeform 571">
                <a:extLst>
                  <a:ext uri="{FF2B5EF4-FFF2-40B4-BE49-F238E27FC236}">
                    <a16:creationId xmlns:a16="http://schemas.microsoft.com/office/drawing/2014/main" id="{A836E17B-E49B-4EBA-B1AC-7CE6B8FEB1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73438" y="4827588"/>
                <a:ext cx="41275" cy="53975"/>
              </a:xfrm>
              <a:custGeom>
                <a:avLst/>
                <a:gdLst>
                  <a:gd name="T0" fmla="*/ 0 w 3"/>
                  <a:gd name="T1" fmla="*/ 3 h 4"/>
                  <a:gd name="T2" fmla="*/ 2 w 3"/>
                  <a:gd name="T3" fmla="*/ 4 h 4"/>
                  <a:gd name="T4" fmla="*/ 3 w 3"/>
                  <a:gd name="T5" fmla="*/ 1 h 4"/>
                  <a:gd name="T6" fmla="*/ 2 w 3"/>
                  <a:gd name="T7" fmla="*/ 0 h 4"/>
                  <a:gd name="T8" fmla="*/ 0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3"/>
                    </a:moveTo>
                    <a:cubicBezTo>
                      <a:pt x="0" y="4"/>
                      <a:pt x="1" y="4"/>
                      <a:pt x="2" y="4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Freeform 572">
                <a:extLst>
                  <a:ext uri="{FF2B5EF4-FFF2-40B4-BE49-F238E27FC236}">
                    <a16:creationId xmlns:a16="http://schemas.microsoft.com/office/drawing/2014/main" id="{B21CFAAD-030A-4A94-B629-34F75D9019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454400" y="4867275"/>
                <a:ext cx="41275" cy="68262"/>
              </a:xfrm>
              <a:custGeom>
                <a:avLst/>
                <a:gdLst>
                  <a:gd name="T0" fmla="*/ 0 w 3"/>
                  <a:gd name="T1" fmla="*/ 4 h 5"/>
                  <a:gd name="T2" fmla="*/ 2 w 3"/>
                  <a:gd name="T3" fmla="*/ 5 h 5"/>
                  <a:gd name="T4" fmla="*/ 3 w 3"/>
                  <a:gd name="T5" fmla="*/ 2 h 5"/>
                  <a:gd name="T6" fmla="*/ 2 w 3"/>
                  <a:gd name="T7" fmla="*/ 1 h 5"/>
                  <a:gd name="T8" fmla="*/ 0 w 3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4"/>
                    </a:moveTo>
                    <a:cubicBezTo>
                      <a:pt x="0" y="5"/>
                      <a:pt x="1" y="5"/>
                      <a:pt x="2" y="5"/>
                    </a:cubicBezTo>
                    <a:cubicBezTo>
                      <a:pt x="2" y="4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1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Freeform 573">
                <a:extLst>
                  <a:ext uri="{FF2B5EF4-FFF2-40B4-BE49-F238E27FC236}">
                    <a16:creationId xmlns:a16="http://schemas.microsoft.com/office/drawing/2014/main" id="{5A743830-57EB-4B2F-A043-D8D4786D6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535363" y="4921250"/>
                <a:ext cx="41275" cy="68262"/>
              </a:xfrm>
              <a:custGeom>
                <a:avLst/>
                <a:gdLst>
                  <a:gd name="T0" fmla="*/ 0 w 3"/>
                  <a:gd name="T1" fmla="*/ 3 h 5"/>
                  <a:gd name="T2" fmla="*/ 1 w 3"/>
                  <a:gd name="T3" fmla="*/ 4 h 5"/>
                  <a:gd name="T4" fmla="*/ 3 w 3"/>
                  <a:gd name="T5" fmla="*/ 1 h 5"/>
                  <a:gd name="T6" fmla="*/ 1 w 3"/>
                  <a:gd name="T7" fmla="*/ 1 h 5"/>
                  <a:gd name="T8" fmla="*/ 0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4"/>
                      <a:pt x="0" y="5"/>
                      <a:pt x="1" y="4"/>
                    </a:cubicBezTo>
                    <a:cubicBezTo>
                      <a:pt x="2" y="4"/>
                      <a:pt x="3" y="2"/>
                      <a:pt x="3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Freeform 574">
                <a:extLst>
                  <a:ext uri="{FF2B5EF4-FFF2-40B4-BE49-F238E27FC236}">
                    <a16:creationId xmlns:a16="http://schemas.microsoft.com/office/drawing/2014/main" id="{A7CE957C-E484-4CB6-883C-69296E586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7100" y="4151313"/>
                <a:ext cx="41275" cy="53975"/>
              </a:xfrm>
              <a:custGeom>
                <a:avLst/>
                <a:gdLst>
                  <a:gd name="T0" fmla="*/ 0 w 3"/>
                  <a:gd name="T1" fmla="*/ 3 h 4"/>
                  <a:gd name="T2" fmla="*/ 2 w 3"/>
                  <a:gd name="T3" fmla="*/ 4 h 4"/>
                  <a:gd name="T4" fmla="*/ 3 w 3"/>
                  <a:gd name="T5" fmla="*/ 1 h 4"/>
                  <a:gd name="T6" fmla="*/ 2 w 3"/>
                  <a:gd name="T7" fmla="*/ 0 h 4"/>
                  <a:gd name="T8" fmla="*/ 0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3"/>
                    </a:moveTo>
                    <a:cubicBezTo>
                      <a:pt x="0" y="4"/>
                      <a:pt x="1" y="4"/>
                      <a:pt x="2" y="4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Freeform 575">
                <a:extLst>
                  <a:ext uri="{FF2B5EF4-FFF2-40B4-BE49-F238E27FC236}">
                    <a16:creationId xmlns:a16="http://schemas.microsoft.com/office/drawing/2014/main" id="{867CB454-DAA2-41F9-BA65-8EA0D33F4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78063" y="4192588"/>
                <a:ext cx="39688" cy="66675"/>
              </a:xfrm>
              <a:custGeom>
                <a:avLst/>
                <a:gdLst>
                  <a:gd name="T0" fmla="*/ 0 w 3"/>
                  <a:gd name="T1" fmla="*/ 4 h 5"/>
                  <a:gd name="T2" fmla="*/ 1 w 3"/>
                  <a:gd name="T3" fmla="*/ 4 h 5"/>
                  <a:gd name="T4" fmla="*/ 3 w 3"/>
                  <a:gd name="T5" fmla="*/ 2 h 5"/>
                  <a:gd name="T6" fmla="*/ 1 w 3"/>
                  <a:gd name="T7" fmla="*/ 1 h 5"/>
                  <a:gd name="T8" fmla="*/ 0 w 3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4"/>
                    </a:moveTo>
                    <a:cubicBezTo>
                      <a:pt x="0" y="5"/>
                      <a:pt x="1" y="5"/>
                      <a:pt x="1" y="4"/>
                    </a:cubicBezTo>
                    <a:cubicBezTo>
                      <a:pt x="2" y="4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1" y="1"/>
                      <a:pt x="0" y="2"/>
                      <a:pt x="0" y="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Freeform 576">
                <a:extLst>
                  <a:ext uri="{FF2B5EF4-FFF2-40B4-BE49-F238E27FC236}">
                    <a16:creationId xmlns:a16="http://schemas.microsoft.com/office/drawing/2014/main" id="{B3FEF27A-FE69-4DE6-9489-A3B34BEB0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73313" y="4246563"/>
                <a:ext cx="53975" cy="66675"/>
              </a:xfrm>
              <a:custGeom>
                <a:avLst/>
                <a:gdLst>
                  <a:gd name="T0" fmla="*/ 0 w 4"/>
                  <a:gd name="T1" fmla="*/ 3 h 5"/>
                  <a:gd name="T2" fmla="*/ 2 w 4"/>
                  <a:gd name="T3" fmla="*/ 4 h 5"/>
                  <a:gd name="T4" fmla="*/ 4 w 4"/>
                  <a:gd name="T5" fmla="*/ 1 h 5"/>
                  <a:gd name="T6" fmla="*/ 2 w 4"/>
                  <a:gd name="T7" fmla="*/ 0 h 5"/>
                  <a:gd name="T8" fmla="*/ 0 w 4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3"/>
                    </a:moveTo>
                    <a:cubicBezTo>
                      <a:pt x="0" y="4"/>
                      <a:pt x="1" y="5"/>
                      <a:pt x="2" y="4"/>
                    </a:cubicBezTo>
                    <a:cubicBezTo>
                      <a:pt x="3" y="4"/>
                      <a:pt x="4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Freeform 577">
                <a:extLst>
                  <a:ext uri="{FF2B5EF4-FFF2-40B4-BE49-F238E27FC236}">
                    <a16:creationId xmlns:a16="http://schemas.microsoft.com/office/drawing/2014/main" id="{722434F7-D023-46CB-8C77-36A6D80DB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40050" y="4489450"/>
                <a:ext cx="188913" cy="161925"/>
              </a:xfrm>
              <a:custGeom>
                <a:avLst/>
                <a:gdLst>
                  <a:gd name="T0" fmla="*/ 0 w 14"/>
                  <a:gd name="T1" fmla="*/ 10 h 12"/>
                  <a:gd name="T2" fmla="*/ 0 w 14"/>
                  <a:gd name="T3" fmla="*/ 10 h 12"/>
                  <a:gd name="T4" fmla="*/ 1 w 14"/>
                  <a:gd name="T5" fmla="*/ 11 h 12"/>
                  <a:gd name="T6" fmla="*/ 13 w 14"/>
                  <a:gd name="T7" fmla="*/ 5 h 12"/>
                  <a:gd name="T8" fmla="*/ 14 w 14"/>
                  <a:gd name="T9" fmla="*/ 1 h 12"/>
                  <a:gd name="T10" fmla="*/ 13 w 14"/>
                  <a:gd name="T11" fmla="*/ 0 h 12"/>
                  <a:gd name="T12" fmla="*/ 1 w 14"/>
                  <a:gd name="T13" fmla="*/ 7 h 12"/>
                  <a:gd name="T14" fmla="*/ 0 w 14"/>
                  <a:gd name="T1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2"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1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3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9"/>
                      <a:pt x="0" y="1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8F7DBC-C2D0-4C9F-8A70-CC6AA9357FF7}"/>
                </a:ext>
              </a:extLst>
            </p:cNvPr>
            <p:cNvSpPr/>
            <p:nvPr/>
          </p:nvSpPr>
          <p:spPr>
            <a:xfrm>
              <a:off x="4636008" y="1912072"/>
              <a:ext cx="561612" cy="359749"/>
            </a:xfrm>
            <a:prstGeom prst="ellipse">
              <a:avLst/>
            </a:prstGeom>
            <a:noFill/>
            <a:ln w="38100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6848B2E-C4BC-4EF9-A197-D06603ABDDEF}"/>
                </a:ext>
              </a:extLst>
            </p:cNvPr>
            <p:cNvSpPr/>
            <p:nvPr/>
          </p:nvSpPr>
          <p:spPr>
            <a:xfrm>
              <a:off x="4314503" y="1706104"/>
              <a:ext cx="1204700" cy="771686"/>
            </a:xfrm>
            <a:prstGeom prst="ellipse">
              <a:avLst/>
            </a:prstGeom>
            <a:noFill/>
            <a:ln w="38100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 581">
              <a:extLst>
                <a:ext uri="{FF2B5EF4-FFF2-40B4-BE49-F238E27FC236}">
                  <a16:creationId xmlns:a16="http://schemas.microsoft.com/office/drawing/2014/main" id="{0E1701AB-0908-4550-927B-3AB10A768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8" y="350838"/>
              <a:ext cx="2006600" cy="1847850"/>
            </a:xfrm>
            <a:custGeom>
              <a:avLst/>
              <a:gdLst>
                <a:gd name="T0" fmla="*/ 2 w 532"/>
                <a:gd name="T1" fmla="*/ 492 h 492"/>
                <a:gd name="T2" fmla="*/ 0 w 532"/>
                <a:gd name="T3" fmla="*/ 490 h 492"/>
                <a:gd name="T4" fmla="*/ 0 w 532"/>
                <a:gd name="T5" fmla="*/ 2 h 492"/>
                <a:gd name="T6" fmla="*/ 1 w 532"/>
                <a:gd name="T7" fmla="*/ 1 h 492"/>
                <a:gd name="T8" fmla="*/ 3 w 532"/>
                <a:gd name="T9" fmla="*/ 1 h 492"/>
                <a:gd name="T10" fmla="*/ 530 w 532"/>
                <a:gd name="T11" fmla="*/ 305 h 492"/>
                <a:gd name="T12" fmla="*/ 531 w 532"/>
                <a:gd name="T13" fmla="*/ 307 h 492"/>
                <a:gd name="T14" fmla="*/ 528 w 532"/>
                <a:gd name="T15" fmla="*/ 308 h 492"/>
                <a:gd name="T16" fmla="*/ 4 w 532"/>
                <a:gd name="T17" fmla="*/ 6 h 492"/>
                <a:gd name="T18" fmla="*/ 4 w 532"/>
                <a:gd name="T19" fmla="*/ 490 h 492"/>
                <a:gd name="T20" fmla="*/ 2 w 532"/>
                <a:gd name="T21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492">
                  <a:moveTo>
                    <a:pt x="2" y="492"/>
                  </a:moveTo>
                  <a:cubicBezTo>
                    <a:pt x="1" y="492"/>
                    <a:pt x="0" y="491"/>
                    <a:pt x="0" y="49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530" y="305"/>
                    <a:pt x="530" y="305"/>
                    <a:pt x="530" y="305"/>
                  </a:cubicBezTo>
                  <a:cubicBezTo>
                    <a:pt x="531" y="305"/>
                    <a:pt x="532" y="306"/>
                    <a:pt x="531" y="307"/>
                  </a:cubicBezTo>
                  <a:cubicBezTo>
                    <a:pt x="531" y="308"/>
                    <a:pt x="529" y="309"/>
                    <a:pt x="528" y="308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490"/>
                    <a:pt x="4" y="490"/>
                    <a:pt x="4" y="490"/>
                  </a:cubicBezTo>
                  <a:cubicBezTo>
                    <a:pt x="4" y="491"/>
                    <a:pt x="3" y="492"/>
                    <a:pt x="2" y="49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81C4D97-01EB-4E63-BBFD-A6061F1F2DEB}"/>
                </a:ext>
              </a:extLst>
            </p:cNvPr>
            <p:cNvGrpSpPr/>
            <p:nvPr/>
          </p:nvGrpSpPr>
          <p:grpSpPr>
            <a:xfrm>
              <a:off x="7319217" y="3721179"/>
              <a:ext cx="2026000" cy="1460783"/>
              <a:chOff x="-8044685" y="-1243261"/>
              <a:chExt cx="10037763" cy="7237413"/>
            </a:xfrm>
          </p:grpSpPr>
          <p:sp>
            <p:nvSpPr>
              <p:cNvPr id="97" name="Freeform 551">
                <a:extLst>
                  <a:ext uri="{FF2B5EF4-FFF2-40B4-BE49-F238E27FC236}">
                    <a16:creationId xmlns:a16="http://schemas.microsoft.com/office/drawing/2014/main" id="{2147EBB6-FA67-449B-895E-300E83F02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30347" y="437902"/>
                <a:ext cx="9623425" cy="5556250"/>
              </a:xfrm>
              <a:custGeom>
                <a:avLst/>
                <a:gdLst>
                  <a:gd name="T0" fmla="*/ 130 w 395"/>
                  <a:gd name="T1" fmla="*/ 225 h 228"/>
                  <a:gd name="T2" fmla="*/ 5 w 395"/>
                  <a:gd name="T3" fmla="*/ 153 h 228"/>
                  <a:gd name="T4" fmla="*/ 6 w 395"/>
                  <a:gd name="T5" fmla="*/ 142 h 228"/>
                  <a:gd name="T6" fmla="*/ 246 w 395"/>
                  <a:gd name="T7" fmla="*/ 3 h 228"/>
                  <a:gd name="T8" fmla="*/ 265 w 395"/>
                  <a:gd name="T9" fmla="*/ 2 h 228"/>
                  <a:gd name="T10" fmla="*/ 390 w 395"/>
                  <a:gd name="T11" fmla="*/ 75 h 228"/>
                  <a:gd name="T12" fmla="*/ 389 w 395"/>
                  <a:gd name="T13" fmla="*/ 85 h 228"/>
                  <a:gd name="T14" fmla="*/ 148 w 395"/>
                  <a:gd name="T15" fmla="*/ 224 h 228"/>
                  <a:gd name="T16" fmla="*/ 130 w 395"/>
                  <a:gd name="T17" fmla="*/ 225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5" h="228">
                    <a:moveTo>
                      <a:pt x="130" y="225"/>
                    </a:moveTo>
                    <a:cubicBezTo>
                      <a:pt x="5" y="153"/>
                      <a:pt x="5" y="153"/>
                      <a:pt x="5" y="153"/>
                    </a:cubicBezTo>
                    <a:cubicBezTo>
                      <a:pt x="0" y="150"/>
                      <a:pt x="1" y="145"/>
                      <a:pt x="6" y="142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52" y="0"/>
                      <a:pt x="260" y="0"/>
                      <a:pt x="265" y="2"/>
                    </a:cubicBezTo>
                    <a:cubicBezTo>
                      <a:pt x="390" y="75"/>
                      <a:pt x="390" y="75"/>
                      <a:pt x="390" y="75"/>
                    </a:cubicBezTo>
                    <a:cubicBezTo>
                      <a:pt x="395" y="78"/>
                      <a:pt x="394" y="82"/>
                      <a:pt x="389" y="85"/>
                    </a:cubicBezTo>
                    <a:cubicBezTo>
                      <a:pt x="148" y="224"/>
                      <a:pt x="148" y="224"/>
                      <a:pt x="148" y="224"/>
                    </a:cubicBezTo>
                    <a:cubicBezTo>
                      <a:pt x="143" y="227"/>
                      <a:pt x="135" y="228"/>
                      <a:pt x="130" y="225"/>
                    </a:cubicBezTo>
                  </a:path>
                </a:pathLst>
              </a:custGeom>
              <a:solidFill>
                <a:schemeClr val="accent3">
                  <a:lumMod val="50000"/>
                  <a:alpha val="7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Freeform 552">
                <a:extLst>
                  <a:ext uri="{FF2B5EF4-FFF2-40B4-BE49-F238E27FC236}">
                    <a16:creationId xmlns:a16="http://schemas.microsoft.com/office/drawing/2014/main" id="{B08B23A8-BD91-47A8-A10C-20FABF9BA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95472" y="-852735"/>
                <a:ext cx="9940925" cy="5653088"/>
              </a:xfrm>
              <a:custGeom>
                <a:avLst/>
                <a:gdLst>
                  <a:gd name="T0" fmla="*/ 408 w 408"/>
                  <a:gd name="T1" fmla="*/ 68 h 232"/>
                  <a:gd name="T2" fmla="*/ 392 w 408"/>
                  <a:gd name="T3" fmla="*/ 70 h 232"/>
                  <a:gd name="T4" fmla="*/ 274 w 408"/>
                  <a:gd name="T5" fmla="*/ 3 h 232"/>
                  <a:gd name="T6" fmla="*/ 255 w 408"/>
                  <a:gd name="T7" fmla="*/ 3 h 232"/>
                  <a:gd name="T8" fmla="*/ 29 w 408"/>
                  <a:gd name="T9" fmla="*/ 134 h 232"/>
                  <a:gd name="T10" fmla="*/ 0 w 408"/>
                  <a:gd name="T11" fmla="*/ 139 h 232"/>
                  <a:gd name="T12" fmla="*/ 0 w 408"/>
                  <a:gd name="T13" fmla="*/ 149 h 232"/>
                  <a:gd name="T14" fmla="*/ 0 w 408"/>
                  <a:gd name="T15" fmla="*/ 149 h 232"/>
                  <a:gd name="T16" fmla="*/ 3 w 408"/>
                  <a:gd name="T17" fmla="*/ 154 h 232"/>
                  <a:gd name="T18" fmla="*/ 134 w 408"/>
                  <a:gd name="T19" fmla="*/ 229 h 232"/>
                  <a:gd name="T20" fmla="*/ 153 w 408"/>
                  <a:gd name="T21" fmla="*/ 228 h 232"/>
                  <a:gd name="T22" fmla="*/ 404 w 408"/>
                  <a:gd name="T23" fmla="*/ 84 h 232"/>
                  <a:gd name="T24" fmla="*/ 408 w 408"/>
                  <a:gd name="T25" fmla="*/ 77 h 232"/>
                  <a:gd name="T26" fmla="*/ 408 w 408"/>
                  <a:gd name="T27" fmla="*/ 77 h 232"/>
                  <a:gd name="T28" fmla="*/ 408 w 408"/>
                  <a:gd name="T29" fmla="*/ 6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8" h="232">
                    <a:moveTo>
                      <a:pt x="408" y="68"/>
                    </a:moveTo>
                    <a:cubicBezTo>
                      <a:pt x="392" y="70"/>
                      <a:pt x="392" y="70"/>
                      <a:pt x="392" y="70"/>
                    </a:cubicBezTo>
                    <a:cubicBezTo>
                      <a:pt x="274" y="3"/>
                      <a:pt x="274" y="3"/>
                      <a:pt x="274" y="3"/>
                    </a:cubicBezTo>
                    <a:cubicBezTo>
                      <a:pt x="269" y="0"/>
                      <a:pt x="261" y="0"/>
                      <a:pt x="255" y="3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50"/>
                      <a:pt x="1" y="152"/>
                      <a:pt x="3" y="154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9" y="232"/>
                      <a:pt x="147" y="232"/>
                      <a:pt x="153" y="228"/>
                    </a:cubicBezTo>
                    <a:cubicBezTo>
                      <a:pt x="404" y="84"/>
                      <a:pt x="404" y="84"/>
                      <a:pt x="404" y="84"/>
                    </a:cubicBezTo>
                    <a:cubicBezTo>
                      <a:pt x="407" y="82"/>
                      <a:pt x="408" y="79"/>
                      <a:pt x="408" y="77"/>
                    </a:cubicBezTo>
                    <a:cubicBezTo>
                      <a:pt x="408" y="77"/>
                      <a:pt x="408" y="77"/>
                      <a:pt x="408" y="77"/>
                    </a:cubicBezTo>
                    <a:cubicBezTo>
                      <a:pt x="408" y="68"/>
                      <a:pt x="408" y="68"/>
                      <a:pt x="408" y="68"/>
                    </a:cubicBezTo>
                  </a:path>
                </a:pathLst>
              </a:custGeom>
              <a:solidFill>
                <a:srgbClr val="312A9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Freeform 553">
                <a:extLst>
                  <a:ext uri="{FF2B5EF4-FFF2-40B4-BE49-F238E27FC236}">
                    <a16:creationId xmlns:a16="http://schemas.microsoft.com/office/drawing/2014/main" id="{77068764-CC68-49C0-ABF7-3D8B2F5E4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95472" y="-828923"/>
                <a:ext cx="9940925" cy="5605463"/>
              </a:xfrm>
              <a:custGeom>
                <a:avLst/>
                <a:gdLst>
                  <a:gd name="T0" fmla="*/ 266 w 408"/>
                  <a:gd name="T1" fmla="*/ 0 h 230"/>
                  <a:gd name="T2" fmla="*/ 255 w 408"/>
                  <a:gd name="T3" fmla="*/ 2 h 230"/>
                  <a:gd name="T4" fmla="*/ 29 w 408"/>
                  <a:gd name="T5" fmla="*/ 133 h 230"/>
                  <a:gd name="T6" fmla="*/ 0 w 408"/>
                  <a:gd name="T7" fmla="*/ 138 h 230"/>
                  <a:gd name="T8" fmla="*/ 0 w 408"/>
                  <a:gd name="T9" fmla="*/ 148 h 230"/>
                  <a:gd name="T10" fmla="*/ 0 w 408"/>
                  <a:gd name="T11" fmla="*/ 148 h 230"/>
                  <a:gd name="T12" fmla="*/ 0 w 408"/>
                  <a:gd name="T13" fmla="*/ 148 h 230"/>
                  <a:gd name="T14" fmla="*/ 0 w 408"/>
                  <a:gd name="T15" fmla="*/ 148 h 230"/>
                  <a:gd name="T16" fmla="*/ 3 w 408"/>
                  <a:gd name="T17" fmla="*/ 153 h 230"/>
                  <a:gd name="T18" fmla="*/ 134 w 408"/>
                  <a:gd name="T19" fmla="*/ 228 h 230"/>
                  <a:gd name="T20" fmla="*/ 142 w 408"/>
                  <a:gd name="T21" fmla="*/ 230 h 230"/>
                  <a:gd name="T22" fmla="*/ 153 w 408"/>
                  <a:gd name="T23" fmla="*/ 227 h 230"/>
                  <a:gd name="T24" fmla="*/ 404 w 408"/>
                  <a:gd name="T25" fmla="*/ 83 h 230"/>
                  <a:gd name="T26" fmla="*/ 408 w 408"/>
                  <a:gd name="T27" fmla="*/ 76 h 230"/>
                  <a:gd name="T28" fmla="*/ 408 w 408"/>
                  <a:gd name="T29" fmla="*/ 76 h 230"/>
                  <a:gd name="T30" fmla="*/ 408 w 408"/>
                  <a:gd name="T31" fmla="*/ 67 h 230"/>
                  <a:gd name="T32" fmla="*/ 392 w 408"/>
                  <a:gd name="T33" fmla="*/ 69 h 230"/>
                  <a:gd name="T34" fmla="*/ 274 w 408"/>
                  <a:gd name="T35" fmla="*/ 2 h 230"/>
                  <a:gd name="T36" fmla="*/ 266 w 408"/>
                  <a:gd name="T3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8" h="230">
                    <a:moveTo>
                      <a:pt x="266" y="0"/>
                    </a:moveTo>
                    <a:cubicBezTo>
                      <a:pt x="262" y="0"/>
                      <a:pt x="258" y="1"/>
                      <a:pt x="255" y="2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50"/>
                      <a:pt x="1" y="151"/>
                      <a:pt x="3" y="153"/>
                    </a:cubicBezTo>
                    <a:cubicBezTo>
                      <a:pt x="134" y="228"/>
                      <a:pt x="134" y="228"/>
                      <a:pt x="134" y="228"/>
                    </a:cubicBezTo>
                    <a:cubicBezTo>
                      <a:pt x="136" y="229"/>
                      <a:pt x="139" y="230"/>
                      <a:pt x="142" y="230"/>
                    </a:cubicBezTo>
                    <a:cubicBezTo>
                      <a:pt x="146" y="230"/>
                      <a:pt x="150" y="229"/>
                      <a:pt x="153" y="227"/>
                    </a:cubicBezTo>
                    <a:cubicBezTo>
                      <a:pt x="404" y="83"/>
                      <a:pt x="404" y="83"/>
                      <a:pt x="404" y="83"/>
                    </a:cubicBezTo>
                    <a:cubicBezTo>
                      <a:pt x="407" y="81"/>
                      <a:pt x="408" y="78"/>
                      <a:pt x="408" y="76"/>
                    </a:cubicBezTo>
                    <a:cubicBezTo>
                      <a:pt x="408" y="76"/>
                      <a:pt x="408" y="76"/>
                      <a:pt x="408" y="76"/>
                    </a:cubicBezTo>
                    <a:cubicBezTo>
                      <a:pt x="408" y="67"/>
                      <a:pt x="408" y="67"/>
                      <a:pt x="408" y="67"/>
                    </a:cubicBezTo>
                    <a:cubicBezTo>
                      <a:pt x="392" y="69"/>
                      <a:pt x="392" y="69"/>
                      <a:pt x="392" y="69"/>
                    </a:cubicBezTo>
                    <a:cubicBezTo>
                      <a:pt x="274" y="2"/>
                      <a:pt x="274" y="2"/>
                      <a:pt x="274" y="2"/>
                    </a:cubicBezTo>
                    <a:cubicBezTo>
                      <a:pt x="272" y="0"/>
                      <a:pt x="269" y="0"/>
                      <a:pt x="266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Freeform 554">
                <a:extLst>
                  <a:ext uri="{FF2B5EF4-FFF2-40B4-BE49-F238E27FC236}">
                    <a16:creationId xmlns:a16="http://schemas.microsoft.com/office/drawing/2014/main" id="{751FE106-1DA4-4940-9BFB-347D623F2D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95472" y="877641"/>
                <a:ext cx="9940923" cy="3825875"/>
              </a:xfrm>
              <a:custGeom>
                <a:avLst/>
                <a:gdLst>
                  <a:gd name="T0" fmla="*/ 404 w 408"/>
                  <a:gd name="T1" fmla="*/ 7 h 157"/>
                  <a:gd name="T2" fmla="*/ 153 w 408"/>
                  <a:gd name="T3" fmla="*/ 151 h 157"/>
                  <a:gd name="T4" fmla="*/ 134 w 408"/>
                  <a:gd name="T5" fmla="*/ 152 h 157"/>
                  <a:gd name="T6" fmla="*/ 3 w 408"/>
                  <a:gd name="T7" fmla="*/ 77 h 157"/>
                  <a:gd name="T8" fmla="*/ 0 w 408"/>
                  <a:gd name="T9" fmla="*/ 72 h 157"/>
                  <a:gd name="T10" fmla="*/ 0 w 408"/>
                  <a:gd name="T11" fmla="*/ 72 h 157"/>
                  <a:gd name="T12" fmla="*/ 0 w 408"/>
                  <a:gd name="T13" fmla="*/ 74 h 157"/>
                  <a:gd name="T14" fmla="*/ 0 w 408"/>
                  <a:gd name="T15" fmla="*/ 74 h 157"/>
                  <a:gd name="T16" fmla="*/ 3 w 408"/>
                  <a:gd name="T17" fmla="*/ 79 h 157"/>
                  <a:gd name="T18" fmla="*/ 134 w 408"/>
                  <a:gd name="T19" fmla="*/ 155 h 157"/>
                  <a:gd name="T20" fmla="*/ 153 w 408"/>
                  <a:gd name="T21" fmla="*/ 154 h 157"/>
                  <a:gd name="T22" fmla="*/ 404 w 408"/>
                  <a:gd name="T23" fmla="*/ 9 h 157"/>
                  <a:gd name="T24" fmla="*/ 408 w 408"/>
                  <a:gd name="T25" fmla="*/ 3 h 157"/>
                  <a:gd name="T26" fmla="*/ 408 w 408"/>
                  <a:gd name="T27" fmla="*/ 3 h 157"/>
                  <a:gd name="T28" fmla="*/ 408 w 408"/>
                  <a:gd name="T29" fmla="*/ 0 h 157"/>
                  <a:gd name="T30" fmla="*/ 408 w 408"/>
                  <a:gd name="T31" fmla="*/ 0 h 157"/>
                  <a:gd name="T32" fmla="*/ 404 w 408"/>
                  <a:gd name="T33" fmla="*/ 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8" h="157">
                    <a:moveTo>
                      <a:pt x="404" y="7"/>
                    </a:moveTo>
                    <a:cubicBezTo>
                      <a:pt x="153" y="151"/>
                      <a:pt x="153" y="151"/>
                      <a:pt x="153" y="151"/>
                    </a:cubicBezTo>
                    <a:cubicBezTo>
                      <a:pt x="147" y="155"/>
                      <a:pt x="139" y="155"/>
                      <a:pt x="134" y="152"/>
                    </a:cubicBezTo>
                    <a:cubicBezTo>
                      <a:pt x="3" y="77"/>
                      <a:pt x="3" y="77"/>
                      <a:pt x="3" y="77"/>
                    </a:cubicBezTo>
                    <a:cubicBezTo>
                      <a:pt x="1" y="75"/>
                      <a:pt x="0" y="74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6"/>
                      <a:pt x="1" y="78"/>
                      <a:pt x="3" y="79"/>
                    </a:cubicBezTo>
                    <a:cubicBezTo>
                      <a:pt x="134" y="155"/>
                      <a:pt x="134" y="155"/>
                      <a:pt x="134" y="155"/>
                    </a:cubicBezTo>
                    <a:cubicBezTo>
                      <a:pt x="139" y="157"/>
                      <a:pt x="147" y="157"/>
                      <a:pt x="153" y="154"/>
                    </a:cubicBezTo>
                    <a:cubicBezTo>
                      <a:pt x="404" y="9"/>
                      <a:pt x="404" y="9"/>
                      <a:pt x="404" y="9"/>
                    </a:cubicBezTo>
                    <a:cubicBezTo>
                      <a:pt x="407" y="7"/>
                      <a:pt x="408" y="5"/>
                      <a:pt x="408" y="3"/>
                    </a:cubicBezTo>
                    <a:cubicBezTo>
                      <a:pt x="408" y="3"/>
                      <a:pt x="408" y="3"/>
                      <a:pt x="408" y="3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08" y="3"/>
                      <a:pt x="407" y="5"/>
                      <a:pt x="404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Freeform 555">
                <a:extLst>
                  <a:ext uri="{FF2B5EF4-FFF2-40B4-BE49-F238E27FC236}">
                    <a16:creationId xmlns:a16="http://schemas.microsoft.com/office/drawing/2014/main" id="{23933713-B588-4F35-B4A7-08E0161E1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044685" y="-1243261"/>
                <a:ext cx="10037763" cy="5800725"/>
              </a:xfrm>
              <a:custGeom>
                <a:avLst/>
                <a:gdLst>
                  <a:gd name="T0" fmla="*/ 136 w 412"/>
                  <a:gd name="T1" fmla="*/ 235 h 238"/>
                  <a:gd name="T2" fmla="*/ 5 w 412"/>
                  <a:gd name="T3" fmla="*/ 160 h 238"/>
                  <a:gd name="T4" fmla="*/ 6 w 412"/>
                  <a:gd name="T5" fmla="*/ 149 h 238"/>
                  <a:gd name="T6" fmla="*/ 257 w 412"/>
                  <a:gd name="T7" fmla="*/ 4 h 238"/>
                  <a:gd name="T8" fmla="*/ 276 w 412"/>
                  <a:gd name="T9" fmla="*/ 3 h 238"/>
                  <a:gd name="T10" fmla="*/ 407 w 412"/>
                  <a:gd name="T11" fmla="*/ 79 h 238"/>
                  <a:gd name="T12" fmla="*/ 406 w 412"/>
                  <a:gd name="T13" fmla="*/ 90 h 238"/>
                  <a:gd name="T14" fmla="*/ 155 w 412"/>
                  <a:gd name="T15" fmla="*/ 235 h 238"/>
                  <a:gd name="T16" fmla="*/ 136 w 412"/>
                  <a:gd name="T17" fmla="*/ 235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2" h="238">
                    <a:moveTo>
                      <a:pt x="136" y="235"/>
                    </a:moveTo>
                    <a:cubicBezTo>
                      <a:pt x="5" y="160"/>
                      <a:pt x="5" y="160"/>
                      <a:pt x="5" y="160"/>
                    </a:cubicBezTo>
                    <a:cubicBezTo>
                      <a:pt x="0" y="157"/>
                      <a:pt x="1" y="152"/>
                      <a:pt x="6" y="149"/>
                    </a:cubicBezTo>
                    <a:cubicBezTo>
                      <a:pt x="257" y="4"/>
                      <a:pt x="257" y="4"/>
                      <a:pt x="257" y="4"/>
                    </a:cubicBezTo>
                    <a:cubicBezTo>
                      <a:pt x="263" y="1"/>
                      <a:pt x="271" y="0"/>
                      <a:pt x="276" y="3"/>
                    </a:cubicBezTo>
                    <a:cubicBezTo>
                      <a:pt x="407" y="79"/>
                      <a:pt x="407" y="79"/>
                      <a:pt x="407" y="79"/>
                    </a:cubicBezTo>
                    <a:cubicBezTo>
                      <a:pt x="412" y="82"/>
                      <a:pt x="411" y="86"/>
                      <a:pt x="406" y="90"/>
                    </a:cubicBezTo>
                    <a:cubicBezTo>
                      <a:pt x="155" y="235"/>
                      <a:pt x="155" y="235"/>
                      <a:pt x="155" y="235"/>
                    </a:cubicBezTo>
                    <a:cubicBezTo>
                      <a:pt x="149" y="238"/>
                      <a:pt x="141" y="238"/>
                      <a:pt x="136" y="235"/>
                    </a:cubicBezTo>
                    <a:close/>
                  </a:path>
                </a:pathLst>
              </a:custGeom>
              <a:gradFill>
                <a:gsLst>
                  <a:gs pos="12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2" name="Freeform 556">
                <a:extLst>
                  <a:ext uri="{FF2B5EF4-FFF2-40B4-BE49-F238E27FC236}">
                    <a16:creationId xmlns:a16="http://schemas.microsoft.com/office/drawing/2014/main" id="{1920F533-6AA1-456F-9666-8388C79EA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84060" y="4093915"/>
                <a:ext cx="73025" cy="96838"/>
              </a:xfrm>
              <a:custGeom>
                <a:avLst/>
                <a:gdLst>
                  <a:gd name="T0" fmla="*/ 3 w 3"/>
                  <a:gd name="T1" fmla="*/ 3 h 4"/>
                  <a:gd name="T2" fmla="*/ 1 w 3"/>
                  <a:gd name="T3" fmla="*/ 4 h 4"/>
                  <a:gd name="T4" fmla="*/ 0 w 3"/>
                  <a:gd name="T5" fmla="*/ 1 h 4"/>
                  <a:gd name="T6" fmla="*/ 1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2" y="4"/>
                      <a:pt x="1" y="4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Freeform 557">
                <a:extLst>
                  <a:ext uri="{FF2B5EF4-FFF2-40B4-BE49-F238E27FC236}">
                    <a16:creationId xmlns:a16="http://schemas.microsoft.com/office/drawing/2014/main" id="{AA5C285D-D599-4962-A6CB-A50E7EF90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438010" y="4166940"/>
                <a:ext cx="73025" cy="122238"/>
              </a:xfrm>
              <a:custGeom>
                <a:avLst/>
                <a:gdLst>
                  <a:gd name="T0" fmla="*/ 3 w 3"/>
                  <a:gd name="T1" fmla="*/ 3 h 5"/>
                  <a:gd name="T2" fmla="*/ 1 w 3"/>
                  <a:gd name="T3" fmla="*/ 4 h 5"/>
                  <a:gd name="T4" fmla="*/ 0 w 3"/>
                  <a:gd name="T5" fmla="*/ 2 h 5"/>
                  <a:gd name="T6" fmla="*/ 1 w 3"/>
                  <a:gd name="T7" fmla="*/ 1 h 5"/>
                  <a:gd name="T8" fmla="*/ 3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3" y="3"/>
                    </a:moveTo>
                    <a:cubicBezTo>
                      <a:pt x="3" y="4"/>
                      <a:pt x="2" y="5"/>
                      <a:pt x="1" y="4"/>
                    </a:cubicBezTo>
                    <a:cubicBezTo>
                      <a:pt x="0" y="4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1"/>
                    </a:cubicBezTo>
                    <a:cubicBezTo>
                      <a:pt x="2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Freeform 558">
                <a:extLst>
                  <a:ext uri="{FF2B5EF4-FFF2-40B4-BE49-F238E27FC236}">
                    <a16:creationId xmlns:a16="http://schemas.microsoft.com/office/drawing/2014/main" id="{83D9AE52-4DD3-49C9-A24F-F3426452C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15772" y="4265365"/>
                <a:ext cx="73025" cy="96838"/>
              </a:xfrm>
              <a:custGeom>
                <a:avLst/>
                <a:gdLst>
                  <a:gd name="T0" fmla="*/ 3 w 3"/>
                  <a:gd name="T1" fmla="*/ 3 h 4"/>
                  <a:gd name="T2" fmla="*/ 2 w 3"/>
                  <a:gd name="T3" fmla="*/ 3 h 4"/>
                  <a:gd name="T4" fmla="*/ 0 w 3"/>
                  <a:gd name="T5" fmla="*/ 1 h 4"/>
                  <a:gd name="T6" fmla="*/ 2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3" y="4"/>
                      <a:pt x="2" y="3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Freeform 559">
                <a:extLst>
                  <a:ext uri="{FF2B5EF4-FFF2-40B4-BE49-F238E27FC236}">
                    <a16:creationId xmlns:a16="http://schemas.microsoft.com/office/drawing/2014/main" id="{0A5102A4-22B5-47D1-8DED-D4FD95BD4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533510" y="2973140"/>
                <a:ext cx="73025" cy="96838"/>
              </a:xfrm>
              <a:custGeom>
                <a:avLst/>
                <a:gdLst>
                  <a:gd name="T0" fmla="*/ 3 w 3"/>
                  <a:gd name="T1" fmla="*/ 3 h 4"/>
                  <a:gd name="T2" fmla="*/ 2 w 3"/>
                  <a:gd name="T3" fmla="*/ 4 h 4"/>
                  <a:gd name="T4" fmla="*/ 0 w 3"/>
                  <a:gd name="T5" fmla="*/ 1 h 4"/>
                  <a:gd name="T6" fmla="*/ 2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3" y="4"/>
                      <a:pt x="2" y="4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Freeform 560">
                <a:extLst>
                  <a:ext uri="{FF2B5EF4-FFF2-40B4-BE49-F238E27FC236}">
                    <a16:creationId xmlns:a16="http://schemas.microsoft.com/office/drawing/2014/main" id="{BE714F8F-E155-4074-906E-AE3567B0E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387460" y="3046165"/>
                <a:ext cx="73025" cy="122238"/>
              </a:xfrm>
              <a:custGeom>
                <a:avLst/>
                <a:gdLst>
                  <a:gd name="T0" fmla="*/ 3 w 3"/>
                  <a:gd name="T1" fmla="*/ 3 h 5"/>
                  <a:gd name="T2" fmla="*/ 1 w 3"/>
                  <a:gd name="T3" fmla="*/ 4 h 5"/>
                  <a:gd name="T4" fmla="*/ 0 w 3"/>
                  <a:gd name="T5" fmla="*/ 2 h 5"/>
                  <a:gd name="T6" fmla="*/ 1 w 3"/>
                  <a:gd name="T7" fmla="*/ 1 h 5"/>
                  <a:gd name="T8" fmla="*/ 3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3" y="3"/>
                    </a:moveTo>
                    <a:cubicBezTo>
                      <a:pt x="3" y="4"/>
                      <a:pt x="2" y="5"/>
                      <a:pt x="1" y="4"/>
                    </a:cubicBezTo>
                    <a:cubicBezTo>
                      <a:pt x="1" y="4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1"/>
                    </a:cubicBezTo>
                    <a:cubicBezTo>
                      <a:pt x="2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Freeform 561">
                <a:extLst>
                  <a:ext uri="{FF2B5EF4-FFF2-40B4-BE49-F238E27FC236}">
                    <a16:creationId xmlns:a16="http://schemas.microsoft.com/office/drawing/2014/main" id="{C7336FCE-E516-4888-8698-EBF7E0E4C3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239822" y="3143002"/>
                <a:ext cx="73025" cy="98425"/>
              </a:xfrm>
              <a:custGeom>
                <a:avLst/>
                <a:gdLst>
                  <a:gd name="T0" fmla="*/ 3 w 3"/>
                  <a:gd name="T1" fmla="*/ 3 h 4"/>
                  <a:gd name="T2" fmla="*/ 1 w 3"/>
                  <a:gd name="T3" fmla="*/ 3 h 4"/>
                  <a:gd name="T4" fmla="*/ 0 w 3"/>
                  <a:gd name="T5" fmla="*/ 1 h 4"/>
                  <a:gd name="T6" fmla="*/ 1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2" y="4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Freeform 562">
                <a:extLst>
                  <a:ext uri="{FF2B5EF4-FFF2-40B4-BE49-F238E27FC236}">
                    <a16:creationId xmlns:a16="http://schemas.microsoft.com/office/drawing/2014/main" id="{D3ABB7C1-D17C-4CFB-AA3B-1C00E14A7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33385" y="3533527"/>
                <a:ext cx="315913" cy="268288"/>
              </a:xfrm>
              <a:custGeom>
                <a:avLst/>
                <a:gdLst>
                  <a:gd name="T0" fmla="*/ 13 w 13"/>
                  <a:gd name="T1" fmla="*/ 9 h 11"/>
                  <a:gd name="T2" fmla="*/ 13 w 13"/>
                  <a:gd name="T3" fmla="*/ 9 h 11"/>
                  <a:gd name="T4" fmla="*/ 11 w 13"/>
                  <a:gd name="T5" fmla="*/ 10 h 11"/>
                  <a:gd name="T6" fmla="*/ 1 w 13"/>
                  <a:gd name="T7" fmla="*/ 5 h 11"/>
                  <a:gd name="T8" fmla="*/ 0 w 13"/>
                  <a:gd name="T9" fmla="*/ 2 h 11"/>
                  <a:gd name="T10" fmla="*/ 1 w 13"/>
                  <a:gd name="T11" fmla="*/ 0 h 11"/>
                  <a:gd name="T12" fmla="*/ 11 w 13"/>
                  <a:gd name="T13" fmla="*/ 6 h 11"/>
                  <a:gd name="T14" fmla="*/ 13 w 13"/>
                  <a:gd name="T15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1">
                    <a:moveTo>
                      <a:pt x="13" y="9"/>
                    </a:moveTo>
                    <a:cubicBezTo>
                      <a:pt x="13" y="9"/>
                      <a:pt x="13" y="9"/>
                      <a:pt x="13" y="9"/>
                    </a:cubicBezTo>
                    <a:cubicBezTo>
                      <a:pt x="13" y="10"/>
                      <a:pt x="12" y="11"/>
                      <a:pt x="11" y="10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2" y="7"/>
                      <a:pt x="13" y="8"/>
                      <a:pt x="13" y="9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6AAE7C4-D6D9-48BA-A1EA-A53FC19C779C}"/>
                </a:ext>
              </a:extLst>
            </p:cNvPr>
            <p:cNvGrpSpPr/>
            <p:nvPr/>
          </p:nvGrpSpPr>
          <p:grpSpPr>
            <a:xfrm>
              <a:off x="2422004" y="1778329"/>
              <a:ext cx="4405854" cy="4427516"/>
              <a:chOff x="2422004" y="1778329"/>
              <a:chExt cx="4405854" cy="4427516"/>
            </a:xfrm>
          </p:grpSpPr>
          <p:sp>
            <p:nvSpPr>
              <p:cNvPr id="50" name="Freeform 481">
                <a:extLst>
                  <a:ext uri="{FF2B5EF4-FFF2-40B4-BE49-F238E27FC236}">
                    <a16:creationId xmlns:a16="http://schemas.microsoft.com/office/drawing/2014/main" id="{ADB55F20-E513-4CA5-BA52-E9F55D4D5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2416" y="3877814"/>
                <a:ext cx="4051084" cy="2328031"/>
              </a:xfrm>
              <a:custGeom>
                <a:avLst/>
                <a:gdLst>
                  <a:gd name="T0" fmla="*/ 2396 w 4003"/>
                  <a:gd name="T1" fmla="*/ 0 h 2306"/>
                  <a:gd name="T2" fmla="*/ 2355 w 4003"/>
                  <a:gd name="T3" fmla="*/ 10 h 2306"/>
                  <a:gd name="T4" fmla="*/ 24 w 4003"/>
                  <a:gd name="T5" fmla="*/ 1358 h 2306"/>
                  <a:gd name="T6" fmla="*/ 19 w 4003"/>
                  <a:gd name="T7" fmla="*/ 1400 h 2306"/>
                  <a:gd name="T8" fmla="*/ 1575 w 4003"/>
                  <a:gd name="T9" fmla="*/ 2299 h 2306"/>
                  <a:gd name="T10" fmla="*/ 1607 w 4003"/>
                  <a:gd name="T11" fmla="*/ 2306 h 2306"/>
                  <a:gd name="T12" fmla="*/ 1648 w 4003"/>
                  <a:gd name="T13" fmla="*/ 2296 h 2306"/>
                  <a:gd name="T14" fmla="*/ 3979 w 4003"/>
                  <a:gd name="T15" fmla="*/ 948 h 2306"/>
                  <a:gd name="T16" fmla="*/ 3984 w 4003"/>
                  <a:gd name="T17" fmla="*/ 906 h 2306"/>
                  <a:gd name="T18" fmla="*/ 2428 w 4003"/>
                  <a:gd name="T19" fmla="*/ 7 h 2306"/>
                  <a:gd name="T20" fmla="*/ 2396 w 4003"/>
                  <a:gd name="T21" fmla="*/ 0 h 2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03" h="2306">
                    <a:moveTo>
                      <a:pt x="2396" y="0"/>
                    </a:moveTo>
                    <a:cubicBezTo>
                      <a:pt x="2382" y="0"/>
                      <a:pt x="2367" y="3"/>
                      <a:pt x="2355" y="10"/>
                    </a:cubicBezTo>
                    <a:cubicBezTo>
                      <a:pt x="24" y="1358"/>
                      <a:pt x="24" y="1358"/>
                      <a:pt x="24" y="1358"/>
                    </a:cubicBezTo>
                    <a:cubicBezTo>
                      <a:pt x="3" y="1370"/>
                      <a:pt x="0" y="1389"/>
                      <a:pt x="19" y="1400"/>
                    </a:cubicBezTo>
                    <a:cubicBezTo>
                      <a:pt x="1575" y="2299"/>
                      <a:pt x="1575" y="2299"/>
                      <a:pt x="1575" y="2299"/>
                    </a:cubicBezTo>
                    <a:cubicBezTo>
                      <a:pt x="1584" y="2304"/>
                      <a:pt x="1595" y="2306"/>
                      <a:pt x="1607" y="2306"/>
                    </a:cubicBezTo>
                    <a:cubicBezTo>
                      <a:pt x="1621" y="2306"/>
                      <a:pt x="1636" y="2302"/>
                      <a:pt x="1648" y="2296"/>
                    </a:cubicBezTo>
                    <a:cubicBezTo>
                      <a:pt x="3979" y="948"/>
                      <a:pt x="3979" y="948"/>
                      <a:pt x="3979" y="948"/>
                    </a:cubicBezTo>
                    <a:cubicBezTo>
                      <a:pt x="4001" y="936"/>
                      <a:pt x="4003" y="917"/>
                      <a:pt x="3984" y="906"/>
                    </a:cubicBezTo>
                    <a:cubicBezTo>
                      <a:pt x="2428" y="7"/>
                      <a:pt x="2428" y="7"/>
                      <a:pt x="2428" y="7"/>
                    </a:cubicBezTo>
                    <a:cubicBezTo>
                      <a:pt x="2420" y="2"/>
                      <a:pt x="2408" y="0"/>
                      <a:pt x="2396" y="0"/>
                    </a:cubicBezTo>
                  </a:path>
                </a:pathLst>
              </a:custGeom>
              <a:solidFill>
                <a:schemeClr val="accent3">
                  <a:lumMod val="50000"/>
                  <a:alpha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Freeform 482">
                <a:extLst>
                  <a:ext uri="{FF2B5EF4-FFF2-40B4-BE49-F238E27FC236}">
                    <a16:creationId xmlns:a16="http://schemas.microsoft.com/office/drawing/2014/main" id="{AC03EE0F-A756-45CA-A932-85540F965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782" y="3660472"/>
                <a:ext cx="4106354" cy="2352678"/>
              </a:xfrm>
              <a:custGeom>
                <a:avLst/>
                <a:gdLst>
                  <a:gd name="T0" fmla="*/ 4057 w 4057"/>
                  <a:gd name="T1" fmla="*/ 880 h 2330"/>
                  <a:gd name="T2" fmla="*/ 3991 w 4057"/>
                  <a:gd name="T3" fmla="*/ 892 h 2330"/>
                  <a:gd name="T4" fmla="*/ 2467 w 4057"/>
                  <a:gd name="T5" fmla="*/ 11 h 2330"/>
                  <a:gd name="T6" fmla="*/ 2391 w 4057"/>
                  <a:gd name="T7" fmla="*/ 15 h 2330"/>
                  <a:gd name="T8" fmla="*/ 117 w 4057"/>
                  <a:gd name="T9" fmla="*/ 1329 h 2330"/>
                  <a:gd name="T10" fmla="*/ 0 w 4057"/>
                  <a:gd name="T11" fmla="*/ 1350 h 2330"/>
                  <a:gd name="T12" fmla="*/ 0 w 4057"/>
                  <a:gd name="T13" fmla="*/ 1388 h 2330"/>
                  <a:gd name="T14" fmla="*/ 0 w 4057"/>
                  <a:gd name="T15" fmla="*/ 1388 h 2330"/>
                  <a:gd name="T16" fmla="*/ 13 w 4057"/>
                  <a:gd name="T17" fmla="*/ 1407 h 2330"/>
                  <a:gd name="T18" fmla="*/ 1591 w 4057"/>
                  <a:gd name="T19" fmla="*/ 2319 h 2330"/>
                  <a:gd name="T20" fmla="*/ 1667 w 4057"/>
                  <a:gd name="T21" fmla="*/ 2315 h 2330"/>
                  <a:gd name="T22" fmla="*/ 4039 w 4057"/>
                  <a:gd name="T23" fmla="*/ 944 h 2330"/>
                  <a:gd name="T24" fmla="*/ 4057 w 4057"/>
                  <a:gd name="T25" fmla="*/ 919 h 2330"/>
                  <a:gd name="T26" fmla="*/ 4057 w 4057"/>
                  <a:gd name="T27" fmla="*/ 919 h 2330"/>
                  <a:gd name="T28" fmla="*/ 4057 w 4057"/>
                  <a:gd name="T29" fmla="*/ 880 h 2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57" h="2330">
                    <a:moveTo>
                      <a:pt x="4057" y="880"/>
                    </a:moveTo>
                    <a:cubicBezTo>
                      <a:pt x="3991" y="892"/>
                      <a:pt x="3991" y="892"/>
                      <a:pt x="3991" y="892"/>
                    </a:cubicBezTo>
                    <a:cubicBezTo>
                      <a:pt x="2467" y="11"/>
                      <a:pt x="2467" y="11"/>
                      <a:pt x="2467" y="11"/>
                    </a:cubicBezTo>
                    <a:cubicBezTo>
                      <a:pt x="2447" y="0"/>
                      <a:pt x="2413" y="2"/>
                      <a:pt x="2391" y="15"/>
                    </a:cubicBezTo>
                    <a:cubicBezTo>
                      <a:pt x="117" y="1329"/>
                      <a:pt x="117" y="1329"/>
                      <a:pt x="117" y="1329"/>
                    </a:cubicBezTo>
                    <a:cubicBezTo>
                      <a:pt x="0" y="1350"/>
                      <a:pt x="0" y="1350"/>
                      <a:pt x="0" y="1350"/>
                    </a:cubicBezTo>
                    <a:cubicBezTo>
                      <a:pt x="0" y="1388"/>
                      <a:pt x="0" y="1388"/>
                      <a:pt x="0" y="1388"/>
                    </a:cubicBezTo>
                    <a:cubicBezTo>
                      <a:pt x="0" y="1388"/>
                      <a:pt x="0" y="1388"/>
                      <a:pt x="0" y="1388"/>
                    </a:cubicBezTo>
                    <a:cubicBezTo>
                      <a:pt x="0" y="1395"/>
                      <a:pt x="4" y="1402"/>
                      <a:pt x="13" y="1407"/>
                    </a:cubicBezTo>
                    <a:cubicBezTo>
                      <a:pt x="1591" y="2319"/>
                      <a:pt x="1591" y="2319"/>
                      <a:pt x="1591" y="2319"/>
                    </a:cubicBezTo>
                    <a:cubicBezTo>
                      <a:pt x="1610" y="2330"/>
                      <a:pt x="1644" y="2328"/>
                      <a:pt x="1667" y="2315"/>
                    </a:cubicBezTo>
                    <a:cubicBezTo>
                      <a:pt x="4039" y="944"/>
                      <a:pt x="4039" y="944"/>
                      <a:pt x="4039" y="944"/>
                    </a:cubicBezTo>
                    <a:cubicBezTo>
                      <a:pt x="4051" y="937"/>
                      <a:pt x="4057" y="928"/>
                      <a:pt x="4057" y="919"/>
                    </a:cubicBezTo>
                    <a:cubicBezTo>
                      <a:pt x="4057" y="919"/>
                      <a:pt x="4057" y="919"/>
                      <a:pt x="4057" y="919"/>
                    </a:cubicBezTo>
                    <a:lnTo>
                      <a:pt x="4057" y="88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Freeform 483">
                <a:extLst>
                  <a:ext uri="{FF2B5EF4-FFF2-40B4-BE49-F238E27FC236}">
                    <a16:creationId xmlns:a16="http://schemas.microsoft.com/office/drawing/2014/main" id="{4C428E5E-3CF6-4FAF-ABFF-6ACA4F471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2004" y="1778329"/>
                <a:ext cx="2695495" cy="3201883"/>
              </a:xfrm>
              <a:custGeom>
                <a:avLst/>
                <a:gdLst>
                  <a:gd name="T0" fmla="*/ 2660 w 2663"/>
                  <a:gd name="T1" fmla="*/ 1725 h 3171"/>
                  <a:gd name="T2" fmla="*/ 2465 w 2663"/>
                  <a:gd name="T3" fmla="*/ 51 h 3171"/>
                  <a:gd name="T4" fmla="*/ 2463 w 2663"/>
                  <a:gd name="T5" fmla="*/ 41 h 3171"/>
                  <a:gd name="T6" fmla="*/ 2480 w 2663"/>
                  <a:gd name="T7" fmla="*/ 33 h 3171"/>
                  <a:gd name="T8" fmla="*/ 2441 w 2663"/>
                  <a:gd name="T9" fmla="*/ 11 h 3171"/>
                  <a:gd name="T10" fmla="*/ 2441 w 2663"/>
                  <a:gd name="T11" fmla="*/ 11 h 3171"/>
                  <a:gd name="T12" fmla="*/ 2384 w 2663"/>
                  <a:gd name="T13" fmla="*/ 11 h 3171"/>
                  <a:gd name="T14" fmla="*/ 35 w 2663"/>
                  <a:gd name="T15" fmla="*/ 1368 h 3171"/>
                  <a:gd name="T16" fmla="*/ 3 w 2663"/>
                  <a:gd name="T17" fmla="*/ 1431 h 3171"/>
                  <a:gd name="T18" fmla="*/ 198 w 2663"/>
                  <a:gd name="T19" fmla="*/ 3105 h 3171"/>
                  <a:gd name="T20" fmla="*/ 229 w 2663"/>
                  <a:gd name="T21" fmla="*/ 3149 h 3171"/>
                  <a:gd name="T22" fmla="*/ 267 w 2663"/>
                  <a:gd name="T23" fmla="*/ 3171 h 3171"/>
                  <a:gd name="T24" fmla="*/ 261 w 2663"/>
                  <a:gd name="T25" fmla="*/ 3151 h 3171"/>
                  <a:gd name="T26" fmla="*/ 279 w 2663"/>
                  <a:gd name="T27" fmla="*/ 3145 h 3171"/>
                  <a:gd name="T28" fmla="*/ 2628 w 2663"/>
                  <a:gd name="T29" fmla="*/ 1788 h 3171"/>
                  <a:gd name="T30" fmla="*/ 2660 w 2663"/>
                  <a:gd name="T31" fmla="*/ 1725 h 3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63" h="3171">
                    <a:moveTo>
                      <a:pt x="2660" y="1725"/>
                    </a:moveTo>
                    <a:cubicBezTo>
                      <a:pt x="2465" y="51"/>
                      <a:pt x="2465" y="51"/>
                      <a:pt x="2465" y="51"/>
                    </a:cubicBezTo>
                    <a:cubicBezTo>
                      <a:pt x="2465" y="48"/>
                      <a:pt x="2464" y="44"/>
                      <a:pt x="2463" y="41"/>
                    </a:cubicBezTo>
                    <a:cubicBezTo>
                      <a:pt x="2480" y="33"/>
                      <a:pt x="2480" y="33"/>
                      <a:pt x="2480" y="33"/>
                    </a:cubicBezTo>
                    <a:cubicBezTo>
                      <a:pt x="2441" y="11"/>
                      <a:pt x="2441" y="11"/>
                      <a:pt x="2441" y="11"/>
                    </a:cubicBezTo>
                    <a:cubicBezTo>
                      <a:pt x="2441" y="11"/>
                      <a:pt x="2441" y="11"/>
                      <a:pt x="2441" y="11"/>
                    </a:cubicBezTo>
                    <a:cubicBezTo>
                      <a:pt x="2424" y="2"/>
                      <a:pt x="2403" y="0"/>
                      <a:pt x="2384" y="11"/>
                    </a:cubicBezTo>
                    <a:cubicBezTo>
                      <a:pt x="35" y="1368"/>
                      <a:pt x="35" y="1368"/>
                      <a:pt x="35" y="1368"/>
                    </a:cubicBezTo>
                    <a:cubicBezTo>
                      <a:pt x="13" y="1381"/>
                      <a:pt x="0" y="1406"/>
                      <a:pt x="3" y="1431"/>
                    </a:cubicBezTo>
                    <a:cubicBezTo>
                      <a:pt x="198" y="3105"/>
                      <a:pt x="198" y="3105"/>
                      <a:pt x="198" y="3105"/>
                    </a:cubicBezTo>
                    <a:cubicBezTo>
                      <a:pt x="200" y="3125"/>
                      <a:pt x="213" y="3141"/>
                      <a:pt x="229" y="3149"/>
                    </a:cubicBezTo>
                    <a:cubicBezTo>
                      <a:pt x="267" y="3171"/>
                      <a:pt x="267" y="3171"/>
                      <a:pt x="267" y="3171"/>
                    </a:cubicBezTo>
                    <a:cubicBezTo>
                      <a:pt x="261" y="3151"/>
                      <a:pt x="261" y="3151"/>
                      <a:pt x="261" y="3151"/>
                    </a:cubicBezTo>
                    <a:cubicBezTo>
                      <a:pt x="267" y="3150"/>
                      <a:pt x="273" y="3148"/>
                      <a:pt x="279" y="3145"/>
                    </a:cubicBezTo>
                    <a:cubicBezTo>
                      <a:pt x="2628" y="1788"/>
                      <a:pt x="2628" y="1788"/>
                      <a:pt x="2628" y="1788"/>
                    </a:cubicBezTo>
                    <a:cubicBezTo>
                      <a:pt x="2651" y="1775"/>
                      <a:pt x="2663" y="1750"/>
                      <a:pt x="2660" y="1725"/>
                    </a:cubicBezTo>
                  </a:path>
                </a:pathLst>
              </a:custGeom>
              <a:gradFill>
                <a:gsLst>
                  <a:gs pos="35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1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Freeform 484">
                <a:extLst>
                  <a:ext uri="{FF2B5EF4-FFF2-40B4-BE49-F238E27FC236}">
                    <a16:creationId xmlns:a16="http://schemas.microsoft.com/office/drawing/2014/main" id="{93B605BD-AA0C-4A43-AC6E-BBA12E35B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782" y="4564945"/>
                <a:ext cx="4106354" cy="1434013"/>
              </a:xfrm>
              <a:custGeom>
                <a:avLst/>
                <a:gdLst>
                  <a:gd name="T0" fmla="*/ 4039 w 4057"/>
                  <a:gd name="T1" fmla="*/ 25 h 1420"/>
                  <a:gd name="T2" fmla="*/ 1667 w 4057"/>
                  <a:gd name="T3" fmla="*/ 1396 h 1420"/>
                  <a:gd name="T4" fmla="*/ 1591 w 4057"/>
                  <a:gd name="T5" fmla="*/ 1399 h 1420"/>
                  <a:gd name="T6" fmla="*/ 13 w 4057"/>
                  <a:gd name="T7" fmla="*/ 488 h 1420"/>
                  <a:gd name="T8" fmla="*/ 0 w 4057"/>
                  <a:gd name="T9" fmla="*/ 468 h 1420"/>
                  <a:gd name="T10" fmla="*/ 0 w 4057"/>
                  <a:gd name="T11" fmla="*/ 468 h 1420"/>
                  <a:gd name="T12" fmla="*/ 0 w 4057"/>
                  <a:gd name="T13" fmla="*/ 478 h 1420"/>
                  <a:gd name="T14" fmla="*/ 0 w 4057"/>
                  <a:gd name="T15" fmla="*/ 478 h 1420"/>
                  <a:gd name="T16" fmla="*/ 13 w 4057"/>
                  <a:gd name="T17" fmla="*/ 498 h 1420"/>
                  <a:gd name="T18" fmla="*/ 1591 w 4057"/>
                  <a:gd name="T19" fmla="*/ 1409 h 1420"/>
                  <a:gd name="T20" fmla="*/ 1667 w 4057"/>
                  <a:gd name="T21" fmla="*/ 1406 h 1420"/>
                  <a:gd name="T22" fmla="*/ 4039 w 4057"/>
                  <a:gd name="T23" fmla="*/ 34 h 1420"/>
                  <a:gd name="T24" fmla="*/ 4057 w 4057"/>
                  <a:gd name="T25" fmla="*/ 10 h 1420"/>
                  <a:gd name="T26" fmla="*/ 4057 w 4057"/>
                  <a:gd name="T27" fmla="*/ 10 h 1420"/>
                  <a:gd name="T28" fmla="*/ 4057 w 4057"/>
                  <a:gd name="T29" fmla="*/ 0 h 1420"/>
                  <a:gd name="T30" fmla="*/ 4057 w 4057"/>
                  <a:gd name="T31" fmla="*/ 0 h 1420"/>
                  <a:gd name="T32" fmla="*/ 4039 w 4057"/>
                  <a:gd name="T33" fmla="*/ 25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57" h="1420">
                    <a:moveTo>
                      <a:pt x="4039" y="25"/>
                    </a:moveTo>
                    <a:cubicBezTo>
                      <a:pt x="1667" y="1396"/>
                      <a:pt x="1667" y="1396"/>
                      <a:pt x="1667" y="1396"/>
                    </a:cubicBezTo>
                    <a:cubicBezTo>
                      <a:pt x="1644" y="1409"/>
                      <a:pt x="1610" y="1410"/>
                      <a:pt x="1591" y="1399"/>
                    </a:cubicBezTo>
                    <a:cubicBezTo>
                      <a:pt x="13" y="488"/>
                      <a:pt x="13" y="488"/>
                      <a:pt x="13" y="488"/>
                    </a:cubicBezTo>
                    <a:cubicBezTo>
                      <a:pt x="4" y="483"/>
                      <a:pt x="0" y="476"/>
                      <a:pt x="0" y="468"/>
                    </a:cubicBezTo>
                    <a:cubicBezTo>
                      <a:pt x="0" y="468"/>
                      <a:pt x="0" y="468"/>
                      <a:pt x="0" y="468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6"/>
                      <a:pt x="4" y="493"/>
                      <a:pt x="13" y="498"/>
                    </a:cubicBezTo>
                    <a:cubicBezTo>
                      <a:pt x="1591" y="1409"/>
                      <a:pt x="1591" y="1409"/>
                      <a:pt x="1591" y="1409"/>
                    </a:cubicBezTo>
                    <a:cubicBezTo>
                      <a:pt x="1610" y="1420"/>
                      <a:pt x="1644" y="1419"/>
                      <a:pt x="1667" y="1406"/>
                    </a:cubicBezTo>
                    <a:cubicBezTo>
                      <a:pt x="4039" y="34"/>
                      <a:pt x="4039" y="34"/>
                      <a:pt x="4039" y="34"/>
                    </a:cubicBezTo>
                    <a:cubicBezTo>
                      <a:pt x="4051" y="27"/>
                      <a:pt x="4057" y="18"/>
                      <a:pt x="4057" y="10"/>
                    </a:cubicBezTo>
                    <a:cubicBezTo>
                      <a:pt x="4057" y="10"/>
                      <a:pt x="4057" y="10"/>
                      <a:pt x="4057" y="10"/>
                    </a:cubicBezTo>
                    <a:cubicBezTo>
                      <a:pt x="4057" y="0"/>
                      <a:pt x="4057" y="0"/>
                      <a:pt x="4057" y="0"/>
                    </a:cubicBezTo>
                    <a:cubicBezTo>
                      <a:pt x="4057" y="0"/>
                      <a:pt x="4057" y="0"/>
                      <a:pt x="4057" y="0"/>
                    </a:cubicBezTo>
                    <a:cubicBezTo>
                      <a:pt x="4057" y="8"/>
                      <a:pt x="4051" y="17"/>
                      <a:pt x="4039" y="2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Freeform 485">
                <a:extLst>
                  <a:ext uri="{FF2B5EF4-FFF2-40B4-BE49-F238E27FC236}">
                    <a16:creationId xmlns:a16="http://schemas.microsoft.com/office/drawing/2014/main" id="{11C97482-D956-40A2-AF4B-C1D4D03D0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313" y="3599228"/>
                <a:ext cx="4120545" cy="2374338"/>
              </a:xfrm>
              <a:custGeom>
                <a:avLst/>
                <a:gdLst>
                  <a:gd name="T0" fmla="*/ 1598 w 4071"/>
                  <a:gd name="T1" fmla="*/ 2341 h 2352"/>
                  <a:gd name="T2" fmla="*/ 20 w 4071"/>
                  <a:gd name="T3" fmla="*/ 1429 h 2352"/>
                  <a:gd name="T4" fmla="*/ 25 w 4071"/>
                  <a:gd name="T5" fmla="*/ 1386 h 2352"/>
                  <a:gd name="T6" fmla="*/ 2398 w 4071"/>
                  <a:gd name="T7" fmla="*/ 14 h 2352"/>
                  <a:gd name="T8" fmla="*/ 2474 w 4071"/>
                  <a:gd name="T9" fmla="*/ 11 h 2352"/>
                  <a:gd name="T10" fmla="*/ 4051 w 4071"/>
                  <a:gd name="T11" fmla="*/ 922 h 2352"/>
                  <a:gd name="T12" fmla="*/ 4046 w 4071"/>
                  <a:gd name="T13" fmla="*/ 966 h 2352"/>
                  <a:gd name="T14" fmla="*/ 1674 w 4071"/>
                  <a:gd name="T15" fmla="*/ 2338 h 2352"/>
                  <a:gd name="T16" fmla="*/ 1598 w 4071"/>
                  <a:gd name="T17" fmla="*/ 2341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71" h="2352">
                    <a:moveTo>
                      <a:pt x="1598" y="2341"/>
                    </a:moveTo>
                    <a:cubicBezTo>
                      <a:pt x="20" y="1429"/>
                      <a:pt x="20" y="1429"/>
                      <a:pt x="20" y="1429"/>
                    </a:cubicBezTo>
                    <a:cubicBezTo>
                      <a:pt x="0" y="1418"/>
                      <a:pt x="3" y="1399"/>
                      <a:pt x="25" y="1386"/>
                    </a:cubicBezTo>
                    <a:cubicBezTo>
                      <a:pt x="2398" y="14"/>
                      <a:pt x="2398" y="14"/>
                      <a:pt x="2398" y="14"/>
                    </a:cubicBezTo>
                    <a:cubicBezTo>
                      <a:pt x="2420" y="1"/>
                      <a:pt x="2454" y="0"/>
                      <a:pt x="2474" y="11"/>
                    </a:cubicBezTo>
                    <a:cubicBezTo>
                      <a:pt x="4051" y="922"/>
                      <a:pt x="4051" y="922"/>
                      <a:pt x="4051" y="922"/>
                    </a:cubicBezTo>
                    <a:cubicBezTo>
                      <a:pt x="4071" y="933"/>
                      <a:pt x="4068" y="953"/>
                      <a:pt x="4046" y="966"/>
                    </a:cubicBezTo>
                    <a:cubicBezTo>
                      <a:pt x="1674" y="2338"/>
                      <a:pt x="1674" y="2338"/>
                      <a:pt x="1674" y="2338"/>
                    </a:cubicBezTo>
                    <a:cubicBezTo>
                      <a:pt x="1651" y="2351"/>
                      <a:pt x="1617" y="2352"/>
                      <a:pt x="1598" y="2341"/>
                    </a:cubicBezTo>
                    <a:close/>
                  </a:path>
                </a:pathLst>
              </a:custGeom>
              <a:gradFill flip="none" rotWithShape="1">
                <a:gsLst>
                  <a:gs pos="18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3200000" scaled="0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Freeform 486">
                <a:extLst>
                  <a:ext uri="{FF2B5EF4-FFF2-40B4-BE49-F238E27FC236}">
                    <a16:creationId xmlns:a16="http://schemas.microsoft.com/office/drawing/2014/main" id="{2D9717EB-0D5E-43D7-8BF9-AC67DE023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3082" y="1792520"/>
                <a:ext cx="2699230" cy="3207857"/>
              </a:xfrm>
              <a:custGeom>
                <a:avLst/>
                <a:gdLst>
                  <a:gd name="T0" fmla="*/ 2633 w 2667"/>
                  <a:gd name="T1" fmla="*/ 1800 h 3177"/>
                  <a:gd name="T2" fmla="*/ 283 w 2667"/>
                  <a:gd name="T3" fmla="*/ 3156 h 3177"/>
                  <a:gd name="T4" fmla="*/ 198 w 2667"/>
                  <a:gd name="T5" fmla="*/ 3114 h 3177"/>
                  <a:gd name="T6" fmla="*/ 3 w 2667"/>
                  <a:gd name="T7" fmla="*/ 1440 h 3177"/>
                  <a:gd name="T8" fmla="*/ 35 w 2667"/>
                  <a:gd name="T9" fmla="*/ 1377 h 3177"/>
                  <a:gd name="T10" fmla="*/ 2384 w 2667"/>
                  <a:gd name="T11" fmla="*/ 20 h 3177"/>
                  <a:gd name="T12" fmla="*/ 2469 w 2667"/>
                  <a:gd name="T13" fmla="*/ 63 h 3177"/>
                  <a:gd name="T14" fmla="*/ 2664 w 2667"/>
                  <a:gd name="T15" fmla="*/ 1737 h 3177"/>
                  <a:gd name="T16" fmla="*/ 2633 w 2667"/>
                  <a:gd name="T17" fmla="*/ 1800 h 3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67" h="3177">
                    <a:moveTo>
                      <a:pt x="2633" y="1800"/>
                    </a:moveTo>
                    <a:cubicBezTo>
                      <a:pt x="283" y="3156"/>
                      <a:pt x="283" y="3156"/>
                      <a:pt x="283" y="3156"/>
                    </a:cubicBezTo>
                    <a:cubicBezTo>
                      <a:pt x="248" y="3177"/>
                      <a:pt x="203" y="3154"/>
                      <a:pt x="198" y="3114"/>
                    </a:cubicBezTo>
                    <a:cubicBezTo>
                      <a:pt x="3" y="1440"/>
                      <a:pt x="3" y="1440"/>
                      <a:pt x="3" y="1440"/>
                    </a:cubicBezTo>
                    <a:cubicBezTo>
                      <a:pt x="0" y="1415"/>
                      <a:pt x="13" y="1390"/>
                      <a:pt x="35" y="1377"/>
                    </a:cubicBezTo>
                    <a:cubicBezTo>
                      <a:pt x="2384" y="20"/>
                      <a:pt x="2384" y="20"/>
                      <a:pt x="2384" y="20"/>
                    </a:cubicBezTo>
                    <a:cubicBezTo>
                      <a:pt x="2420" y="0"/>
                      <a:pt x="2465" y="22"/>
                      <a:pt x="2469" y="63"/>
                    </a:cubicBezTo>
                    <a:cubicBezTo>
                      <a:pt x="2664" y="1737"/>
                      <a:pt x="2664" y="1737"/>
                      <a:pt x="2664" y="1737"/>
                    </a:cubicBezTo>
                    <a:cubicBezTo>
                      <a:pt x="2667" y="1762"/>
                      <a:pt x="2655" y="1787"/>
                      <a:pt x="2633" y="1800"/>
                    </a:cubicBezTo>
                  </a:path>
                </a:pathLst>
              </a:custGeom>
              <a:gradFill>
                <a:gsLst>
                  <a:gs pos="0">
                    <a:schemeClr val="accent3">
                      <a:lumMod val="50000"/>
                    </a:schemeClr>
                  </a:gs>
                  <a:gs pos="100000">
                    <a:schemeClr val="accent3">
                      <a:lumMod val="50000"/>
                      <a:alpha val="71000"/>
                    </a:schemeClr>
                  </a:gs>
                </a:gsLst>
                <a:lin ang="11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Freeform 487">
                <a:extLst>
                  <a:ext uri="{FF2B5EF4-FFF2-40B4-BE49-F238E27FC236}">
                    <a16:creationId xmlns:a16="http://schemas.microsoft.com/office/drawing/2014/main" id="{291F4816-7AD3-4878-92D6-C9E91E75B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486" y="3173504"/>
                <a:ext cx="55269" cy="54522"/>
              </a:xfrm>
              <a:custGeom>
                <a:avLst/>
                <a:gdLst>
                  <a:gd name="T0" fmla="*/ 14 w 55"/>
                  <a:gd name="T1" fmla="*/ 0 h 54"/>
                  <a:gd name="T2" fmla="*/ 0 w 55"/>
                  <a:gd name="T3" fmla="*/ 31 h 54"/>
                  <a:gd name="T4" fmla="*/ 40 w 55"/>
                  <a:gd name="T5" fmla="*/ 54 h 54"/>
                  <a:gd name="T6" fmla="*/ 55 w 55"/>
                  <a:gd name="T7" fmla="*/ 23 h 54"/>
                  <a:gd name="T8" fmla="*/ 14 w 55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4">
                    <a:moveTo>
                      <a:pt x="14" y="0"/>
                    </a:moveTo>
                    <a:cubicBezTo>
                      <a:pt x="7" y="9"/>
                      <a:pt x="2" y="19"/>
                      <a:pt x="0" y="31"/>
                    </a:cubicBezTo>
                    <a:cubicBezTo>
                      <a:pt x="40" y="54"/>
                      <a:pt x="40" y="54"/>
                      <a:pt x="40" y="54"/>
                    </a:cubicBezTo>
                    <a:cubicBezTo>
                      <a:pt x="42" y="42"/>
                      <a:pt x="47" y="32"/>
                      <a:pt x="55" y="23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solidFill>
                <a:srgbClr val="4AC7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Freeform 488">
                <a:extLst>
                  <a:ext uri="{FF2B5EF4-FFF2-40B4-BE49-F238E27FC236}">
                    <a16:creationId xmlns:a16="http://schemas.microsoft.com/office/drawing/2014/main" id="{A868C63F-7AAA-4F77-BD29-789BF126EE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817" y="3197405"/>
                <a:ext cx="14937" cy="30622"/>
              </a:xfrm>
              <a:custGeom>
                <a:avLst/>
                <a:gdLst>
                  <a:gd name="T0" fmla="*/ 15 w 15"/>
                  <a:gd name="T1" fmla="*/ 0 h 31"/>
                  <a:gd name="T2" fmla="*/ 0 w 15"/>
                  <a:gd name="T3" fmla="*/ 31 h 31"/>
                  <a:gd name="T4" fmla="*/ 0 w 15"/>
                  <a:gd name="T5" fmla="*/ 31 h 31"/>
                  <a:gd name="T6" fmla="*/ 15 w 15"/>
                  <a:gd name="T7" fmla="*/ 0 h 31"/>
                  <a:gd name="T8" fmla="*/ 15 w 15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31">
                    <a:moveTo>
                      <a:pt x="15" y="0"/>
                    </a:moveTo>
                    <a:cubicBezTo>
                      <a:pt x="7" y="9"/>
                      <a:pt x="2" y="19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19"/>
                      <a:pt x="7" y="9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solidFill>
                <a:srgbClr val="42B6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1AD01BF-DA82-4248-AFE9-217E44B60901}"/>
                  </a:ext>
                </a:extLst>
              </p:cNvPr>
              <p:cNvGrpSpPr/>
              <p:nvPr/>
            </p:nvGrpSpPr>
            <p:grpSpPr>
              <a:xfrm>
                <a:off x="3369796" y="3946527"/>
                <a:ext cx="2397491" cy="1383971"/>
                <a:chOff x="3804170" y="3751465"/>
                <a:chExt cx="1869405" cy="1079129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71" name="Freeform 489">
                  <a:extLst>
                    <a:ext uri="{FF2B5EF4-FFF2-40B4-BE49-F238E27FC236}">
                      <a16:creationId xmlns:a16="http://schemas.microsoft.com/office/drawing/2014/main" id="{7D5DD8E4-BF81-464D-9AC2-808D29395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4170" y="4498062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3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1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9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" name="Freeform 490">
                  <a:extLst>
                    <a:ext uri="{FF2B5EF4-FFF2-40B4-BE49-F238E27FC236}">
                      <a16:creationId xmlns:a16="http://schemas.microsoft.com/office/drawing/2014/main" id="{4F2F2566-8968-4297-AD5C-AE46443799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6307" y="4335581"/>
                  <a:ext cx="581787" cy="334862"/>
                </a:xfrm>
                <a:custGeom>
                  <a:avLst/>
                  <a:gdLst>
                    <a:gd name="T0" fmla="*/ 730 w 737"/>
                    <a:gd name="T1" fmla="*/ 52 h 426"/>
                    <a:gd name="T2" fmla="*/ 90 w 737"/>
                    <a:gd name="T3" fmla="*/ 422 h 426"/>
                    <a:gd name="T4" fmla="*/ 69 w 737"/>
                    <a:gd name="T5" fmla="*/ 422 h 426"/>
                    <a:gd name="T6" fmla="*/ 5 w 737"/>
                    <a:gd name="T7" fmla="*/ 386 h 426"/>
                    <a:gd name="T8" fmla="*/ 6 w 737"/>
                    <a:gd name="T9" fmla="*/ 374 h 426"/>
                    <a:gd name="T10" fmla="*/ 647 w 737"/>
                    <a:gd name="T11" fmla="*/ 4 h 426"/>
                    <a:gd name="T12" fmla="*/ 667 w 737"/>
                    <a:gd name="T13" fmla="*/ 3 h 426"/>
                    <a:gd name="T14" fmla="*/ 731 w 737"/>
                    <a:gd name="T15" fmla="*/ 40 h 426"/>
                    <a:gd name="T16" fmla="*/ 730 w 737"/>
                    <a:gd name="T17" fmla="*/ 52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7" h="426">
                      <a:moveTo>
                        <a:pt x="730" y="52"/>
                      </a:moveTo>
                      <a:cubicBezTo>
                        <a:pt x="90" y="422"/>
                        <a:pt x="90" y="422"/>
                        <a:pt x="90" y="422"/>
                      </a:cubicBezTo>
                      <a:cubicBezTo>
                        <a:pt x="83" y="425"/>
                        <a:pt x="74" y="426"/>
                        <a:pt x="69" y="422"/>
                      </a:cubicBezTo>
                      <a:cubicBezTo>
                        <a:pt x="5" y="386"/>
                        <a:pt x="5" y="386"/>
                        <a:pt x="5" y="386"/>
                      </a:cubicBezTo>
                      <a:cubicBezTo>
                        <a:pt x="0" y="383"/>
                        <a:pt x="0" y="377"/>
                        <a:pt x="6" y="374"/>
                      </a:cubicBezTo>
                      <a:cubicBezTo>
                        <a:pt x="647" y="4"/>
                        <a:pt x="647" y="4"/>
                        <a:pt x="647" y="4"/>
                      </a:cubicBezTo>
                      <a:cubicBezTo>
                        <a:pt x="653" y="1"/>
                        <a:pt x="662" y="0"/>
                        <a:pt x="667" y="3"/>
                      </a:cubicBezTo>
                      <a:cubicBezTo>
                        <a:pt x="731" y="40"/>
                        <a:pt x="731" y="40"/>
                        <a:pt x="731" y="40"/>
                      </a:cubicBezTo>
                      <a:cubicBezTo>
                        <a:pt x="737" y="43"/>
                        <a:pt x="736" y="48"/>
                        <a:pt x="73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" name="Freeform 491">
                  <a:extLst>
                    <a:ext uri="{FF2B5EF4-FFF2-40B4-BE49-F238E27FC236}">
                      <a16:creationId xmlns:a16="http://schemas.microsoft.com/office/drawing/2014/main" id="{4B56DC00-EF1B-431A-A1D4-06422B9A61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57930" y="4119522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89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6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3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3"/>
                        <a:pt x="6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1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6" y="49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4" name="Freeform 492">
                  <a:extLst>
                    <a:ext uri="{FF2B5EF4-FFF2-40B4-BE49-F238E27FC236}">
                      <a16:creationId xmlns:a16="http://schemas.microsoft.com/office/drawing/2014/main" id="{4F0FFFC6-1DF2-41EC-BD7F-7D81E2E405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52856" y="4065362"/>
                  <a:ext cx="124627" cy="71049"/>
                </a:xfrm>
                <a:custGeom>
                  <a:avLst/>
                  <a:gdLst>
                    <a:gd name="T0" fmla="*/ 151 w 158"/>
                    <a:gd name="T1" fmla="*/ 51 h 90"/>
                    <a:gd name="T2" fmla="*/ 90 w 158"/>
                    <a:gd name="T3" fmla="*/ 86 h 90"/>
                    <a:gd name="T4" fmla="*/ 69 w 158"/>
                    <a:gd name="T5" fmla="*/ 87 h 90"/>
                    <a:gd name="T6" fmla="*/ 6 w 158"/>
                    <a:gd name="T7" fmla="*/ 51 h 90"/>
                    <a:gd name="T8" fmla="*/ 7 w 158"/>
                    <a:gd name="T9" fmla="*/ 39 h 90"/>
                    <a:gd name="T10" fmla="*/ 68 w 158"/>
                    <a:gd name="T11" fmla="*/ 3 h 90"/>
                    <a:gd name="T12" fmla="*/ 89 w 158"/>
                    <a:gd name="T13" fmla="*/ 3 h 90"/>
                    <a:gd name="T14" fmla="*/ 152 w 158"/>
                    <a:gd name="T15" fmla="*/ 39 h 90"/>
                    <a:gd name="T16" fmla="*/ 151 w 158"/>
                    <a:gd name="T17" fmla="*/ 51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0">
                      <a:moveTo>
                        <a:pt x="151" y="51"/>
                      </a:moveTo>
                      <a:cubicBezTo>
                        <a:pt x="90" y="86"/>
                        <a:pt x="90" y="86"/>
                        <a:pt x="90" y="86"/>
                      </a:cubicBezTo>
                      <a:cubicBezTo>
                        <a:pt x="84" y="90"/>
                        <a:pt x="75" y="90"/>
                        <a:pt x="69" y="87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0" y="47"/>
                        <a:pt x="1" y="42"/>
                        <a:pt x="7" y="39"/>
                      </a:cubicBezTo>
                      <a:cubicBezTo>
                        <a:pt x="68" y="3"/>
                        <a:pt x="68" y="3"/>
                        <a:pt x="68" y="3"/>
                      </a:cubicBezTo>
                      <a:cubicBezTo>
                        <a:pt x="74" y="0"/>
                        <a:pt x="83" y="0"/>
                        <a:pt x="89" y="3"/>
                      </a:cubicBezTo>
                      <a:cubicBezTo>
                        <a:pt x="152" y="39"/>
                        <a:pt x="152" y="39"/>
                        <a:pt x="152" y="39"/>
                      </a:cubicBezTo>
                      <a:cubicBezTo>
                        <a:pt x="158" y="42"/>
                        <a:pt x="157" y="48"/>
                        <a:pt x="1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5" name="Freeform 493">
                  <a:extLst>
                    <a:ext uri="{FF2B5EF4-FFF2-40B4-BE49-F238E27FC236}">
                      <a16:creationId xmlns:a16="http://schemas.microsoft.com/office/drawing/2014/main" id="{79B524C5-0008-4331-8FE1-156E794E86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8413" y="4016443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69 w 158"/>
                    <a:gd name="T5" fmla="*/ 88 h 91"/>
                    <a:gd name="T6" fmla="*/ 5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9 w 158"/>
                    <a:gd name="T13" fmla="*/ 3 h 91"/>
                    <a:gd name="T14" fmla="*/ 152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1" y="42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0"/>
                        <a:pt x="83" y="0"/>
                        <a:pt x="89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8" y="43"/>
                        <a:pt x="157" y="48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6" name="Freeform 494">
                  <a:extLst>
                    <a:ext uri="{FF2B5EF4-FFF2-40B4-BE49-F238E27FC236}">
                      <a16:creationId xmlns:a16="http://schemas.microsoft.com/office/drawing/2014/main" id="{144878B8-8025-48A3-AEC7-C9FDAFA110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9530" y="4009455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6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2"/>
                        <a:pt x="6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6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7" name="Freeform 495">
                  <a:extLst>
                    <a:ext uri="{FF2B5EF4-FFF2-40B4-BE49-F238E27FC236}">
                      <a16:creationId xmlns:a16="http://schemas.microsoft.com/office/drawing/2014/main" id="{9B4C42A3-4345-44D5-97E0-76950EC818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8518" y="4733921"/>
                  <a:ext cx="167722" cy="96673"/>
                </a:xfrm>
                <a:custGeom>
                  <a:avLst/>
                  <a:gdLst>
                    <a:gd name="T0" fmla="*/ 206 w 213"/>
                    <a:gd name="T1" fmla="*/ 52 h 123"/>
                    <a:gd name="T2" fmla="*/ 90 w 213"/>
                    <a:gd name="T3" fmla="*/ 119 h 123"/>
                    <a:gd name="T4" fmla="*/ 69 w 213"/>
                    <a:gd name="T5" fmla="*/ 120 h 123"/>
                    <a:gd name="T6" fmla="*/ 5 w 213"/>
                    <a:gd name="T7" fmla="*/ 83 h 123"/>
                    <a:gd name="T8" fmla="*/ 7 w 213"/>
                    <a:gd name="T9" fmla="*/ 71 h 123"/>
                    <a:gd name="T10" fmla="*/ 123 w 213"/>
                    <a:gd name="T11" fmla="*/ 4 h 123"/>
                    <a:gd name="T12" fmla="*/ 144 w 213"/>
                    <a:gd name="T13" fmla="*/ 3 h 123"/>
                    <a:gd name="T14" fmla="*/ 207 w 213"/>
                    <a:gd name="T15" fmla="*/ 40 h 123"/>
                    <a:gd name="T16" fmla="*/ 206 w 213"/>
                    <a:gd name="T17" fmla="*/ 5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23">
                      <a:moveTo>
                        <a:pt x="206" y="52"/>
                      </a:move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84" y="122"/>
                        <a:pt x="74" y="123"/>
                        <a:pt x="69" y="120"/>
                      </a:cubicBezTo>
                      <a:cubicBezTo>
                        <a:pt x="5" y="83"/>
                        <a:pt x="5" y="83"/>
                        <a:pt x="5" y="83"/>
                      </a:cubicBezTo>
                      <a:cubicBezTo>
                        <a:pt x="0" y="80"/>
                        <a:pt x="0" y="74"/>
                        <a:pt x="7" y="71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cubicBezTo>
                        <a:pt x="129" y="0"/>
                        <a:pt x="138" y="0"/>
                        <a:pt x="144" y="3"/>
                      </a:cubicBezTo>
                      <a:cubicBezTo>
                        <a:pt x="207" y="40"/>
                        <a:pt x="207" y="40"/>
                        <a:pt x="207" y="40"/>
                      </a:cubicBezTo>
                      <a:cubicBezTo>
                        <a:pt x="213" y="43"/>
                        <a:pt x="212" y="48"/>
                        <a:pt x="206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8" name="Freeform 496">
                  <a:extLst>
                    <a:ext uri="{FF2B5EF4-FFF2-40B4-BE49-F238E27FC236}">
                      <a16:creationId xmlns:a16="http://schemas.microsoft.com/office/drawing/2014/main" id="{C4D6F7D8-93CC-4FAD-854C-05497D3D09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6539" y="4653555"/>
                  <a:ext cx="168305" cy="96673"/>
                </a:xfrm>
                <a:custGeom>
                  <a:avLst/>
                  <a:gdLst>
                    <a:gd name="T0" fmla="*/ 206 w 213"/>
                    <a:gd name="T1" fmla="*/ 52 h 123"/>
                    <a:gd name="T2" fmla="*/ 90 w 213"/>
                    <a:gd name="T3" fmla="*/ 119 h 123"/>
                    <a:gd name="T4" fmla="*/ 69 w 213"/>
                    <a:gd name="T5" fmla="*/ 120 h 123"/>
                    <a:gd name="T6" fmla="*/ 6 w 213"/>
                    <a:gd name="T7" fmla="*/ 84 h 123"/>
                    <a:gd name="T8" fmla="*/ 7 w 213"/>
                    <a:gd name="T9" fmla="*/ 72 h 123"/>
                    <a:gd name="T10" fmla="*/ 123 w 213"/>
                    <a:gd name="T11" fmla="*/ 4 h 123"/>
                    <a:gd name="T12" fmla="*/ 144 w 213"/>
                    <a:gd name="T13" fmla="*/ 4 h 123"/>
                    <a:gd name="T14" fmla="*/ 208 w 213"/>
                    <a:gd name="T15" fmla="*/ 40 h 123"/>
                    <a:gd name="T16" fmla="*/ 206 w 213"/>
                    <a:gd name="T17" fmla="*/ 5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23">
                      <a:moveTo>
                        <a:pt x="206" y="52"/>
                      </a:move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84" y="123"/>
                        <a:pt x="75" y="123"/>
                        <a:pt x="69" y="120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0" y="80"/>
                        <a:pt x="1" y="75"/>
                        <a:pt x="7" y="72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cubicBezTo>
                        <a:pt x="129" y="1"/>
                        <a:pt x="139" y="0"/>
                        <a:pt x="144" y="4"/>
                      </a:cubicBezTo>
                      <a:cubicBezTo>
                        <a:pt x="208" y="40"/>
                        <a:pt x="208" y="40"/>
                        <a:pt x="208" y="40"/>
                      </a:cubicBezTo>
                      <a:cubicBezTo>
                        <a:pt x="213" y="43"/>
                        <a:pt x="212" y="49"/>
                        <a:pt x="206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9" name="Freeform 497">
                  <a:extLst>
                    <a:ext uri="{FF2B5EF4-FFF2-40B4-BE49-F238E27FC236}">
                      <a16:creationId xmlns:a16="http://schemas.microsoft.com/office/drawing/2014/main" id="{A6C72895-D3D5-4422-973B-5D79544BD5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1887" y="4253467"/>
                  <a:ext cx="168305" cy="96673"/>
                </a:xfrm>
                <a:custGeom>
                  <a:avLst/>
                  <a:gdLst>
                    <a:gd name="T0" fmla="*/ 207 w 213"/>
                    <a:gd name="T1" fmla="*/ 52 h 123"/>
                    <a:gd name="T2" fmla="*/ 90 w 213"/>
                    <a:gd name="T3" fmla="*/ 119 h 123"/>
                    <a:gd name="T4" fmla="*/ 69 w 213"/>
                    <a:gd name="T5" fmla="*/ 120 h 123"/>
                    <a:gd name="T6" fmla="*/ 6 w 213"/>
                    <a:gd name="T7" fmla="*/ 83 h 123"/>
                    <a:gd name="T8" fmla="*/ 7 w 213"/>
                    <a:gd name="T9" fmla="*/ 71 h 123"/>
                    <a:gd name="T10" fmla="*/ 123 w 213"/>
                    <a:gd name="T11" fmla="*/ 4 h 123"/>
                    <a:gd name="T12" fmla="*/ 144 w 213"/>
                    <a:gd name="T13" fmla="*/ 3 h 123"/>
                    <a:gd name="T14" fmla="*/ 208 w 213"/>
                    <a:gd name="T15" fmla="*/ 40 h 123"/>
                    <a:gd name="T16" fmla="*/ 207 w 213"/>
                    <a:gd name="T17" fmla="*/ 5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23">
                      <a:moveTo>
                        <a:pt x="207" y="52"/>
                      </a:move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84" y="122"/>
                        <a:pt x="75" y="123"/>
                        <a:pt x="69" y="120"/>
                      </a:cubicBezTo>
                      <a:cubicBezTo>
                        <a:pt x="6" y="83"/>
                        <a:pt x="6" y="83"/>
                        <a:pt x="6" y="83"/>
                      </a:cubicBezTo>
                      <a:cubicBezTo>
                        <a:pt x="0" y="80"/>
                        <a:pt x="1" y="74"/>
                        <a:pt x="7" y="71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cubicBezTo>
                        <a:pt x="130" y="0"/>
                        <a:pt x="139" y="0"/>
                        <a:pt x="144" y="3"/>
                      </a:cubicBezTo>
                      <a:cubicBezTo>
                        <a:pt x="208" y="40"/>
                        <a:pt x="208" y="40"/>
                        <a:pt x="208" y="40"/>
                      </a:cubicBezTo>
                      <a:cubicBezTo>
                        <a:pt x="213" y="43"/>
                        <a:pt x="213" y="48"/>
                        <a:pt x="207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0" name="Freeform 498">
                  <a:extLst>
                    <a:ext uri="{FF2B5EF4-FFF2-40B4-BE49-F238E27FC236}">
                      <a16:creationId xmlns:a16="http://schemas.microsoft.com/office/drawing/2014/main" id="{DB2D0A83-3C25-41B4-9AEE-192276E0D8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0491" y="4173100"/>
                  <a:ext cx="168305" cy="96673"/>
                </a:xfrm>
                <a:custGeom>
                  <a:avLst/>
                  <a:gdLst>
                    <a:gd name="T0" fmla="*/ 206 w 213"/>
                    <a:gd name="T1" fmla="*/ 52 h 123"/>
                    <a:gd name="T2" fmla="*/ 90 w 213"/>
                    <a:gd name="T3" fmla="*/ 119 h 123"/>
                    <a:gd name="T4" fmla="*/ 69 w 213"/>
                    <a:gd name="T5" fmla="*/ 120 h 123"/>
                    <a:gd name="T6" fmla="*/ 5 w 213"/>
                    <a:gd name="T7" fmla="*/ 84 h 123"/>
                    <a:gd name="T8" fmla="*/ 7 w 213"/>
                    <a:gd name="T9" fmla="*/ 71 h 123"/>
                    <a:gd name="T10" fmla="*/ 123 w 213"/>
                    <a:gd name="T11" fmla="*/ 4 h 123"/>
                    <a:gd name="T12" fmla="*/ 144 w 213"/>
                    <a:gd name="T13" fmla="*/ 4 h 123"/>
                    <a:gd name="T14" fmla="*/ 207 w 213"/>
                    <a:gd name="T15" fmla="*/ 40 h 123"/>
                    <a:gd name="T16" fmla="*/ 206 w 213"/>
                    <a:gd name="T17" fmla="*/ 5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23">
                      <a:moveTo>
                        <a:pt x="206" y="52"/>
                      </a:move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84" y="123"/>
                        <a:pt x="74" y="123"/>
                        <a:pt x="69" y="120"/>
                      </a:cubicBezTo>
                      <a:cubicBezTo>
                        <a:pt x="5" y="84"/>
                        <a:pt x="5" y="84"/>
                        <a:pt x="5" y="84"/>
                      </a:cubicBezTo>
                      <a:cubicBezTo>
                        <a:pt x="0" y="80"/>
                        <a:pt x="1" y="75"/>
                        <a:pt x="7" y="71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cubicBezTo>
                        <a:pt x="129" y="1"/>
                        <a:pt x="138" y="0"/>
                        <a:pt x="144" y="4"/>
                      </a:cubicBezTo>
                      <a:cubicBezTo>
                        <a:pt x="207" y="40"/>
                        <a:pt x="207" y="40"/>
                        <a:pt x="207" y="40"/>
                      </a:cubicBezTo>
                      <a:cubicBezTo>
                        <a:pt x="213" y="43"/>
                        <a:pt x="212" y="49"/>
                        <a:pt x="206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1" name="Freeform 499">
                  <a:extLst>
                    <a:ext uri="{FF2B5EF4-FFF2-40B4-BE49-F238E27FC236}">
                      <a16:creationId xmlns:a16="http://schemas.microsoft.com/office/drawing/2014/main" id="{C8810684-0EBD-4A30-8917-A856F220A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8398" y="4403718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69 w 158"/>
                    <a:gd name="T5" fmla="*/ 88 h 91"/>
                    <a:gd name="T6" fmla="*/ 6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9 w 158"/>
                    <a:gd name="T13" fmla="*/ 3 h 91"/>
                    <a:gd name="T14" fmla="*/ 152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5" y="91"/>
                        <a:pt x="69" y="8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0"/>
                        <a:pt x="83" y="0"/>
                        <a:pt x="89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8" y="43"/>
                        <a:pt x="157" y="48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2" name="Freeform 500">
                  <a:extLst>
                    <a:ext uri="{FF2B5EF4-FFF2-40B4-BE49-F238E27FC236}">
                      <a16:creationId xmlns:a16="http://schemas.microsoft.com/office/drawing/2014/main" id="{073BACBB-617D-4D7E-B4F8-61A844C8FF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3273" y="3804461"/>
                  <a:ext cx="1425057" cy="821140"/>
                </a:xfrm>
                <a:custGeom>
                  <a:avLst/>
                  <a:gdLst>
                    <a:gd name="T0" fmla="*/ 1799 w 1806"/>
                    <a:gd name="T1" fmla="*/ 52 h 1043"/>
                    <a:gd name="T2" fmla="*/ 90 w 1806"/>
                    <a:gd name="T3" fmla="*/ 1039 h 1043"/>
                    <a:gd name="T4" fmla="*/ 69 w 1806"/>
                    <a:gd name="T5" fmla="*/ 1040 h 1043"/>
                    <a:gd name="T6" fmla="*/ 5 w 1806"/>
                    <a:gd name="T7" fmla="*/ 1003 h 1043"/>
                    <a:gd name="T8" fmla="*/ 7 w 1806"/>
                    <a:gd name="T9" fmla="*/ 991 h 1043"/>
                    <a:gd name="T10" fmla="*/ 1716 w 1806"/>
                    <a:gd name="T11" fmla="*/ 4 h 1043"/>
                    <a:gd name="T12" fmla="*/ 1737 w 1806"/>
                    <a:gd name="T13" fmla="*/ 3 h 1043"/>
                    <a:gd name="T14" fmla="*/ 1801 w 1806"/>
                    <a:gd name="T15" fmla="*/ 40 h 1043"/>
                    <a:gd name="T16" fmla="*/ 1799 w 1806"/>
                    <a:gd name="T17" fmla="*/ 52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06" h="1043">
                      <a:moveTo>
                        <a:pt x="1799" y="52"/>
                      </a:moveTo>
                      <a:cubicBezTo>
                        <a:pt x="90" y="1039"/>
                        <a:pt x="90" y="1039"/>
                        <a:pt x="90" y="1039"/>
                      </a:cubicBezTo>
                      <a:cubicBezTo>
                        <a:pt x="84" y="1043"/>
                        <a:pt x="74" y="1043"/>
                        <a:pt x="69" y="1040"/>
                      </a:cubicBezTo>
                      <a:cubicBezTo>
                        <a:pt x="5" y="1003"/>
                        <a:pt x="5" y="1003"/>
                        <a:pt x="5" y="1003"/>
                      </a:cubicBezTo>
                      <a:cubicBezTo>
                        <a:pt x="0" y="1000"/>
                        <a:pt x="1" y="995"/>
                        <a:pt x="7" y="991"/>
                      </a:cubicBezTo>
                      <a:cubicBezTo>
                        <a:pt x="1716" y="4"/>
                        <a:pt x="1716" y="4"/>
                        <a:pt x="1716" y="4"/>
                      </a:cubicBezTo>
                      <a:cubicBezTo>
                        <a:pt x="1723" y="1"/>
                        <a:pt x="1732" y="0"/>
                        <a:pt x="1737" y="3"/>
                      </a:cubicBezTo>
                      <a:cubicBezTo>
                        <a:pt x="1801" y="40"/>
                        <a:pt x="1801" y="40"/>
                        <a:pt x="1801" y="40"/>
                      </a:cubicBezTo>
                      <a:cubicBezTo>
                        <a:pt x="1806" y="43"/>
                        <a:pt x="1806" y="48"/>
                        <a:pt x="1799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3" name="Freeform 501">
                  <a:extLst>
                    <a:ext uri="{FF2B5EF4-FFF2-40B4-BE49-F238E27FC236}">
                      <a16:creationId xmlns:a16="http://schemas.microsoft.com/office/drawing/2014/main" id="{B8FEDCE2-12DB-4D28-98C3-12AD74499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2958" y="3856874"/>
                  <a:ext cx="1426221" cy="821140"/>
                </a:xfrm>
                <a:custGeom>
                  <a:avLst/>
                  <a:gdLst>
                    <a:gd name="T0" fmla="*/ 1800 w 1807"/>
                    <a:gd name="T1" fmla="*/ 52 h 1043"/>
                    <a:gd name="T2" fmla="*/ 90 w 1807"/>
                    <a:gd name="T3" fmla="*/ 1039 h 1043"/>
                    <a:gd name="T4" fmla="*/ 69 w 1807"/>
                    <a:gd name="T5" fmla="*/ 1040 h 1043"/>
                    <a:gd name="T6" fmla="*/ 6 w 1807"/>
                    <a:gd name="T7" fmla="*/ 1003 h 1043"/>
                    <a:gd name="T8" fmla="*/ 7 w 1807"/>
                    <a:gd name="T9" fmla="*/ 991 h 1043"/>
                    <a:gd name="T10" fmla="*/ 1717 w 1807"/>
                    <a:gd name="T11" fmla="*/ 4 h 1043"/>
                    <a:gd name="T12" fmla="*/ 1737 w 1807"/>
                    <a:gd name="T13" fmla="*/ 3 h 1043"/>
                    <a:gd name="T14" fmla="*/ 1801 w 1807"/>
                    <a:gd name="T15" fmla="*/ 40 h 1043"/>
                    <a:gd name="T16" fmla="*/ 1800 w 1807"/>
                    <a:gd name="T17" fmla="*/ 52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07" h="1043">
                      <a:moveTo>
                        <a:pt x="1800" y="52"/>
                      </a:moveTo>
                      <a:cubicBezTo>
                        <a:pt x="90" y="1039"/>
                        <a:pt x="90" y="1039"/>
                        <a:pt x="90" y="1039"/>
                      </a:cubicBezTo>
                      <a:cubicBezTo>
                        <a:pt x="84" y="1043"/>
                        <a:pt x="75" y="1043"/>
                        <a:pt x="69" y="1040"/>
                      </a:cubicBezTo>
                      <a:cubicBezTo>
                        <a:pt x="6" y="1003"/>
                        <a:pt x="6" y="1003"/>
                        <a:pt x="6" y="1003"/>
                      </a:cubicBezTo>
                      <a:cubicBezTo>
                        <a:pt x="0" y="1000"/>
                        <a:pt x="1" y="995"/>
                        <a:pt x="7" y="991"/>
                      </a:cubicBezTo>
                      <a:cubicBezTo>
                        <a:pt x="1717" y="4"/>
                        <a:pt x="1717" y="4"/>
                        <a:pt x="1717" y="4"/>
                      </a:cubicBezTo>
                      <a:cubicBezTo>
                        <a:pt x="1723" y="0"/>
                        <a:pt x="1732" y="0"/>
                        <a:pt x="1737" y="3"/>
                      </a:cubicBezTo>
                      <a:cubicBezTo>
                        <a:pt x="1801" y="40"/>
                        <a:pt x="1801" y="40"/>
                        <a:pt x="1801" y="40"/>
                      </a:cubicBezTo>
                      <a:cubicBezTo>
                        <a:pt x="1807" y="43"/>
                        <a:pt x="1806" y="48"/>
                        <a:pt x="180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4" name="Freeform 502">
                  <a:extLst>
                    <a:ext uri="{FF2B5EF4-FFF2-40B4-BE49-F238E27FC236}">
                      <a16:creationId xmlns:a16="http://schemas.microsoft.com/office/drawing/2014/main" id="{6CB3D29E-9841-4C94-B390-16DD7A7507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3225" y="3908705"/>
                  <a:ext cx="1426221" cy="821140"/>
                </a:xfrm>
                <a:custGeom>
                  <a:avLst/>
                  <a:gdLst>
                    <a:gd name="T0" fmla="*/ 1800 w 1807"/>
                    <a:gd name="T1" fmla="*/ 52 h 1043"/>
                    <a:gd name="T2" fmla="*/ 90 w 1807"/>
                    <a:gd name="T3" fmla="*/ 1039 h 1043"/>
                    <a:gd name="T4" fmla="*/ 69 w 1807"/>
                    <a:gd name="T5" fmla="*/ 1040 h 1043"/>
                    <a:gd name="T6" fmla="*/ 6 w 1807"/>
                    <a:gd name="T7" fmla="*/ 1003 h 1043"/>
                    <a:gd name="T8" fmla="*/ 7 w 1807"/>
                    <a:gd name="T9" fmla="*/ 991 h 1043"/>
                    <a:gd name="T10" fmla="*/ 1717 w 1807"/>
                    <a:gd name="T11" fmla="*/ 4 h 1043"/>
                    <a:gd name="T12" fmla="*/ 1738 w 1807"/>
                    <a:gd name="T13" fmla="*/ 3 h 1043"/>
                    <a:gd name="T14" fmla="*/ 1801 w 1807"/>
                    <a:gd name="T15" fmla="*/ 40 h 1043"/>
                    <a:gd name="T16" fmla="*/ 1800 w 1807"/>
                    <a:gd name="T17" fmla="*/ 52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07" h="1043">
                      <a:moveTo>
                        <a:pt x="1800" y="52"/>
                      </a:moveTo>
                      <a:cubicBezTo>
                        <a:pt x="90" y="1039"/>
                        <a:pt x="90" y="1039"/>
                        <a:pt x="90" y="1039"/>
                      </a:cubicBezTo>
                      <a:cubicBezTo>
                        <a:pt x="84" y="1043"/>
                        <a:pt x="75" y="1043"/>
                        <a:pt x="69" y="1040"/>
                      </a:cubicBezTo>
                      <a:cubicBezTo>
                        <a:pt x="6" y="1003"/>
                        <a:pt x="6" y="1003"/>
                        <a:pt x="6" y="1003"/>
                      </a:cubicBezTo>
                      <a:cubicBezTo>
                        <a:pt x="0" y="1000"/>
                        <a:pt x="1" y="995"/>
                        <a:pt x="7" y="991"/>
                      </a:cubicBezTo>
                      <a:cubicBezTo>
                        <a:pt x="1717" y="4"/>
                        <a:pt x="1717" y="4"/>
                        <a:pt x="1717" y="4"/>
                      </a:cubicBezTo>
                      <a:cubicBezTo>
                        <a:pt x="1723" y="0"/>
                        <a:pt x="1732" y="0"/>
                        <a:pt x="1738" y="3"/>
                      </a:cubicBezTo>
                      <a:cubicBezTo>
                        <a:pt x="1801" y="40"/>
                        <a:pt x="1801" y="40"/>
                        <a:pt x="1801" y="40"/>
                      </a:cubicBezTo>
                      <a:cubicBezTo>
                        <a:pt x="1807" y="43"/>
                        <a:pt x="1806" y="48"/>
                        <a:pt x="180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5" name="Freeform 503">
                  <a:extLst>
                    <a:ext uri="{FF2B5EF4-FFF2-40B4-BE49-F238E27FC236}">
                      <a16:creationId xmlns:a16="http://schemas.microsoft.com/office/drawing/2014/main" id="{A1F00F64-BD5E-4A5F-BEF6-616CAF4802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4074" y="4070603"/>
                  <a:ext cx="1233457" cy="711073"/>
                </a:xfrm>
                <a:custGeom>
                  <a:avLst/>
                  <a:gdLst>
                    <a:gd name="T0" fmla="*/ 1556 w 1563"/>
                    <a:gd name="T1" fmla="*/ 52 h 903"/>
                    <a:gd name="T2" fmla="*/ 90 w 1563"/>
                    <a:gd name="T3" fmla="*/ 899 h 903"/>
                    <a:gd name="T4" fmla="*/ 69 w 1563"/>
                    <a:gd name="T5" fmla="*/ 900 h 903"/>
                    <a:gd name="T6" fmla="*/ 5 w 1563"/>
                    <a:gd name="T7" fmla="*/ 863 h 903"/>
                    <a:gd name="T8" fmla="*/ 7 w 1563"/>
                    <a:gd name="T9" fmla="*/ 851 h 903"/>
                    <a:gd name="T10" fmla="*/ 1473 w 1563"/>
                    <a:gd name="T11" fmla="*/ 4 h 903"/>
                    <a:gd name="T12" fmla="*/ 1494 w 1563"/>
                    <a:gd name="T13" fmla="*/ 3 h 903"/>
                    <a:gd name="T14" fmla="*/ 1558 w 1563"/>
                    <a:gd name="T15" fmla="*/ 40 h 903"/>
                    <a:gd name="T16" fmla="*/ 1556 w 1563"/>
                    <a:gd name="T17" fmla="*/ 52 h 9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63" h="903">
                      <a:moveTo>
                        <a:pt x="1556" y="52"/>
                      </a:moveTo>
                      <a:cubicBezTo>
                        <a:pt x="90" y="899"/>
                        <a:pt x="90" y="899"/>
                        <a:pt x="90" y="899"/>
                      </a:cubicBezTo>
                      <a:cubicBezTo>
                        <a:pt x="83" y="903"/>
                        <a:pt x="74" y="903"/>
                        <a:pt x="69" y="900"/>
                      </a:cubicBezTo>
                      <a:cubicBezTo>
                        <a:pt x="5" y="863"/>
                        <a:pt x="5" y="863"/>
                        <a:pt x="5" y="863"/>
                      </a:cubicBezTo>
                      <a:cubicBezTo>
                        <a:pt x="0" y="860"/>
                        <a:pt x="0" y="855"/>
                        <a:pt x="7" y="851"/>
                      </a:cubicBezTo>
                      <a:cubicBezTo>
                        <a:pt x="1473" y="4"/>
                        <a:pt x="1473" y="4"/>
                        <a:pt x="1473" y="4"/>
                      </a:cubicBezTo>
                      <a:cubicBezTo>
                        <a:pt x="1479" y="1"/>
                        <a:pt x="1489" y="0"/>
                        <a:pt x="1494" y="3"/>
                      </a:cubicBezTo>
                      <a:cubicBezTo>
                        <a:pt x="1558" y="40"/>
                        <a:pt x="1558" y="40"/>
                        <a:pt x="1558" y="40"/>
                      </a:cubicBezTo>
                      <a:cubicBezTo>
                        <a:pt x="1563" y="43"/>
                        <a:pt x="1562" y="49"/>
                        <a:pt x="1556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6" name="Freeform 504">
                  <a:extLst>
                    <a:ext uri="{FF2B5EF4-FFF2-40B4-BE49-F238E27FC236}">
                      <a16:creationId xmlns:a16="http://schemas.microsoft.com/office/drawing/2014/main" id="{02C41051-B4D8-4011-9187-93AF6EB45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58083" y="4351887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69 w 158"/>
                    <a:gd name="T5" fmla="*/ 88 h 91"/>
                    <a:gd name="T6" fmla="*/ 5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8 w 158"/>
                    <a:gd name="T13" fmla="*/ 3 h 91"/>
                    <a:gd name="T14" fmla="*/ 152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1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8" y="43"/>
                        <a:pt x="157" y="49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7" name="Freeform 505">
                  <a:extLst>
                    <a:ext uri="{FF2B5EF4-FFF2-40B4-BE49-F238E27FC236}">
                      <a16:creationId xmlns:a16="http://schemas.microsoft.com/office/drawing/2014/main" id="{17007AB9-2B5D-4837-B311-6C7A9D027B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8350" y="4300639"/>
                  <a:ext cx="123462" cy="71632"/>
                </a:xfrm>
                <a:custGeom>
                  <a:avLst/>
                  <a:gdLst>
                    <a:gd name="T0" fmla="*/ 151 w 157"/>
                    <a:gd name="T1" fmla="*/ 51 h 91"/>
                    <a:gd name="T2" fmla="*/ 90 w 157"/>
                    <a:gd name="T3" fmla="*/ 87 h 91"/>
                    <a:gd name="T4" fmla="*/ 69 w 157"/>
                    <a:gd name="T5" fmla="*/ 87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39 h 91"/>
                    <a:gd name="T16" fmla="*/ 151 w 157"/>
                    <a:gd name="T17" fmla="*/ 5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1" y="51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0"/>
                        <a:pt x="74" y="91"/>
                        <a:pt x="69" y="87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1" y="42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4" y="0"/>
                        <a:pt x="83" y="0"/>
                        <a:pt x="88" y="3"/>
                      </a:cubicBezTo>
                      <a:cubicBezTo>
                        <a:pt x="152" y="39"/>
                        <a:pt x="152" y="39"/>
                        <a:pt x="152" y="39"/>
                      </a:cubicBezTo>
                      <a:cubicBezTo>
                        <a:pt x="157" y="43"/>
                        <a:pt x="157" y="48"/>
                        <a:pt x="1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8" name="Freeform 506">
                  <a:extLst>
                    <a:ext uri="{FF2B5EF4-FFF2-40B4-BE49-F238E27FC236}">
                      <a16:creationId xmlns:a16="http://schemas.microsoft.com/office/drawing/2014/main" id="{12871BE0-D461-4542-BBF3-5498643637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8035" y="4248808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2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9" name="Freeform 507">
                  <a:extLst>
                    <a:ext uri="{FF2B5EF4-FFF2-40B4-BE49-F238E27FC236}">
                      <a16:creationId xmlns:a16="http://schemas.microsoft.com/office/drawing/2014/main" id="{326D210F-B649-464D-87E5-92204122F5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4776" y="4128840"/>
                  <a:ext cx="124045" cy="71632"/>
                </a:xfrm>
                <a:custGeom>
                  <a:avLst/>
                  <a:gdLst>
                    <a:gd name="T0" fmla="*/ 151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2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4 h 91"/>
                    <a:gd name="T14" fmla="*/ 152 w 157"/>
                    <a:gd name="T15" fmla="*/ 40 h 91"/>
                    <a:gd name="T16" fmla="*/ 151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4" y="91"/>
                        <a:pt x="69" y="8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4" y="1"/>
                        <a:pt x="83" y="0"/>
                        <a:pt x="88" y="4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9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0" name="Freeform 508">
                  <a:extLst>
                    <a:ext uri="{FF2B5EF4-FFF2-40B4-BE49-F238E27FC236}">
                      <a16:creationId xmlns:a16="http://schemas.microsoft.com/office/drawing/2014/main" id="{EB977582-E115-4BC3-936A-D0CFE238B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5043" y="4078174"/>
                  <a:ext cx="123462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2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1" name="Freeform 509">
                  <a:extLst>
                    <a:ext uri="{FF2B5EF4-FFF2-40B4-BE49-F238E27FC236}">
                      <a16:creationId xmlns:a16="http://schemas.microsoft.com/office/drawing/2014/main" id="{A73E3F58-5D1A-44E7-8C32-34EA212754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4728" y="4025761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6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3"/>
                        <a:pt x="6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6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2" name="Freeform 510">
                  <a:extLst>
                    <a:ext uri="{FF2B5EF4-FFF2-40B4-BE49-F238E27FC236}">
                      <a16:creationId xmlns:a16="http://schemas.microsoft.com/office/drawing/2014/main" id="{EB012EED-D9DE-46E6-B8E2-2A87E19891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3830" y="3973930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70 w 158"/>
                    <a:gd name="T5" fmla="*/ 88 h 91"/>
                    <a:gd name="T6" fmla="*/ 6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9 w 158"/>
                    <a:gd name="T13" fmla="*/ 3 h 91"/>
                    <a:gd name="T14" fmla="*/ 153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5" y="91"/>
                        <a:pt x="70" y="8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1"/>
                        <a:pt x="84" y="0"/>
                        <a:pt x="89" y="3"/>
                      </a:cubicBezTo>
                      <a:cubicBezTo>
                        <a:pt x="153" y="40"/>
                        <a:pt x="153" y="40"/>
                        <a:pt x="153" y="40"/>
                      </a:cubicBezTo>
                      <a:cubicBezTo>
                        <a:pt x="158" y="43"/>
                        <a:pt x="157" y="49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3" name="Freeform 511">
                  <a:extLst>
                    <a:ext uri="{FF2B5EF4-FFF2-40B4-BE49-F238E27FC236}">
                      <a16:creationId xmlns:a16="http://schemas.microsoft.com/office/drawing/2014/main" id="{A4EE1D34-7573-41EE-A579-B4D66F8744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1736" y="3855127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2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4" name="Freeform 512">
                  <a:extLst>
                    <a:ext uri="{FF2B5EF4-FFF2-40B4-BE49-F238E27FC236}">
                      <a16:creationId xmlns:a16="http://schemas.microsoft.com/office/drawing/2014/main" id="{52C6F103-5430-4B9E-BA1F-0750F7F614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2174" y="3958788"/>
                  <a:ext cx="124045" cy="71632"/>
                </a:xfrm>
                <a:custGeom>
                  <a:avLst/>
                  <a:gdLst>
                    <a:gd name="T0" fmla="*/ 151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1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4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8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5" name="Freeform 513">
                  <a:extLst>
                    <a:ext uri="{FF2B5EF4-FFF2-40B4-BE49-F238E27FC236}">
                      <a16:creationId xmlns:a16="http://schemas.microsoft.com/office/drawing/2014/main" id="{A3D9CB64-0D5D-4198-BD2E-F4C91C1108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1421" y="3803296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89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6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3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3"/>
                        <a:pt x="6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1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6" y="49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6" name="Freeform 514">
                  <a:extLst>
                    <a:ext uri="{FF2B5EF4-FFF2-40B4-BE49-F238E27FC236}">
                      <a16:creationId xmlns:a16="http://schemas.microsoft.com/office/drawing/2014/main" id="{893FDA42-91C8-4470-9C7B-64D6B72378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0523" y="3751465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69 w 158"/>
                    <a:gd name="T5" fmla="*/ 88 h 91"/>
                    <a:gd name="T6" fmla="*/ 6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9 w 158"/>
                    <a:gd name="T13" fmla="*/ 4 h 91"/>
                    <a:gd name="T14" fmla="*/ 153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5" y="91"/>
                        <a:pt x="69" y="8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1"/>
                        <a:pt x="83" y="0"/>
                        <a:pt x="89" y="4"/>
                      </a:cubicBezTo>
                      <a:cubicBezTo>
                        <a:pt x="153" y="40"/>
                        <a:pt x="153" y="40"/>
                        <a:pt x="153" y="40"/>
                      </a:cubicBezTo>
                      <a:cubicBezTo>
                        <a:pt x="158" y="43"/>
                        <a:pt x="157" y="49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25CC9F4D-0FBC-4D3D-A07A-88376A052931}"/>
                  </a:ext>
                </a:extLst>
              </p:cNvPr>
              <p:cNvGrpSpPr/>
              <p:nvPr/>
            </p:nvGrpSpPr>
            <p:grpSpPr>
              <a:xfrm>
                <a:off x="3371291" y="2812014"/>
                <a:ext cx="979909" cy="1181568"/>
                <a:chOff x="3805335" y="2866847"/>
                <a:chExt cx="764068" cy="921308"/>
              </a:xfrm>
            </p:grpSpPr>
            <p:sp>
              <p:nvSpPr>
                <p:cNvPr id="61" name="Freeform 515">
                  <a:extLst>
                    <a:ext uri="{FF2B5EF4-FFF2-40B4-BE49-F238E27FC236}">
                      <a16:creationId xmlns:a16="http://schemas.microsoft.com/office/drawing/2014/main" id="{155C4910-2152-42BA-99B5-E73B1F01CD0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05335" y="2866847"/>
                  <a:ext cx="720973" cy="531120"/>
                </a:xfrm>
                <a:custGeom>
                  <a:avLst/>
                  <a:gdLst>
                    <a:gd name="T0" fmla="*/ 32 w 913"/>
                    <a:gd name="T1" fmla="*/ 674 h 674"/>
                    <a:gd name="T2" fmla="*/ 26 w 913"/>
                    <a:gd name="T3" fmla="*/ 673 h 674"/>
                    <a:gd name="T4" fmla="*/ 17 w 913"/>
                    <a:gd name="T5" fmla="*/ 658 h 674"/>
                    <a:gd name="T6" fmla="*/ 1 w 913"/>
                    <a:gd name="T7" fmla="*/ 529 h 674"/>
                    <a:gd name="T8" fmla="*/ 16 w 913"/>
                    <a:gd name="T9" fmla="*/ 497 h 674"/>
                    <a:gd name="T10" fmla="*/ 872 w 913"/>
                    <a:gd name="T11" fmla="*/ 3 h 674"/>
                    <a:gd name="T12" fmla="*/ 886 w 913"/>
                    <a:gd name="T13" fmla="*/ 2 h 674"/>
                    <a:gd name="T14" fmla="*/ 895 w 913"/>
                    <a:gd name="T15" fmla="*/ 17 h 674"/>
                    <a:gd name="T16" fmla="*/ 911 w 913"/>
                    <a:gd name="T17" fmla="*/ 146 h 674"/>
                    <a:gd name="T18" fmla="*/ 896 w 913"/>
                    <a:gd name="T19" fmla="*/ 178 h 674"/>
                    <a:gd name="T20" fmla="*/ 41 w 913"/>
                    <a:gd name="T21" fmla="*/ 672 h 674"/>
                    <a:gd name="T22" fmla="*/ 32 w 913"/>
                    <a:gd name="T23" fmla="*/ 674 h 674"/>
                    <a:gd name="T24" fmla="*/ 880 w 913"/>
                    <a:gd name="T25" fmla="*/ 9 h 674"/>
                    <a:gd name="T26" fmla="*/ 876 w 913"/>
                    <a:gd name="T27" fmla="*/ 11 h 674"/>
                    <a:gd name="T28" fmla="*/ 21 w 913"/>
                    <a:gd name="T29" fmla="*/ 504 h 674"/>
                    <a:gd name="T30" fmla="*/ 10 w 913"/>
                    <a:gd name="T31" fmla="*/ 528 h 674"/>
                    <a:gd name="T32" fmla="*/ 25 w 913"/>
                    <a:gd name="T33" fmla="*/ 657 h 674"/>
                    <a:gd name="T34" fmla="*/ 30 w 913"/>
                    <a:gd name="T35" fmla="*/ 665 h 674"/>
                    <a:gd name="T36" fmla="*/ 37 w 913"/>
                    <a:gd name="T37" fmla="*/ 664 h 674"/>
                    <a:gd name="T38" fmla="*/ 892 w 913"/>
                    <a:gd name="T39" fmla="*/ 171 h 674"/>
                    <a:gd name="T40" fmla="*/ 903 w 913"/>
                    <a:gd name="T41" fmla="*/ 147 h 674"/>
                    <a:gd name="T42" fmla="*/ 887 w 913"/>
                    <a:gd name="T43" fmla="*/ 18 h 674"/>
                    <a:gd name="T44" fmla="*/ 883 w 913"/>
                    <a:gd name="T45" fmla="*/ 10 h 674"/>
                    <a:gd name="T46" fmla="*/ 880 w 913"/>
                    <a:gd name="T47" fmla="*/ 9 h 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13" h="674">
                      <a:moveTo>
                        <a:pt x="32" y="674"/>
                      </a:moveTo>
                      <a:cubicBezTo>
                        <a:pt x="30" y="674"/>
                        <a:pt x="28" y="674"/>
                        <a:pt x="26" y="673"/>
                      </a:cubicBezTo>
                      <a:cubicBezTo>
                        <a:pt x="21" y="670"/>
                        <a:pt x="18" y="665"/>
                        <a:pt x="17" y="658"/>
                      </a:cubicBezTo>
                      <a:cubicBezTo>
                        <a:pt x="1" y="529"/>
                        <a:pt x="1" y="529"/>
                        <a:pt x="1" y="529"/>
                      </a:cubicBezTo>
                      <a:cubicBezTo>
                        <a:pt x="0" y="517"/>
                        <a:pt x="7" y="503"/>
                        <a:pt x="16" y="497"/>
                      </a:cubicBezTo>
                      <a:cubicBezTo>
                        <a:pt x="872" y="3"/>
                        <a:pt x="872" y="3"/>
                        <a:pt x="872" y="3"/>
                      </a:cubicBezTo>
                      <a:cubicBezTo>
                        <a:pt x="877" y="0"/>
                        <a:pt x="882" y="0"/>
                        <a:pt x="886" y="2"/>
                      </a:cubicBezTo>
                      <a:cubicBezTo>
                        <a:pt x="891" y="5"/>
                        <a:pt x="895" y="10"/>
                        <a:pt x="895" y="17"/>
                      </a:cubicBezTo>
                      <a:cubicBezTo>
                        <a:pt x="911" y="146"/>
                        <a:pt x="911" y="146"/>
                        <a:pt x="911" y="146"/>
                      </a:cubicBezTo>
                      <a:cubicBezTo>
                        <a:pt x="913" y="158"/>
                        <a:pt x="906" y="172"/>
                        <a:pt x="896" y="178"/>
                      </a:cubicBezTo>
                      <a:cubicBezTo>
                        <a:pt x="41" y="672"/>
                        <a:pt x="41" y="672"/>
                        <a:pt x="41" y="672"/>
                      </a:cubicBezTo>
                      <a:cubicBezTo>
                        <a:pt x="38" y="673"/>
                        <a:pt x="35" y="674"/>
                        <a:pt x="32" y="674"/>
                      </a:cubicBezTo>
                      <a:close/>
                      <a:moveTo>
                        <a:pt x="880" y="9"/>
                      </a:moveTo>
                      <a:cubicBezTo>
                        <a:pt x="879" y="9"/>
                        <a:pt x="877" y="10"/>
                        <a:pt x="876" y="11"/>
                      </a:cubicBezTo>
                      <a:cubicBezTo>
                        <a:pt x="21" y="504"/>
                        <a:pt x="21" y="504"/>
                        <a:pt x="21" y="504"/>
                      </a:cubicBezTo>
                      <a:cubicBezTo>
                        <a:pt x="14" y="508"/>
                        <a:pt x="9" y="519"/>
                        <a:pt x="10" y="528"/>
                      </a:cubicBezTo>
                      <a:cubicBezTo>
                        <a:pt x="25" y="657"/>
                        <a:pt x="25" y="657"/>
                        <a:pt x="25" y="657"/>
                      </a:cubicBezTo>
                      <a:cubicBezTo>
                        <a:pt x="26" y="661"/>
                        <a:pt x="27" y="664"/>
                        <a:pt x="30" y="665"/>
                      </a:cubicBezTo>
                      <a:cubicBezTo>
                        <a:pt x="32" y="666"/>
                        <a:pt x="35" y="666"/>
                        <a:pt x="37" y="664"/>
                      </a:cubicBezTo>
                      <a:cubicBezTo>
                        <a:pt x="892" y="171"/>
                        <a:pt x="892" y="171"/>
                        <a:pt x="892" y="171"/>
                      </a:cubicBezTo>
                      <a:cubicBezTo>
                        <a:pt x="899" y="167"/>
                        <a:pt x="904" y="156"/>
                        <a:pt x="903" y="147"/>
                      </a:cubicBezTo>
                      <a:cubicBezTo>
                        <a:pt x="887" y="18"/>
                        <a:pt x="887" y="18"/>
                        <a:pt x="887" y="18"/>
                      </a:cubicBezTo>
                      <a:cubicBezTo>
                        <a:pt x="887" y="14"/>
                        <a:pt x="885" y="11"/>
                        <a:pt x="883" y="10"/>
                      </a:cubicBezTo>
                      <a:cubicBezTo>
                        <a:pt x="882" y="9"/>
                        <a:pt x="881" y="9"/>
                        <a:pt x="880" y="9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" name="Freeform 516">
                  <a:extLst>
                    <a:ext uri="{FF2B5EF4-FFF2-40B4-BE49-F238E27FC236}">
                      <a16:creationId xmlns:a16="http://schemas.microsoft.com/office/drawing/2014/main" id="{3502658E-4323-4321-90D4-0902CEBA44A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29212" y="3063105"/>
                  <a:ext cx="720390" cy="530538"/>
                </a:xfrm>
                <a:custGeom>
                  <a:avLst/>
                  <a:gdLst>
                    <a:gd name="T0" fmla="*/ 32 w 913"/>
                    <a:gd name="T1" fmla="*/ 674 h 674"/>
                    <a:gd name="T2" fmla="*/ 26 w 913"/>
                    <a:gd name="T3" fmla="*/ 672 h 674"/>
                    <a:gd name="T4" fmla="*/ 17 w 913"/>
                    <a:gd name="T5" fmla="*/ 658 h 674"/>
                    <a:gd name="T6" fmla="*/ 2 w 913"/>
                    <a:gd name="T7" fmla="*/ 529 h 674"/>
                    <a:gd name="T8" fmla="*/ 17 w 913"/>
                    <a:gd name="T9" fmla="*/ 497 h 674"/>
                    <a:gd name="T10" fmla="*/ 872 w 913"/>
                    <a:gd name="T11" fmla="*/ 3 h 674"/>
                    <a:gd name="T12" fmla="*/ 887 w 913"/>
                    <a:gd name="T13" fmla="*/ 2 h 674"/>
                    <a:gd name="T14" fmla="*/ 896 w 913"/>
                    <a:gd name="T15" fmla="*/ 16 h 674"/>
                    <a:gd name="T16" fmla="*/ 911 w 913"/>
                    <a:gd name="T17" fmla="*/ 145 h 674"/>
                    <a:gd name="T18" fmla="*/ 896 w 913"/>
                    <a:gd name="T19" fmla="*/ 178 h 674"/>
                    <a:gd name="T20" fmla="*/ 41 w 913"/>
                    <a:gd name="T21" fmla="*/ 671 h 674"/>
                    <a:gd name="T22" fmla="*/ 32 w 913"/>
                    <a:gd name="T23" fmla="*/ 674 h 674"/>
                    <a:gd name="T24" fmla="*/ 880 w 913"/>
                    <a:gd name="T25" fmla="*/ 9 h 674"/>
                    <a:gd name="T26" fmla="*/ 876 w 913"/>
                    <a:gd name="T27" fmla="*/ 10 h 674"/>
                    <a:gd name="T28" fmla="*/ 21 w 913"/>
                    <a:gd name="T29" fmla="*/ 504 h 674"/>
                    <a:gd name="T30" fmla="*/ 10 w 913"/>
                    <a:gd name="T31" fmla="*/ 528 h 674"/>
                    <a:gd name="T32" fmla="*/ 25 w 913"/>
                    <a:gd name="T33" fmla="*/ 657 h 674"/>
                    <a:gd name="T34" fmla="*/ 30 w 913"/>
                    <a:gd name="T35" fmla="*/ 665 h 674"/>
                    <a:gd name="T36" fmla="*/ 37 w 913"/>
                    <a:gd name="T37" fmla="*/ 664 h 674"/>
                    <a:gd name="T38" fmla="*/ 892 w 913"/>
                    <a:gd name="T39" fmla="*/ 170 h 674"/>
                    <a:gd name="T40" fmla="*/ 903 w 913"/>
                    <a:gd name="T41" fmla="*/ 146 h 674"/>
                    <a:gd name="T42" fmla="*/ 887 w 913"/>
                    <a:gd name="T43" fmla="*/ 17 h 674"/>
                    <a:gd name="T44" fmla="*/ 883 w 913"/>
                    <a:gd name="T45" fmla="*/ 9 h 674"/>
                    <a:gd name="T46" fmla="*/ 880 w 913"/>
                    <a:gd name="T47" fmla="*/ 9 h 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13" h="674">
                      <a:moveTo>
                        <a:pt x="32" y="674"/>
                      </a:moveTo>
                      <a:cubicBezTo>
                        <a:pt x="30" y="674"/>
                        <a:pt x="28" y="673"/>
                        <a:pt x="26" y="672"/>
                      </a:cubicBezTo>
                      <a:cubicBezTo>
                        <a:pt x="21" y="670"/>
                        <a:pt x="18" y="665"/>
                        <a:pt x="17" y="658"/>
                      </a:cubicBezTo>
                      <a:cubicBezTo>
                        <a:pt x="2" y="529"/>
                        <a:pt x="2" y="529"/>
                        <a:pt x="2" y="529"/>
                      </a:cubicBezTo>
                      <a:cubicBezTo>
                        <a:pt x="0" y="516"/>
                        <a:pt x="7" y="502"/>
                        <a:pt x="17" y="497"/>
                      </a:cubicBezTo>
                      <a:cubicBezTo>
                        <a:pt x="872" y="3"/>
                        <a:pt x="872" y="3"/>
                        <a:pt x="872" y="3"/>
                      </a:cubicBezTo>
                      <a:cubicBezTo>
                        <a:pt x="877" y="0"/>
                        <a:pt x="882" y="0"/>
                        <a:pt x="887" y="2"/>
                      </a:cubicBezTo>
                      <a:cubicBezTo>
                        <a:pt x="891" y="4"/>
                        <a:pt x="895" y="10"/>
                        <a:pt x="896" y="16"/>
                      </a:cubicBezTo>
                      <a:cubicBezTo>
                        <a:pt x="911" y="145"/>
                        <a:pt x="911" y="145"/>
                        <a:pt x="911" y="145"/>
                      </a:cubicBezTo>
                      <a:cubicBezTo>
                        <a:pt x="913" y="158"/>
                        <a:pt x="906" y="172"/>
                        <a:pt x="896" y="178"/>
                      </a:cubicBezTo>
                      <a:cubicBezTo>
                        <a:pt x="41" y="671"/>
                        <a:pt x="41" y="671"/>
                        <a:pt x="41" y="671"/>
                      </a:cubicBezTo>
                      <a:cubicBezTo>
                        <a:pt x="38" y="673"/>
                        <a:pt x="35" y="674"/>
                        <a:pt x="32" y="674"/>
                      </a:cubicBezTo>
                      <a:close/>
                      <a:moveTo>
                        <a:pt x="880" y="9"/>
                      </a:moveTo>
                      <a:cubicBezTo>
                        <a:pt x="879" y="9"/>
                        <a:pt x="877" y="9"/>
                        <a:pt x="876" y="10"/>
                      </a:cubicBezTo>
                      <a:cubicBezTo>
                        <a:pt x="21" y="504"/>
                        <a:pt x="21" y="504"/>
                        <a:pt x="21" y="504"/>
                      </a:cubicBezTo>
                      <a:cubicBezTo>
                        <a:pt x="14" y="508"/>
                        <a:pt x="9" y="519"/>
                        <a:pt x="10" y="528"/>
                      </a:cubicBezTo>
                      <a:cubicBezTo>
                        <a:pt x="25" y="657"/>
                        <a:pt x="25" y="657"/>
                        <a:pt x="25" y="657"/>
                      </a:cubicBezTo>
                      <a:cubicBezTo>
                        <a:pt x="26" y="661"/>
                        <a:pt x="28" y="664"/>
                        <a:pt x="30" y="665"/>
                      </a:cubicBezTo>
                      <a:cubicBezTo>
                        <a:pt x="32" y="666"/>
                        <a:pt x="35" y="665"/>
                        <a:pt x="37" y="664"/>
                      </a:cubicBezTo>
                      <a:cubicBezTo>
                        <a:pt x="892" y="170"/>
                        <a:pt x="892" y="170"/>
                        <a:pt x="892" y="170"/>
                      </a:cubicBezTo>
                      <a:cubicBezTo>
                        <a:pt x="899" y="166"/>
                        <a:pt x="904" y="155"/>
                        <a:pt x="903" y="146"/>
                      </a:cubicBezTo>
                      <a:cubicBezTo>
                        <a:pt x="887" y="17"/>
                        <a:pt x="887" y="17"/>
                        <a:pt x="887" y="17"/>
                      </a:cubicBezTo>
                      <a:cubicBezTo>
                        <a:pt x="887" y="13"/>
                        <a:pt x="885" y="11"/>
                        <a:pt x="883" y="9"/>
                      </a:cubicBezTo>
                      <a:cubicBezTo>
                        <a:pt x="882" y="9"/>
                        <a:pt x="881" y="9"/>
                        <a:pt x="880" y="9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" name="Freeform 517">
                  <a:extLst>
                    <a:ext uri="{FF2B5EF4-FFF2-40B4-BE49-F238E27FC236}">
                      <a16:creationId xmlns:a16="http://schemas.microsoft.com/office/drawing/2014/main" id="{985E7192-A0AA-4658-BBC5-08E5E8EDC7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7166" y="3259946"/>
                  <a:ext cx="712237" cy="528209"/>
                </a:xfrm>
                <a:custGeom>
                  <a:avLst/>
                  <a:gdLst>
                    <a:gd name="T0" fmla="*/ 889 w 903"/>
                    <a:gd name="T1" fmla="*/ 173 h 671"/>
                    <a:gd name="T2" fmla="*/ 34 w 903"/>
                    <a:gd name="T3" fmla="*/ 666 h 671"/>
                    <a:gd name="T4" fmla="*/ 16 w 903"/>
                    <a:gd name="T5" fmla="*/ 656 h 671"/>
                    <a:gd name="T6" fmla="*/ 1 w 903"/>
                    <a:gd name="T7" fmla="*/ 527 h 671"/>
                    <a:gd name="T8" fmla="*/ 14 w 903"/>
                    <a:gd name="T9" fmla="*/ 499 h 671"/>
                    <a:gd name="T10" fmla="*/ 869 w 903"/>
                    <a:gd name="T11" fmla="*/ 5 h 671"/>
                    <a:gd name="T12" fmla="*/ 887 w 903"/>
                    <a:gd name="T13" fmla="*/ 16 h 671"/>
                    <a:gd name="T14" fmla="*/ 902 w 903"/>
                    <a:gd name="T15" fmla="*/ 145 h 671"/>
                    <a:gd name="T16" fmla="*/ 889 w 903"/>
                    <a:gd name="T17" fmla="*/ 173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03" h="671">
                      <a:moveTo>
                        <a:pt x="889" y="173"/>
                      </a:moveTo>
                      <a:cubicBezTo>
                        <a:pt x="34" y="666"/>
                        <a:pt x="34" y="666"/>
                        <a:pt x="34" y="666"/>
                      </a:cubicBezTo>
                      <a:cubicBezTo>
                        <a:pt x="26" y="671"/>
                        <a:pt x="18" y="667"/>
                        <a:pt x="16" y="656"/>
                      </a:cubicBezTo>
                      <a:cubicBezTo>
                        <a:pt x="1" y="527"/>
                        <a:pt x="1" y="527"/>
                        <a:pt x="1" y="527"/>
                      </a:cubicBezTo>
                      <a:cubicBezTo>
                        <a:pt x="0" y="516"/>
                        <a:pt x="5" y="504"/>
                        <a:pt x="14" y="499"/>
                      </a:cubicBezTo>
                      <a:cubicBezTo>
                        <a:pt x="869" y="5"/>
                        <a:pt x="869" y="5"/>
                        <a:pt x="869" y="5"/>
                      </a:cubicBezTo>
                      <a:cubicBezTo>
                        <a:pt x="877" y="0"/>
                        <a:pt x="885" y="5"/>
                        <a:pt x="887" y="16"/>
                      </a:cubicBezTo>
                      <a:cubicBezTo>
                        <a:pt x="902" y="145"/>
                        <a:pt x="902" y="145"/>
                        <a:pt x="902" y="145"/>
                      </a:cubicBezTo>
                      <a:cubicBezTo>
                        <a:pt x="903" y="155"/>
                        <a:pt x="898" y="168"/>
                        <a:pt x="889" y="173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" name="Freeform 518">
                  <a:extLst>
                    <a:ext uri="{FF2B5EF4-FFF2-40B4-BE49-F238E27FC236}">
                      <a16:creationId xmlns:a16="http://schemas.microsoft.com/office/drawing/2014/main" id="{A8171C79-56EB-490E-8A5D-994CCA7B6B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2790" y="3477169"/>
                  <a:ext cx="34360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5 w 43"/>
                    <a:gd name="T3" fmla="*/ 48 h 54"/>
                    <a:gd name="T4" fmla="*/ 2 w 43"/>
                    <a:gd name="T5" fmla="*/ 38 h 54"/>
                    <a:gd name="T6" fmla="*/ 18 w 43"/>
                    <a:gd name="T7" fmla="*/ 6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6" y="42"/>
                        <a:pt x="25" y="48"/>
                      </a:cubicBezTo>
                      <a:cubicBezTo>
                        <a:pt x="15" y="54"/>
                        <a:pt x="4" y="50"/>
                        <a:pt x="2" y="38"/>
                      </a:cubicBezTo>
                      <a:cubicBezTo>
                        <a:pt x="0" y="27"/>
                        <a:pt x="7" y="13"/>
                        <a:pt x="18" y="6"/>
                      </a:cubicBezTo>
                      <a:cubicBezTo>
                        <a:pt x="28" y="0"/>
                        <a:pt x="39" y="4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" name="Freeform 519">
                  <a:extLst>
                    <a:ext uri="{FF2B5EF4-FFF2-40B4-BE49-F238E27FC236}">
                      <a16:creationId xmlns:a16="http://schemas.microsoft.com/office/drawing/2014/main" id="{EB626ACB-256F-42C8-979D-1518B036F9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3456" y="3448051"/>
                  <a:ext cx="33777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6 w 43"/>
                    <a:gd name="T3" fmla="*/ 48 h 54"/>
                    <a:gd name="T4" fmla="*/ 2 w 43"/>
                    <a:gd name="T5" fmla="*/ 38 h 54"/>
                    <a:gd name="T6" fmla="*/ 18 w 43"/>
                    <a:gd name="T7" fmla="*/ 6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7" y="41"/>
                        <a:pt x="26" y="48"/>
                      </a:cubicBezTo>
                      <a:cubicBezTo>
                        <a:pt x="15" y="54"/>
                        <a:pt x="5" y="50"/>
                        <a:pt x="2" y="38"/>
                      </a:cubicBezTo>
                      <a:cubicBezTo>
                        <a:pt x="0" y="27"/>
                        <a:pt x="7" y="12"/>
                        <a:pt x="18" y="6"/>
                      </a:cubicBezTo>
                      <a:cubicBezTo>
                        <a:pt x="29" y="0"/>
                        <a:pt x="39" y="4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" name="Freeform 520">
                  <a:extLst>
                    <a:ext uri="{FF2B5EF4-FFF2-40B4-BE49-F238E27FC236}">
                      <a16:creationId xmlns:a16="http://schemas.microsoft.com/office/drawing/2014/main" id="{1C68545E-9903-4B82-A59B-2F9BD1F839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704" y="3418933"/>
                  <a:ext cx="33777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5 w 43"/>
                    <a:gd name="T3" fmla="*/ 47 h 54"/>
                    <a:gd name="T4" fmla="*/ 2 w 43"/>
                    <a:gd name="T5" fmla="*/ 38 h 54"/>
                    <a:gd name="T6" fmla="*/ 17 w 43"/>
                    <a:gd name="T7" fmla="*/ 6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6" y="41"/>
                        <a:pt x="25" y="47"/>
                      </a:cubicBezTo>
                      <a:cubicBezTo>
                        <a:pt x="14" y="54"/>
                        <a:pt x="4" y="49"/>
                        <a:pt x="2" y="38"/>
                      </a:cubicBezTo>
                      <a:cubicBezTo>
                        <a:pt x="0" y="27"/>
                        <a:pt x="7" y="12"/>
                        <a:pt x="17" y="6"/>
                      </a:cubicBezTo>
                      <a:cubicBezTo>
                        <a:pt x="28" y="0"/>
                        <a:pt x="39" y="4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" name="Freeform 521">
                  <a:extLst>
                    <a:ext uri="{FF2B5EF4-FFF2-40B4-BE49-F238E27FC236}">
                      <a16:creationId xmlns:a16="http://schemas.microsoft.com/office/drawing/2014/main" id="{5D443B81-1538-411A-817D-03491EC0EF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5371" y="3389814"/>
                  <a:ext cx="33777" cy="42513"/>
                </a:xfrm>
                <a:custGeom>
                  <a:avLst/>
                  <a:gdLst>
                    <a:gd name="T0" fmla="*/ 41 w 43"/>
                    <a:gd name="T1" fmla="*/ 15 h 54"/>
                    <a:gd name="T2" fmla="*/ 26 w 43"/>
                    <a:gd name="T3" fmla="*/ 47 h 54"/>
                    <a:gd name="T4" fmla="*/ 2 w 43"/>
                    <a:gd name="T5" fmla="*/ 38 h 54"/>
                    <a:gd name="T6" fmla="*/ 18 w 43"/>
                    <a:gd name="T7" fmla="*/ 6 h 54"/>
                    <a:gd name="T8" fmla="*/ 41 w 43"/>
                    <a:gd name="T9" fmla="*/ 15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5"/>
                      </a:moveTo>
                      <a:cubicBezTo>
                        <a:pt x="43" y="27"/>
                        <a:pt x="36" y="41"/>
                        <a:pt x="26" y="47"/>
                      </a:cubicBezTo>
                      <a:cubicBezTo>
                        <a:pt x="15" y="54"/>
                        <a:pt x="4" y="49"/>
                        <a:pt x="2" y="38"/>
                      </a:cubicBezTo>
                      <a:cubicBezTo>
                        <a:pt x="0" y="26"/>
                        <a:pt x="7" y="12"/>
                        <a:pt x="18" y="6"/>
                      </a:cubicBezTo>
                      <a:cubicBezTo>
                        <a:pt x="29" y="0"/>
                        <a:pt x="39" y="4"/>
                        <a:pt x="41" y="15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" name="Freeform 522">
                  <a:extLst>
                    <a:ext uri="{FF2B5EF4-FFF2-40B4-BE49-F238E27FC236}">
                      <a16:creationId xmlns:a16="http://schemas.microsoft.com/office/drawing/2014/main" id="{FDDED643-36F6-4397-BC9B-15F862BA8C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6619" y="3360696"/>
                  <a:ext cx="33777" cy="41931"/>
                </a:xfrm>
                <a:custGeom>
                  <a:avLst/>
                  <a:gdLst>
                    <a:gd name="T0" fmla="*/ 41 w 43"/>
                    <a:gd name="T1" fmla="*/ 15 h 53"/>
                    <a:gd name="T2" fmla="*/ 25 w 43"/>
                    <a:gd name="T3" fmla="*/ 47 h 53"/>
                    <a:gd name="T4" fmla="*/ 2 w 43"/>
                    <a:gd name="T5" fmla="*/ 38 h 53"/>
                    <a:gd name="T6" fmla="*/ 17 w 43"/>
                    <a:gd name="T7" fmla="*/ 6 h 53"/>
                    <a:gd name="T8" fmla="*/ 41 w 43"/>
                    <a:gd name="T9" fmla="*/ 15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3">
                      <a:moveTo>
                        <a:pt x="41" y="15"/>
                      </a:moveTo>
                      <a:cubicBezTo>
                        <a:pt x="43" y="27"/>
                        <a:pt x="36" y="41"/>
                        <a:pt x="25" y="47"/>
                      </a:cubicBezTo>
                      <a:cubicBezTo>
                        <a:pt x="14" y="53"/>
                        <a:pt x="4" y="49"/>
                        <a:pt x="2" y="38"/>
                      </a:cubicBezTo>
                      <a:cubicBezTo>
                        <a:pt x="0" y="26"/>
                        <a:pt x="6" y="12"/>
                        <a:pt x="17" y="6"/>
                      </a:cubicBezTo>
                      <a:cubicBezTo>
                        <a:pt x="28" y="0"/>
                        <a:pt x="38" y="4"/>
                        <a:pt x="41" y="15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9" name="Freeform 523">
                  <a:extLst>
                    <a:ext uri="{FF2B5EF4-FFF2-40B4-BE49-F238E27FC236}">
                      <a16:creationId xmlns:a16="http://schemas.microsoft.com/office/drawing/2014/main" id="{B2566E93-5465-4D41-885A-15478E31AF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7285" y="3330995"/>
                  <a:ext cx="33777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5 w 43"/>
                    <a:gd name="T3" fmla="*/ 48 h 54"/>
                    <a:gd name="T4" fmla="*/ 2 w 43"/>
                    <a:gd name="T5" fmla="*/ 38 h 54"/>
                    <a:gd name="T6" fmla="*/ 18 w 43"/>
                    <a:gd name="T7" fmla="*/ 7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6" y="42"/>
                        <a:pt x="25" y="48"/>
                      </a:cubicBezTo>
                      <a:cubicBezTo>
                        <a:pt x="15" y="54"/>
                        <a:pt x="4" y="50"/>
                        <a:pt x="2" y="38"/>
                      </a:cubicBezTo>
                      <a:cubicBezTo>
                        <a:pt x="0" y="27"/>
                        <a:pt x="7" y="13"/>
                        <a:pt x="18" y="7"/>
                      </a:cubicBezTo>
                      <a:cubicBezTo>
                        <a:pt x="28" y="0"/>
                        <a:pt x="39" y="5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" name="Freeform 524">
                  <a:extLst>
                    <a:ext uri="{FF2B5EF4-FFF2-40B4-BE49-F238E27FC236}">
                      <a16:creationId xmlns:a16="http://schemas.microsoft.com/office/drawing/2014/main" id="{D406FB49-8064-446F-8260-FF2DF212A0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7369" y="3301876"/>
                  <a:ext cx="34360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6 w 43"/>
                    <a:gd name="T3" fmla="*/ 48 h 54"/>
                    <a:gd name="T4" fmla="*/ 2 w 43"/>
                    <a:gd name="T5" fmla="*/ 38 h 54"/>
                    <a:gd name="T6" fmla="*/ 18 w 43"/>
                    <a:gd name="T7" fmla="*/ 6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6" y="42"/>
                        <a:pt x="26" y="48"/>
                      </a:cubicBezTo>
                      <a:cubicBezTo>
                        <a:pt x="15" y="54"/>
                        <a:pt x="5" y="50"/>
                        <a:pt x="2" y="38"/>
                      </a:cubicBezTo>
                      <a:cubicBezTo>
                        <a:pt x="0" y="27"/>
                        <a:pt x="7" y="13"/>
                        <a:pt x="18" y="6"/>
                      </a:cubicBezTo>
                      <a:cubicBezTo>
                        <a:pt x="29" y="0"/>
                        <a:pt x="39" y="4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60" name="Freeform 525">
                <a:extLst>
                  <a:ext uri="{FF2B5EF4-FFF2-40B4-BE49-F238E27FC236}">
                    <a16:creationId xmlns:a16="http://schemas.microsoft.com/office/drawing/2014/main" id="{14E6290E-F640-4D3D-B871-0C49C1DAE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3082" y="1800735"/>
                <a:ext cx="2476659" cy="3181716"/>
              </a:xfrm>
              <a:custGeom>
                <a:avLst/>
                <a:gdLst>
                  <a:gd name="T0" fmla="*/ 209 w 2447"/>
                  <a:gd name="T1" fmla="*/ 3112 h 3151"/>
                  <a:gd name="T2" fmla="*/ 14 w 2447"/>
                  <a:gd name="T3" fmla="*/ 1438 h 3151"/>
                  <a:gd name="T4" fmla="*/ 45 w 2447"/>
                  <a:gd name="T5" fmla="*/ 1375 h 3151"/>
                  <a:gd name="T6" fmla="*/ 2395 w 2447"/>
                  <a:gd name="T7" fmla="*/ 18 h 3151"/>
                  <a:gd name="T8" fmla="*/ 2447 w 2447"/>
                  <a:gd name="T9" fmla="*/ 16 h 3151"/>
                  <a:gd name="T10" fmla="*/ 2384 w 2447"/>
                  <a:gd name="T11" fmla="*/ 12 h 3151"/>
                  <a:gd name="T12" fmla="*/ 35 w 2447"/>
                  <a:gd name="T13" fmla="*/ 1369 h 3151"/>
                  <a:gd name="T14" fmla="*/ 3 w 2447"/>
                  <a:gd name="T15" fmla="*/ 1432 h 3151"/>
                  <a:gd name="T16" fmla="*/ 198 w 2447"/>
                  <a:gd name="T17" fmla="*/ 3106 h 3151"/>
                  <a:gd name="T18" fmla="*/ 231 w 2447"/>
                  <a:gd name="T19" fmla="*/ 3151 h 3151"/>
                  <a:gd name="T20" fmla="*/ 209 w 2447"/>
                  <a:gd name="T21" fmla="*/ 3112 h 3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47" h="3151">
                    <a:moveTo>
                      <a:pt x="209" y="3112"/>
                    </a:moveTo>
                    <a:cubicBezTo>
                      <a:pt x="14" y="1438"/>
                      <a:pt x="14" y="1438"/>
                      <a:pt x="14" y="1438"/>
                    </a:cubicBezTo>
                    <a:cubicBezTo>
                      <a:pt x="10" y="1410"/>
                      <a:pt x="18" y="1394"/>
                      <a:pt x="45" y="1375"/>
                    </a:cubicBezTo>
                    <a:cubicBezTo>
                      <a:pt x="2395" y="18"/>
                      <a:pt x="2395" y="18"/>
                      <a:pt x="2395" y="18"/>
                    </a:cubicBezTo>
                    <a:cubicBezTo>
                      <a:pt x="2412" y="9"/>
                      <a:pt x="2431" y="9"/>
                      <a:pt x="2447" y="16"/>
                    </a:cubicBezTo>
                    <a:cubicBezTo>
                      <a:pt x="2429" y="3"/>
                      <a:pt x="2405" y="0"/>
                      <a:pt x="2384" y="12"/>
                    </a:cubicBezTo>
                    <a:cubicBezTo>
                      <a:pt x="35" y="1369"/>
                      <a:pt x="35" y="1369"/>
                      <a:pt x="35" y="1369"/>
                    </a:cubicBezTo>
                    <a:cubicBezTo>
                      <a:pt x="13" y="1382"/>
                      <a:pt x="0" y="1407"/>
                      <a:pt x="3" y="1432"/>
                    </a:cubicBezTo>
                    <a:cubicBezTo>
                      <a:pt x="198" y="3106"/>
                      <a:pt x="198" y="3106"/>
                      <a:pt x="198" y="3106"/>
                    </a:cubicBezTo>
                    <a:cubicBezTo>
                      <a:pt x="201" y="3127"/>
                      <a:pt x="214" y="3143"/>
                      <a:pt x="231" y="3151"/>
                    </a:cubicBezTo>
                    <a:cubicBezTo>
                      <a:pt x="219" y="3142"/>
                      <a:pt x="211" y="3129"/>
                      <a:pt x="209" y="3112"/>
                    </a:cubicBezTo>
                    <a:close/>
                  </a:path>
                </a:pathLst>
              </a:custGeom>
              <a:gradFill>
                <a:gsLst>
                  <a:gs pos="35000">
                    <a:schemeClr val="accent3"/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11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2079104-C904-42EF-9257-09DAD059C0E4}"/>
                </a:ext>
              </a:extLst>
            </p:cNvPr>
            <p:cNvGrpSpPr/>
            <p:nvPr/>
          </p:nvGrpSpPr>
          <p:grpSpPr>
            <a:xfrm>
              <a:off x="6204725" y="979884"/>
              <a:ext cx="1177550" cy="963072"/>
              <a:chOff x="-8039100" y="-2208213"/>
              <a:chExt cx="11287125" cy="9231313"/>
            </a:xfrm>
          </p:grpSpPr>
          <p:sp>
            <p:nvSpPr>
              <p:cNvPr id="48" name="Freeform 529">
                <a:extLst>
                  <a:ext uri="{FF2B5EF4-FFF2-40B4-BE49-F238E27FC236}">
                    <a16:creationId xmlns:a16="http://schemas.microsoft.com/office/drawing/2014/main" id="{C56B27C3-76D3-4192-8B38-EC73E318E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07300" y="-2208213"/>
                <a:ext cx="10855325" cy="8896350"/>
              </a:xfrm>
              <a:custGeom>
                <a:avLst/>
                <a:gdLst>
                  <a:gd name="T0" fmla="*/ 0 w 227"/>
                  <a:gd name="T1" fmla="*/ 29 h 186"/>
                  <a:gd name="T2" fmla="*/ 39 w 227"/>
                  <a:gd name="T3" fmla="*/ 6 h 186"/>
                  <a:gd name="T4" fmla="*/ 39 w 227"/>
                  <a:gd name="T5" fmla="*/ 6 h 186"/>
                  <a:gd name="T6" fmla="*/ 61 w 227"/>
                  <a:gd name="T7" fmla="*/ 8 h 186"/>
                  <a:gd name="T8" fmla="*/ 70 w 227"/>
                  <a:gd name="T9" fmla="*/ 15 h 186"/>
                  <a:gd name="T10" fmla="*/ 85 w 227"/>
                  <a:gd name="T11" fmla="*/ 6 h 186"/>
                  <a:gd name="T12" fmla="*/ 85 w 227"/>
                  <a:gd name="T13" fmla="*/ 6 h 186"/>
                  <a:gd name="T14" fmla="*/ 120 w 227"/>
                  <a:gd name="T15" fmla="*/ 8 h 186"/>
                  <a:gd name="T16" fmla="*/ 161 w 227"/>
                  <a:gd name="T17" fmla="*/ 59 h 186"/>
                  <a:gd name="T18" fmla="*/ 169 w 227"/>
                  <a:gd name="T19" fmla="*/ 61 h 186"/>
                  <a:gd name="T20" fmla="*/ 190 w 227"/>
                  <a:gd name="T21" fmla="*/ 97 h 186"/>
                  <a:gd name="T22" fmla="*/ 190 w 227"/>
                  <a:gd name="T23" fmla="*/ 98 h 186"/>
                  <a:gd name="T24" fmla="*/ 200 w 227"/>
                  <a:gd name="T25" fmla="*/ 101 h 186"/>
                  <a:gd name="T26" fmla="*/ 227 w 227"/>
                  <a:gd name="T27" fmla="*/ 147 h 186"/>
                  <a:gd name="T28" fmla="*/ 219 w 227"/>
                  <a:gd name="T29" fmla="*/ 164 h 186"/>
                  <a:gd name="T30" fmla="*/ 219 w 227"/>
                  <a:gd name="T31" fmla="*/ 164 h 186"/>
                  <a:gd name="T32" fmla="*/ 219 w 227"/>
                  <a:gd name="T33" fmla="*/ 164 h 186"/>
                  <a:gd name="T34" fmla="*/ 219 w 227"/>
                  <a:gd name="T35" fmla="*/ 164 h 186"/>
                  <a:gd name="T36" fmla="*/ 181 w 227"/>
                  <a:gd name="T37" fmla="*/ 186 h 186"/>
                  <a:gd name="T38" fmla="*/ 173 w 227"/>
                  <a:gd name="T39" fmla="*/ 146 h 186"/>
                  <a:gd name="T40" fmla="*/ 61 w 227"/>
                  <a:gd name="T41" fmla="*/ 82 h 186"/>
                  <a:gd name="T42" fmla="*/ 31 w 227"/>
                  <a:gd name="T43" fmla="*/ 39 h 186"/>
                  <a:gd name="T44" fmla="*/ 0 w 227"/>
                  <a:gd name="T45" fmla="*/ 29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7" h="186">
                    <a:moveTo>
                      <a:pt x="0" y="29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4" y="3"/>
                      <a:pt x="52" y="3"/>
                      <a:pt x="61" y="8"/>
                    </a:cubicBezTo>
                    <a:cubicBezTo>
                      <a:pt x="64" y="10"/>
                      <a:pt x="67" y="12"/>
                      <a:pt x="70" y="15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94" y="0"/>
                      <a:pt x="106" y="0"/>
                      <a:pt x="120" y="8"/>
                    </a:cubicBezTo>
                    <a:cubicBezTo>
                      <a:pt x="137" y="18"/>
                      <a:pt x="152" y="38"/>
                      <a:pt x="161" y="59"/>
                    </a:cubicBezTo>
                    <a:cubicBezTo>
                      <a:pt x="163" y="59"/>
                      <a:pt x="166" y="60"/>
                      <a:pt x="169" y="61"/>
                    </a:cubicBezTo>
                    <a:cubicBezTo>
                      <a:pt x="181" y="68"/>
                      <a:pt x="190" y="84"/>
                      <a:pt x="190" y="97"/>
                    </a:cubicBezTo>
                    <a:cubicBezTo>
                      <a:pt x="190" y="97"/>
                      <a:pt x="190" y="98"/>
                      <a:pt x="190" y="98"/>
                    </a:cubicBezTo>
                    <a:cubicBezTo>
                      <a:pt x="193" y="98"/>
                      <a:pt x="197" y="99"/>
                      <a:pt x="200" y="101"/>
                    </a:cubicBezTo>
                    <a:cubicBezTo>
                      <a:pt x="215" y="110"/>
                      <a:pt x="227" y="130"/>
                      <a:pt x="227" y="147"/>
                    </a:cubicBezTo>
                    <a:cubicBezTo>
                      <a:pt x="227" y="155"/>
                      <a:pt x="224" y="161"/>
                      <a:pt x="219" y="164"/>
                    </a:cubicBezTo>
                    <a:cubicBezTo>
                      <a:pt x="219" y="164"/>
                      <a:pt x="219" y="164"/>
                      <a:pt x="219" y="164"/>
                    </a:cubicBezTo>
                    <a:cubicBezTo>
                      <a:pt x="219" y="164"/>
                      <a:pt x="219" y="164"/>
                      <a:pt x="219" y="164"/>
                    </a:cubicBezTo>
                    <a:cubicBezTo>
                      <a:pt x="219" y="164"/>
                      <a:pt x="219" y="164"/>
                      <a:pt x="219" y="164"/>
                    </a:cubicBezTo>
                    <a:cubicBezTo>
                      <a:pt x="181" y="186"/>
                      <a:pt x="181" y="186"/>
                      <a:pt x="181" y="186"/>
                    </a:cubicBezTo>
                    <a:cubicBezTo>
                      <a:pt x="173" y="146"/>
                      <a:pt x="173" y="146"/>
                      <a:pt x="173" y="146"/>
                    </a:cubicBezTo>
                    <a:cubicBezTo>
                      <a:pt x="61" y="82"/>
                      <a:pt x="61" y="82"/>
                      <a:pt x="61" y="82"/>
                    </a:cubicBezTo>
                    <a:cubicBezTo>
                      <a:pt x="47" y="74"/>
                      <a:pt x="35" y="56"/>
                      <a:pt x="31" y="39"/>
                    </a:cubicBezTo>
                    <a:lnTo>
                      <a:pt x="0" y="2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Freeform 530">
                <a:extLst>
                  <a:ext uri="{FF2B5EF4-FFF2-40B4-BE49-F238E27FC236}">
                    <a16:creationId xmlns:a16="http://schemas.microsoft.com/office/drawing/2014/main" id="{C5E1E126-BFC6-4958-8CC7-94F37590D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039100" y="-1346200"/>
                <a:ext cx="9469438" cy="8369300"/>
              </a:xfrm>
              <a:custGeom>
                <a:avLst/>
                <a:gdLst>
                  <a:gd name="T0" fmla="*/ 32 w 198"/>
                  <a:gd name="T1" fmla="*/ 13 h 175"/>
                  <a:gd name="T2" fmla="*/ 46 w 198"/>
                  <a:gd name="T3" fmla="*/ 24 h 175"/>
                  <a:gd name="T4" fmla="*/ 91 w 198"/>
                  <a:gd name="T5" fmla="*/ 12 h 175"/>
                  <a:gd name="T6" fmla="*/ 131 w 198"/>
                  <a:gd name="T7" fmla="*/ 63 h 175"/>
                  <a:gd name="T8" fmla="*/ 140 w 198"/>
                  <a:gd name="T9" fmla="*/ 66 h 175"/>
                  <a:gd name="T10" fmla="*/ 161 w 198"/>
                  <a:gd name="T11" fmla="*/ 101 h 175"/>
                  <a:gd name="T12" fmla="*/ 161 w 198"/>
                  <a:gd name="T13" fmla="*/ 102 h 175"/>
                  <a:gd name="T14" fmla="*/ 171 w 198"/>
                  <a:gd name="T15" fmla="*/ 106 h 175"/>
                  <a:gd name="T16" fmla="*/ 198 w 198"/>
                  <a:gd name="T17" fmla="*/ 151 h 175"/>
                  <a:gd name="T18" fmla="*/ 171 w 198"/>
                  <a:gd name="T19" fmla="*/ 166 h 175"/>
                  <a:gd name="T20" fmla="*/ 32 w 198"/>
                  <a:gd name="T21" fmla="*/ 86 h 175"/>
                  <a:gd name="T22" fmla="*/ 0 w 198"/>
                  <a:gd name="T23" fmla="*/ 31 h 175"/>
                  <a:gd name="T24" fmla="*/ 32 w 198"/>
                  <a:gd name="T25" fmla="*/ 13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8" h="175">
                    <a:moveTo>
                      <a:pt x="32" y="13"/>
                    </a:moveTo>
                    <a:cubicBezTo>
                      <a:pt x="37" y="16"/>
                      <a:pt x="42" y="20"/>
                      <a:pt x="46" y="24"/>
                    </a:cubicBezTo>
                    <a:cubicBezTo>
                      <a:pt x="52" y="6"/>
                      <a:pt x="70" y="0"/>
                      <a:pt x="91" y="12"/>
                    </a:cubicBezTo>
                    <a:cubicBezTo>
                      <a:pt x="108" y="22"/>
                      <a:pt x="123" y="42"/>
                      <a:pt x="131" y="63"/>
                    </a:cubicBezTo>
                    <a:cubicBezTo>
                      <a:pt x="134" y="63"/>
                      <a:pt x="137" y="64"/>
                      <a:pt x="140" y="66"/>
                    </a:cubicBezTo>
                    <a:cubicBezTo>
                      <a:pt x="151" y="72"/>
                      <a:pt x="161" y="88"/>
                      <a:pt x="161" y="101"/>
                    </a:cubicBezTo>
                    <a:cubicBezTo>
                      <a:pt x="161" y="101"/>
                      <a:pt x="161" y="102"/>
                      <a:pt x="161" y="102"/>
                    </a:cubicBezTo>
                    <a:cubicBezTo>
                      <a:pt x="164" y="102"/>
                      <a:pt x="167" y="103"/>
                      <a:pt x="171" y="106"/>
                    </a:cubicBezTo>
                    <a:cubicBezTo>
                      <a:pt x="186" y="114"/>
                      <a:pt x="198" y="134"/>
                      <a:pt x="198" y="151"/>
                    </a:cubicBezTo>
                    <a:cubicBezTo>
                      <a:pt x="198" y="168"/>
                      <a:pt x="186" y="175"/>
                      <a:pt x="171" y="166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14" y="76"/>
                      <a:pt x="0" y="51"/>
                      <a:pt x="0" y="31"/>
                    </a:cubicBezTo>
                    <a:cubicBezTo>
                      <a:pt x="0" y="11"/>
                      <a:pt x="14" y="3"/>
                      <a:pt x="32" y="1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35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42" name="Freeform 582">
              <a:extLst>
                <a:ext uri="{FF2B5EF4-FFF2-40B4-BE49-F238E27FC236}">
                  <a16:creationId xmlns:a16="http://schemas.microsoft.com/office/drawing/2014/main" id="{137675C0-B1A8-419A-9CFE-510F9E0E8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204" y="1473236"/>
              <a:ext cx="1900238" cy="3117850"/>
            </a:xfrm>
            <a:custGeom>
              <a:avLst/>
              <a:gdLst>
                <a:gd name="T0" fmla="*/ 2 w 504"/>
                <a:gd name="T1" fmla="*/ 830 h 830"/>
                <a:gd name="T2" fmla="*/ 0 w 504"/>
                <a:gd name="T3" fmla="*/ 828 h 830"/>
                <a:gd name="T4" fmla="*/ 0 w 504"/>
                <a:gd name="T5" fmla="*/ 292 h 830"/>
                <a:gd name="T6" fmla="*/ 1 w 504"/>
                <a:gd name="T7" fmla="*/ 290 h 830"/>
                <a:gd name="T8" fmla="*/ 501 w 504"/>
                <a:gd name="T9" fmla="*/ 1 h 830"/>
                <a:gd name="T10" fmla="*/ 503 w 504"/>
                <a:gd name="T11" fmla="*/ 2 h 830"/>
                <a:gd name="T12" fmla="*/ 503 w 504"/>
                <a:gd name="T13" fmla="*/ 4 h 830"/>
                <a:gd name="T14" fmla="*/ 4 w 504"/>
                <a:gd name="T15" fmla="*/ 293 h 830"/>
                <a:gd name="T16" fmla="*/ 4 w 504"/>
                <a:gd name="T17" fmla="*/ 828 h 830"/>
                <a:gd name="T18" fmla="*/ 2 w 504"/>
                <a:gd name="T19" fmla="*/ 83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4" h="830">
                  <a:moveTo>
                    <a:pt x="2" y="830"/>
                  </a:moveTo>
                  <a:cubicBezTo>
                    <a:pt x="1" y="830"/>
                    <a:pt x="0" y="829"/>
                    <a:pt x="0" y="828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1"/>
                    <a:pt x="0" y="290"/>
                    <a:pt x="1" y="290"/>
                  </a:cubicBezTo>
                  <a:cubicBezTo>
                    <a:pt x="501" y="1"/>
                    <a:pt x="501" y="1"/>
                    <a:pt x="501" y="1"/>
                  </a:cubicBezTo>
                  <a:cubicBezTo>
                    <a:pt x="502" y="0"/>
                    <a:pt x="503" y="1"/>
                    <a:pt x="503" y="2"/>
                  </a:cubicBezTo>
                  <a:cubicBezTo>
                    <a:pt x="504" y="3"/>
                    <a:pt x="504" y="4"/>
                    <a:pt x="503" y="4"/>
                  </a:cubicBezTo>
                  <a:cubicBezTo>
                    <a:pt x="4" y="293"/>
                    <a:pt x="4" y="293"/>
                    <a:pt x="4" y="293"/>
                  </a:cubicBezTo>
                  <a:cubicBezTo>
                    <a:pt x="4" y="828"/>
                    <a:pt x="4" y="828"/>
                    <a:pt x="4" y="828"/>
                  </a:cubicBezTo>
                  <a:cubicBezTo>
                    <a:pt x="4" y="829"/>
                    <a:pt x="3" y="830"/>
                    <a:pt x="2" y="83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EA7FEFF-A7AB-427D-8863-D748770163A2}"/>
                </a:ext>
              </a:extLst>
            </p:cNvPr>
            <p:cNvSpPr/>
            <p:nvPr/>
          </p:nvSpPr>
          <p:spPr>
            <a:xfrm>
              <a:off x="8023265" y="4114584"/>
              <a:ext cx="561612" cy="359749"/>
            </a:xfrm>
            <a:prstGeom prst="ellipse">
              <a:avLst/>
            </a:prstGeom>
            <a:noFill/>
            <a:ln w="38100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reeform 583">
              <a:extLst>
                <a:ext uri="{FF2B5EF4-FFF2-40B4-BE49-F238E27FC236}">
                  <a16:creationId xmlns:a16="http://schemas.microsoft.com/office/drawing/2014/main" id="{8F611EA1-125F-40B4-9708-C3C6CF378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026" y="1774512"/>
              <a:ext cx="1047750" cy="2498725"/>
            </a:xfrm>
            <a:custGeom>
              <a:avLst/>
              <a:gdLst>
                <a:gd name="T0" fmla="*/ 276 w 278"/>
                <a:gd name="T1" fmla="*/ 665 h 665"/>
                <a:gd name="T2" fmla="*/ 274 w 278"/>
                <a:gd name="T3" fmla="*/ 663 h 665"/>
                <a:gd name="T4" fmla="*/ 274 w 278"/>
                <a:gd name="T5" fmla="*/ 162 h 665"/>
                <a:gd name="T6" fmla="*/ 1 w 278"/>
                <a:gd name="T7" fmla="*/ 4 h 665"/>
                <a:gd name="T8" fmla="*/ 0 w 278"/>
                <a:gd name="T9" fmla="*/ 1 h 665"/>
                <a:gd name="T10" fmla="*/ 3 w 278"/>
                <a:gd name="T11" fmla="*/ 1 h 665"/>
                <a:gd name="T12" fmla="*/ 277 w 278"/>
                <a:gd name="T13" fmla="*/ 159 h 665"/>
                <a:gd name="T14" fmla="*/ 278 w 278"/>
                <a:gd name="T15" fmla="*/ 161 h 665"/>
                <a:gd name="T16" fmla="*/ 278 w 278"/>
                <a:gd name="T17" fmla="*/ 663 h 665"/>
                <a:gd name="T18" fmla="*/ 276 w 278"/>
                <a:gd name="T19" fmla="*/ 665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665">
                  <a:moveTo>
                    <a:pt x="276" y="665"/>
                  </a:moveTo>
                  <a:cubicBezTo>
                    <a:pt x="275" y="665"/>
                    <a:pt x="274" y="664"/>
                    <a:pt x="274" y="663"/>
                  </a:cubicBezTo>
                  <a:cubicBezTo>
                    <a:pt x="274" y="162"/>
                    <a:pt x="274" y="162"/>
                    <a:pt x="274" y="16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277" y="159"/>
                    <a:pt x="277" y="159"/>
                    <a:pt x="277" y="159"/>
                  </a:cubicBezTo>
                  <a:cubicBezTo>
                    <a:pt x="278" y="160"/>
                    <a:pt x="278" y="160"/>
                    <a:pt x="278" y="161"/>
                  </a:cubicBezTo>
                  <a:cubicBezTo>
                    <a:pt x="278" y="663"/>
                    <a:pt x="278" y="663"/>
                    <a:pt x="278" y="663"/>
                  </a:cubicBezTo>
                  <a:cubicBezTo>
                    <a:pt x="278" y="664"/>
                    <a:pt x="277" y="665"/>
                    <a:pt x="276" y="66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B3FA1BD-71B2-4FDF-BAAF-4AC51A1ED864}"/>
                </a:ext>
              </a:extLst>
            </p:cNvPr>
            <p:cNvSpPr/>
            <p:nvPr/>
          </p:nvSpPr>
          <p:spPr>
            <a:xfrm>
              <a:off x="7701760" y="3908616"/>
              <a:ext cx="1204700" cy="771686"/>
            </a:xfrm>
            <a:prstGeom prst="ellipse">
              <a:avLst/>
            </a:prstGeom>
            <a:noFill/>
            <a:ln w="38100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95D44A-012B-4A97-909D-60B866543C2C}"/>
                </a:ext>
              </a:extLst>
            </p:cNvPr>
            <p:cNvSpPr/>
            <p:nvPr/>
          </p:nvSpPr>
          <p:spPr>
            <a:xfrm>
              <a:off x="4508789" y="4432636"/>
              <a:ext cx="561612" cy="359749"/>
            </a:xfrm>
            <a:prstGeom prst="ellipse">
              <a:avLst/>
            </a:prstGeom>
            <a:noFill/>
            <a:ln w="38100"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7817259-D4E6-4FB5-9B95-B809DE558618}"/>
                </a:ext>
              </a:extLst>
            </p:cNvPr>
            <p:cNvSpPr/>
            <p:nvPr/>
          </p:nvSpPr>
          <p:spPr>
            <a:xfrm>
              <a:off x="4187284" y="4226668"/>
              <a:ext cx="1204700" cy="771686"/>
            </a:xfrm>
            <a:prstGeom prst="ellipse">
              <a:avLst/>
            </a:prstGeom>
            <a:noFill/>
            <a:ln w="38100"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1" name="Freeform 23">
            <a:extLst>
              <a:ext uri="{FF2B5EF4-FFF2-40B4-BE49-F238E27FC236}">
                <a16:creationId xmlns:a16="http://schemas.microsoft.com/office/drawing/2014/main" id="{C3145B56-F656-4A56-B1EF-343E70D6FEDA}"/>
              </a:ext>
            </a:extLst>
          </p:cNvPr>
          <p:cNvSpPr>
            <a:spLocks noEditPoints="1"/>
          </p:cNvSpPr>
          <p:nvPr/>
        </p:nvSpPr>
        <p:spPr bwMode="auto">
          <a:xfrm>
            <a:off x="365371" y="2147899"/>
            <a:ext cx="565861" cy="547486"/>
          </a:xfrm>
          <a:custGeom>
            <a:avLst/>
            <a:gdLst>
              <a:gd name="T0" fmla="*/ 6702 w 8130"/>
              <a:gd name="T1" fmla="*/ 3117 h 7866"/>
              <a:gd name="T2" fmla="*/ 8130 w 8130"/>
              <a:gd name="T3" fmla="*/ 2303 h 7866"/>
              <a:gd name="T4" fmla="*/ 4065 w 8130"/>
              <a:gd name="T5" fmla="*/ 0 h 7866"/>
              <a:gd name="T6" fmla="*/ 0 w 8130"/>
              <a:gd name="T7" fmla="*/ 2303 h 7866"/>
              <a:gd name="T8" fmla="*/ 1429 w 8130"/>
              <a:gd name="T9" fmla="*/ 3117 h 7866"/>
              <a:gd name="T10" fmla="*/ 0 w 8130"/>
              <a:gd name="T11" fmla="*/ 3927 h 7866"/>
              <a:gd name="T12" fmla="*/ 1429 w 8130"/>
              <a:gd name="T13" fmla="*/ 4740 h 7866"/>
              <a:gd name="T14" fmla="*/ 0 w 8130"/>
              <a:gd name="T15" fmla="*/ 5550 h 7866"/>
              <a:gd name="T16" fmla="*/ 4065 w 8130"/>
              <a:gd name="T17" fmla="*/ 7866 h 7866"/>
              <a:gd name="T18" fmla="*/ 8130 w 8130"/>
              <a:gd name="T19" fmla="*/ 5550 h 7866"/>
              <a:gd name="T20" fmla="*/ 6702 w 8130"/>
              <a:gd name="T21" fmla="*/ 4740 h 7866"/>
              <a:gd name="T22" fmla="*/ 8130 w 8130"/>
              <a:gd name="T23" fmla="*/ 3927 h 7866"/>
              <a:gd name="T24" fmla="*/ 6702 w 8130"/>
              <a:gd name="T25" fmla="*/ 3117 h 7866"/>
              <a:gd name="T26" fmla="*/ 4065 w 8130"/>
              <a:gd name="T27" fmla="*/ 340 h 7866"/>
              <a:gd name="T28" fmla="*/ 7533 w 8130"/>
              <a:gd name="T29" fmla="*/ 2303 h 7866"/>
              <a:gd name="T30" fmla="*/ 4065 w 8130"/>
              <a:gd name="T31" fmla="*/ 4279 h 7866"/>
              <a:gd name="T32" fmla="*/ 598 w 8130"/>
              <a:gd name="T33" fmla="*/ 2303 h 7866"/>
              <a:gd name="T34" fmla="*/ 4065 w 8130"/>
              <a:gd name="T35" fmla="*/ 340 h 7866"/>
              <a:gd name="T36" fmla="*/ 1728 w 8130"/>
              <a:gd name="T37" fmla="*/ 3287 h 7866"/>
              <a:gd name="T38" fmla="*/ 4065 w 8130"/>
              <a:gd name="T39" fmla="*/ 4620 h 7866"/>
              <a:gd name="T40" fmla="*/ 6403 w 8130"/>
              <a:gd name="T41" fmla="*/ 3287 h 7866"/>
              <a:gd name="T42" fmla="*/ 7533 w 8130"/>
              <a:gd name="T43" fmla="*/ 3927 h 7866"/>
              <a:gd name="T44" fmla="*/ 4065 w 8130"/>
              <a:gd name="T45" fmla="*/ 5903 h 7866"/>
              <a:gd name="T46" fmla="*/ 598 w 8130"/>
              <a:gd name="T47" fmla="*/ 3927 h 7866"/>
              <a:gd name="T48" fmla="*/ 1728 w 8130"/>
              <a:gd name="T49" fmla="*/ 3287 h 7866"/>
              <a:gd name="T50" fmla="*/ 7533 w 8130"/>
              <a:gd name="T51" fmla="*/ 5550 h 7866"/>
              <a:gd name="T52" fmla="*/ 4065 w 8130"/>
              <a:gd name="T53" fmla="*/ 7526 h 7866"/>
              <a:gd name="T54" fmla="*/ 598 w 8130"/>
              <a:gd name="T55" fmla="*/ 5550 h 7866"/>
              <a:gd name="T56" fmla="*/ 1728 w 8130"/>
              <a:gd name="T57" fmla="*/ 4911 h 7866"/>
              <a:gd name="T58" fmla="*/ 4065 w 8130"/>
              <a:gd name="T59" fmla="*/ 6243 h 7866"/>
              <a:gd name="T60" fmla="*/ 6403 w 8130"/>
              <a:gd name="T61" fmla="*/ 4911 h 7866"/>
              <a:gd name="T62" fmla="*/ 7533 w 8130"/>
              <a:gd name="T63" fmla="*/ 5550 h 7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130" h="7866">
                <a:moveTo>
                  <a:pt x="6702" y="3117"/>
                </a:moveTo>
                <a:lnTo>
                  <a:pt x="8130" y="2303"/>
                </a:lnTo>
                <a:lnTo>
                  <a:pt x="4065" y="0"/>
                </a:lnTo>
                <a:lnTo>
                  <a:pt x="0" y="2303"/>
                </a:lnTo>
                <a:lnTo>
                  <a:pt x="1429" y="3117"/>
                </a:lnTo>
                <a:lnTo>
                  <a:pt x="0" y="3927"/>
                </a:lnTo>
                <a:lnTo>
                  <a:pt x="1429" y="4740"/>
                </a:lnTo>
                <a:lnTo>
                  <a:pt x="0" y="5550"/>
                </a:lnTo>
                <a:lnTo>
                  <a:pt x="4065" y="7866"/>
                </a:lnTo>
                <a:lnTo>
                  <a:pt x="8130" y="5550"/>
                </a:lnTo>
                <a:lnTo>
                  <a:pt x="6702" y="4740"/>
                </a:lnTo>
                <a:lnTo>
                  <a:pt x="8130" y="3927"/>
                </a:lnTo>
                <a:lnTo>
                  <a:pt x="6702" y="3117"/>
                </a:lnTo>
                <a:close/>
                <a:moveTo>
                  <a:pt x="4065" y="340"/>
                </a:moveTo>
                <a:lnTo>
                  <a:pt x="7533" y="2303"/>
                </a:lnTo>
                <a:lnTo>
                  <a:pt x="4065" y="4279"/>
                </a:lnTo>
                <a:lnTo>
                  <a:pt x="598" y="2303"/>
                </a:lnTo>
                <a:lnTo>
                  <a:pt x="4065" y="340"/>
                </a:lnTo>
                <a:close/>
                <a:moveTo>
                  <a:pt x="1728" y="3287"/>
                </a:moveTo>
                <a:lnTo>
                  <a:pt x="4065" y="4620"/>
                </a:lnTo>
                <a:lnTo>
                  <a:pt x="6403" y="3287"/>
                </a:lnTo>
                <a:lnTo>
                  <a:pt x="7533" y="3927"/>
                </a:lnTo>
                <a:lnTo>
                  <a:pt x="4065" y="5903"/>
                </a:lnTo>
                <a:lnTo>
                  <a:pt x="598" y="3927"/>
                </a:lnTo>
                <a:lnTo>
                  <a:pt x="1728" y="3287"/>
                </a:lnTo>
                <a:close/>
                <a:moveTo>
                  <a:pt x="7533" y="5550"/>
                </a:moveTo>
                <a:lnTo>
                  <a:pt x="4065" y="7526"/>
                </a:lnTo>
                <a:lnTo>
                  <a:pt x="598" y="5550"/>
                </a:lnTo>
                <a:lnTo>
                  <a:pt x="1728" y="4911"/>
                </a:lnTo>
                <a:lnTo>
                  <a:pt x="4065" y="6243"/>
                </a:lnTo>
                <a:lnTo>
                  <a:pt x="6403" y="4911"/>
                </a:lnTo>
                <a:lnTo>
                  <a:pt x="7533" y="555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CCAA188-1F07-4647-A737-F94D50A74E9D}"/>
              </a:ext>
            </a:extLst>
          </p:cNvPr>
          <p:cNvSpPr txBox="1"/>
          <p:nvPr/>
        </p:nvSpPr>
        <p:spPr>
          <a:xfrm>
            <a:off x="2205980" y="1106136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/>
            <a:r>
              <a:rPr lang="x-none" b="1" dirty="0"/>
              <a:t>Mô Hình </a:t>
            </a:r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x-none" b="1" dirty="0"/>
              <a:t>Client-Server </a:t>
            </a:r>
            <a:endParaRPr lang="en-US" b="1" dirty="0"/>
          </a:p>
        </p:txBody>
      </p:sp>
      <p:pic>
        <p:nvPicPr>
          <p:cNvPr id="124" name="Picture 123" descr="https://voer.edu.vn/file/37900">
            <a:extLst>
              <a:ext uri="{FF2B5EF4-FFF2-40B4-BE49-F238E27FC236}">
                <a16:creationId xmlns:a16="http://schemas.microsoft.com/office/drawing/2014/main" id="{CE56DEF7-C6BA-4792-A66E-36FEBD618D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49946"/>
            <a:ext cx="3916680" cy="3714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65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1F539002-E30C-409C-93E4-9040FF3868E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C196ED-3752-4CBB-BA56-1B75DF0E537D}"/>
              </a:ext>
            </a:extLst>
          </p:cNvPr>
          <p:cNvSpPr/>
          <p:nvPr/>
        </p:nvSpPr>
        <p:spPr>
          <a:xfrm>
            <a:off x="0" y="-1"/>
            <a:ext cx="12188825" cy="6858000"/>
          </a:xfrm>
          <a:prstGeom prst="rect">
            <a:avLst/>
          </a:prstGeom>
          <a:gradFill flip="none" rotWithShape="1">
            <a:gsLst>
              <a:gs pos="5000">
                <a:schemeClr val="accent3"/>
              </a:gs>
              <a:gs pos="100000">
                <a:schemeClr val="accent1">
                  <a:alpha val="3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F6B16-3A2D-40A1-8379-8C68FFDBF4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9956" y="1340768"/>
            <a:ext cx="10297144" cy="2664295"/>
          </a:xfrm>
        </p:spPr>
        <p:txBody>
          <a:bodyPr/>
          <a:lstStyle/>
          <a:p>
            <a:pPr algn="ctr"/>
            <a:r>
              <a:rPr lang="en-IN" sz="5500" dirty="0" smtClean="0">
                <a:solidFill>
                  <a:schemeClr val="bg1"/>
                </a:solidFill>
              </a:rPr>
              <a:t>PHÂN TÍCH VÀ THIẾT KẾ </a:t>
            </a:r>
          </a:p>
          <a:p>
            <a:pPr algn="ctr"/>
            <a:r>
              <a:rPr lang="en-IN" sz="5500" dirty="0" smtClean="0">
                <a:solidFill>
                  <a:schemeClr val="bg1"/>
                </a:solidFill>
              </a:rPr>
              <a:t>HỆ THỐNG</a:t>
            </a:r>
            <a:endParaRPr lang="en-IN" sz="5500" dirty="0">
              <a:solidFill>
                <a:schemeClr val="bg1"/>
              </a:solidFill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72BD343-1C28-44FB-93BF-75431E15CDDF}"/>
              </a:ext>
            </a:extLst>
          </p:cNvPr>
          <p:cNvSpPr/>
          <p:nvPr/>
        </p:nvSpPr>
        <p:spPr>
          <a:xfrm>
            <a:off x="693812" y="2159981"/>
            <a:ext cx="1530468" cy="1530468"/>
          </a:xfrm>
          <a:prstGeom prst="diamond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IN" sz="3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12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AA188-1F07-4647-A737-F94D50A74E9D}"/>
              </a:ext>
            </a:extLst>
          </p:cNvPr>
          <p:cNvSpPr txBox="1"/>
          <p:nvPr/>
        </p:nvSpPr>
        <p:spPr>
          <a:xfrm>
            <a:off x="1712372" y="350669"/>
            <a:ext cx="632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HỆ THỐNG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860EF22-02D3-4236-A83B-FF257182261B}"/>
              </a:ext>
            </a:extLst>
          </p:cNvPr>
          <p:cNvGrpSpPr/>
          <p:nvPr/>
        </p:nvGrpSpPr>
        <p:grpSpPr>
          <a:xfrm>
            <a:off x="405780" y="228108"/>
            <a:ext cx="1220721" cy="1032371"/>
            <a:chOff x="2422004" y="350838"/>
            <a:chExt cx="6923213" cy="585500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90BE681-7471-4F3A-8235-8DAAA3566F90}"/>
                </a:ext>
              </a:extLst>
            </p:cNvPr>
            <p:cNvGrpSpPr/>
            <p:nvPr/>
          </p:nvGrpSpPr>
          <p:grpSpPr>
            <a:xfrm>
              <a:off x="3698925" y="1485639"/>
              <a:ext cx="2413154" cy="1596293"/>
              <a:chOff x="-10442575" y="179388"/>
              <a:chExt cx="9313863" cy="6161087"/>
            </a:xfrm>
          </p:grpSpPr>
          <p:sp>
            <p:nvSpPr>
              <p:cNvPr id="109" name="Freeform 566">
                <a:extLst>
                  <a:ext uri="{FF2B5EF4-FFF2-40B4-BE49-F238E27FC236}">
                    <a16:creationId xmlns:a16="http://schemas.microsoft.com/office/drawing/2014/main" id="{6A1C5755-03CD-4598-83C4-35BC20DA6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213975" y="1098550"/>
                <a:ext cx="9085263" cy="5241925"/>
              </a:xfrm>
              <a:custGeom>
                <a:avLst/>
                <a:gdLst>
                  <a:gd name="T0" fmla="*/ 408 w 672"/>
                  <a:gd name="T1" fmla="*/ 386 h 388"/>
                  <a:gd name="T2" fmla="*/ 4 w 672"/>
                  <a:gd name="T3" fmla="*/ 153 h 388"/>
                  <a:gd name="T4" fmla="*/ 6 w 672"/>
                  <a:gd name="T5" fmla="*/ 142 h 388"/>
                  <a:gd name="T6" fmla="*/ 246 w 672"/>
                  <a:gd name="T7" fmla="*/ 4 h 388"/>
                  <a:gd name="T8" fmla="*/ 264 w 672"/>
                  <a:gd name="T9" fmla="*/ 3 h 388"/>
                  <a:gd name="T10" fmla="*/ 668 w 672"/>
                  <a:gd name="T11" fmla="*/ 236 h 388"/>
                  <a:gd name="T12" fmla="*/ 666 w 672"/>
                  <a:gd name="T13" fmla="*/ 246 h 388"/>
                  <a:gd name="T14" fmla="*/ 426 w 672"/>
                  <a:gd name="T15" fmla="*/ 385 h 388"/>
                  <a:gd name="T16" fmla="*/ 408 w 672"/>
                  <a:gd name="T17" fmla="*/ 386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388">
                    <a:moveTo>
                      <a:pt x="408" y="386"/>
                    </a:moveTo>
                    <a:cubicBezTo>
                      <a:pt x="4" y="153"/>
                      <a:pt x="4" y="153"/>
                      <a:pt x="4" y="153"/>
                    </a:cubicBezTo>
                    <a:cubicBezTo>
                      <a:pt x="0" y="150"/>
                      <a:pt x="0" y="145"/>
                      <a:pt x="6" y="142"/>
                    </a:cubicBezTo>
                    <a:cubicBezTo>
                      <a:pt x="246" y="4"/>
                      <a:pt x="246" y="4"/>
                      <a:pt x="246" y="4"/>
                    </a:cubicBezTo>
                    <a:cubicBezTo>
                      <a:pt x="251" y="0"/>
                      <a:pt x="260" y="0"/>
                      <a:pt x="264" y="3"/>
                    </a:cubicBezTo>
                    <a:cubicBezTo>
                      <a:pt x="668" y="236"/>
                      <a:pt x="668" y="236"/>
                      <a:pt x="668" y="236"/>
                    </a:cubicBezTo>
                    <a:cubicBezTo>
                      <a:pt x="672" y="238"/>
                      <a:pt x="672" y="243"/>
                      <a:pt x="666" y="246"/>
                    </a:cubicBezTo>
                    <a:cubicBezTo>
                      <a:pt x="426" y="385"/>
                      <a:pt x="426" y="385"/>
                      <a:pt x="426" y="385"/>
                    </a:cubicBezTo>
                    <a:cubicBezTo>
                      <a:pt x="420" y="388"/>
                      <a:pt x="412" y="388"/>
                      <a:pt x="408" y="386"/>
                    </a:cubicBezTo>
                  </a:path>
                </a:pathLst>
              </a:custGeom>
              <a:solidFill>
                <a:schemeClr val="accent3">
                  <a:lumMod val="50000"/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Freeform 567">
                <a:extLst>
                  <a:ext uri="{FF2B5EF4-FFF2-40B4-BE49-F238E27FC236}">
                    <a16:creationId xmlns:a16="http://schemas.microsoft.com/office/drawing/2014/main" id="{E203DAE3-FB97-4FE7-A0F6-D23F59A22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29875" y="382588"/>
                <a:ext cx="9286875" cy="5308600"/>
              </a:xfrm>
              <a:custGeom>
                <a:avLst/>
                <a:gdLst>
                  <a:gd name="T0" fmla="*/ 687 w 687"/>
                  <a:gd name="T1" fmla="*/ 228 h 393"/>
                  <a:gd name="T2" fmla="*/ 670 w 687"/>
                  <a:gd name="T3" fmla="*/ 231 h 393"/>
                  <a:gd name="T4" fmla="*/ 275 w 687"/>
                  <a:gd name="T5" fmla="*/ 3 h 393"/>
                  <a:gd name="T6" fmla="*/ 256 w 687"/>
                  <a:gd name="T7" fmla="*/ 4 h 393"/>
                  <a:gd name="T8" fmla="*/ 30 w 687"/>
                  <a:gd name="T9" fmla="*/ 134 h 393"/>
                  <a:gd name="T10" fmla="*/ 0 w 687"/>
                  <a:gd name="T11" fmla="*/ 139 h 393"/>
                  <a:gd name="T12" fmla="*/ 0 w 687"/>
                  <a:gd name="T13" fmla="*/ 149 h 393"/>
                  <a:gd name="T14" fmla="*/ 0 w 687"/>
                  <a:gd name="T15" fmla="*/ 149 h 393"/>
                  <a:gd name="T16" fmla="*/ 4 w 687"/>
                  <a:gd name="T17" fmla="*/ 154 h 393"/>
                  <a:gd name="T18" fmla="*/ 412 w 687"/>
                  <a:gd name="T19" fmla="*/ 390 h 393"/>
                  <a:gd name="T20" fmla="*/ 431 w 687"/>
                  <a:gd name="T21" fmla="*/ 389 h 393"/>
                  <a:gd name="T22" fmla="*/ 682 w 687"/>
                  <a:gd name="T23" fmla="*/ 244 h 393"/>
                  <a:gd name="T24" fmla="*/ 687 w 687"/>
                  <a:gd name="T25" fmla="*/ 238 h 393"/>
                  <a:gd name="T26" fmla="*/ 687 w 687"/>
                  <a:gd name="T27" fmla="*/ 238 h 393"/>
                  <a:gd name="T28" fmla="*/ 687 w 687"/>
                  <a:gd name="T29" fmla="*/ 22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7" h="393">
                    <a:moveTo>
                      <a:pt x="687" y="228"/>
                    </a:moveTo>
                    <a:cubicBezTo>
                      <a:pt x="670" y="231"/>
                      <a:pt x="670" y="231"/>
                      <a:pt x="670" y="231"/>
                    </a:cubicBezTo>
                    <a:cubicBezTo>
                      <a:pt x="275" y="3"/>
                      <a:pt x="275" y="3"/>
                      <a:pt x="275" y="3"/>
                    </a:cubicBezTo>
                    <a:cubicBezTo>
                      <a:pt x="270" y="0"/>
                      <a:pt x="261" y="1"/>
                      <a:pt x="256" y="4"/>
                    </a:cubicBezTo>
                    <a:cubicBezTo>
                      <a:pt x="30" y="134"/>
                      <a:pt x="30" y="134"/>
                      <a:pt x="30" y="134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51"/>
                      <a:pt x="1" y="153"/>
                      <a:pt x="4" y="154"/>
                    </a:cubicBezTo>
                    <a:cubicBezTo>
                      <a:pt x="412" y="390"/>
                      <a:pt x="412" y="390"/>
                      <a:pt x="412" y="390"/>
                    </a:cubicBezTo>
                    <a:cubicBezTo>
                      <a:pt x="417" y="393"/>
                      <a:pt x="426" y="392"/>
                      <a:pt x="431" y="389"/>
                    </a:cubicBezTo>
                    <a:cubicBezTo>
                      <a:pt x="682" y="244"/>
                      <a:pt x="682" y="244"/>
                      <a:pt x="682" y="244"/>
                    </a:cubicBezTo>
                    <a:cubicBezTo>
                      <a:pt x="685" y="243"/>
                      <a:pt x="687" y="240"/>
                      <a:pt x="687" y="238"/>
                    </a:cubicBezTo>
                    <a:cubicBezTo>
                      <a:pt x="687" y="238"/>
                      <a:pt x="687" y="238"/>
                      <a:pt x="687" y="238"/>
                    </a:cubicBezTo>
                    <a:cubicBezTo>
                      <a:pt x="687" y="228"/>
                      <a:pt x="687" y="228"/>
                      <a:pt x="687" y="228"/>
                    </a:cubicBezTo>
                  </a:path>
                </a:pathLst>
              </a:custGeom>
              <a:solidFill>
                <a:srgbClr val="312A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Freeform 568">
                <a:extLst>
                  <a:ext uri="{FF2B5EF4-FFF2-40B4-BE49-F238E27FC236}">
                    <a16:creationId xmlns:a16="http://schemas.microsoft.com/office/drawing/2014/main" id="{96CF7441-D3D9-4841-A808-8CDAB98A8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29875" y="395288"/>
                <a:ext cx="9286875" cy="5283200"/>
              </a:xfrm>
              <a:custGeom>
                <a:avLst/>
                <a:gdLst>
                  <a:gd name="T0" fmla="*/ 267 w 687"/>
                  <a:gd name="T1" fmla="*/ 0 h 391"/>
                  <a:gd name="T2" fmla="*/ 256 w 687"/>
                  <a:gd name="T3" fmla="*/ 3 h 391"/>
                  <a:gd name="T4" fmla="*/ 30 w 687"/>
                  <a:gd name="T5" fmla="*/ 133 h 391"/>
                  <a:gd name="T6" fmla="*/ 0 w 687"/>
                  <a:gd name="T7" fmla="*/ 138 h 391"/>
                  <a:gd name="T8" fmla="*/ 0 w 687"/>
                  <a:gd name="T9" fmla="*/ 148 h 391"/>
                  <a:gd name="T10" fmla="*/ 0 w 687"/>
                  <a:gd name="T11" fmla="*/ 148 h 391"/>
                  <a:gd name="T12" fmla="*/ 0 w 687"/>
                  <a:gd name="T13" fmla="*/ 148 h 391"/>
                  <a:gd name="T14" fmla="*/ 0 w 687"/>
                  <a:gd name="T15" fmla="*/ 148 h 391"/>
                  <a:gd name="T16" fmla="*/ 4 w 687"/>
                  <a:gd name="T17" fmla="*/ 153 h 391"/>
                  <a:gd name="T18" fmla="*/ 412 w 687"/>
                  <a:gd name="T19" fmla="*/ 389 h 391"/>
                  <a:gd name="T20" fmla="*/ 421 w 687"/>
                  <a:gd name="T21" fmla="*/ 391 h 391"/>
                  <a:gd name="T22" fmla="*/ 431 w 687"/>
                  <a:gd name="T23" fmla="*/ 388 h 391"/>
                  <a:gd name="T24" fmla="*/ 682 w 687"/>
                  <a:gd name="T25" fmla="*/ 243 h 391"/>
                  <a:gd name="T26" fmla="*/ 687 w 687"/>
                  <a:gd name="T27" fmla="*/ 237 h 391"/>
                  <a:gd name="T28" fmla="*/ 687 w 687"/>
                  <a:gd name="T29" fmla="*/ 237 h 391"/>
                  <a:gd name="T30" fmla="*/ 687 w 687"/>
                  <a:gd name="T31" fmla="*/ 227 h 391"/>
                  <a:gd name="T32" fmla="*/ 670 w 687"/>
                  <a:gd name="T33" fmla="*/ 230 h 391"/>
                  <a:gd name="T34" fmla="*/ 275 w 687"/>
                  <a:gd name="T35" fmla="*/ 2 h 391"/>
                  <a:gd name="T36" fmla="*/ 267 w 687"/>
                  <a:gd name="T37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87" h="391">
                    <a:moveTo>
                      <a:pt x="267" y="0"/>
                    </a:moveTo>
                    <a:cubicBezTo>
                      <a:pt x="263" y="0"/>
                      <a:pt x="259" y="1"/>
                      <a:pt x="256" y="3"/>
                    </a:cubicBezTo>
                    <a:cubicBezTo>
                      <a:pt x="30" y="133"/>
                      <a:pt x="30" y="133"/>
                      <a:pt x="30" y="133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50"/>
                      <a:pt x="1" y="152"/>
                      <a:pt x="4" y="153"/>
                    </a:cubicBezTo>
                    <a:cubicBezTo>
                      <a:pt x="412" y="389"/>
                      <a:pt x="412" y="389"/>
                      <a:pt x="412" y="389"/>
                    </a:cubicBezTo>
                    <a:cubicBezTo>
                      <a:pt x="414" y="390"/>
                      <a:pt x="417" y="391"/>
                      <a:pt x="421" y="391"/>
                    </a:cubicBezTo>
                    <a:cubicBezTo>
                      <a:pt x="424" y="391"/>
                      <a:pt x="428" y="390"/>
                      <a:pt x="431" y="388"/>
                    </a:cubicBezTo>
                    <a:cubicBezTo>
                      <a:pt x="682" y="243"/>
                      <a:pt x="682" y="243"/>
                      <a:pt x="682" y="243"/>
                    </a:cubicBezTo>
                    <a:cubicBezTo>
                      <a:pt x="685" y="242"/>
                      <a:pt x="687" y="239"/>
                      <a:pt x="687" y="237"/>
                    </a:cubicBezTo>
                    <a:cubicBezTo>
                      <a:pt x="687" y="237"/>
                      <a:pt x="687" y="237"/>
                      <a:pt x="687" y="237"/>
                    </a:cubicBezTo>
                    <a:cubicBezTo>
                      <a:pt x="687" y="227"/>
                      <a:pt x="687" y="227"/>
                      <a:pt x="687" y="227"/>
                    </a:cubicBezTo>
                    <a:cubicBezTo>
                      <a:pt x="670" y="230"/>
                      <a:pt x="670" y="230"/>
                      <a:pt x="670" y="230"/>
                    </a:cubicBezTo>
                    <a:cubicBezTo>
                      <a:pt x="275" y="2"/>
                      <a:pt x="275" y="2"/>
                      <a:pt x="275" y="2"/>
                    </a:cubicBezTo>
                    <a:cubicBezTo>
                      <a:pt x="273" y="1"/>
                      <a:pt x="270" y="0"/>
                      <a:pt x="267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Freeform 569">
                <a:extLst>
                  <a:ext uri="{FF2B5EF4-FFF2-40B4-BE49-F238E27FC236}">
                    <a16:creationId xmlns:a16="http://schemas.microsoft.com/office/drawing/2014/main" id="{B3ED47FA-7285-445E-A2D1-8E6F7A13B2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29875" y="2314575"/>
                <a:ext cx="9286875" cy="3322637"/>
              </a:xfrm>
              <a:custGeom>
                <a:avLst/>
                <a:gdLst>
                  <a:gd name="T0" fmla="*/ 682 w 687"/>
                  <a:gd name="T1" fmla="*/ 95 h 246"/>
                  <a:gd name="T2" fmla="*/ 431 w 687"/>
                  <a:gd name="T3" fmla="*/ 240 h 246"/>
                  <a:gd name="T4" fmla="*/ 412 w 687"/>
                  <a:gd name="T5" fmla="*/ 241 h 246"/>
                  <a:gd name="T6" fmla="*/ 4 w 687"/>
                  <a:gd name="T7" fmla="*/ 5 h 246"/>
                  <a:gd name="T8" fmla="*/ 0 w 687"/>
                  <a:gd name="T9" fmla="*/ 0 h 246"/>
                  <a:gd name="T10" fmla="*/ 0 w 687"/>
                  <a:gd name="T11" fmla="*/ 0 h 246"/>
                  <a:gd name="T12" fmla="*/ 0 w 687"/>
                  <a:gd name="T13" fmla="*/ 3 h 246"/>
                  <a:gd name="T14" fmla="*/ 0 w 687"/>
                  <a:gd name="T15" fmla="*/ 3 h 246"/>
                  <a:gd name="T16" fmla="*/ 4 w 687"/>
                  <a:gd name="T17" fmla="*/ 7 h 246"/>
                  <a:gd name="T18" fmla="*/ 412 w 687"/>
                  <a:gd name="T19" fmla="*/ 243 h 246"/>
                  <a:gd name="T20" fmla="*/ 431 w 687"/>
                  <a:gd name="T21" fmla="*/ 243 h 246"/>
                  <a:gd name="T22" fmla="*/ 682 w 687"/>
                  <a:gd name="T23" fmla="*/ 98 h 246"/>
                  <a:gd name="T24" fmla="*/ 687 w 687"/>
                  <a:gd name="T25" fmla="*/ 92 h 246"/>
                  <a:gd name="T26" fmla="*/ 687 w 687"/>
                  <a:gd name="T27" fmla="*/ 92 h 246"/>
                  <a:gd name="T28" fmla="*/ 687 w 687"/>
                  <a:gd name="T29" fmla="*/ 89 h 246"/>
                  <a:gd name="T30" fmla="*/ 687 w 687"/>
                  <a:gd name="T31" fmla="*/ 89 h 246"/>
                  <a:gd name="T32" fmla="*/ 682 w 687"/>
                  <a:gd name="T33" fmla="*/ 95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246">
                    <a:moveTo>
                      <a:pt x="682" y="95"/>
                    </a:moveTo>
                    <a:cubicBezTo>
                      <a:pt x="431" y="240"/>
                      <a:pt x="431" y="240"/>
                      <a:pt x="431" y="240"/>
                    </a:cubicBezTo>
                    <a:cubicBezTo>
                      <a:pt x="426" y="243"/>
                      <a:pt x="417" y="244"/>
                      <a:pt x="412" y="241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" y="4"/>
                      <a:pt x="0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6"/>
                      <a:pt x="4" y="7"/>
                    </a:cubicBezTo>
                    <a:cubicBezTo>
                      <a:pt x="412" y="243"/>
                      <a:pt x="412" y="243"/>
                      <a:pt x="412" y="243"/>
                    </a:cubicBezTo>
                    <a:cubicBezTo>
                      <a:pt x="417" y="246"/>
                      <a:pt x="426" y="246"/>
                      <a:pt x="431" y="243"/>
                    </a:cubicBezTo>
                    <a:cubicBezTo>
                      <a:pt x="682" y="98"/>
                      <a:pt x="682" y="98"/>
                      <a:pt x="682" y="98"/>
                    </a:cubicBezTo>
                    <a:cubicBezTo>
                      <a:pt x="685" y="96"/>
                      <a:pt x="687" y="94"/>
                      <a:pt x="687" y="92"/>
                    </a:cubicBezTo>
                    <a:cubicBezTo>
                      <a:pt x="687" y="92"/>
                      <a:pt x="687" y="92"/>
                      <a:pt x="687" y="92"/>
                    </a:cubicBezTo>
                    <a:cubicBezTo>
                      <a:pt x="687" y="89"/>
                      <a:pt x="687" y="89"/>
                      <a:pt x="687" y="89"/>
                    </a:cubicBezTo>
                    <a:cubicBezTo>
                      <a:pt x="687" y="89"/>
                      <a:pt x="687" y="89"/>
                      <a:pt x="687" y="89"/>
                    </a:cubicBezTo>
                    <a:cubicBezTo>
                      <a:pt x="687" y="91"/>
                      <a:pt x="685" y="94"/>
                      <a:pt x="682" y="9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Freeform 570">
                <a:extLst>
                  <a:ext uri="{FF2B5EF4-FFF2-40B4-BE49-F238E27FC236}">
                    <a16:creationId xmlns:a16="http://schemas.microsoft.com/office/drawing/2014/main" id="{0CF14354-58CB-47A1-A7ED-3E657C6AF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42575" y="179388"/>
                <a:ext cx="9313863" cy="5376862"/>
              </a:xfrm>
              <a:custGeom>
                <a:avLst/>
                <a:gdLst>
                  <a:gd name="T0" fmla="*/ 413 w 689"/>
                  <a:gd name="T1" fmla="*/ 395 h 398"/>
                  <a:gd name="T2" fmla="*/ 5 w 689"/>
                  <a:gd name="T3" fmla="*/ 159 h 398"/>
                  <a:gd name="T4" fmla="*/ 6 w 689"/>
                  <a:gd name="T5" fmla="*/ 148 h 398"/>
                  <a:gd name="T6" fmla="*/ 257 w 689"/>
                  <a:gd name="T7" fmla="*/ 3 h 398"/>
                  <a:gd name="T8" fmla="*/ 276 w 689"/>
                  <a:gd name="T9" fmla="*/ 3 h 398"/>
                  <a:gd name="T10" fmla="*/ 684 w 689"/>
                  <a:gd name="T11" fmla="*/ 239 h 398"/>
                  <a:gd name="T12" fmla="*/ 683 w 689"/>
                  <a:gd name="T13" fmla="*/ 250 h 398"/>
                  <a:gd name="T14" fmla="*/ 432 w 689"/>
                  <a:gd name="T15" fmla="*/ 394 h 398"/>
                  <a:gd name="T16" fmla="*/ 413 w 689"/>
                  <a:gd name="T17" fmla="*/ 39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9" h="398">
                    <a:moveTo>
                      <a:pt x="413" y="395"/>
                    </a:moveTo>
                    <a:cubicBezTo>
                      <a:pt x="5" y="159"/>
                      <a:pt x="5" y="159"/>
                      <a:pt x="5" y="159"/>
                    </a:cubicBezTo>
                    <a:cubicBezTo>
                      <a:pt x="0" y="156"/>
                      <a:pt x="0" y="151"/>
                      <a:pt x="6" y="148"/>
                    </a:cubicBezTo>
                    <a:cubicBezTo>
                      <a:pt x="257" y="3"/>
                      <a:pt x="257" y="3"/>
                      <a:pt x="257" y="3"/>
                    </a:cubicBezTo>
                    <a:cubicBezTo>
                      <a:pt x="262" y="0"/>
                      <a:pt x="271" y="0"/>
                      <a:pt x="276" y="3"/>
                    </a:cubicBezTo>
                    <a:cubicBezTo>
                      <a:pt x="684" y="239"/>
                      <a:pt x="684" y="239"/>
                      <a:pt x="684" y="239"/>
                    </a:cubicBezTo>
                    <a:cubicBezTo>
                      <a:pt x="689" y="241"/>
                      <a:pt x="689" y="246"/>
                      <a:pt x="683" y="250"/>
                    </a:cubicBezTo>
                    <a:cubicBezTo>
                      <a:pt x="432" y="394"/>
                      <a:pt x="432" y="394"/>
                      <a:pt x="432" y="394"/>
                    </a:cubicBezTo>
                    <a:cubicBezTo>
                      <a:pt x="427" y="398"/>
                      <a:pt x="418" y="398"/>
                      <a:pt x="413" y="395"/>
                    </a:cubicBezTo>
                    <a:close/>
                  </a:path>
                </a:pathLst>
              </a:custGeom>
              <a:gradFill>
                <a:gsLst>
                  <a:gs pos="18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96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Freeform 571">
                <a:extLst>
                  <a:ext uri="{FF2B5EF4-FFF2-40B4-BE49-F238E27FC236}">
                    <a16:creationId xmlns:a16="http://schemas.microsoft.com/office/drawing/2014/main" id="{A836E17B-E49B-4EBA-B1AC-7CE6B8FEB1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73438" y="4827588"/>
                <a:ext cx="41275" cy="53975"/>
              </a:xfrm>
              <a:custGeom>
                <a:avLst/>
                <a:gdLst>
                  <a:gd name="T0" fmla="*/ 0 w 3"/>
                  <a:gd name="T1" fmla="*/ 3 h 4"/>
                  <a:gd name="T2" fmla="*/ 2 w 3"/>
                  <a:gd name="T3" fmla="*/ 4 h 4"/>
                  <a:gd name="T4" fmla="*/ 3 w 3"/>
                  <a:gd name="T5" fmla="*/ 1 h 4"/>
                  <a:gd name="T6" fmla="*/ 2 w 3"/>
                  <a:gd name="T7" fmla="*/ 0 h 4"/>
                  <a:gd name="T8" fmla="*/ 0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3"/>
                    </a:moveTo>
                    <a:cubicBezTo>
                      <a:pt x="0" y="4"/>
                      <a:pt x="1" y="4"/>
                      <a:pt x="2" y="4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Freeform 572">
                <a:extLst>
                  <a:ext uri="{FF2B5EF4-FFF2-40B4-BE49-F238E27FC236}">
                    <a16:creationId xmlns:a16="http://schemas.microsoft.com/office/drawing/2014/main" id="{B21CFAAD-030A-4A94-B629-34F75D9019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454400" y="4867275"/>
                <a:ext cx="41275" cy="68262"/>
              </a:xfrm>
              <a:custGeom>
                <a:avLst/>
                <a:gdLst>
                  <a:gd name="T0" fmla="*/ 0 w 3"/>
                  <a:gd name="T1" fmla="*/ 4 h 5"/>
                  <a:gd name="T2" fmla="*/ 2 w 3"/>
                  <a:gd name="T3" fmla="*/ 5 h 5"/>
                  <a:gd name="T4" fmla="*/ 3 w 3"/>
                  <a:gd name="T5" fmla="*/ 2 h 5"/>
                  <a:gd name="T6" fmla="*/ 2 w 3"/>
                  <a:gd name="T7" fmla="*/ 1 h 5"/>
                  <a:gd name="T8" fmla="*/ 0 w 3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4"/>
                    </a:moveTo>
                    <a:cubicBezTo>
                      <a:pt x="0" y="5"/>
                      <a:pt x="1" y="5"/>
                      <a:pt x="2" y="5"/>
                    </a:cubicBezTo>
                    <a:cubicBezTo>
                      <a:pt x="2" y="4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1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Freeform 573">
                <a:extLst>
                  <a:ext uri="{FF2B5EF4-FFF2-40B4-BE49-F238E27FC236}">
                    <a16:creationId xmlns:a16="http://schemas.microsoft.com/office/drawing/2014/main" id="{5A743830-57EB-4B2F-A043-D8D4786D6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535363" y="4921250"/>
                <a:ext cx="41275" cy="68262"/>
              </a:xfrm>
              <a:custGeom>
                <a:avLst/>
                <a:gdLst>
                  <a:gd name="T0" fmla="*/ 0 w 3"/>
                  <a:gd name="T1" fmla="*/ 3 h 5"/>
                  <a:gd name="T2" fmla="*/ 1 w 3"/>
                  <a:gd name="T3" fmla="*/ 4 h 5"/>
                  <a:gd name="T4" fmla="*/ 3 w 3"/>
                  <a:gd name="T5" fmla="*/ 1 h 5"/>
                  <a:gd name="T6" fmla="*/ 1 w 3"/>
                  <a:gd name="T7" fmla="*/ 1 h 5"/>
                  <a:gd name="T8" fmla="*/ 0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4"/>
                      <a:pt x="0" y="5"/>
                      <a:pt x="1" y="4"/>
                    </a:cubicBezTo>
                    <a:cubicBezTo>
                      <a:pt x="2" y="4"/>
                      <a:pt x="3" y="2"/>
                      <a:pt x="3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Freeform 574">
                <a:extLst>
                  <a:ext uri="{FF2B5EF4-FFF2-40B4-BE49-F238E27FC236}">
                    <a16:creationId xmlns:a16="http://schemas.microsoft.com/office/drawing/2014/main" id="{A7CE957C-E484-4CB6-883C-69296E586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7100" y="4151313"/>
                <a:ext cx="41275" cy="53975"/>
              </a:xfrm>
              <a:custGeom>
                <a:avLst/>
                <a:gdLst>
                  <a:gd name="T0" fmla="*/ 0 w 3"/>
                  <a:gd name="T1" fmla="*/ 3 h 4"/>
                  <a:gd name="T2" fmla="*/ 2 w 3"/>
                  <a:gd name="T3" fmla="*/ 4 h 4"/>
                  <a:gd name="T4" fmla="*/ 3 w 3"/>
                  <a:gd name="T5" fmla="*/ 1 h 4"/>
                  <a:gd name="T6" fmla="*/ 2 w 3"/>
                  <a:gd name="T7" fmla="*/ 0 h 4"/>
                  <a:gd name="T8" fmla="*/ 0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3"/>
                    </a:moveTo>
                    <a:cubicBezTo>
                      <a:pt x="0" y="4"/>
                      <a:pt x="1" y="4"/>
                      <a:pt x="2" y="4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Freeform 575">
                <a:extLst>
                  <a:ext uri="{FF2B5EF4-FFF2-40B4-BE49-F238E27FC236}">
                    <a16:creationId xmlns:a16="http://schemas.microsoft.com/office/drawing/2014/main" id="{867CB454-DAA2-41F9-BA65-8EA0D33F4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78063" y="4192588"/>
                <a:ext cx="39688" cy="66675"/>
              </a:xfrm>
              <a:custGeom>
                <a:avLst/>
                <a:gdLst>
                  <a:gd name="T0" fmla="*/ 0 w 3"/>
                  <a:gd name="T1" fmla="*/ 4 h 5"/>
                  <a:gd name="T2" fmla="*/ 1 w 3"/>
                  <a:gd name="T3" fmla="*/ 4 h 5"/>
                  <a:gd name="T4" fmla="*/ 3 w 3"/>
                  <a:gd name="T5" fmla="*/ 2 h 5"/>
                  <a:gd name="T6" fmla="*/ 1 w 3"/>
                  <a:gd name="T7" fmla="*/ 1 h 5"/>
                  <a:gd name="T8" fmla="*/ 0 w 3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4"/>
                    </a:moveTo>
                    <a:cubicBezTo>
                      <a:pt x="0" y="5"/>
                      <a:pt x="1" y="5"/>
                      <a:pt x="1" y="4"/>
                    </a:cubicBezTo>
                    <a:cubicBezTo>
                      <a:pt x="2" y="4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1" y="1"/>
                      <a:pt x="0" y="2"/>
                      <a:pt x="0" y="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Freeform 576">
                <a:extLst>
                  <a:ext uri="{FF2B5EF4-FFF2-40B4-BE49-F238E27FC236}">
                    <a16:creationId xmlns:a16="http://schemas.microsoft.com/office/drawing/2014/main" id="{B3FEF27A-FE69-4DE6-9489-A3B34BEB0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73313" y="4246563"/>
                <a:ext cx="53975" cy="66675"/>
              </a:xfrm>
              <a:custGeom>
                <a:avLst/>
                <a:gdLst>
                  <a:gd name="T0" fmla="*/ 0 w 4"/>
                  <a:gd name="T1" fmla="*/ 3 h 5"/>
                  <a:gd name="T2" fmla="*/ 2 w 4"/>
                  <a:gd name="T3" fmla="*/ 4 h 5"/>
                  <a:gd name="T4" fmla="*/ 4 w 4"/>
                  <a:gd name="T5" fmla="*/ 1 h 5"/>
                  <a:gd name="T6" fmla="*/ 2 w 4"/>
                  <a:gd name="T7" fmla="*/ 0 h 5"/>
                  <a:gd name="T8" fmla="*/ 0 w 4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3"/>
                    </a:moveTo>
                    <a:cubicBezTo>
                      <a:pt x="0" y="4"/>
                      <a:pt x="1" y="5"/>
                      <a:pt x="2" y="4"/>
                    </a:cubicBezTo>
                    <a:cubicBezTo>
                      <a:pt x="3" y="4"/>
                      <a:pt x="4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Freeform 577">
                <a:extLst>
                  <a:ext uri="{FF2B5EF4-FFF2-40B4-BE49-F238E27FC236}">
                    <a16:creationId xmlns:a16="http://schemas.microsoft.com/office/drawing/2014/main" id="{722434F7-D023-46CB-8C77-36A6D80DB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40050" y="4489450"/>
                <a:ext cx="188913" cy="161925"/>
              </a:xfrm>
              <a:custGeom>
                <a:avLst/>
                <a:gdLst>
                  <a:gd name="T0" fmla="*/ 0 w 14"/>
                  <a:gd name="T1" fmla="*/ 10 h 12"/>
                  <a:gd name="T2" fmla="*/ 0 w 14"/>
                  <a:gd name="T3" fmla="*/ 10 h 12"/>
                  <a:gd name="T4" fmla="*/ 1 w 14"/>
                  <a:gd name="T5" fmla="*/ 11 h 12"/>
                  <a:gd name="T6" fmla="*/ 13 w 14"/>
                  <a:gd name="T7" fmla="*/ 5 h 12"/>
                  <a:gd name="T8" fmla="*/ 14 w 14"/>
                  <a:gd name="T9" fmla="*/ 1 h 12"/>
                  <a:gd name="T10" fmla="*/ 13 w 14"/>
                  <a:gd name="T11" fmla="*/ 0 h 12"/>
                  <a:gd name="T12" fmla="*/ 1 w 14"/>
                  <a:gd name="T13" fmla="*/ 7 h 12"/>
                  <a:gd name="T14" fmla="*/ 0 w 14"/>
                  <a:gd name="T1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2"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1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3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9"/>
                      <a:pt x="0" y="1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8F7DBC-C2D0-4C9F-8A70-CC6AA9357FF7}"/>
                </a:ext>
              </a:extLst>
            </p:cNvPr>
            <p:cNvSpPr/>
            <p:nvPr/>
          </p:nvSpPr>
          <p:spPr>
            <a:xfrm>
              <a:off x="4636008" y="1912072"/>
              <a:ext cx="561612" cy="359749"/>
            </a:xfrm>
            <a:prstGeom prst="ellipse">
              <a:avLst/>
            </a:prstGeom>
            <a:noFill/>
            <a:ln w="38100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6848B2E-C4BC-4EF9-A197-D06603ABDDEF}"/>
                </a:ext>
              </a:extLst>
            </p:cNvPr>
            <p:cNvSpPr/>
            <p:nvPr/>
          </p:nvSpPr>
          <p:spPr>
            <a:xfrm>
              <a:off x="4314503" y="1706104"/>
              <a:ext cx="1204700" cy="771686"/>
            </a:xfrm>
            <a:prstGeom prst="ellipse">
              <a:avLst/>
            </a:prstGeom>
            <a:noFill/>
            <a:ln w="38100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 581">
              <a:extLst>
                <a:ext uri="{FF2B5EF4-FFF2-40B4-BE49-F238E27FC236}">
                  <a16:creationId xmlns:a16="http://schemas.microsoft.com/office/drawing/2014/main" id="{0E1701AB-0908-4550-927B-3AB10A768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8" y="350838"/>
              <a:ext cx="2006600" cy="1847850"/>
            </a:xfrm>
            <a:custGeom>
              <a:avLst/>
              <a:gdLst>
                <a:gd name="T0" fmla="*/ 2 w 532"/>
                <a:gd name="T1" fmla="*/ 492 h 492"/>
                <a:gd name="T2" fmla="*/ 0 w 532"/>
                <a:gd name="T3" fmla="*/ 490 h 492"/>
                <a:gd name="T4" fmla="*/ 0 w 532"/>
                <a:gd name="T5" fmla="*/ 2 h 492"/>
                <a:gd name="T6" fmla="*/ 1 w 532"/>
                <a:gd name="T7" fmla="*/ 1 h 492"/>
                <a:gd name="T8" fmla="*/ 3 w 532"/>
                <a:gd name="T9" fmla="*/ 1 h 492"/>
                <a:gd name="T10" fmla="*/ 530 w 532"/>
                <a:gd name="T11" fmla="*/ 305 h 492"/>
                <a:gd name="T12" fmla="*/ 531 w 532"/>
                <a:gd name="T13" fmla="*/ 307 h 492"/>
                <a:gd name="T14" fmla="*/ 528 w 532"/>
                <a:gd name="T15" fmla="*/ 308 h 492"/>
                <a:gd name="T16" fmla="*/ 4 w 532"/>
                <a:gd name="T17" fmla="*/ 6 h 492"/>
                <a:gd name="T18" fmla="*/ 4 w 532"/>
                <a:gd name="T19" fmla="*/ 490 h 492"/>
                <a:gd name="T20" fmla="*/ 2 w 532"/>
                <a:gd name="T21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492">
                  <a:moveTo>
                    <a:pt x="2" y="492"/>
                  </a:moveTo>
                  <a:cubicBezTo>
                    <a:pt x="1" y="492"/>
                    <a:pt x="0" y="491"/>
                    <a:pt x="0" y="49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530" y="305"/>
                    <a:pt x="530" y="305"/>
                    <a:pt x="530" y="305"/>
                  </a:cubicBezTo>
                  <a:cubicBezTo>
                    <a:pt x="531" y="305"/>
                    <a:pt x="532" y="306"/>
                    <a:pt x="531" y="307"/>
                  </a:cubicBezTo>
                  <a:cubicBezTo>
                    <a:pt x="531" y="308"/>
                    <a:pt x="529" y="309"/>
                    <a:pt x="528" y="308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490"/>
                    <a:pt x="4" y="490"/>
                    <a:pt x="4" y="490"/>
                  </a:cubicBezTo>
                  <a:cubicBezTo>
                    <a:pt x="4" y="491"/>
                    <a:pt x="3" y="492"/>
                    <a:pt x="2" y="49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81C4D97-01EB-4E63-BBFD-A6061F1F2DEB}"/>
                </a:ext>
              </a:extLst>
            </p:cNvPr>
            <p:cNvGrpSpPr/>
            <p:nvPr/>
          </p:nvGrpSpPr>
          <p:grpSpPr>
            <a:xfrm>
              <a:off x="7319217" y="3721179"/>
              <a:ext cx="2026000" cy="1460783"/>
              <a:chOff x="-8044685" y="-1243261"/>
              <a:chExt cx="10037763" cy="7237413"/>
            </a:xfrm>
          </p:grpSpPr>
          <p:sp>
            <p:nvSpPr>
              <p:cNvPr id="97" name="Freeform 551">
                <a:extLst>
                  <a:ext uri="{FF2B5EF4-FFF2-40B4-BE49-F238E27FC236}">
                    <a16:creationId xmlns:a16="http://schemas.microsoft.com/office/drawing/2014/main" id="{2147EBB6-FA67-449B-895E-300E83F02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30347" y="437902"/>
                <a:ext cx="9623425" cy="5556250"/>
              </a:xfrm>
              <a:custGeom>
                <a:avLst/>
                <a:gdLst>
                  <a:gd name="T0" fmla="*/ 130 w 395"/>
                  <a:gd name="T1" fmla="*/ 225 h 228"/>
                  <a:gd name="T2" fmla="*/ 5 w 395"/>
                  <a:gd name="T3" fmla="*/ 153 h 228"/>
                  <a:gd name="T4" fmla="*/ 6 w 395"/>
                  <a:gd name="T5" fmla="*/ 142 h 228"/>
                  <a:gd name="T6" fmla="*/ 246 w 395"/>
                  <a:gd name="T7" fmla="*/ 3 h 228"/>
                  <a:gd name="T8" fmla="*/ 265 w 395"/>
                  <a:gd name="T9" fmla="*/ 2 h 228"/>
                  <a:gd name="T10" fmla="*/ 390 w 395"/>
                  <a:gd name="T11" fmla="*/ 75 h 228"/>
                  <a:gd name="T12" fmla="*/ 389 w 395"/>
                  <a:gd name="T13" fmla="*/ 85 h 228"/>
                  <a:gd name="T14" fmla="*/ 148 w 395"/>
                  <a:gd name="T15" fmla="*/ 224 h 228"/>
                  <a:gd name="T16" fmla="*/ 130 w 395"/>
                  <a:gd name="T17" fmla="*/ 225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5" h="228">
                    <a:moveTo>
                      <a:pt x="130" y="225"/>
                    </a:moveTo>
                    <a:cubicBezTo>
                      <a:pt x="5" y="153"/>
                      <a:pt x="5" y="153"/>
                      <a:pt x="5" y="153"/>
                    </a:cubicBezTo>
                    <a:cubicBezTo>
                      <a:pt x="0" y="150"/>
                      <a:pt x="1" y="145"/>
                      <a:pt x="6" y="142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52" y="0"/>
                      <a:pt x="260" y="0"/>
                      <a:pt x="265" y="2"/>
                    </a:cubicBezTo>
                    <a:cubicBezTo>
                      <a:pt x="390" y="75"/>
                      <a:pt x="390" y="75"/>
                      <a:pt x="390" y="75"/>
                    </a:cubicBezTo>
                    <a:cubicBezTo>
                      <a:pt x="395" y="78"/>
                      <a:pt x="394" y="82"/>
                      <a:pt x="389" y="85"/>
                    </a:cubicBezTo>
                    <a:cubicBezTo>
                      <a:pt x="148" y="224"/>
                      <a:pt x="148" y="224"/>
                      <a:pt x="148" y="224"/>
                    </a:cubicBezTo>
                    <a:cubicBezTo>
                      <a:pt x="143" y="227"/>
                      <a:pt x="135" y="228"/>
                      <a:pt x="130" y="225"/>
                    </a:cubicBezTo>
                  </a:path>
                </a:pathLst>
              </a:custGeom>
              <a:solidFill>
                <a:schemeClr val="accent3">
                  <a:lumMod val="50000"/>
                  <a:alpha val="7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Freeform 552">
                <a:extLst>
                  <a:ext uri="{FF2B5EF4-FFF2-40B4-BE49-F238E27FC236}">
                    <a16:creationId xmlns:a16="http://schemas.microsoft.com/office/drawing/2014/main" id="{B08B23A8-BD91-47A8-A10C-20FABF9BA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95472" y="-852735"/>
                <a:ext cx="9940925" cy="5653088"/>
              </a:xfrm>
              <a:custGeom>
                <a:avLst/>
                <a:gdLst>
                  <a:gd name="T0" fmla="*/ 408 w 408"/>
                  <a:gd name="T1" fmla="*/ 68 h 232"/>
                  <a:gd name="T2" fmla="*/ 392 w 408"/>
                  <a:gd name="T3" fmla="*/ 70 h 232"/>
                  <a:gd name="T4" fmla="*/ 274 w 408"/>
                  <a:gd name="T5" fmla="*/ 3 h 232"/>
                  <a:gd name="T6" fmla="*/ 255 w 408"/>
                  <a:gd name="T7" fmla="*/ 3 h 232"/>
                  <a:gd name="T8" fmla="*/ 29 w 408"/>
                  <a:gd name="T9" fmla="*/ 134 h 232"/>
                  <a:gd name="T10" fmla="*/ 0 w 408"/>
                  <a:gd name="T11" fmla="*/ 139 h 232"/>
                  <a:gd name="T12" fmla="*/ 0 w 408"/>
                  <a:gd name="T13" fmla="*/ 149 h 232"/>
                  <a:gd name="T14" fmla="*/ 0 w 408"/>
                  <a:gd name="T15" fmla="*/ 149 h 232"/>
                  <a:gd name="T16" fmla="*/ 3 w 408"/>
                  <a:gd name="T17" fmla="*/ 154 h 232"/>
                  <a:gd name="T18" fmla="*/ 134 w 408"/>
                  <a:gd name="T19" fmla="*/ 229 h 232"/>
                  <a:gd name="T20" fmla="*/ 153 w 408"/>
                  <a:gd name="T21" fmla="*/ 228 h 232"/>
                  <a:gd name="T22" fmla="*/ 404 w 408"/>
                  <a:gd name="T23" fmla="*/ 84 h 232"/>
                  <a:gd name="T24" fmla="*/ 408 w 408"/>
                  <a:gd name="T25" fmla="*/ 77 h 232"/>
                  <a:gd name="T26" fmla="*/ 408 w 408"/>
                  <a:gd name="T27" fmla="*/ 77 h 232"/>
                  <a:gd name="T28" fmla="*/ 408 w 408"/>
                  <a:gd name="T29" fmla="*/ 6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8" h="232">
                    <a:moveTo>
                      <a:pt x="408" y="68"/>
                    </a:moveTo>
                    <a:cubicBezTo>
                      <a:pt x="392" y="70"/>
                      <a:pt x="392" y="70"/>
                      <a:pt x="392" y="70"/>
                    </a:cubicBezTo>
                    <a:cubicBezTo>
                      <a:pt x="274" y="3"/>
                      <a:pt x="274" y="3"/>
                      <a:pt x="274" y="3"/>
                    </a:cubicBezTo>
                    <a:cubicBezTo>
                      <a:pt x="269" y="0"/>
                      <a:pt x="261" y="0"/>
                      <a:pt x="255" y="3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50"/>
                      <a:pt x="1" y="152"/>
                      <a:pt x="3" y="154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9" y="232"/>
                      <a:pt x="147" y="232"/>
                      <a:pt x="153" y="228"/>
                    </a:cubicBezTo>
                    <a:cubicBezTo>
                      <a:pt x="404" y="84"/>
                      <a:pt x="404" y="84"/>
                      <a:pt x="404" y="84"/>
                    </a:cubicBezTo>
                    <a:cubicBezTo>
                      <a:pt x="407" y="82"/>
                      <a:pt x="408" y="79"/>
                      <a:pt x="408" y="77"/>
                    </a:cubicBezTo>
                    <a:cubicBezTo>
                      <a:pt x="408" y="77"/>
                      <a:pt x="408" y="77"/>
                      <a:pt x="408" y="77"/>
                    </a:cubicBezTo>
                    <a:cubicBezTo>
                      <a:pt x="408" y="68"/>
                      <a:pt x="408" y="68"/>
                      <a:pt x="408" y="68"/>
                    </a:cubicBezTo>
                  </a:path>
                </a:pathLst>
              </a:custGeom>
              <a:solidFill>
                <a:srgbClr val="312A9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Freeform 553">
                <a:extLst>
                  <a:ext uri="{FF2B5EF4-FFF2-40B4-BE49-F238E27FC236}">
                    <a16:creationId xmlns:a16="http://schemas.microsoft.com/office/drawing/2014/main" id="{77068764-CC68-49C0-ABF7-3D8B2F5E4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95472" y="-828923"/>
                <a:ext cx="9940925" cy="5605463"/>
              </a:xfrm>
              <a:custGeom>
                <a:avLst/>
                <a:gdLst>
                  <a:gd name="T0" fmla="*/ 266 w 408"/>
                  <a:gd name="T1" fmla="*/ 0 h 230"/>
                  <a:gd name="T2" fmla="*/ 255 w 408"/>
                  <a:gd name="T3" fmla="*/ 2 h 230"/>
                  <a:gd name="T4" fmla="*/ 29 w 408"/>
                  <a:gd name="T5" fmla="*/ 133 h 230"/>
                  <a:gd name="T6" fmla="*/ 0 w 408"/>
                  <a:gd name="T7" fmla="*/ 138 h 230"/>
                  <a:gd name="T8" fmla="*/ 0 w 408"/>
                  <a:gd name="T9" fmla="*/ 148 h 230"/>
                  <a:gd name="T10" fmla="*/ 0 w 408"/>
                  <a:gd name="T11" fmla="*/ 148 h 230"/>
                  <a:gd name="T12" fmla="*/ 0 w 408"/>
                  <a:gd name="T13" fmla="*/ 148 h 230"/>
                  <a:gd name="T14" fmla="*/ 0 w 408"/>
                  <a:gd name="T15" fmla="*/ 148 h 230"/>
                  <a:gd name="T16" fmla="*/ 3 w 408"/>
                  <a:gd name="T17" fmla="*/ 153 h 230"/>
                  <a:gd name="T18" fmla="*/ 134 w 408"/>
                  <a:gd name="T19" fmla="*/ 228 h 230"/>
                  <a:gd name="T20" fmla="*/ 142 w 408"/>
                  <a:gd name="T21" fmla="*/ 230 h 230"/>
                  <a:gd name="T22" fmla="*/ 153 w 408"/>
                  <a:gd name="T23" fmla="*/ 227 h 230"/>
                  <a:gd name="T24" fmla="*/ 404 w 408"/>
                  <a:gd name="T25" fmla="*/ 83 h 230"/>
                  <a:gd name="T26" fmla="*/ 408 w 408"/>
                  <a:gd name="T27" fmla="*/ 76 h 230"/>
                  <a:gd name="T28" fmla="*/ 408 w 408"/>
                  <a:gd name="T29" fmla="*/ 76 h 230"/>
                  <a:gd name="T30" fmla="*/ 408 w 408"/>
                  <a:gd name="T31" fmla="*/ 67 h 230"/>
                  <a:gd name="T32" fmla="*/ 392 w 408"/>
                  <a:gd name="T33" fmla="*/ 69 h 230"/>
                  <a:gd name="T34" fmla="*/ 274 w 408"/>
                  <a:gd name="T35" fmla="*/ 2 h 230"/>
                  <a:gd name="T36" fmla="*/ 266 w 408"/>
                  <a:gd name="T3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8" h="230">
                    <a:moveTo>
                      <a:pt x="266" y="0"/>
                    </a:moveTo>
                    <a:cubicBezTo>
                      <a:pt x="262" y="0"/>
                      <a:pt x="258" y="1"/>
                      <a:pt x="255" y="2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50"/>
                      <a:pt x="1" y="151"/>
                      <a:pt x="3" y="153"/>
                    </a:cubicBezTo>
                    <a:cubicBezTo>
                      <a:pt x="134" y="228"/>
                      <a:pt x="134" y="228"/>
                      <a:pt x="134" y="228"/>
                    </a:cubicBezTo>
                    <a:cubicBezTo>
                      <a:pt x="136" y="229"/>
                      <a:pt x="139" y="230"/>
                      <a:pt x="142" y="230"/>
                    </a:cubicBezTo>
                    <a:cubicBezTo>
                      <a:pt x="146" y="230"/>
                      <a:pt x="150" y="229"/>
                      <a:pt x="153" y="227"/>
                    </a:cubicBezTo>
                    <a:cubicBezTo>
                      <a:pt x="404" y="83"/>
                      <a:pt x="404" y="83"/>
                      <a:pt x="404" y="83"/>
                    </a:cubicBezTo>
                    <a:cubicBezTo>
                      <a:pt x="407" y="81"/>
                      <a:pt x="408" y="78"/>
                      <a:pt x="408" y="76"/>
                    </a:cubicBezTo>
                    <a:cubicBezTo>
                      <a:pt x="408" y="76"/>
                      <a:pt x="408" y="76"/>
                      <a:pt x="408" y="76"/>
                    </a:cubicBezTo>
                    <a:cubicBezTo>
                      <a:pt x="408" y="67"/>
                      <a:pt x="408" y="67"/>
                      <a:pt x="408" y="67"/>
                    </a:cubicBezTo>
                    <a:cubicBezTo>
                      <a:pt x="392" y="69"/>
                      <a:pt x="392" y="69"/>
                      <a:pt x="392" y="69"/>
                    </a:cubicBezTo>
                    <a:cubicBezTo>
                      <a:pt x="274" y="2"/>
                      <a:pt x="274" y="2"/>
                      <a:pt x="274" y="2"/>
                    </a:cubicBezTo>
                    <a:cubicBezTo>
                      <a:pt x="272" y="0"/>
                      <a:pt x="269" y="0"/>
                      <a:pt x="266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Freeform 554">
                <a:extLst>
                  <a:ext uri="{FF2B5EF4-FFF2-40B4-BE49-F238E27FC236}">
                    <a16:creationId xmlns:a16="http://schemas.microsoft.com/office/drawing/2014/main" id="{751FE106-1DA4-4940-9BFB-347D623F2D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95472" y="877641"/>
                <a:ext cx="9940923" cy="3825875"/>
              </a:xfrm>
              <a:custGeom>
                <a:avLst/>
                <a:gdLst>
                  <a:gd name="T0" fmla="*/ 404 w 408"/>
                  <a:gd name="T1" fmla="*/ 7 h 157"/>
                  <a:gd name="T2" fmla="*/ 153 w 408"/>
                  <a:gd name="T3" fmla="*/ 151 h 157"/>
                  <a:gd name="T4" fmla="*/ 134 w 408"/>
                  <a:gd name="T5" fmla="*/ 152 h 157"/>
                  <a:gd name="T6" fmla="*/ 3 w 408"/>
                  <a:gd name="T7" fmla="*/ 77 h 157"/>
                  <a:gd name="T8" fmla="*/ 0 w 408"/>
                  <a:gd name="T9" fmla="*/ 72 h 157"/>
                  <a:gd name="T10" fmla="*/ 0 w 408"/>
                  <a:gd name="T11" fmla="*/ 72 h 157"/>
                  <a:gd name="T12" fmla="*/ 0 w 408"/>
                  <a:gd name="T13" fmla="*/ 74 h 157"/>
                  <a:gd name="T14" fmla="*/ 0 w 408"/>
                  <a:gd name="T15" fmla="*/ 74 h 157"/>
                  <a:gd name="T16" fmla="*/ 3 w 408"/>
                  <a:gd name="T17" fmla="*/ 79 h 157"/>
                  <a:gd name="T18" fmla="*/ 134 w 408"/>
                  <a:gd name="T19" fmla="*/ 155 h 157"/>
                  <a:gd name="T20" fmla="*/ 153 w 408"/>
                  <a:gd name="T21" fmla="*/ 154 h 157"/>
                  <a:gd name="T22" fmla="*/ 404 w 408"/>
                  <a:gd name="T23" fmla="*/ 9 h 157"/>
                  <a:gd name="T24" fmla="*/ 408 w 408"/>
                  <a:gd name="T25" fmla="*/ 3 h 157"/>
                  <a:gd name="T26" fmla="*/ 408 w 408"/>
                  <a:gd name="T27" fmla="*/ 3 h 157"/>
                  <a:gd name="T28" fmla="*/ 408 w 408"/>
                  <a:gd name="T29" fmla="*/ 0 h 157"/>
                  <a:gd name="T30" fmla="*/ 408 w 408"/>
                  <a:gd name="T31" fmla="*/ 0 h 157"/>
                  <a:gd name="T32" fmla="*/ 404 w 408"/>
                  <a:gd name="T33" fmla="*/ 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8" h="157">
                    <a:moveTo>
                      <a:pt x="404" y="7"/>
                    </a:moveTo>
                    <a:cubicBezTo>
                      <a:pt x="153" y="151"/>
                      <a:pt x="153" y="151"/>
                      <a:pt x="153" y="151"/>
                    </a:cubicBezTo>
                    <a:cubicBezTo>
                      <a:pt x="147" y="155"/>
                      <a:pt x="139" y="155"/>
                      <a:pt x="134" y="152"/>
                    </a:cubicBezTo>
                    <a:cubicBezTo>
                      <a:pt x="3" y="77"/>
                      <a:pt x="3" y="77"/>
                      <a:pt x="3" y="77"/>
                    </a:cubicBezTo>
                    <a:cubicBezTo>
                      <a:pt x="1" y="75"/>
                      <a:pt x="0" y="74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6"/>
                      <a:pt x="1" y="78"/>
                      <a:pt x="3" y="79"/>
                    </a:cubicBezTo>
                    <a:cubicBezTo>
                      <a:pt x="134" y="155"/>
                      <a:pt x="134" y="155"/>
                      <a:pt x="134" y="155"/>
                    </a:cubicBezTo>
                    <a:cubicBezTo>
                      <a:pt x="139" y="157"/>
                      <a:pt x="147" y="157"/>
                      <a:pt x="153" y="154"/>
                    </a:cubicBezTo>
                    <a:cubicBezTo>
                      <a:pt x="404" y="9"/>
                      <a:pt x="404" y="9"/>
                      <a:pt x="404" y="9"/>
                    </a:cubicBezTo>
                    <a:cubicBezTo>
                      <a:pt x="407" y="7"/>
                      <a:pt x="408" y="5"/>
                      <a:pt x="408" y="3"/>
                    </a:cubicBezTo>
                    <a:cubicBezTo>
                      <a:pt x="408" y="3"/>
                      <a:pt x="408" y="3"/>
                      <a:pt x="408" y="3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08" y="3"/>
                      <a:pt x="407" y="5"/>
                      <a:pt x="404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Freeform 555">
                <a:extLst>
                  <a:ext uri="{FF2B5EF4-FFF2-40B4-BE49-F238E27FC236}">
                    <a16:creationId xmlns:a16="http://schemas.microsoft.com/office/drawing/2014/main" id="{23933713-B588-4F35-B4A7-08E0161E1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044685" y="-1243261"/>
                <a:ext cx="10037763" cy="5800725"/>
              </a:xfrm>
              <a:custGeom>
                <a:avLst/>
                <a:gdLst>
                  <a:gd name="T0" fmla="*/ 136 w 412"/>
                  <a:gd name="T1" fmla="*/ 235 h 238"/>
                  <a:gd name="T2" fmla="*/ 5 w 412"/>
                  <a:gd name="T3" fmla="*/ 160 h 238"/>
                  <a:gd name="T4" fmla="*/ 6 w 412"/>
                  <a:gd name="T5" fmla="*/ 149 h 238"/>
                  <a:gd name="T6" fmla="*/ 257 w 412"/>
                  <a:gd name="T7" fmla="*/ 4 h 238"/>
                  <a:gd name="T8" fmla="*/ 276 w 412"/>
                  <a:gd name="T9" fmla="*/ 3 h 238"/>
                  <a:gd name="T10" fmla="*/ 407 w 412"/>
                  <a:gd name="T11" fmla="*/ 79 h 238"/>
                  <a:gd name="T12" fmla="*/ 406 w 412"/>
                  <a:gd name="T13" fmla="*/ 90 h 238"/>
                  <a:gd name="T14" fmla="*/ 155 w 412"/>
                  <a:gd name="T15" fmla="*/ 235 h 238"/>
                  <a:gd name="T16" fmla="*/ 136 w 412"/>
                  <a:gd name="T17" fmla="*/ 235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2" h="238">
                    <a:moveTo>
                      <a:pt x="136" y="235"/>
                    </a:moveTo>
                    <a:cubicBezTo>
                      <a:pt x="5" y="160"/>
                      <a:pt x="5" y="160"/>
                      <a:pt x="5" y="160"/>
                    </a:cubicBezTo>
                    <a:cubicBezTo>
                      <a:pt x="0" y="157"/>
                      <a:pt x="1" y="152"/>
                      <a:pt x="6" y="149"/>
                    </a:cubicBezTo>
                    <a:cubicBezTo>
                      <a:pt x="257" y="4"/>
                      <a:pt x="257" y="4"/>
                      <a:pt x="257" y="4"/>
                    </a:cubicBezTo>
                    <a:cubicBezTo>
                      <a:pt x="263" y="1"/>
                      <a:pt x="271" y="0"/>
                      <a:pt x="276" y="3"/>
                    </a:cubicBezTo>
                    <a:cubicBezTo>
                      <a:pt x="407" y="79"/>
                      <a:pt x="407" y="79"/>
                      <a:pt x="407" y="79"/>
                    </a:cubicBezTo>
                    <a:cubicBezTo>
                      <a:pt x="412" y="82"/>
                      <a:pt x="411" y="86"/>
                      <a:pt x="406" y="90"/>
                    </a:cubicBezTo>
                    <a:cubicBezTo>
                      <a:pt x="155" y="235"/>
                      <a:pt x="155" y="235"/>
                      <a:pt x="155" y="235"/>
                    </a:cubicBezTo>
                    <a:cubicBezTo>
                      <a:pt x="149" y="238"/>
                      <a:pt x="141" y="238"/>
                      <a:pt x="136" y="235"/>
                    </a:cubicBezTo>
                    <a:close/>
                  </a:path>
                </a:pathLst>
              </a:custGeom>
              <a:gradFill>
                <a:gsLst>
                  <a:gs pos="12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2" name="Freeform 556">
                <a:extLst>
                  <a:ext uri="{FF2B5EF4-FFF2-40B4-BE49-F238E27FC236}">
                    <a16:creationId xmlns:a16="http://schemas.microsoft.com/office/drawing/2014/main" id="{1920F533-6AA1-456F-9666-8388C79EA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84060" y="4093915"/>
                <a:ext cx="73025" cy="96838"/>
              </a:xfrm>
              <a:custGeom>
                <a:avLst/>
                <a:gdLst>
                  <a:gd name="T0" fmla="*/ 3 w 3"/>
                  <a:gd name="T1" fmla="*/ 3 h 4"/>
                  <a:gd name="T2" fmla="*/ 1 w 3"/>
                  <a:gd name="T3" fmla="*/ 4 h 4"/>
                  <a:gd name="T4" fmla="*/ 0 w 3"/>
                  <a:gd name="T5" fmla="*/ 1 h 4"/>
                  <a:gd name="T6" fmla="*/ 1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2" y="4"/>
                      <a:pt x="1" y="4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Freeform 557">
                <a:extLst>
                  <a:ext uri="{FF2B5EF4-FFF2-40B4-BE49-F238E27FC236}">
                    <a16:creationId xmlns:a16="http://schemas.microsoft.com/office/drawing/2014/main" id="{AA5C285D-D599-4962-A6CB-A50E7EF90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438010" y="4166940"/>
                <a:ext cx="73025" cy="122238"/>
              </a:xfrm>
              <a:custGeom>
                <a:avLst/>
                <a:gdLst>
                  <a:gd name="T0" fmla="*/ 3 w 3"/>
                  <a:gd name="T1" fmla="*/ 3 h 5"/>
                  <a:gd name="T2" fmla="*/ 1 w 3"/>
                  <a:gd name="T3" fmla="*/ 4 h 5"/>
                  <a:gd name="T4" fmla="*/ 0 w 3"/>
                  <a:gd name="T5" fmla="*/ 2 h 5"/>
                  <a:gd name="T6" fmla="*/ 1 w 3"/>
                  <a:gd name="T7" fmla="*/ 1 h 5"/>
                  <a:gd name="T8" fmla="*/ 3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3" y="3"/>
                    </a:moveTo>
                    <a:cubicBezTo>
                      <a:pt x="3" y="4"/>
                      <a:pt x="2" y="5"/>
                      <a:pt x="1" y="4"/>
                    </a:cubicBezTo>
                    <a:cubicBezTo>
                      <a:pt x="0" y="4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1"/>
                    </a:cubicBezTo>
                    <a:cubicBezTo>
                      <a:pt x="2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Freeform 558">
                <a:extLst>
                  <a:ext uri="{FF2B5EF4-FFF2-40B4-BE49-F238E27FC236}">
                    <a16:creationId xmlns:a16="http://schemas.microsoft.com/office/drawing/2014/main" id="{83D9AE52-4DD3-49C9-A24F-F3426452C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15772" y="4265365"/>
                <a:ext cx="73025" cy="96838"/>
              </a:xfrm>
              <a:custGeom>
                <a:avLst/>
                <a:gdLst>
                  <a:gd name="T0" fmla="*/ 3 w 3"/>
                  <a:gd name="T1" fmla="*/ 3 h 4"/>
                  <a:gd name="T2" fmla="*/ 2 w 3"/>
                  <a:gd name="T3" fmla="*/ 3 h 4"/>
                  <a:gd name="T4" fmla="*/ 0 w 3"/>
                  <a:gd name="T5" fmla="*/ 1 h 4"/>
                  <a:gd name="T6" fmla="*/ 2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3" y="4"/>
                      <a:pt x="2" y="3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Freeform 559">
                <a:extLst>
                  <a:ext uri="{FF2B5EF4-FFF2-40B4-BE49-F238E27FC236}">
                    <a16:creationId xmlns:a16="http://schemas.microsoft.com/office/drawing/2014/main" id="{0A5102A4-22B5-47D1-8DED-D4FD95BD4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533510" y="2973140"/>
                <a:ext cx="73025" cy="96838"/>
              </a:xfrm>
              <a:custGeom>
                <a:avLst/>
                <a:gdLst>
                  <a:gd name="T0" fmla="*/ 3 w 3"/>
                  <a:gd name="T1" fmla="*/ 3 h 4"/>
                  <a:gd name="T2" fmla="*/ 2 w 3"/>
                  <a:gd name="T3" fmla="*/ 4 h 4"/>
                  <a:gd name="T4" fmla="*/ 0 w 3"/>
                  <a:gd name="T5" fmla="*/ 1 h 4"/>
                  <a:gd name="T6" fmla="*/ 2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3" y="4"/>
                      <a:pt x="2" y="4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Freeform 560">
                <a:extLst>
                  <a:ext uri="{FF2B5EF4-FFF2-40B4-BE49-F238E27FC236}">
                    <a16:creationId xmlns:a16="http://schemas.microsoft.com/office/drawing/2014/main" id="{BE714F8F-E155-4074-906E-AE3567B0E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387460" y="3046165"/>
                <a:ext cx="73025" cy="122238"/>
              </a:xfrm>
              <a:custGeom>
                <a:avLst/>
                <a:gdLst>
                  <a:gd name="T0" fmla="*/ 3 w 3"/>
                  <a:gd name="T1" fmla="*/ 3 h 5"/>
                  <a:gd name="T2" fmla="*/ 1 w 3"/>
                  <a:gd name="T3" fmla="*/ 4 h 5"/>
                  <a:gd name="T4" fmla="*/ 0 w 3"/>
                  <a:gd name="T5" fmla="*/ 2 h 5"/>
                  <a:gd name="T6" fmla="*/ 1 w 3"/>
                  <a:gd name="T7" fmla="*/ 1 h 5"/>
                  <a:gd name="T8" fmla="*/ 3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3" y="3"/>
                    </a:moveTo>
                    <a:cubicBezTo>
                      <a:pt x="3" y="4"/>
                      <a:pt x="2" y="5"/>
                      <a:pt x="1" y="4"/>
                    </a:cubicBezTo>
                    <a:cubicBezTo>
                      <a:pt x="1" y="4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1"/>
                    </a:cubicBezTo>
                    <a:cubicBezTo>
                      <a:pt x="2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Freeform 561">
                <a:extLst>
                  <a:ext uri="{FF2B5EF4-FFF2-40B4-BE49-F238E27FC236}">
                    <a16:creationId xmlns:a16="http://schemas.microsoft.com/office/drawing/2014/main" id="{C7336FCE-E516-4888-8698-EBF7E0E4C3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239822" y="3143002"/>
                <a:ext cx="73025" cy="98425"/>
              </a:xfrm>
              <a:custGeom>
                <a:avLst/>
                <a:gdLst>
                  <a:gd name="T0" fmla="*/ 3 w 3"/>
                  <a:gd name="T1" fmla="*/ 3 h 4"/>
                  <a:gd name="T2" fmla="*/ 1 w 3"/>
                  <a:gd name="T3" fmla="*/ 3 h 4"/>
                  <a:gd name="T4" fmla="*/ 0 w 3"/>
                  <a:gd name="T5" fmla="*/ 1 h 4"/>
                  <a:gd name="T6" fmla="*/ 1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2" y="4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Freeform 562">
                <a:extLst>
                  <a:ext uri="{FF2B5EF4-FFF2-40B4-BE49-F238E27FC236}">
                    <a16:creationId xmlns:a16="http://schemas.microsoft.com/office/drawing/2014/main" id="{D3ABB7C1-D17C-4CFB-AA3B-1C00E14A7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33385" y="3533527"/>
                <a:ext cx="315913" cy="268288"/>
              </a:xfrm>
              <a:custGeom>
                <a:avLst/>
                <a:gdLst>
                  <a:gd name="T0" fmla="*/ 13 w 13"/>
                  <a:gd name="T1" fmla="*/ 9 h 11"/>
                  <a:gd name="T2" fmla="*/ 13 w 13"/>
                  <a:gd name="T3" fmla="*/ 9 h 11"/>
                  <a:gd name="T4" fmla="*/ 11 w 13"/>
                  <a:gd name="T5" fmla="*/ 10 h 11"/>
                  <a:gd name="T6" fmla="*/ 1 w 13"/>
                  <a:gd name="T7" fmla="*/ 5 h 11"/>
                  <a:gd name="T8" fmla="*/ 0 w 13"/>
                  <a:gd name="T9" fmla="*/ 2 h 11"/>
                  <a:gd name="T10" fmla="*/ 1 w 13"/>
                  <a:gd name="T11" fmla="*/ 0 h 11"/>
                  <a:gd name="T12" fmla="*/ 11 w 13"/>
                  <a:gd name="T13" fmla="*/ 6 h 11"/>
                  <a:gd name="T14" fmla="*/ 13 w 13"/>
                  <a:gd name="T15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1">
                    <a:moveTo>
                      <a:pt x="13" y="9"/>
                    </a:moveTo>
                    <a:cubicBezTo>
                      <a:pt x="13" y="9"/>
                      <a:pt x="13" y="9"/>
                      <a:pt x="13" y="9"/>
                    </a:cubicBezTo>
                    <a:cubicBezTo>
                      <a:pt x="13" y="10"/>
                      <a:pt x="12" y="11"/>
                      <a:pt x="11" y="10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2" y="7"/>
                      <a:pt x="13" y="8"/>
                      <a:pt x="13" y="9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6AAE7C4-D6D9-48BA-A1EA-A53FC19C779C}"/>
                </a:ext>
              </a:extLst>
            </p:cNvPr>
            <p:cNvGrpSpPr/>
            <p:nvPr/>
          </p:nvGrpSpPr>
          <p:grpSpPr>
            <a:xfrm>
              <a:off x="2422004" y="1778329"/>
              <a:ext cx="4405854" cy="4427516"/>
              <a:chOff x="2422004" y="1778329"/>
              <a:chExt cx="4405854" cy="4427516"/>
            </a:xfrm>
          </p:grpSpPr>
          <p:sp>
            <p:nvSpPr>
              <p:cNvPr id="50" name="Freeform 481">
                <a:extLst>
                  <a:ext uri="{FF2B5EF4-FFF2-40B4-BE49-F238E27FC236}">
                    <a16:creationId xmlns:a16="http://schemas.microsoft.com/office/drawing/2014/main" id="{ADB55F20-E513-4CA5-BA52-E9F55D4D5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2416" y="3877814"/>
                <a:ext cx="4051084" cy="2328031"/>
              </a:xfrm>
              <a:custGeom>
                <a:avLst/>
                <a:gdLst>
                  <a:gd name="T0" fmla="*/ 2396 w 4003"/>
                  <a:gd name="T1" fmla="*/ 0 h 2306"/>
                  <a:gd name="T2" fmla="*/ 2355 w 4003"/>
                  <a:gd name="T3" fmla="*/ 10 h 2306"/>
                  <a:gd name="T4" fmla="*/ 24 w 4003"/>
                  <a:gd name="T5" fmla="*/ 1358 h 2306"/>
                  <a:gd name="T6" fmla="*/ 19 w 4003"/>
                  <a:gd name="T7" fmla="*/ 1400 h 2306"/>
                  <a:gd name="T8" fmla="*/ 1575 w 4003"/>
                  <a:gd name="T9" fmla="*/ 2299 h 2306"/>
                  <a:gd name="T10" fmla="*/ 1607 w 4003"/>
                  <a:gd name="T11" fmla="*/ 2306 h 2306"/>
                  <a:gd name="T12" fmla="*/ 1648 w 4003"/>
                  <a:gd name="T13" fmla="*/ 2296 h 2306"/>
                  <a:gd name="T14" fmla="*/ 3979 w 4003"/>
                  <a:gd name="T15" fmla="*/ 948 h 2306"/>
                  <a:gd name="T16" fmla="*/ 3984 w 4003"/>
                  <a:gd name="T17" fmla="*/ 906 h 2306"/>
                  <a:gd name="T18" fmla="*/ 2428 w 4003"/>
                  <a:gd name="T19" fmla="*/ 7 h 2306"/>
                  <a:gd name="T20" fmla="*/ 2396 w 4003"/>
                  <a:gd name="T21" fmla="*/ 0 h 2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03" h="2306">
                    <a:moveTo>
                      <a:pt x="2396" y="0"/>
                    </a:moveTo>
                    <a:cubicBezTo>
                      <a:pt x="2382" y="0"/>
                      <a:pt x="2367" y="3"/>
                      <a:pt x="2355" y="10"/>
                    </a:cubicBezTo>
                    <a:cubicBezTo>
                      <a:pt x="24" y="1358"/>
                      <a:pt x="24" y="1358"/>
                      <a:pt x="24" y="1358"/>
                    </a:cubicBezTo>
                    <a:cubicBezTo>
                      <a:pt x="3" y="1370"/>
                      <a:pt x="0" y="1389"/>
                      <a:pt x="19" y="1400"/>
                    </a:cubicBezTo>
                    <a:cubicBezTo>
                      <a:pt x="1575" y="2299"/>
                      <a:pt x="1575" y="2299"/>
                      <a:pt x="1575" y="2299"/>
                    </a:cubicBezTo>
                    <a:cubicBezTo>
                      <a:pt x="1584" y="2304"/>
                      <a:pt x="1595" y="2306"/>
                      <a:pt x="1607" y="2306"/>
                    </a:cubicBezTo>
                    <a:cubicBezTo>
                      <a:pt x="1621" y="2306"/>
                      <a:pt x="1636" y="2302"/>
                      <a:pt x="1648" y="2296"/>
                    </a:cubicBezTo>
                    <a:cubicBezTo>
                      <a:pt x="3979" y="948"/>
                      <a:pt x="3979" y="948"/>
                      <a:pt x="3979" y="948"/>
                    </a:cubicBezTo>
                    <a:cubicBezTo>
                      <a:pt x="4001" y="936"/>
                      <a:pt x="4003" y="917"/>
                      <a:pt x="3984" y="906"/>
                    </a:cubicBezTo>
                    <a:cubicBezTo>
                      <a:pt x="2428" y="7"/>
                      <a:pt x="2428" y="7"/>
                      <a:pt x="2428" y="7"/>
                    </a:cubicBezTo>
                    <a:cubicBezTo>
                      <a:pt x="2420" y="2"/>
                      <a:pt x="2408" y="0"/>
                      <a:pt x="2396" y="0"/>
                    </a:cubicBezTo>
                  </a:path>
                </a:pathLst>
              </a:custGeom>
              <a:solidFill>
                <a:schemeClr val="accent3">
                  <a:lumMod val="50000"/>
                  <a:alpha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Freeform 482">
                <a:extLst>
                  <a:ext uri="{FF2B5EF4-FFF2-40B4-BE49-F238E27FC236}">
                    <a16:creationId xmlns:a16="http://schemas.microsoft.com/office/drawing/2014/main" id="{AC03EE0F-A756-45CA-A932-85540F965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782" y="3660472"/>
                <a:ext cx="4106354" cy="2352678"/>
              </a:xfrm>
              <a:custGeom>
                <a:avLst/>
                <a:gdLst>
                  <a:gd name="T0" fmla="*/ 4057 w 4057"/>
                  <a:gd name="T1" fmla="*/ 880 h 2330"/>
                  <a:gd name="T2" fmla="*/ 3991 w 4057"/>
                  <a:gd name="T3" fmla="*/ 892 h 2330"/>
                  <a:gd name="T4" fmla="*/ 2467 w 4057"/>
                  <a:gd name="T5" fmla="*/ 11 h 2330"/>
                  <a:gd name="T6" fmla="*/ 2391 w 4057"/>
                  <a:gd name="T7" fmla="*/ 15 h 2330"/>
                  <a:gd name="T8" fmla="*/ 117 w 4057"/>
                  <a:gd name="T9" fmla="*/ 1329 h 2330"/>
                  <a:gd name="T10" fmla="*/ 0 w 4057"/>
                  <a:gd name="T11" fmla="*/ 1350 h 2330"/>
                  <a:gd name="T12" fmla="*/ 0 w 4057"/>
                  <a:gd name="T13" fmla="*/ 1388 h 2330"/>
                  <a:gd name="T14" fmla="*/ 0 w 4057"/>
                  <a:gd name="T15" fmla="*/ 1388 h 2330"/>
                  <a:gd name="T16" fmla="*/ 13 w 4057"/>
                  <a:gd name="T17" fmla="*/ 1407 h 2330"/>
                  <a:gd name="T18" fmla="*/ 1591 w 4057"/>
                  <a:gd name="T19" fmla="*/ 2319 h 2330"/>
                  <a:gd name="T20" fmla="*/ 1667 w 4057"/>
                  <a:gd name="T21" fmla="*/ 2315 h 2330"/>
                  <a:gd name="T22" fmla="*/ 4039 w 4057"/>
                  <a:gd name="T23" fmla="*/ 944 h 2330"/>
                  <a:gd name="T24" fmla="*/ 4057 w 4057"/>
                  <a:gd name="T25" fmla="*/ 919 h 2330"/>
                  <a:gd name="T26" fmla="*/ 4057 w 4057"/>
                  <a:gd name="T27" fmla="*/ 919 h 2330"/>
                  <a:gd name="T28" fmla="*/ 4057 w 4057"/>
                  <a:gd name="T29" fmla="*/ 880 h 2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57" h="2330">
                    <a:moveTo>
                      <a:pt x="4057" y="880"/>
                    </a:moveTo>
                    <a:cubicBezTo>
                      <a:pt x="3991" y="892"/>
                      <a:pt x="3991" y="892"/>
                      <a:pt x="3991" y="892"/>
                    </a:cubicBezTo>
                    <a:cubicBezTo>
                      <a:pt x="2467" y="11"/>
                      <a:pt x="2467" y="11"/>
                      <a:pt x="2467" y="11"/>
                    </a:cubicBezTo>
                    <a:cubicBezTo>
                      <a:pt x="2447" y="0"/>
                      <a:pt x="2413" y="2"/>
                      <a:pt x="2391" y="15"/>
                    </a:cubicBezTo>
                    <a:cubicBezTo>
                      <a:pt x="117" y="1329"/>
                      <a:pt x="117" y="1329"/>
                      <a:pt x="117" y="1329"/>
                    </a:cubicBezTo>
                    <a:cubicBezTo>
                      <a:pt x="0" y="1350"/>
                      <a:pt x="0" y="1350"/>
                      <a:pt x="0" y="1350"/>
                    </a:cubicBezTo>
                    <a:cubicBezTo>
                      <a:pt x="0" y="1388"/>
                      <a:pt x="0" y="1388"/>
                      <a:pt x="0" y="1388"/>
                    </a:cubicBezTo>
                    <a:cubicBezTo>
                      <a:pt x="0" y="1388"/>
                      <a:pt x="0" y="1388"/>
                      <a:pt x="0" y="1388"/>
                    </a:cubicBezTo>
                    <a:cubicBezTo>
                      <a:pt x="0" y="1395"/>
                      <a:pt x="4" y="1402"/>
                      <a:pt x="13" y="1407"/>
                    </a:cubicBezTo>
                    <a:cubicBezTo>
                      <a:pt x="1591" y="2319"/>
                      <a:pt x="1591" y="2319"/>
                      <a:pt x="1591" y="2319"/>
                    </a:cubicBezTo>
                    <a:cubicBezTo>
                      <a:pt x="1610" y="2330"/>
                      <a:pt x="1644" y="2328"/>
                      <a:pt x="1667" y="2315"/>
                    </a:cubicBezTo>
                    <a:cubicBezTo>
                      <a:pt x="4039" y="944"/>
                      <a:pt x="4039" y="944"/>
                      <a:pt x="4039" y="944"/>
                    </a:cubicBezTo>
                    <a:cubicBezTo>
                      <a:pt x="4051" y="937"/>
                      <a:pt x="4057" y="928"/>
                      <a:pt x="4057" y="919"/>
                    </a:cubicBezTo>
                    <a:cubicBezTo>
                      <a:pt x="4057" y="919"/>
                      <a:pt x="4057" y="919"/>
                      <a:pt x="4057" y="919"/>
                    </a:cubicBezTo>
                    <a:lnTo>
                      <a:pt x="4057" y="88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Freeform 483">
                <a:extLst>
                  <a:ext uri="{FF2B5EF4-FFF2-40B4-BE49-F238E27FC236}">
                    <a16:creationId xmlns:a16="http://schemas.microsoft.com/office/drawing/2014/main" id="{4C428E5E-3CF6-4FAF-ABFF-6ACA4F471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2004" y="1778329"/>
                <a:ext cx="2695495" cy="3201883"/>
              </a:xfrm>
              <a:custGeom>
                <a:avLst/>
                <a:gdLst>
                  <a:gd name="T0" fmla="*/ 2660 w 2663"/>
                  <a:gd name="T1" fmla="*/ 1725 h 3171"/>
                  <a:gd name="T2" fmla="*/ 2465 w 2663"/>
                  <a:gd name="T3" fmla="*/ 51 h 3171"/>
                  <a:gd name="T4" fmla="*/ 2463 w 2663"/>
                  <a:gd name="T5" fmla="*/ 41 h 3171"/>
                  <a:gd name="T6" fmla="*/ 2480 w 2663"/>
                  <a:gd name="T7" fmla="*/ 33 h 3171"/>
                  <a:gd name="T8" fmla="*/ 2441 w 2663"/>
                  <a:gd name="T9" fmla="*/ 11 h 3171"/>
                  <a:gd name="T10" fmla="*/ 2441 w 2663"/>
                  <a:gd name="T11" fmla="*/ 11 h 3171"/>
                  <a:gd name="T12" fmla="*/ 2384 w 2663"/>
                  <a:gd name="T13" fmla="*/ 11 h 3171"/>
                  <a:gd name="T14" fmla="*/ 35 w 2663"/>
                  <a:gd name="T15" fmla="*/ 1368 h 3171"/>
                  <a:gd name="T16" fmla="*/ 3 w 2663"/>
                  <a:gd name="T17" fmla="*/ 1431 h 3171"/>
                  <a:gd name="T18" fmla="*/ 198 w 2663"/>
                  <a:gd name="T19" fmla="*/ 3105 h 3171"/>
                  <a:gd name="T20" fmla="*/ 229 w 2663"/>
                  <a:gd name="T21" fmla="*/ 3149 h 3171"/>
                  <a:gd name="T22" fmla="*/ 267 w 2663"/>
                  <a:gd name="T23" fmla="*/ 3171 h 3171"/>
                  <a:gd name="T24" fmla="*/ 261 w 2663"/>
                  <a:gd name="T25" fmla="*/ 3151 h 3171"/>
                  <a:gd name="T26" fmla="*/ 279 w 2663"/>
                  <a:gd name="T27" fmla="*/ 3145 h 3171"/>
                  <a:gd name="T28" fmla="*/ 2628 w 2663"/>
                  <a:gd name="T29" fmla="*/ 1788 h 3171"/>
                  <a:gd name="T30" fmla="*/ 2660 w 2663"/>
                  <a:gd name="T31" fmla="*/ 1725 h 3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63" h="3171">
                    <a:moveTo>
                      <a:pt x="2660" y="1725"/>
                    </a:moveTo>
                    <a:cubicBezTo>
                      <a:pt x="2465" y="51"/>
                      <a:pt x="2465" y="51"/>
                      <a:pt x="2465" y="51"/>
                    </a:cubicBezTo>
                    <a:cubicBezTo>
                      <a:pt x="2465" y="48"/>
                      <a:pt x="2464" y="44"/>
                      <a:pt x="2463" y="41"/>
                    </a:cubicBezTo>
                    <a:cubicBezTo>
                      <a:pt x="2480" y="33"/>
                      <a:pt x="2480" y="33"/>
                      <a:pt x="2480" y="33"/>
                    </a:cubicBezTo>
                    <a:cubicBezTo>
                      <a:pt x="2441" y="11"/>
                      <a:pt x="2441" y="11"/>
                      <a:pt x="2441" y="11"/>
                    </a:cubicBezTo>
                    <a:cubicBezTo>
                      <a:pt x="2441" y="11"/>
                      <a:pt x="2441" y="11"/>
                      <a:pt x="2441" y="11"/>
                    </a:cubicBezTo>
                    <a:cubicBezTo>
                      <a:pt x="2424" y="2"/>
                      <a:pt x="2403" y="0"/>
                      <a:pt x="2384" y="11"/>
                    </a:cubicBezTo>
                    <a:cubicBezTo>
                      <a:pt x="35" y="1368"/>
                      <a:pt x="35" y="1368"/>
                      <a:pt x="35" y="1368"/>
                    </a:cubicBezTo>
                    <a:cubicBezTo>
                      <a:pt x="13" y="1381"/>
                      <a:pt x="0" y="1406"/>
                      <a:pt x="3" y="1431"/>
                    </a:cubicBezTo>
                    <a:cubicBezTo>
                      <a:pt x="198" y="3105"/>
                      <a:pt x="198" y="3105"/>
                      <a:pt x="198" y="3105"/>
                    </a:cubicBezTo>
                    <a:cubicBezTo>
                      <a:pt x="200" y="3125"/>
                      <a:pt x="213" y="3141"/>
                      <a:pt x="229" y="3149"/>
                    </a:cubicBezTo>
                    <a:cubicBezTo>
                      <a:pt x="267" y="3171"/>
                      <a:pt x="267" y="3171"/>
                      <a:pt x="267" y="3171"/>
                    </a:cubicBezTo>
                    <a:cubicBezTo>
                      <a:pt x="261" y="3151"/>
                      <a:pt x="261" y="3151"/>
                      <a:pt x="261" y="3151"/>
                    </a:cubicBezTo>
                    <a:cubicBezTo>
                      <a:pt x="267" y="3150"/>
                      <a:pt x="273" y="3148"/>
                      <a:pt x="279" y="3145"/>
                    </a:cubicBezTo>
                    <a:cubicBezTo>
                      <a:pt x="2628" y="1788"/>
                      <a:pt x="2628" y="1788"/>
                      <a:pt x="2628" y="1788"/>
                    </a:cubicBezTo>
                    <a:cubicBezTo>
                      <a:pt x="2651" y="1775"/>
                      <a:pt x="2663" y="1750"/>
                      <a:pt x="2660" y="1725"/>
                    </a:cubicBezTo>
                  </a:path>
                </a:pathLst>
              </a:custGeom>
              <a:gradFill>
                <a:gsLst>
                  <a:gs pos="35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1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Freeform 484">
                <a:extLst>
                  <a:ext uri="{FF2B5EF4-FFF2-40B4-BE49-F238E27FC236}">
                    <a16:creationId xmlns:a16="http://schemas.microsoft.com/office/drawing/2014/main" id="{93B605BD-AA0C-4A43-AC6E-BBA12E35B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782" y="4564945"/>
                <a:ext cx="4106354" cy="1434013"/>
              </a:xfrm>
              <a:custGeom>
                <a:avLst/>
                <a:gdLst>
                  <a:gd name="T0" fmla="*/ 4039 w 4057"/>
                  <a:gd name="T1" fmla="*/ 25 h 1420"/>
                  <a:gd name="T2" fmla="*/ 1667 w 4057"/>
                  <a:gd name="T3" fmla="*/ 1396 h 1420"/>
                  <a:gd name="T4" fmla="*/ 1591 w 4057"/>
                  <a:gd name="T5" fmla="*/ 1399 h 1420"/>
                  <a:gd name="T6" fmla="*/ 13 w 4057"/>
                  <a:gd name="T7" fmla="*/ 488 h 1420"/>
                  <a:gd name="T8" fmla="*/ 0 w 4057"/>
                  <a:gd name="T9" fmla="*/ 468 h 1420"/>
                  <a:gd name="T10" fmla="*/ 0 w 4057"/>
                  <a:gd name="T11" fmla="*/ 468 h 1420"/>
                  <a:gd name="T12" fmla="*/ 0 w 4057"/>
                  <a:gd name="T13" fmla="*/ 478 h 1420"/>
                  <a:gd name="T14" fmla="*/ 0 w 4057"/>
                  <a:gd name="T15" fmla="*/ 478 h 1420"/>
                  <a:gd name="T16" fmla="*/ 13 w 4057"/>
                  <a:gd name="T17" fmla="*/ 498 h 1420"/>
                  <a:gd name="T18" fmla="*/ 1591 w 4057"/>
                  <a:gd name="T19" fmla="*/ 1409 h 1420"/>
                  <a:gd name="T20" fmla="*/ 1667 w 4057"/>
                  <a:gd name="T21" fmla="*/ 1406 h 1420"/>
                  <a:gd name="T22" fmla="*/ 4039 w 4057"/>
                  <a:gd name="T23" fmla="*/ 34 h 1420"/>
                  <a:gd name="T24" fmla="*/ 4057 w 4057"/>
                  <a:gd name="T25" fmla="*/ 10 h 1420"/>
                  <a:gd name="T26" fmla="*/ 4057 w 4057"/>
                  <a:gd name="T27" fmla="*/ 10 h 1420"/>
                  <a:gd name="T28" fmla="*/ 4057 w 4057"/>
                  <a:gd name="T29" fmla="*/ 0 h 1420"/>
                  <a:gd name="T30" fmla="*/ 4057 w 4057"/>
                  <a:gd name="T31" fmla="*/ 0 h 1420"/>
                  <a:gd name="T32" fmla="*/ 4039 w 4057"/>
                  <a:gd name="T33" fmla="*/ 25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57" h="1420">
                    <a:moveTo>
                      <a:pt x="4039" y="25"/>
                    </a:moveTo>
                    <a:cubicBezTo>
                      <a:pt x="1667" y="1396"/>
                      <a:pt x="1667" y="1396"/>
                      <a:pt x="1667" y="1396"/>
                    </a:cubicBezTo>
                    <a:cubicBezTo>
                      <a:pt x="1644" y="1409"/>
                      <a:pt x="1610" y="1410"/>
                      <a:pt x="1591" y="1399"/>
                    </a:cubicBezTo>
                    <a:cubicBezTo>
                      <a:pt x="13" y="488"/>
                      <a:pt x="13" y="488"/>
                      <a:pt x="13" y="488"/>
                    </a:cubicBezTo>
                    <a:cubicBezTo>
                      <a:pt x="4" y="483"/>
                      <a:pt x="0" y="476"/>
                      <a:pt x="0" y="468"/>
                    </a:cubicBezTo>
                    <a:cubicBezTo>
                      <a:pt x="0" y="468"/>
                      <a:pt x="0" y="468"/>
                      <a:pt x="0" y="468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6"/>
                      <a:pt x="4" y="493"/>
                      <a:pt x="13" y="498"/>
                    </a:cubicBezTo>
                    <a:cubicBezTo>
                      <a:pt x="1591" y="1409"/>
                      <a:pt x="1591" y="1409"/>
                      <a:pt x="1591" y="1409"/>
                    </a:cubicBezTo>
                    <a:cubicBezTo>
                      <a:pt x="1610" y="1420"/>
                      <a:pt x="1644" y="1419"/>
                      <a:pt x="1667" y="1406"/>
                    </a:cubicBezTo>
                    <a:cubicBezTo>
                      <a:pt x="4039" y="34"/>
                      <a:pt x="4039" y="34"/>
                      <a:pt x="4039" y="34"/>
                    </a:cubicBezTo>
                    <a:cubicBezTo>
                      <a:pt x="4051" y="27"/>
                      <a:pt x="4057" y="18"/>
                      <a:pt x="4057" y="10"/>
                    </a:cubicBezTo>
                    <a:cubicBezTo>
                      <a:pt x="4057" y="10"/>
                      <a:pt x="4057" y="10"/>
                      <a:pt x="4057" y="10"/>
                    </a:cubicBezTo>
                    <a:cubicBezTo>
                      <a:pt x="4057" y="0"/>
                      <a:pt x="4057" y="0"/>
                      <a:pt x="4057" y="0"/>
                    </a:cubicBezTo>
                    <a:cubicBezTo>
                      <a:pt x="4057" y="0"/>
                      <a:pt x="4057" y="0"/>
                      <a:pt x="4057" y="0"/>
                    </a:cubicBezTo>
                    <a:cubicBezTo>
                      <a:pt x="4057" y="8"/>
                      <a:pt x="4051" y="17"/>
                      <a:pt x="4039" y="2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Freeform 485">
                <a:extLst>
                  <a:ext uri="{FF2B5EF4-FFF2-40B4-BE49-F238E27FC236}">
                    <a16:creationId xmlns:a16="http://schemas.microsoft.com/office/drawing/2014/main" id="{11C97482-D956-40A2-AF4B-C1D4D03D0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313" y="3599228"/>
                <a:ext cx="4120545" cy="2374338"/>
              </a:xfrm>
              <a:custGeom>
                <a:avLst/>
                <a:gdLst>
                  <a:gd name="T0" fmla="*/ 1598 w 4071"/>
                  <a:gd name="T1" fmla="*/ 2341 h 2352"/>
                  <a:gd name="T2" fmla="*/ 20 w 4071"/>
                  <a:gd name="T3" fmla="*/ 1429 h 2352"/>
                  <a:gd name="T4" fmla="*/ 25 w 4071"/>
                  <a:gd name="T5" fmla="*/ 1386 h 2352"/>
                  <a:gd name="T6" fmla="*/ 2398 w 4071"/>
                  <a:gd name="T7" fmla="*/ 14 h 2352"/>
                  <a:gd name="T8" fmla="*/ 2474 w 4071"/>
                  <a:gd name="T9" fmla="*/ 11 h 2352"/>
                  <a:gd name="T10" fmla="*/ 4051 w 4071"/>
                  <a:gd name="T11" fmla="*/ 922 h 2352"/>
                  <a:gd name="T12" fmla="*/ 4046 w 4071"/>
                  <a:gd name="T13" fmla="*/ 966 h 2352"/>
                  <a:gd name="T14" fmla="*/ 1674 w 4071"/>
                  <a:gd name="T15" fmla="*/ 2338 h 2352"/>
                  <a:gd name="T16" fmla="*/ 1598 w 4071"/>
                  <a:gd name="T17" fmla="*/ 2341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71" h="2352">
                    <a:moveTo>
                      <a:pt x="1598" y="2341"/>
                    </a:moveTo>
                    <a:cubicBezTo>
                      <a:pt x="20" y="1429"/>
                      <a:pt x="20" y="1429"/>
                      <a:pt x="20" y="1429"/>
                    </a:cubicBezTo>
                    <a:cubicBezTo>
                      <a:pt x="0" y="1418"/>
                      <a:pt x="3" y="1399"/>
                      <a:pt x="25" y="1386"/>
                    </a:cubicBezTo>
                    <a:cubicBezTo>
                      <a:pt x="2398" y="14"/>
                      <a:pt x="2398" y="14"/>
                      <a:pt x="2398" y="14"/>
                    </a:cubicBezTo>
                    <a:cubicBezTo>
                      <a:pt x="2420" y="1"/>
                      <a:pt x="2454" y="0"/>
                      <a:pt x="2474" y="11"/>
                    </a:cubicBezTo>
                    <a:cubicBezTo>
                      <a:pt x="4051" y="922"/>
                      <a:pt x="4051" y="922"/>
                      <a:pt x="4051" y="922"/>
                    </a:cubicBezTo>
                    <a:cubicBezTo>
                      <a:pt x="4071" y="933"/>
                      <a:pt x="4068" y="953"/>
                      <a:pt x="4046" y="966"/>
                    </a:cubicBezTo>
                    <a:cubicBezTo>
                      <a:pt x="1674" y="2338"/>
                      <a:pt x="1674" y="2338"/>
                      <a:pt x="1674" y="2338"/>
                    </a:cubicBezTo>
                    <a:cubicBezTo>
                      <a:pt x="1651" y="2351"/>
                      <a:pt x="1617" y="2352"/>
                      <a:pt x="1598" y="2341"/>
                    </a:cubicBezTo>
                    <a:close/>
                  </a:path>
                </a:pathLst>
              </a:custGeom>
              <a:gradFill flip="none" rotWithShape="1">
                <a:gsLst>
                  <a:gs pos="18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3200000" scaled="0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Freeform 486">
                <a:extLst>
                  <a:ext uri="{FF2B5EF4-FFF2-40B4-BE49-F238E27FC236}">
                    <a16:creationId xmlns:a16="http://schemas.microsoft.com/office/drawing/2014/main" id="{2D9717EB-0D5E-43D7-8BF9-AC67DE023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3082" y="1792520"/>
                <a:ext cx="2699230" cy="3207857"/>
              </a:xfrm>
              <a:custGeom>
                <a:avLst/>
                <a:gdLst>
                  <a:gd name="T0" fmla="*/ 2633 w 2667"/>
                  <a:gd name="T1" fmla="*/ 1800 h 3177"/>
                  <a:gd name="T2" fmla="*/ 283 w 2667"/>
                  <a:gd name="T3" fmla="*/ 3156 h 3177"/>
                  <a:gd name="T4" fmla="*/ 198 w 2667"/>
                  <a:gd name="T5" fmla="*/ 3114 h 3177"/>
                  <a:gd name="T6" fmla="*/ 3 w 2667"/>
                  <a:gd name="T7" fmla="*/ 1440 h 3177"/>
                  <a:gd name="T8" fmla="*/ 35 w 2667"/>
                  <a:gd name="T9" fmla="*/ 1377 h 3177"/>
                  <a:gd name="T10" fmla="*/ 2384 w 2667"/>
                  <a:gd name="T11" fmla="*/ 20 h 3177"/>
                  <a:gd name="T12" fmla="*/ 2469 w 2667"/>
                  <a:gd name="T13" fmla="*/ 63 h 3177"/>
                  <a:gd name="T14" fmla="*/ 2664 w 2667"/>
                  <a:gd name="T15" fmla="*/ 1737 h 3177"/>
                  <a:gd name="T16" fmla="*/ 2633 w 2667"/>
                  <a:gd name="T17" fmla="*/ 1800 h 3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67" h="3177">
                    <a:moveTo>
                      <a:pt x="2633" y="1800"/>
                    </a:moveTo>
                    <a:cubicBezTo>
                      <a:pt x="283" y="3156"/>
                      <a:pt x="283" y="3156"/>
                      <a:pt x="283" y="3156"/>
                    </a:cubicBezTo>
                    <a:cubicBezTo>
                      <a:pt x="248" y="3177"/>
                      <a:pt x="203" y="3154"/>
                      <a:pt x="198" y="3114"/>
                    </a:cubicBezTo>
                    <a:cubicBezTo>
                      <a:pt x="3" y="1440"/>
                      <a:pt x="3" y="1440"/>
                      <a:pt x="3" y="1440"/>
                    </a:cubicBezTo>
                    <a:cubicBezTo>
                      <a:pt x="0" y="1415"/>
                      <a:pt x="13" y="1390"/>
                      <a:pt x="35" y="1377"/>
                    </a:cubicBezTo>
                    <a:cubicBezTo>
                      <a:pt x="2384" y="20"/>
                      <a:pt x="2384" y="20"/>
                      <a:pt x="2384" y="20"/>
                    </a:cubicBezTo>
                    <a:cubicBezTo>
                      <a:pt x="2420" y="0"/>
                      <a:pt x="2465" y="22"/>
                      <a:pt x="2469" y="63"/>
                    </a:cubicBezTo>
                    <a:cubicBezTo>
                      <a:pt x="2664" y="1737"/>
                      <a:pt x="2664" y="1737"/>
                      <a:pt x="2664" y="1737"/>
                    </a:cubicBezTo>
                    <a:cubicBezTo>
                      <a:pt x="2667" y="1762"/>
                      <a:pt x="2655" y="1787"/>
                      <a:pt x="2633" y="1800"/>
                    </a:cubicBezTo>
                  </a:path>
                </a:pathLst>
              </a:custGeom>
              <a:gradFill>
                <a:gsLst>
                  <a:gs pos="0">
                    <a:schemeClr val="accent3">
                      <a:lumMod val="50000"/>
                    </a:schemeClr>
                  </a:gs>
                  <a:gs pos="100000">
                    <a:schemeClr val="accent3">
                      <a:lumMod val="50000"/>
                      <a:alpha val="71000"/>
                    </a:schemeClr>
                  </a:gs>
                </a:gsLst>
                <a:lin ang="11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Freeform 487">
                <a:extLst>
                  <a:ext uri="{FF2B5EF4-FFF2-40B4-BE49-F238E27FC236}">
                    <a16:creationId xmlns:a16="http://schemas.microsoft.com/office/drawing/2014/main" id="{291F4816-7AD3-4878-92D6-C9E91E75B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486" y="3173504"/>
                <a:ext cx="55269" cy="54522"/>
              </a:xfrm>
              <a:custGeom>
                <a:avLst/>
                <a:gdLst>
                  <a:gd name="T0" fmla="*/ 14 w 55"/>
                  <a:gd name="T1" fmla="*/ 0 h 54"/>
                  <a:gd name="T2" fmla="*/ 0 w 55"/>
                  <a:gd name="T3" fmla="*/ 31 h 54"/>
                  <a:gd name="T4" fmla="*/ 40 w 55"/>
                  <a:gd name="T5" fmla="*/ 54 h 54"/>
                  <a:gd name="T6" fmla="*/ 55 w 55"/>
                  <a:gd name="T7" fmla="*/ 23 h 54"/>
                  <a:gd name="T8" fmla="*/ 14 w 55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4">
                    <a:moveTo>
                      <a:pt x="14" y="0"/>
                    </a:moveTo>
                    <a:cubicBezTo>
                      <a:pt x="7" y="9"/>
                      <a:pt x="2" y="19"/>
                      <a:pt x="0" y="31"/>
                    </a:cubicBezTo>
                    <a:cubicBezTo>
                      <a:pt x="40" y="54"/>
                      <a:pt x="40" y="54"/>
                      <a:pt x="40" y="54"/>
                    </a:cubicBezTo>
                    <a:cubicBezTo>
                      <a:pt x="42" y="42"/>
                      <a:pt x="47" y="32"/>
                      <a:pt x="55" y="23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solidFill>
                <a:srgbClr val="4AC7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Freeform 488">
                <a:extLst>
                  <a:ext uri="{FF2B5EF4-FFF2-40B4-BE49-F238E27FC236}">
                    <a16:creationId xmlns:a16="http://schemas.microsoft.com/office/drawing/2014/main" id="{A868C63F-7AAA-4F77-BD29-789BF126EE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817" y="3197405"/>
                <a:ext cx="14937" cy="30622"/>
              </a:xfrm>
              <a:custGeom>
                <a:avLst/>
                <a:gdLst>
                  <a:gd name="T0" fmla="*/ 15 w 15"/>
                  <a:gd name="T1" fmla="*/ 0 h 31"/>
                  <a:gd name="T2" fmla="*/ 0 w 15"/>
                  <a:gd name="T3" fmla="*/ 31 h 31"/>
                  <a:gd name="T4" fmla="*/ 0 w 15"/>
                  <a:gd name="T5" fmla="*/ 31 h 31"/>
                  <a:gd name="T6" fmla="*/ 15 w 15"/>
                  <a:gd name="T7" fmla="*/ 0 h 31"/>
                  <a:gd name="T8" fmla="*/ 15 w 15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31">
                    <a:moveTo>
                      <a:pt x="15" y="0"/>
                    </a:moveTo>
                    <a:cubicBezTo>
                      <a:pt x="7" y="9"/>
                      <a:pt x="2" y="19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19"/>
                      <a:pt x="7" y="9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solidFill>
                <a:srgbClr val="42B6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1AD01BF-DA82-4248-AFE9-217E44B60901}"/>
                  </a:ext>
                </a:extLst>
              </p:cNvPr>
              <p:cNvGrpSpPr/>
              <p:nvPr/>
            </p:nvGrpSpPr>
            <p:grpSpPr>
              <a:xfrm>
                <a:off x="3369796" y="3946527"/>
                <a:ext cx="2397491" cy="1383971"/>
                <a:chOff x="3804170" y="3751465"/>
                <a:chExt cx="1869405" cy="1079129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71" name="Freeform 489">
                  <a:extLst>
                    <a:ext uri="{FF2B5EF4-FFF2-40B4-BE49-F238E27FC236}">
                      <a16:creationId xmlns:a16="http://schemas.microsoft.com/office/drawing/2014/main" id="{7D5DD8E4-BF81-464D-9AC2-808D29395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4170" y="4498062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3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1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9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" name="Freeform 490">
                  <a:extLst>
                    <a:ext uri="{FF2B5EF4-FFF2-40B4-BE49-F238E27FC236}">
                      <a16:creationId xmlns:a16="http://schemas.microsoft.com/office/drawing/2014/main" id="{4F2F2566-8968-4297-AD5C-AE46443799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6307" y="4335581"/>
                  <a:ext cx="581787" cy="334862"/>
                </a:xfrm>
                <a:custGeom>
                  <a:avLst/>
                  <a:gdLst>
                    <a:gd name="T0" fmla="*/ 730 w 737"/>
                    <a:gd name="T1" fmla="*/ 52 h 426"/>
                    <a:gd name="T2" fmla="*/ 90 w 737"/>
                    <a:gd name="T3" fmla="*/ 422 h 426"/>
                    <a:gd name="T4" fmla="*/ 69 w 737"/>
                    <a:gd name="T5" fmla="*/ 422 h 426"/>
                    <a:gd name="T6" fmla="*/ 5 w 737"/>
                    <a:gd name="T7" fmla="*/ 386 h 426"/>
                    <a:gd name="T8" fmla="*/ 6 w 737"/>
                    <a:gd name="T9" fmla="*/ 374 h 426"/>
                    <a:gd name="T10" fmla="*/ 647 w 737"/>
                    <a:gd name="T11" fmla="*/ 4 h 426"/>
                    <a:gd name="T12" fmla="*/ 667 w 737"/>
                    <a:gd name="T13" fmla="*/ 3 h 426"/>
                    <a:gd name="T14" fmla="*/ 731 w 737"/>
                    <a:gd name="T15" fmla="*/ 40 h 426"/>
                    <a:gd name="T16" fmla="*/ 730 w 737"/>
                    <a:gd name="T17" fmla="*/ 52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7" h="426">
                      <a:moveTo>
                        <a:pt x="730" y="52"/>
                      </a:moveTo>
                      <a:cubicBezTo>
                        <a:pt x="90" y="422"/>
                        <a:pt x="90" y="422"/>
                        <a:pt x="90" y="422"/>
                      </a:cubicBezTo>
                      <a:cubicBezTo>
                        <a:pt x="83" y="425"/>
                        <a:pt x="74" y="426"/>
                        <a:pt x="69" y="422"/>
                      </a:cubicBezTo>
                      <a:cubicBezTo>
                        <a:pt x="5" y="386"/>
                        <a:pt x="5" y="386"/>
                        <a:pt x="5" y="386"/>
                      </a:cubicBezTo>
                      <a:cubicBezTo>
                        <a:pt x="0" y="383"/>
                        <a:pt x="0" y="377"/>
                        <a:pt x="6" y="374"/>
                      </a:cubicBezTo>
                      <a:cubicBezTo>
                        <a:pt x="647" y="4"/>
                        <a:pt x="647" y="4"/>
                        <a:pt x="647" y="4"/>
                      </a:cubicBezTo>
                      <a:cubicBezTo>
                        <a:pt x="653" y="1"/>
                        <a:pt x="662" y="0"/>
                        <a:pt x="667" y="3"/>
                      </a:cubicBezTo>
                      <a:cubicBezTo>
                        <a:pt x="731" y="40"/>
                        <a:pt x="731" y="40"/>
                        <a:pt x="731" y="40"/>
                      </a:cubicBezTo>
                      <a:cubicBezTo>
                        <a:pt x="737" y="43"/>
                        <a:pt x="736" y="48"/>
                        <a:pt x="73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" name="Freeform 491">
                  <a:extLst>
                    <a:ext uri="{FF2B5EF4-FFF2-40B4-BE49-F238E27FC236}">
                      <a16:creationId xmlns:a16="http://schemas.microsoft.com/office/drawing/2014/main" id="{4B56DC00-EF1B-431A-A1D4-06422B9A61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57930" y="4119522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89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6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3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3"/>
                        <a:pt x="6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1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6" y="49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4" name="Freeform 492">
                  <a:extLst>
                    <a:ext uri="{FF2B5EF4-FFF2-40B4-BE49-F238E27FC236}">
                      <a16:creationId xmlns:a16="http://schemas.microsoft.com/office/drawing/2014/main" id="{4F0FFFC6-1DF2-41EC-BD7F-7D81E2E405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52856" y="4065362"/>
                  <a:ext cx="124627" cy="71049"/>
                </a:xfrm>
                <a:custGeom>
                  <a:avLst/>
                  <a:gdLst>
                    <a:gd name="T0" fmla="*/ 151 w 158"/>
                    <a:gd name="T1" fmla="*/ 51 h 90"/>
                    <a:gd name="T2" fmla="*/ 90 w 158"/>
                    <a:gd name="T3" fmla="*/ 86 h 90"/>
                    <a:gd name="T4" fmla="*/ 69 w 158"/>
                    <a:gd name="T5" fmla="*/ 87 h 90"/>
                    <a:gd name="T6" fmla="*/ 6 w 158"/>
                    <a:gd name="T7" fmla="*/ 51 h 90"/>
                    <a:gd name="T8" fmla="*/ 7 w 158"/>
                    <a:gd name="T9" fmla="*/ 39 h 90"/>
                    <a:gd name="T10" fmla="*/ 68 w 158"/>
                    <a:gd name="T11" fmla="*/ 3 h 90"/>
                    <a:gd name="T12" fmla="*/ 89 w 158"/>
                    <a:gd name="T13" fmla="*/ 3 h 90"/>
                    <a:gd name="T14" fmla="*/ 152 w 158"/>
                    <a:gd name="T15" fmla="*/ 39 h 90"/>
                    <a:gd name="T16" fmla="*/ 151 w 158"/>
                    <a:gd name="T17" fmla="*/ 51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0">
                      <a:moveTo>
                        <a:pt x="151" y="51"/>
                      </a:moveTo>
                      <a:cubicBezTo>
                        <a:pt x="90" y="86"/>
                        <a:pt x="90" y="86"/>
                        <a:pt x="90" y="86"/>
                      </a:cubicBezTo>
                      <a:cubicBezTo>
                        <a:pt x="84" y="90"/>
                        <a:pt x="75" y="90"/>
                        <a:pt x="69" y="87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0" y="47"/>
                        <a:pt x="1" y="42"/>
                        <a:pt x="7" y="39"/>
                      </a:cubicBezTo>
                      <a:cubicBezTo>
                        <a:pt x="68" y="3"/>
                        <a:pt x="68" y="3"/>
                        <a:pt x="68" y="3"/>
                      </a:cubicBezTo>
                      <a:cubicBezTo>
                        <a:pt x="74" y="0"/>
                        <a:pt x="83" y="0"/>
                        <a:pt x="89" y="3"/>
                      </a:cubicBezTo>
                      <a:cubicBezTo>
                        <a:pt x="152" y="39"/>
                        <a:pt x="152" y="39"/>
                        <a:pt x="152" y="39"/>
                      </a:cubicBezTo>
                      <a:cubicBezTo>
                        <a:pt x="158" y="42"/>
                        <a:pt x="157" y="48"/>
                        <a:pt x="1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5" name="Freeform 493">
                  <a:extLst>
                    <a:ext uri="{FF2B5EF4-FFF2-40B4-BE49-F238E27FC236}">
                      <a16:creationId xmlns:a16="http://schemas.microsoft.com/office/drawing/2014/main" id="{79B524C5-0008-4331-8FE1-156E794E86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8413" y="4016443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69 w 158"/>
                    <a:gd name="T5" fmla="*/ 88 h 91"/>
                    <a:gd name="T6" fmla="*/ 5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9 w 158"/>
                    <a:gd name="T13" fmla="*/ 3 h 91"/>
                    <a:gd name="T14" fmla="*/ 152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1" y="42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0"/>
                        <a:pt x="83" y="0"/>
                        <a:pt x="89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8" y="43"/>
                        <a:pt x="157" y="48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6" name="Freeform 494">
                  <a:extLst>
                    <a:ext uri="{FF2B5EF4-FFF2-40B4-BE49-F238E27FC236}">
                      <a16:creationId xmlns:a16="http://schemas.microsoft.com/office/drawing/2014/main" id="{144878B8-8025-48A3-AEC7-C9FDAFA110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9530" y="4009455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6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2"/>
                        <a:pt x="6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6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7" name="Freeform 495">
                  <a:extLst>
                    <a:ext uri="{FF2B5EF4-FFF2-40B4-BE49-F238E27FC236}">
                      <a16:creationId xmlns:a16="http://schemas.microsoft.com/office/drawing/2014/main" id="{9B4C42A3-4345-44D5-97E0-76950EC818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8518" y="4733921"/>
                  <a:ext cx="167722" cy="96673"/>
                </a:xfrm>
                <a:custGeom>
                  <a:avLst/>
                  <a:gdLst>
                    <a:gd name="T0" fmla="*/ 206 w 213"/>
                    <a:gd name="T1" fmla="*/ 52 h 123"/>
                    <a:gd name="T2" fmla="*/ 90 w 213"/>
                    <a:gd name="T3" fmla="*/ 119 h 123"/>
                    <a:gd name="T4" fmla="*/ 69 w 213"/>
                    <a:gd name="T5" fmla="*/ 120 h 123"/>
                    <a:gd name="T6" fmla="*/ 5 w 213"/>
                    <a:gd name="T7" fmla="*/ 83 h 123"/>
                    <a:gd name="T8" fmla="*/ 7 w 213"/>
                    <a:gd name="T9" fmla="*/ 71 h 123"/>
                    <a:gd name="T10" fmla="*/ 123 w 213"/>
                    <a:gd name="T11" fmla="*/ 4 h 123"/>
                    <a:gd name="T12" fmla="*/ 144 w 213"/>
                    <a:gd name="T13" fmla="*/ 3 h 123"/>
                    <a:gd name="T14" fmla="*/ 207 w 213"/>
                    <a:gd name="T15" fmla="*/ 40 h 123"/>
                    <a:gd name="T16" fmla="*/ 206 w 213"/>
                    <a:gd name="T17" fmla="*/ 5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23">
                      <a:moveTo>
                        <a:pt x="206" y="52"/>
                      </a:move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84" y="122"/>
                        <a:pt x="74" y="123"/>
                        <a:pt x="69" y="120"/>
                      </a:cubicBezTo>
                      <a:cubicBezTo>
                        <a:pt x="5" y="83"/>
                        <a:pt x="5" y="83"/>
                        <a:pt x="5" y="83"/>
                      </a:cubicBezTo>
                      <a:cubicBezTo>
                        <a:pt x="0" y="80"/>
                        <a:pt x="0" y="74"/>
                        <a:pt x="7" y="71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cubicBezTo>
                        <a:pt x="129" y="0"/>
                        <a:pt x="138" y="0"/>
                        <a:pt x="144" y="3"/>
                      </a:cubicBezTo>
                      <a:cubicBezTo>
                        <a:pt x="207" y="40"/>
                        <a:pt x="207" y="40"/>
                        <a:pt x="207" y="40"/>
                      </a:cubicBezTo>
                      <a:cubicBezTo>
                        <a:pt x="213" y="43"/>
                        <a:pt x="212" y="48"/>
                        <a:pt x="206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8" name="Freeform 496">
                  <a:extLst>
                    <a:ext uri="{FF2B5EF4-FFF2-40B4-BE49-F238E27FC236}">
                      <a16:creationId xmlns:a16="http://schemas.microsoft.com/office/drawing/2014/main" id="{C4D6F7D8-93CC-4FAD-854C-05497D3D09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6539" y="4653555"/>
                  <a:ext cx="168305" cy="96673"/>
                </a:xfrm>
                <a:custGeom>
                  <a:avLst/>
                  <a:gdLst>
                    <a:gd name="T0" fmla="*/ 206 w 213"/>
                    <a:gd name="T1" fmla="*/ 52 h 123"/>
                    <a:gd name="T2" fmla="*/ 90 w 213"/>
                    <a:gd name="T3" fmla="*/ 119 h 123"/>
                    <a:gd name="T4" fmla="*/ 69 w 213"/>
                    <a:gd name="T5" fmla="*/ 120 h 123"/>
                    <a:gd name="T6" fmla="*/ 6 w 213"/>
                    <a:gd name="T7" fmla="*/ 84 h 123"/>
                    <a:gd name="T8" fmla="*/ 7 w 213"/>
                    <a:gd name="T9" fmla="*/ 72 h 123"/>
                    <a:gd name="T10" fmla="*/ 123 w 213"/>
                    <a:gd name="T11" fmla="*/ 4 h 123"/>
                    <a:gd name="T12" fmla="*/ 144 w 213"/>
                    <a:gd name="T13" fmla="*/ 4 h 123"/>
                    <a:gd name="T14" fmla="*/ 208 w 213"/>
                    <a:gd name="T15" fmla="*/ 40 h 123"/>
                    <a:gd name="T16" fmla="*/ 206 w 213"/>
                    <a:gd name="T17" fmla="*/ 5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23">
                      <a:moveTo>
                        <a:pt x="206" y="52"/>
                      </a:move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84" y="123"/>
                        <a:pt x="75" y="123"/>
                        <a:pt x="69" y="120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0" y="80"/>
                        <a:pt x="1" y="75"/>
                        <a:pt x="7" y="72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cubicBezTo>
                        <a:pt x="129" y="1"/>
                        <a:pt x="139" y="0"/>
                        <a:pt x="144" y="4"/>
                      </a:cubicBezTo>
                      <a:cubicBezTo>
                        <a:pt x="208" y="40"/>
                        <a:pt x="208" y="40"/>
                        <a:pt x="208" y="40"/>
                      </a:cubicBezTo>
                      <a:cubicBezTo>
                        <a:pt x="213" y="43"/>
                        <a:pt x="212" y="49"/>
                        <a:pt x="206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9" name="Freeform 497">
                  <a:extLst>
                    <a:ext uri="{FF2B5EF4-FFF2-40B4-BE49-F238E27FC236}">
                      <a16:creationId xmlns:a16="http://schemas.microsoft.com/office/drawing/2014/main" id="{A6C72895-D3D5-4422-973B-5D79544BD5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1887" y="4253467"/>
                  <a:ext cx="168305" cy="96673"/>
                </a:xfrm>
                <a:custGeom>
                  <a:avLst/>
                  <a:gdLst>
                    <a:gd name="T0" fmla="*/ 207 w 213"/>
                    <a:gd name="T1" fmla="*/ 52 h 123"/>
                    <a:gd name="T2" fmla="*/ 90 w 213"/>
                    <a:gd name="T3" fmla="*/ 119 h 123"/>
                    <a:gd name="T4" fmla="*/ 69 w 213"/>
                    <a:gd name="T5" fmla="*/ 120 h 123"/>
                    <a:gd name="T6" fmla="*/ 6 w 213"/>
                    <a:gd name="T7" fmla="*/ 83 h 123"/>
                    <a:gd name="T8" fmla="*/ 7 w 213"/>
                    <a:gd name="T9" fmla="*/ 71 h 123"/>
                    <a:gd name="T10" fmla="*/ 123 w 213"/>
                    <a:gd name="T11" fmla="*/ 4 h 123"/>
                    <a:gd name="T12" fmla="*/ 144 w 213"/>
                    <a:gd name="T13" fmla="*/ 3 h 123"/>
                    <a:gd name="T14" fmla="*/ 208 w 213"/>
                    <a:gd name="T15" fmla="*/ 40 h 123"/>
                    <a:gd name="T16" fmla="*/ 207 w 213"/>
                    <a:gd name="T17" fmla="*/ 5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23">
                      <a:moveTo>
                        <a:pt x="207" y="52"/>
                      </a:move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84" y="122"/>
                        <a:pt x="75" y="123"/>
                        <a:pt x="69" y="120"/>
                      </a:cubicBezTo>
                      <a:cubicBezTo>
                        <a:pt x="6" y="83"/>
                        <a:pt x="6" y="83"/>
                        <a:pt x="6" y="83"/>
                      </a:cubicBezTo>
                      <a:cubicBezTo>
                        <a:pt x="0" y="80"/>
                        <a:pt x="1" y="74"/>
                        <a:pt x="7" y="71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cubicBezTo>
                        <a:pt x="130" y="0"/>
                        <a:pt x="139" y="0"/>
                        <a:pt x="144" y="3"/>
                      </a:cubicBezTo>
                      <a:cubicBezTo>
                        <a:pt x="208" y="40"/>
                        <a:pt x="208" y="40"/>
                        <a:pt x="208" y="40"/>
                      </a:cubicBezTo>
                      <a:cubicBezTo>
                        <a:pt x="213" y="43"/>
                        <a:pt x="213" y="48"/>
                        <a:pt x="207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0" name="Freeform 498">
                  <a:extLst>
                    <a:ext uri="{FF2B5EF4-FFF2-40B4-BE49-F238E27FC236}">
                      <a16:creationId xmlns:a16="http://schemas.microsoft.com/office/drawing/2014/main" id="{DB2D0A83-3C25-41B4-9AEE-192276E0D8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0491" y="4173100"/>
                  <a:ext cx="168305" cy="96673"/>
                </a:xfrm>
                <a:custGeom>
                  <a:avLst/>
                  <a:gdLst>
                    <a:gd name="T0" fmla="*/ 206 w 213"/>
                    <a:gd name="T1" fmla="*/ 52 h 123"/>
                    <a:gd name="T2" fmla="*/ 90 w 213"/>
                    <a:gd name="T3" fmla="*/ 119 h 123"/>
                    <a:gd name="T4" fmla="*/ 69 w 213"/>
                    <a:gd name="T5" fmla="*/ 120 h 123"/>
                    <a:gd name="T6" fmla="*/ 5 w 213"/>
                    <a:gd name="T7" fmla="*/ 84 h 123"/>
                    <a:gd name="T8" fmla="*/ 7 w 213"/>
                    <a:gd name="T9" fmla="*/ 71 h 123"/>
                    <a:gd name="T10" fmla="*/ 123 w 213"/>
                    <a:gd name="T11" fmla="*/ 4 h 123"/>
                    <a:gd name="T12" fmla="*/ 144 w 213"/>
                    <a:gd name="T13" fmla="*/ 4 h 123"/>
                    <a:gd name="T14" fmla="*/ 207 w 213"/>
                    <a:gd name="T15" fmla="*/ 40 h 123"/>
                    <a:gd name="T16" fmla="*/ 206 w 213"/>
                    <a:gd name="T17" fmla="*/ 5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23">
                      <a:moveTo>
                        <a:pt x="206" y="52"/>
                      </a:move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84" y="123"/>
                        <a:pt x="74" y="123"/>
                        <a:pt x="69" y="120"/>
                      </a:cubicBezTo>
                      <a:cubicBezTo>
                        <a:pt x="5" y="84"/>
                        <a:pt x="5" y="84"/>
                        <a:pt x="5" y="84"/>
                      </a:cubicBezTo>
                      <a:cubicBezTo>
                        <a:pt x="0" y="80"/>
                        <a:pt x="1" y="75"/>
                        <a:pt x="7" y="71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cubicBezTo>
                        <a:pt x="129" y="1"/>
                        <a:pt x="138" y="0"/>
                        <a:pt x="144" y="4"/>
                      </a:cubicBezTo>
                      <a:cubicBezTo>
                        <a:pt x="207" y="40"/>
                        <a:pt x="207" y="40"/>
                        <a:pt x="207" y="40"/>
                      </a:cubicBezTo>
                      <a:cubicBezTo>
                        <a:pt x="213" y="43"/>
                        <a:pt x="212" y="49"/>
                        <a:pt x="206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1" name="Freeform 499">
                  <a:extLst>
                    <a:ext uri="{FF2B5EF4-FFF2-40B4-BE49-F238E27FC236}">
                      <a16:creationId xmlns:a16="http://schemas.microsoft.com/office/drawing/2014/main" id="{C8810684-0EBD-4A30-8917-A856F220A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8398" y="4403718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69 w 158"/>
                    <a:gd name="T5" fmla="*/ 88 h 91"/>
                    <a:gd name="T6" fmla="*/ 6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9 w 158"/>
                    <a:gd name="T13" fmla="*/ 3 h 91"/>
                    <a:gd name="T14" fmla="*/ 152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5" y="91"/>
                        <a:pt x="69" y="8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0"/>
                        <a:pt x="83" y="0"/>
                        <a:pt x="89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8" y="43"/>
                        <a:pt x="157" y="48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2" name="Freeform 500">
                  <a:extLst>
                    <a:ext uri="{FF2B5EF4-FFF2-40B4-BE49-F238E27FC236}">
                      <a16:creationId xmlns:a16="http://schemas.microsoft.com/office/drawing/2014/main" id="{073BACBB-617D-4D7E-B4F8-61A844C8FF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3273" y="3804461"/>
                  <a:ext cx="1425057" cy="821140"/>
                </a:xfrm>
                <a:custGeom>
                  <a:avLst/>
                  <a:gdLst>
                    <a:gd name="T0" fmla="*/ 1799 w 1806"/>
                    <a:gd name="T1" fmla="*/ 52 h 1043"/>
                    <a:gd name="T2" fmla="*/ 90 w 1806"/>
                    <a:gd name="T3" fmla="*/ 1039 h 1043"/>
                    <a:gd name="T4" fmla="*/ 69 w 1806"/>
                    <a:gd name="T5" fmla="*/ 1040 h 1043"/>
                    <a:gd name="T6" fmla="*/ 5 w 1806"/>
                    <a:gd name="T7" fmla="*/ 1003 h 1043"/>
                    <a:gd name="T8" fmla="*/ 7 w 1806"/>
                    <a:gd name="T9" fmla="*/ 991 h 1043"/>
                    <a:gd name="T10" fmla="*/ 1716 w 1806"/>
                    <a:gd name="T11" fmla="*/ 4 h 1043"/>
                    <a:gd name="T12" fmla="*/ 1737 w 1806"/>
                    <a:gd name="T13" fmla="*/ 3 h 1043"/>
                    <a:gd name="T14" fmla="*/ 1801 w 1806"/>
                    <a:gd name="T15" fmla="*/ 40 h 1043"/>
                    <a:gd name="T16" fmla="*/ 1799 w 1806"/>
                    <a:gd name="T17" fmla="*/ 52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06" h="1043">
                      <a:moveTo>
                        <a:pt x="1799" y="52"/>
                      </a:moveTo>
                      <a:cubicBezTo>
                        <a:pt x="90" y="1039"/>
                        <a:pt x="90" y="1039"/>
                        <a:pt x="90" y="1039"/>
                      </a:cubicBezTo>
                      <a:cubicBezTo>
                        <a:pt x="84" y="1043"/>
                        <a:pt x="74" y="1043"/>
                        <a:pt x="69" y="1040"/>
                      </a:cubicBezTo>
                      <a:cubicBezTo>
                        <a:pt x="5" y="1003"/>
                        <a:pt x="5" y="1003"/>
                        <a:pt x="5" y="1003"/>
                      </a:cubicBezTo>
                      <a:cubicBezTo>
                        <a:pt x="0" y="1000"/>
                        <a:pt x="1" y="995"/>
                        <a:pt x="7" y="991"/>
                      </a:cubicBezTo>
                      <a:cubicBezTo>
                        <a:pt x="1716" y="4"/>
                        <a:pt x="1716" y="4"/>
                        <a:pt x="1716" y="4"/>
                      </a:cubicBezTo>
                      <a:cubicBezTo>
                        <a:pt x="1723" y="1"/>
                        <a:pt x="1732" y="0"/>
                        <a:pt x="1737" y="3"/>
                      </a:cubicBezTo>
                      <a:cubicBezTo>
                        <a:pt x="1801" y="40"/>
                        <a:pt x="1801" y="40"/>
                        <a:pt x="1801" y="40"/>
                      </a:cubicBezTo>
                      <a:cubicBezTo>
                        <a:pt x="1806" y="43"/>
                        <a:pt x="1806" y="48"/>
                        <a:pt x="1799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3" name="Freeform 501">
                  <a:extLst>
                    <a:ext uri="{FF2B5EF4-FFF2-40B4-BE49-F238E27FC236}">
                      <a16:creationId xmlns:a16="http://schemas.microsoft.com/office/drawing/2014/main" id="{B8FEDCE2-12DB-4D28-98C3-12AD74499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2958" y="3856874"/>
                  <a:ext cx="1426221" cy="821140"/>
                </a:xfrm>
                <a:custGeom>
                  <a:avLst/>
                  <a:gdLst>
                    <a:gd name="T0" fmla="*/ 1800 w 1807"/>
                    <a:gd name="T1" fmla="*/ 52 h 1043"/>
                    <a:gd name="T2" fmla="*/ 90 w 1807"/>
                    <a:gd name="T3" fmla="*/ 1039 h 1043"/>
                    <a:gd name="T4" fmla="*/ 69 w 1807"/>
                    <a:gd name="T5" fmla="*/ 1040 h 1043"/>
                    <a:gd name="T6" fmla="*/ 6 w 1807"/>
                    <a:gd name="T7" fmla="*/ 1003 h 1043"/>
                    <a:gd name="T8" fmla="*/ 7 w 1807"/>
                    <a:gd name="T9" fmla="*/ 991 h 1043"/>
                    <a:gd name="T10" fmla="*/ 1717 w 1807"/>
                    <a:gd name="T11" fmla="*/ 4 h 1043"/>
                    <a:gd name="T12" fmla="*/ 1737 w 1807"/>
                    <a:gd name="T13" fmla="*/ 3 h 1043"/>
                    <a:gd name="T14" fmla="*/ 1801 w 1807"/>
                    <a:gd name="T15" fmla="*/ 40 h 1043"/>
                    <a:gd name="T16" fmla="*/ 1800 w 1807"/>
                    <a:gd name="T17" fmla="*/ 52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07" h="1043">
                      <a:moveTo>
                        <a:pt x="1800" y="52"/>
                      </a:moveTo>
                      <a:cubicBezTo>
                        <a:pt x="90" y="1039"/>
                        <a:pt x="90" y="1039"/>
                        <a:pt x="90" y="1039"/>
                      </a:cubicBezTo>
                      <a:cubicBezTo>
                        <a:pt x="84" y="1043"/>
                        <a:pt x="75" y="1043"/>
                        <a:pt x="69" y="1040"/>
                      </a:cubicBezTo>
                      <a:cubicBezTo>
                        <a:pt x="6" y="1003"/>
                        <a:pt x="6" y="1003"/>
                        <a:pt x="6" y="1003"/>
                      </a:cubicBezTo>
                      <a:cubicBezTo>
                        <a:pt x="0" y="1000"/>
                        <a:pt x="1" y="995"/>
                        <a:pt x="7" y="991"/>
                      </a:cubicBezTo>
                      <a:cubicBezTo>
                        <a:pt x="1717" y="4"/>
                        <a:pt x="1717" y="4"/>
                        <a:pt x="1717" y="4"/>
                      </a:cubicBezTo>
                      <a:cubicBezTo>
                        <a:pt x="1723" y="0"/>
                        <a:pt x="1732" y="0"/>
                        <a:pt x="1737" y="3"/>
                      </a:cubicBezTo>
                      <a:cubicBezTo>
                        <a:pt x="1801" y="40"/>
                        <a:pt x="1801" y="40"/>
                        <a:pt x="1801" y="40"/>
                      </a:cubicBezTo>
                      <a:cubicBezTo>
                        <a:pt x="1807" y="43"/>
                        <a:pt x="1806" y="48"/>
                        <a:pt x="180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4" name="Freeform 502">
                  <a:extLst>
                    <a:ext uri="{FF2B5EF4-FFF2-40B4-BE49-F238E27FC236}">
                      <a16:creationId xmlns:a16="http://schemas.microsoft.com/office/drawing/2014/main" id="{6CB3D29E-9841-4C94-B390-16DD7A7507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3225" y="3908705"/>
                  <a:ext cx="1426221" cy="821140"/>
                </a:xfrm>
                <a:custGeom>
                  <a:avLst/>
                  <a:gdLst>
                    <a:gd name="T0" fmla="*/ 1800 w 1807"/>
                    <a:gd name="T1" fmla="*/ 52 h 1043"/>
                    <a:gd name="T2" fmla="*/ 90 w 1807"/>
                    <a:gd name="T3" fmla="*/ 1039 h 1043"/>
                    <a:gd name="T4" fmla="*/ 69 w 1807"/>
                    <a:gd name="T5" fmla="*/ 1040 h 1043"/>
                    <a:gd name="T6" fmla="*/ 6 w 1807"/>
                    <a:gd name="T7" fmla="*/ 1003 h 1043"/>
                    <a:gd name="T8" fmla="*/ 7 w 1807"/>
                    <a:gd name="T9" fmla="*/ 991 h 1043"/>
                    <a:gd name="T10" fmla="*/ 1717 w 1807"/>
                    <a:gd name="T11" fmla="*/ 4 h 1043"/>
                    <a:gd name="T12" fmla="*/ 1738 w 1807"/>
                    <a:gd name="T13" fmla="*/ 3 h 1043"/>
                    <a:gd name="T14" fmla="*/ 1801 w 1807"/>
                    <a:gd name="T15" fmla="*/ 40 h 1043"/>
                    <a:gd name="T16" fmla="*/ 1800 w 1807"/>
                    <a:gd name="T17" fmla="*/ 52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07" h="1043">
                      <a:moveTo>
                        <a:pt x="1800" y="52"/>
                      </a:moveTo>
                      <a:cubicBezTo>
                        <a:pt x="90" y="1039"/>
                        <a:pt x="90" y="1039"/>
                        <a:pt x="90" y="1039"/>
                      </a:cubicBezTo>
                      <a:cubicBezTo>
                        <a:pt x="84" y="1043"/>
                        <a:pt x="75" y="1043"/>
                        <a:pt x="69" y="1040"/>
                      </a:cubicBezTo>
                      <a:cubicBezTo>
                        <a:pt x="6" y="1003"/>
                        <a:pt x="6" y="1003"/>
                        <a:pt x="6" y="1003"/>
                      </a:cubicBezTo>
                      <a:cubicBezTo>
                        <a:pt x="0" y="1000"/>
                        <a:pt x="1" y="995"/>
                        <a:pt x="7" y="991"/>
                      </a:cubicBezTo>
                      <a:cubicBezTo>
                        <a:pt x="1717" y="4"/>
                        <a:pt x="1717" y="4"/>
                        <a:pt x="1717" y="4"/>
                      </a:cubicBezTo>
                      <a:cubicBezTo>
                        <a:pt x="1723" y="0"/>
                        <a:pt x="1732" y="0"/>
                        <a:pt x="1738" y="3"/>
                      </a:cubicBezTo>
                      <a:cubicBezTo>
                        <a:pt x="1801" y="40"/>
                        <a:pt x="1801" y="40"/>
                        <a:pt x="1801" y="40"/>
                      </a:cubicBezTo>
                      <a:cubicBezTo>
                        <a:pt x="1807" y="43"/>
                        <a:pt x="1806" y="48"/>
                        <a:pt x="180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5" name="Freeform 503">
                  <a:extLst>
                    <a:ext uri="{FF2B5EF4-FFF2-40B4-BE49-F238E27FC236}">
                      <a16:creationId xmlns:a16="http://schemas.microsoft.com/office/drawing/2014/main" id="{A1F00F64-BD5E-4A5F-BEF6-616CAF4802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4074" y="4070603"/>
                  <a:ext cx="1233457" cy="711073"/>
                </a:xfrm>
                <a:custGeom>
                  <a:avLst/>
                  <a:gdLst>
                    <a:gd name="T0" fmla="*/ 1556 w 1563"/>
                    <a:gd name="T1" fmla="*/ 52 h 903"/>
                    <a:gd name="T2" fmla="*/ 90 w 1563"/>
                    <a:gd name="T3" fmla="*/ 899 h 903"/>
                    <a:gd name="T4" fmla="*/ 69 w 1563"/>
                    <a:gd name="T5" fmla="*/ 900 h 903"/>
                    <a:gd name="T6" fmla="*/ 5 w 1563"/>
                    <a:gd name="T7" fmla="*/ 863 h 903"/>
                    <a:gd name="T8" fmla="*/ 7 w 1563"/>
                    <a:gd name="T9" fmla="*/ 851 h 903"/>
                    <a:gd name="T10" fmla="*/ 1473 w 1563"/>
                    <a:gd name="T11" fmla="*/ 4 h 903"/>
                    <a:gd name="T12" fmla="*/ 1494 w 1563"/>
                    <a:gd name="T13" fmla="*/ 3 h 903"/>
                    <a:gd name="T14" fmla="*/ 1558 w 1563"/>
                    <a:gd name="T15" fmla="*/ 40 h 903"/>
                    <a:gd name="T16" fmla="*/ 1556 w 1563"/>
                    <a:gd name="T17" fmla="*/ 52 h 9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63" h="903">
                      <a:moveTo>
                        <a:pt x="1556" y="52"/>
                      </a:moveTo>
                      <a:cubicBezTo>
                        <a:pt x="90" y="899"/>
                        <a:pt x="90" y="899"/>
                        <a:pt x="90" y="899"/>
                      </a:cubicBezTo>
                      <a:cubicBezTo>
                        <a:pt x="83" y="903"/>
                        <a:pt x="74" y="903"/>
                        <a:pt x="69" y="900"/>
                      </a:cubicBezTo>
                      <a:cubicBezTo>
                        <a:pt x="5" y="863"/>
                        <a:pt x="5" y="863"/>
                        <a:pt x="5" y="863"/>
                      </a:cubicBezTo>
                      <a:cubicBezTo>
                        <a:pt x="0" y="860"/>
                        <a:pt x="0" y="855"/>
                        <a:pt x="7" y="851"/>
                      </a:cubicBezTo>
                      <a:cubicBezTo>
                        <a:pt x="1473" y="4"/>
                        <a:pt x="1473" y="4"/>
                        <a:pt x="1473" y="4"/>
                      </a:cubicBezTo>
                      <a:cubicBezTo>
                        <a:pt x="1479" y="1"/>
                        <a:pt x="1489" y="0"/>
                        <a:pt x="1494" y="3"/>
                      </a:cubicBezTo>
                      <a:cubicBezTo>
                        <a:pt x="1558" y="40"/>
                        <a:pt x="1558" y="40"/>
                        <a:pt x="1558" y="40"/>
                      </a:cubicBezTo>
                      <a:cubicBezTo>
                        <a:pt x="1563" y="43"/>
                        <a:pt x="1562" y="49"/>
                        <a:pt x="1556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6" name="Freeform 504">
                  <a:extLst>
                    <a:ext uri="{FF2B5EF4-FFF2-40B4-BE49-F238E27FC236}">
                      <a16:creationId xmlns:a16="http://schemas.microsoft.com/office/drawing/2014/main" id="{02C41051-B4D8-4011-9187-93AF6EB45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58083" y="4351887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69 w 158"/>
                    <a:gd name="T5" fmla="*/ 88 h 91"/>
                    <a:gd name="T6" fmla="*/ 5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8 w 158"/>
                    <a:gd name="T13" fmla="*/ 3 h 91"/>
                    <a:gd name="T14" fmla="*/ 152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1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8" y="43"/>
                        <a:pt x="157" y="49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7" name="Freeform 505">
                  <a:extLst>
                    <a:ext uri="{FF2B5EF4-FFF2-40B4-BE49-F238E27FC236}">
                      <a16:creationId xmlns:a16="http://schemas.microsoft.com/office/drawing/2014/main" id="{17007AB9-2B5D-4837-B311-6C7A9D027B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8350" y="4300639"/>
                  <a:ext cx="123462" cy="71632"/>
                </a:xfrm>
                <a:custGeom>
                  <a:avLst/>
                  <a:gdLst>
                    <a:gd name="T0" fmla="*/ 151 w 157"/>
                    <a:gd name="T1" fmla="*/ 51 h 91"/>
                    <a:gd name="T2" fmla="*/ 90 w 157"/>
                    <a:gd name="T3" fmla="*/ 87 h 91"/>
                    <a:gd name="T4" fmla="*/ 69 w 157"/>
                    <a:gd name="T5" fmla="*/ 87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39 h 91"/>
                    <a:gd name="T16" fmla="*/ 151 w 157"/>
                    <a:gd name="T17" fmla="*/ 5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1" y="51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0"/>
                        <a:pt x="74" y="91"/>
                        <a:pt x="69" y="87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1" y="42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4" y="0"/>
                        <a:pt x="83" y="0"/>
                        <a:pt x="88" y="3"/>
                      </a:cubicBezTo>
                      <a:cubicBezTo>
                        <a:pt x="152" y="39"/>
                        <a:pt x="152" y="39"/>
                        <a:pt x="152" y="39"/>
                      </a:cubicBezTo>
                      <a:cubicBezTo>
                        <a:pt x="157" y="43"/>
                        <a:pt x="157" y="48"/>
                        <a:pt x="1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8" name="Freeform 506">
                  <a:extLst>
                    <a:ext uri="{FF2B5EF4-FFF2-40B4-BE49-F238E27FC236}">
                      <a16:creationId xmlns:a16="http://schemas.microsoft.com/office/drawing/2014/main" id="{12871BE0-D461-4542-BBF3-5498643637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8035" y="4248808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2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9" name="Freeform 507">
                  <a:extLst>
                    <a:ext uri="{FF2B5EF4-FFF2-40B4-BE49-F238E27FC236}">
                      <a16:creationId xmlns:a16="http://schemas.microsoft.com/office/drawing/2014/main" id="{326D210F-B649-464D-87E5-92204122F5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4776" y="4128840"/>
                  <a:ext cx="124045" cy="71632"/>
                </a:xfrm>
                <a:custGeom>
                  <a:avLst/>
                  <a:gdLst>
                    <a:gd name="T0" fmla="*/ 151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2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4 h 91"/>
                    <a:gd name="T14" fmla="*/ 152 w 157"/>
                    <a:gd name="T15" fmla="*/ 40 h 91"/>
                    <a:gd name="T16" fmla="*/ 151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4" y="91"/>
                        <a:pt x="69" y="8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4" y="1"/>
                        <a:pt x="83" y="0"/>
                        <a:pt x="88" y="4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9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0" name="Freeform 508">
                  <a:extLst>
                    <a:ext uri="{FF2B5EF4-FFF2-40B4-BE49-F238E27FC236}">
                      <a16:creationId xmlns:a16="http://schemas.microsoft.com/office/drawing/2014/main" id="{EB977582-E115-4BC3-936A-D0CFE238B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5043" y="4078174"/>
                  <a:ext cx="123462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2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1" name="Freeform 509">
                  <a:extLst>
                    <a:ext uri="{FF2B5EF4-FFF2-40B4-BE49-F238E27FC236}">
                      <a16:creationId xmlns:a16="http://schemas.microsoft.com/office/drawing/2014/main" id="{A73E3F58-5D1A-44E7-8C32-34EA212754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4728" y="4025761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6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3"/>
                        <a:pt x="6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6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2" name="Freeform 510">
                  <a:extLst>
                    <a:ext uri="{FF2B5EF4-FFF2-40B4-BE49-F238E27FC236}">
                      <a16:creationId xmlns:a16="http://schemas.microsoft.com/office/drawing/2014/main" id="{EB012EED-D9DE-46E6-B8E2-2A87E19891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3830" y="3973930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70 w 158"/>
                    <a:gd name="T5" fmla="*/ 88 h 91"/>
                    <a:gd name="T6" fmla="*/ 6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9 w 158"/>
                    <a:gd name="T13" fmla="*/ 3 h 91"/>
                    <a:gd name="T14" fmla="*/ 153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5" y="91"/>
                        <a:pt x="70" y="8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1"/>
                        <a:pt x="84" y="0"/>
                        <a:pt x="89" y="3"/>
                      </a:cubicBezTo>
                      <a:cubicBezTo>
                        <a:pt x="153" y="40"/>
                        <a:pt x="153" y="40"/>
                        <a:pt x="153" y="40"/>
                      </a:cubicBezTo>
                      <a:cubicBezTo>
                        <a:pt x="158" y="43"/>
                        <a:pt x="157" y="49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3" name="Freeform 511">
                  <a:extLst>
                    <a:ext uri="{FF2B5EF4-FFF2-40B4-BE49-F238E27FC236}">
                      <a16:creationId xmlns:a16="http://schemas.microsoft.com/office/drawing/2014/main" id="{A4EE1D34-7573-41EE-A579-B4D66F8744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1736" y="3855127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2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4" name="Freeform 512">
                  <a:extLst>
                    <a:ext uri="{FF2B5EF4-FFF2-40B4-BE49-F238E27FC236}">
                      <a16:creationId xmlns:a16="http://schemas.microsoft.com/office/drawing/2014/main" id="{52C6F103-5430-4B9E-BA1F-0750F7F614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2174" y="3958788"/>
                  <a:ext cx="124045" cy="71632"/>
                </a:xfrm>
                <a:custGeom>
                  <a:avLst/>
                  <a:gdLst>
                    <a:gd name="T0" fmla="*/ 151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1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4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8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5" name="Freeform 513">
                  <a:extLst>
                    <a:ext uri="{FF2B5EF4-FFF2-40B4-BE49-F238E27FC236}">
                      <a16:creationId xmlns:a16="http://schemas.microsoft.com/office/drawing/2014/main" id="{A3D9CB64-0D5D-4198-BD2E-F4C91C1108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1421" y="3803296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89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6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3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3"/>
                        <a:pt x="6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1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6" y="49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6" name="Freeform 514">
                  <a:extLst>
                    <a:ext uri="{FF2B5EF4-FFF2-40B4-BE49-F238E27FC236}">
                      <a16:creationId xmlns:a16="http://schemas.microsoft.com/office/drawing/2014/main" id="{893FDA42-91C8-4470-9C7B-64D6B72378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0523" y="3751465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69 w 158"/>
                    <a:gd name="T5" fmla="*/ 88 h 91"/>
                    <a:gd name="T6" fmla="*/ 6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9 w 158"/>
                    <a:gd name="T13" fmla="*/ 4 h 91"/>
                    <a:gd name="T14" fmla="*/ 153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5" y="91"/>
                        <a:pt x="69" y="8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1"/>
                        <a:pt x="83" y="0"/>
                        <a:pt x="89" y="4"/>
                      </a:cubicBezTo>
                      <a:cubicBezTo>
                        <a:pt x="153" y="40"/>
                        <a:pt x="153" y="40"/>
                        <a:pt x="153" y="40"/>
                      </a:cubicBezTo>
                      <a:cubicBezTo>
                        <a:pt x="158" y="43"/>
                        <a:pt x="157" y="49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25CC9F4D-0FBC-4D3D-A07A-88376A052931}"/>
                  </a:ext>
                </a:extLst>
              </p:cNvPr>
              <p:cNvGrpSpPr/>
              <p:nvPr/>
            </p:nvGrpSpPr>
            <p:grpSpPr>
              <a:xfrm>
                <a:off x="3371291" y="2812014"/>
                <a:ext cx="979909" cy="1181568"/>
                <a:chOff x="3805335" y="2866847"/>
                <a:chExt cx="764068" cy="921308"/>
              </a:xfrm>
            </p:grpSpPr>
            <p:sp>
              <p:nvSpPr>
                <p:cNvPr id="61" name="Freeform 515">
                  <a:extLst>
                    <a:ext uri="{FF2B5EF4-FFF2-40B4-BE49-F238E27FC236}">
                      <a16:creationId xmlns:a16="http://schemas.microsoft.com/office/drawing/2014/main" id="{155C4910-2152-42BA-99B5-E73B1F01CD0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05335" y="2866847"/>
                  <a:ext cx="720973" cy="531120"/>
                </a:xfrm>
                <a:custGeom>
                  <a:avLst/>
                  <a:gdLst>
                    <a:gd name="T0" fmla="*/ 32 w 913"/>
                    <a:gd name="T1" fmla="*/ 674 h 674"/>
                    <a:gd name="T2" fmla="*/ 26 w 913"/>
                    <a:gd name="T3" fmla="*/ 673 h 674"/>
                    <a:gd name="T4" fmla="*/ 17 w 913"/>
                    <a:gd name="T5" fmla="*/ 658 h 674"/>
                    <a:gd name="T6" fmla="*/ 1 w 913"/>
                    <a:gd name="T7" fmla="*/ 529 h 674"/>
                    <a:gd name="T8" fmla="*/ 16 w 913"/>
                    <a:gd name="T9" fmla="*/ 497 h 674"/>
                    <a:gd name="T10" fmla="*/ 872 w 913"/>
                    <a:gd name="T11" fmla="*/ 3 h 674"/>
                    <a:gd name="T12" fmla="*/ 886 w 913"/>
                    <a:gd name="T13" fmla="*/ 2 h 674"/>
                    <a:gd name="T14" fmla="*/ 895 w 913"/>
                    <a:gd name="T15" fmla="*/ 17 h 674"/>
                    <a:gd name="T16" fmla="*/ 911 w 913"/>
                    <a:gd name="T17" fmla="*/ 146 h 674"/>
                    <a:gd name="T18" fmla="*/ 896 w 913"/>
                    <a:gd name="T19" fmla="*/ 178 h 674"/>
                    <a:gd name="T20" fmla="*/ 41 w 913"/>
                    <a:gd name="T21" fmla="*/ 672 h 674"/>
                    <a:gd name="T22" fmla="*/ 32 w 913"/>
                    <a:gd name="T23" fmla="*/ 674 h 674"/>
                    <a:gd name="T24" fmla="*/ 880 w 913"/>
                    <a:gd name="T25" fmla="*/ 9 h 674"/>
                    <a:gd name="T26" fmla="*/ 876 w 913"/>
                    <a:gd name="T27" fmla="*/ 11 h 674"/>
                    <a:gd name="T28" fmla="*/ 21 w 913"/>
                    <a:gd name="T29" fmla="*/ 504 h 674"/>
                    <a:gd name="T30" fmla="*/ 10 w 913"/>
                    <a:gd name="T31" fmla="*/ 528 h 674"/>
                    <a:gd name="T32" fmla="*/ 25 w 913"/>
                    <a:gd name="T33" fmla="*/ 657 h 674"/>
                    <a:gd name="T34" fmla="*/ 30 w 913"/>
                    <a:gd name="T35" fmla="*/ 665 h 674"/>
                    <a:gd name="T36" fmla="*/ 37 w 913"/>
                    <a:gd name="T37" fmla="*/ 664 h 674"/>
                    <a:gd name="T38" fmla="*/ 892 w 913"/>
                    <a:gd name="T39" fmla="*/ 171 h 674"/>
                    <a:gd name="T40" fmla="*/ 903 w 913"/>
                    <a:gd name="T41" fmla="*/ 147 h 674"/>
                    <a:gd name="T42" fmla="*/ 887 w 913"/>
                    <a:gd name="T43" fmla="*/ 18 h 674"/>
                    <a:gd name="T44" fmla="*/ 883 w 913"/>
                    <a:gd name="T45" fmla="*/ 10 h 674"/>
                    <a:gd name="T46" fmla="*/ 880 w 913"/>
                    <a:gd name="T47" fmla="*/ 9 h 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13" h="674">
                      <a:moveTo>
                        <a:pt x="32" y="674"/>
                      </a:moveTo>
                      <a:cubicBezTo>
                        <a:pt x="30" y="674"/>
                        <a:pt x="28" y="674"/>
                        <a:pt x="26" y="673"/>
                      </a:cubicBezTo>
                      <a:cubicBezTo>
                        <a:pt x="21" y="670"/>
                        <a:pt x="18" y="665"/>
                        <a:pt x="17" y="658"/>
                      </a:cubicBezTo>
                      <a:cubicBezTo>
                        <a:pt x="1" y="529"/>
                        <a:pt x="1" y="529"/>
                        <a:pt x="1" y="529"/>
                      </a:cubicBezTo>
                      <a:cubicBezTo>
                        <a:pt x="0" y="517"/>
                        <a:pt x="7" y="503"/>
                        <a:pt x="16" y="497"/>
                      </a:cubicBezTo>
                      <a:cubicBezTo>
                        <a:pt x="872" y="3"/>
                        <a:pt x="872" y="3"/>
                        <a:pt x="872" y="3"/>
                      </a:cubicBezTo>
                      <a:cubicBezTo>
                        <a:pt x="877" y="0"/>
                        <a:pt x="882" y="0"/>
                        <a:pt x="886" y="2"/>
                      </a:cubicBezTo>
                      <a:cubicBezTo>
                        <a:pt x="891" y="5"/>
                        <a:pt x="895" y="10"/>
                        <a:pt x="895" y="17"/>
                      </a:cubicBezTo>
                      <a:cubicBezTo>
                        <a:pt x="911" y="146"/>
                        <a:pt x="911" y="146"/>
                        <a:pt x="911" y="146"/>
                      </a:cubicBezTo>
                      <a:cubicBezTo>
                        <a:pt x="913" y="158"/>
                        <a:pt x="906" y="172"/>
                        <a:pt x="896" y="178"/>
                      </a:cubicBezTo>
                      <a:cubicBezTo>
                        <a:pt x="41" y="672"/>
                        <a:pt x="41" y="672"/>
                        <a:pt x="41" y="672"/>
                      </a:cubicBezTo>
                      <a:cubicBezTo>
                        <a:pt x="38" y="673"/>
                        <a:pt x="35" y="674"/>
                        <a:pt x="32" y="674"/>
                      </a:cubicBezTo>
                      <a:close/>
                      <a:moveTo>
                        <a:pt x="880" y="9"/>
                      </a:moveTo>
                      <a:cubicBezTo>
                        <a:pt x="879" y="9"/>
                        <a:pt x="877" y="10"/>
                        <a:pt x="876" y="11"/>
                      </a:cubicBezTo>
                      <a:cubicBezTo>
                        <a:pt x="21" y="504"/>
                        <a:pt x="21" y="504"/>
                        <a:pt x="21" y="504"/>
                      </a:cubicBezTo>
                      <a:cubicBezTo>
                        <a:pt x="14" y="508"/>
                        <a:pt x="9" y="519"/>
                        <a:pt x="10" y="528"/>
                      </a:cubicBezTo>
                      <a:cubicBezTo>
                        <a:pt x="25" y="657"/>
                        <a:pt x="25" y="657"/>
                        <a:pt x="25" y="657"/>
                      </a:cubicBezTo>
                      <a:cubicBezTo>
                        <a:pt x="26" y="661"/>
                        <a:pt x="27" y="664"/>
                        <a:pt x="30" y="665"/>
                      </a:cubicBezTo>
                      <a:cubicBezTo>
                        <a:pt x="32" y="666"/>
                        <a:pt x="35" y="666"/>
                        <a:pt x="37" y="664"/>
                      </a:cubicBezTo>
                      <a:cubicBezTo>
                        <a:pt x="892" y="171"/>
                        <a:pt x="892" y="171"/>
                        <a:pt x="892" y="171"/>
                      </a:cubicBezTo>
                      <a:cubicBezTo>
                        <a:pt x="899" y="167"/>
                        <a:pt x="904" y="156"/>
                        <a:pt x="903" y="147"/>
                      </a:cubicBezTo>
                      <a:cubicBezTo>
                        <a:pt x="887" y="18"/>
                        <a:pt x="887" y="18"/>
                        <a:pt x="887" y="18"/>
                      </a:cubicBezTo>
                      <a:cubicBezTo>
                        <a:pt x="887" y="14"/>
                        <a:pt x="885" y="11"/>
                        <a:pt x="883" y="10"/>
                      </a:cubicBezTo>
                      <a:cubicBezTo>
                        <a:pt x="882" y="9"/>
                        <a:pt x="881" y="9"/>
                        <a:pt x="880" y="9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" name="Freeform 516">
                  <a:extLst>
                    <a:ext uri="{FF2B5EF4-FFF2-40B4-BE49-F238E27FC236}">
                      <a16:creationId xmlns:a16="http://schemas.microsoft.com/office/drawing/2014/main" id="{3502658E-4323-4321-90D4-0902CEBA44A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29212" y="3063105"/>
                  <a:ext cx="720390" cy="530538"/>
                </a:xfrm>
                <a:custGeom>
                  <a:avLst/>
                  <a:gdLst>
                    <a:gd name="T0" fmla="*/ 32 w 913"/>
                    <a:gd name="T1" fmla="*/ 674 h 674"/>
                    <a:gd name="T2" fmla="*/ 26 w 913"/>
                    <a:gd name="T3" fmla="*/ 672 h 674"/>
                    <a:gd name="T4" fmla="*/ 17 w 913"/>
                    <a:gd name="T5" fmla="*/ 658 h 674"/>
                    <a:gd name="T6" fmla="*/ 2 w 913"/>
                    <a:gd name="T7" fmla="*/ 529 h 674"/>
                    <a:gd name="T8" fmla="*/ 17 w 913"/>
                    <a:gd name="T9" fmla="*/ 497 h 674"/>
                    <a:gd name="T10" fmla="*/ 872 w 913"/>
                    <a:gd name="T11" fmla="*/ 3 h 674"/>
                    <a:gd name="T12" fmla="*/ 887 w 913"/>
                    <a:gd name="T13" fmla="*/ 2 h 674"/>
                    <a:gd name="T14" fmla="*/ 896 w 913"/>
                    <a:gd name="T15" fmla="*/ 16 h 674"/>
                    <a:gd name="T16" fmla="*/ 911 w 913"/>
                    <a:gd name="T17" fmla="*/ 145 h 674"/>
                    <a:gd name="T18" fmla="*/ 896 w 913"/>
                    <a:gd name="T19" fmla="*/ 178 h 674"/>
                    <a:gd name="T20" fmla="*/ 41 w 913"/>
                    <a:gd name="T21" fmla="*/ 671 h 674"/>
                    <a:gd name="T22" fmla="*/ 32 w 913"/>
                    <a:gd name="T23" fmla="*/ 674 h 674"/>
                    <a:gd name="T24" fmla="*/ 880 w 913"/>
                    <a:gd name="T25" fmla="*/ 9 h 674"/>
                    <a:gd name="T26" fmla="*/ 876 w 913"/>
                    <a:gd name="T27" fmla="*/ 10 h 674"/>
                    <a:gd name="T28" fmla="*/ 21 w 913"/>
                    <a:gd name="T29" fmla="*/ 504 h 674"/>
                    <a:gd name="T30" fmla="*/ 10 w 913"/>
                    <a:gd name="T31" fmla="*/ 528 h 674"/>
                    <a:gd name="T32" fmla="*/ 25 w 913"/>
                    <a:gd name="T33" fmla="*/ 657 h 674"/>
                    <a:gd name="T34" fmla="*/ 30 w 913"/>
                    <a:gd name="T35" fmla="*/ 665 h 674"/>
                    <a:gd name="T36" fmla="*/ 37 w 913"/>
                    <a:gd name="T37" fmla="*/ 664 h 674"/>
                    <a:gd name="T38" fmla="*/ 892 w 913"/>
                    <a:gd name="T39" fmla="*/ 170 h 674"/>
                    <a:gd name="T40" fmla="*/ 903 w 913"/>
                    <a:gd name="T41" fmla="*/ 146 h 674"/>
                    <a:gd name="T42" fmla="*/ 887 w 913"/>
                    <a:gd name="T43" fmla="*/ 17 h 674"/>
                    <a:gd name="T44" fmla="*/ 883 w 913"/>
                    <a:gd name="T45" fmla="*/ 9 h 674"/>
                    <a:gd name="T46" fmla="*/ 880 w 913"/>
                    <a:gd name="T47" fmla="*/ 9 h 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13" h="674">
                      <a:moveTo>
                        <a:pt x="32" y="674"/>
                      </a:moveTo>
                      <a:cubicBezTo>
                        <a:pt x="30" y="674"/>
                        <a:pt x="28" y="673"/>
                        <a:pt x="26" y="672"/>
                      </a:cubicBezTo>
                      <a:cubicBezTo>
                        <a:pt x="21" y="670"/>
                        <a:pt x="18" y="665"/>
                        <a:pt x="17" y="658"/>
                      </a:cubicBezTo>
                      <a:cubicBezTo>
                        <a:pt x="2" y="529"/>
                        <a:pt x="2" y="529"/>
                        <a:pt x="2" y="529"/>
                      </a:cubicBezTo>
                      <a:cubicBezTo>
                        <a:pt x="0" y="516"/>
                        <a:pt x="7" y="502"/>
                        <a:pt x="17" y="497"/>
                      </a:cubicBezTo>
                      <a:cubicBezTo>
                        <a:pt x="872" y="3"/>
                        <a:pt x="872" y="3"/>
                        <a:pt x="872" y="3"/>
                      </a:cubicBezTo>
                      <a:cubicBezTo>
                        <a:pt x="877" y="0"/>
                        <a:pt x="882" y="0"/>
                        <a:pt x="887" y="2"/>
                      </a:cubicBezTo>
                      <a:cubicBezTo>
                        <a:pt x="891" y="4"/>
                        <a:pt x="895" y="10"/>
                        <a:pt x="896" y="16"/>
                      </a:cubicBezTo>
                      <a:cubicBezTo>
                        <a:pt x="911" y="145"/>
                        <a:pt x="911" y="145"/>
                        <a:pt x="911" y="145"/>
                      </a:cubicBezTo>
                      <a:cubicBezTo>
                        <a:pt x="913" y="158"/>
                        <a:pt x="906" y="172"/>
                        <a:pt x="896" y="178"/>
                      </a:cubicBezTo>
                      <a:cubicBezTo>
                        <a:pt x="41" y="671"/>
                        <a:pt x="41" y="671"/>
                        <a:pt x="41" y="671"/>
                      </a:cubicBezTo>
                      <a:cubicBezTo>
                        <a:pt x="38" y="673"/>
                        <a:pt x="35" y="674"/>
                        <a:pt x="32" y="674"/>
                      </a:cubicBezTo>
                      <a:close/>
                      <a:moveTo>
                        <a:pt x="880" y="9"/>
                      </a:moveTo>
                      <a:cubicBezTo>
                        <a:pt x="879" y="9"/>
                        <a:pt x="877" y="9"/>
                        <a:pt x="876" y="10"/>
                      </a:cubicBezTo>
                      <a:cubicBezTo>
                        <a:pt x="21" y="504"/>
                        <a:pt x="21" y="504"/>
                        <a:pt x="21" y="504"/>
                      </a:cubicBezTo>
                      <a:cubicBezTo>
                        <a:pt x="14" y="508"/>
                        <a:pt x="9" y="519"/>
                        <a:pt x="10" y="528"/>
                      </a:cubicBezTo>
                      <a:cubicBezTo>
                        <a:pt x="25" y="657"/>
                        <a:pt x="25" y="657"/>
                        <a:pt x="25" y="657"/>
                      </a:cubicBezTo>
                      <a:cubicBezTo>
                        <a:pt x="26" y="661"/>
                        <a:pt x="28" y="664"/>
                        <a:pt x="30" y="665"/>
                      </a:cubicBezTo>
                      <a:cubicBezTo>
                        <a:pt x="32" y="666"/>
                        <a:pt x="35" y="665"/>
                        <a:pt x="37" y="664"/>
                      </a:cubicBezTo>
                      <a:cubicBezTo>
                        <a:pt x="892" y="170"/>
                        <a:pt x="892" y="170"/>
                        <a:pt x="892" y="170"/>
                      </a:cubicBezTo>
                      <a:cubicBezTo>
                        <a:pt x="899" y="166"/>
                        <a:pt x="904" y="155"/>
                        <a:pt x="903" y="146"/>
                      </a:cubicBezTo>
                      <a:cubicBezTo>
                        <a:pt x="887" y="17"/>
                        <a:pt x="887" y="17"/>
                        <a:pt x="887" y="17"/>
                      </a:cubicBezTo>
                      <a:cubicBezTo>
                        <a:pt x="887" y="13"/>
                        <a:pt x="885" y="11"/>
                        <a:pt x="883" y="9"/>
                      </a:cubicBezTo>
                      <a:cubicBezTo>
                        <a:pt x="882" y="9"/>
                        <a:pt x="881" y="9"/>
                        <a:pt x="880" y="9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" name="Freeform 517">
                  <a:extLst>
                    <a:ext uri="{FF2B5EF4-FFF2-40B4-BE49-F238E27FC236}">
                      <a16:creationId xmlns:a16="http://schemas.microsoft.com/office/drawing/2014/main" id="{985E7192-A0AA-4658-BBC5-08E5E8EDC7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7166" y="3259946"/>
                  <a:ext cx="712237" cy="528209"/>
                </a:xfrm>
                <a:custGeom>
                  <a:avLst/>
                  <a:gdLst>
                    <a:gd name="T0" fmla="*/ 889 w 903"/>
                    <a:gd name="T1" fmla="*/ 173 h 671"/>
                    <a:gd name="T2" fmla="*/ 34 w 903"/>
                    <a:gd name="T3" fmla="*/ 666 h 671"/>
                    <a:gd name="T4" fmla="*/ 16 w 903"/>
                    <a:gd name="T5" fmla="*/ 656 h 671"/>
                    <a:gd name="T6" fmla="*/ 1 w 903"/>
                    <a:gd name="T7" fmla="*/ 527 h 671"/>
                    <a:gd name="T8" fmla="*/ 14 w 903"/>
                    <a:gd name="T9" fmla="*/ 499 h 671"/>
                    <a:gd name="T10" fmla="*/ 869 w 903"/>
                    <a:gd name="T11" fmla="*/ 5 h 671"/>
                    <a:gd name="T12" fmla="*/ 887 w 903"/>
                    <a:gd name="T13" fmla="*/ 16 h 671"/>
                    <a:gd name="T14" fmla="*/ 902 w 903"/>
                    <a:gd name="T15" fmla="*/ 145 h 671"/>
                    <a:gd name="T16" fmla="*/ 889 w 903"/>
                    <a:gd name="T17" fmla="*/ 173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03" h="671">
                      <a:moveTo>
                        <a:pt x="889" y="173"/>
                      </a:moveTo>
                      <a:cubicBezTo>
                        <a:pt x="34" y="666"/>
                        <a:pt x="34" y="666"/>
                        <a:pt x="34" y="666"/>
                      </a:cubicBezTo>
                      <a:cubicBezTo>
                        <a:pt x="26" y="671"/>
                        <a:pt x="18" y="667"/>
                        <a:pt x="16" y="656"/>
                      </a:cubicBezTo>
                      <a:cubicBezTo>
                        <a:pt x="1" y="527"/>
                        <a:pt x="1" y="527"/>
                        <a:pt x="1" y="527"/>
                      </a:cubicBezTo>
                      <a:cubicBezTo>
                        <a:pt x="0" y="516"/>
                        <a:pt x="5" y="504"/>
                        <a:pt x="14" y="499"/>
                      </a:cubicBezTo>
                      <a:cubicBezTo>
                        <a:pt x="869" y="5"/>
                        <a:pt x="869" y="5"/>
                        <a:pt x="869" y="5"/>
                      </a:cubicBezTo>
                      <a:cubicBezTo>
                        <a:pt x="877" y="0"/>
                        <a:pt x="885" y="5"/>
                        <a:pt x="887" y="16"/>
                      </a:cubicBezTo>
                      <a:cubicBezTo>
                        <a:pt x="902" y="145"/>
                        <a:pt x="902" y="145"/>
                        <a:pt x="902" y="145"/>
                      </a:cubicBezTo>
                      <a:cubicBezTo>
                        <a:pt x="903" y="155"/>
                        <a:pt x="898" y="168"/>
                        <a:pt x="889" y="173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" name="Freeform 518">
                  <a:extLst>
                    <a:ext uri="{FF2B5EF4-FFF2-40B4-BE49-F238E27FC236}">
                      <a16:creationId xmlns:a16="http://schemas.microsoft.com/office/drawing/2014/main" id="{A8171C79-56EB-490E-8A5D-994CCA7B6B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2790" y="3477169"/>
                  <a:ext cx="34360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5 w 43"/>
                    <a:gd name="T3" fmla="*/ 48 h 54"/>
                    <a:gd name="T4" fmla="*/ 2 w 43"/>
                    <a:gd name="T5" fmla="*/ 38 h 54"/>
                    <a:gd name="T6" fmla="*/ 18 w 43"/>
                    <a:gd name="T7" fmla="*/ 6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6" y="42"/>
                        <a:pt x="25" y="48"/>
                      </a:cubicBezTo>
                      <a:cubicBezTo>
                        <a:pt x="15" y="54"/>
                        <a:pt x="4" y="50"/>
                        <a:pt x="2" y="38"/>
                      </a:cubicBezTo>
                      <a:cubicBezTo>
                        <a:pt x="0" y="27"/>
                        <a:pt x="7" y="13"/>
                        <a:pt x="18" y="6"/>
                      </a:cubicBezTo>
                      <a:cubicBezTo>
                        <a:pt x="28" y="0"/>
                        <a:pt x="39" y="4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" name="Freeform 519">
                  <a:extLst>
                    <a:ext uri="{FF2B5EF4-FFF2-40B4-BE49-F238E27FC236}">
                      <a16:creationId xmlns:a16="http://schemas.microsoft.com/office/drawing/2014/main" id="{EB626ACB-256F-42C8-979D-1518B036F9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3456" y="3448051"/>
                  <a:ext cx="33777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6 w 43"/>
                    <a:gd name="T3" fmla="*/ 48 h 54"/>
                    <a:gd name="T4" fmla="*/ 2 w 43"/>
                    <a:gd name="T5" fmla="*/ 38 h 54"/>
                    <a:gd name="T6" fmla="*/ 18 w 43"/>
                    <a:gd name="T7" fmla="*/ 6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7" y="41"/>
                        <a:pt x="26" y="48"/>
                      </a:cubicBezTo>
                      <a:cubicBezTo>
                        <a:pt x="15" y="54"/>
                        <a:pt x="5" y="50"/>
                        <a:pt x="2" y="38"/>
                      </a:cubicBezTo>
                      <a:cubicBezTo>
                        <a:pt x="0" y="27"/>
                        <a:pt x="7" y="12"/>
                        <a:pt x="18" y="6"/>
                      </a:cubicBezTo>
                      <a:cubicBezTo>
                        <a:pt x="29" y="0"/>
                        <a:pt x="39" y="4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" name="Freeform 520">
                  <a:extLst>
                    <a:ext uri="{FF2B5EF4-FFF2-40B4-BE49-F238E27FC236}">
                      <a16:creationId xmlns:a16="http://schemas.microsoft.com/office/drawing/2014/main" id="{1C68545E-9903-4B82-A59B-2F9BD1F839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704" y="3418933"/>
                  <a:ext cx="33777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5 w 43"/>
                    <a:gd name="T3" fmla="*/ 47 h 54"/>
                    <a:gd name="T4" fmla="*/ 2 w 43"/>
                    <a:gd name="T5" fmla="*/ 38 h 54"/>
                    <a:gd name="T6" fmla="*/ 17 w 43"/>
                    <a:gd name="T7" fmla="*/ 6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6" y="41"/>
                        <a:pt x="25" y="47"/>
                      </a:cubicBezTo>
                      <a:cubicBezTo>
                        <a:pt x="14" y="54"/>
                        <a:pt x="4" y="49"/>
                        <a:pt x="2" y="38"/>
                      </a:cubicBezTo>
                      <a:cubicBezTo>
                        <a:pt x="0" y="27"/>
                        <a:pt x="7" y="12"/>
                        <a:pt x="17" y="6"/>
                      </a:cubicBezTo>
                      <a:cubicBezTo>
                        <a:pt x="28" y="0"/>
                        <a:pt x="39" y="4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" name="Freeform 521">
                  <a:extLst>
                    <a:ext uri="{FF2B5EF4-FFF2-40B4-BE49-F238E27FC236}">
                      <a16:creationId xmlns:a16="http://schemas.microsoft.com/office/drawing/2014/main" id="{5D443B81-1538-411A-817D-03491EC0EF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5371" y="3389814"/>
                  <a:ext cx="33777" cy="42513"/>
                </a:xfrm>
                <a:custGeom>
                  <a:avLst/>
                  <a:gdLst>
                    <a:gd name="T0" fmla="*/ 41 w 43"/>
                    <a:gd name="T1" fmla="*/ 15 h 54"/>
                    <a:gd name="T2" fmla="*/ 26 w 43"/>
                    <a:gd name="T3" fmla="*/ 47 h 54"/>
                    <a:gd name="T4" fmla="*/ 2 w 43"/>
                    <a:gd name="T5" fmla="*/ 38 h 54"/>
                    <a:gd name="T6" fmla="*/ 18 w 43"/>
                    <a:gd name="T7" fmla="*/ 6 h 54"/>
                    <a:gd name="T8" fmla="*/ 41 w 43"/>
                    <a:gd name="T9" fmla="*/ 15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5"/>
                      </a:moveTo>
                      <a:cubicBezTo>
                        <a:pt x="43" y="27"/>
                        <a:pt x="36" y="41"/>
                        <a:pt x="26" y="47"/>
                      </a:cubicBezTo>
                      <a:cubicBezTo>
                        <a:pt x="15" y="54"/>
                        <a:pt x="4" y="49"/>
                        <a:pt x="2" y="38"/>
                      </a:cubicBezTo>
                      <a:cubicBezTo>
                        <a:pt x="0" y="26"/>
                        <a:pt x="7" y="12"/>
                        <a:pt x="18" y="6"/>
                      </a:cubicBezTo>
                      <a:cubicBezTo>
                        <a:pt x="29" y="0"/>
                        <a:pt x="39" y="4"/>
                        <a:pt x="41" y="15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" name="Freeform 522">
                  <a:extLst>
                    <a:ext uri="{FF2B5EF4-FFF2-40B4-BE49-F238E27FC236}">
                      <a16:creationId xmlns:a16="http://schemas.microsoft.com/office/drawing/2014/main" id="{FDDED643-36F6-4397-BC9B-15F862BA8C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6619" y="3360696"/>
                  <a:ext cx="33777" cy="41931"/>
                </a:xfrm>
                <a:custGeom>
                  <a:avLst/>
                  <a:gdLst>
                    <a:gd name="T0" fmla="*/ 41 w 43"/>
                    <a:gd name="T1" fmla="*/ 15 h 53"/>
                    <a:gd name="T2" fmla="*/ 25 w 43"/>
                    <a:gd name="T3" fmla="*/ 47 h 53"/>
                    <a:gd name="T4" fmla="*/ 2 w 43"/>
                    <a:gd name="T5" fmla="*/ 38 h 53"/>
                    <a:gd name="T6" fmla="*/ 17 w 43"/>
                    <a:gd name="T7" fmla="*/ 6 h 53"/>
                    <a:gd name="T8" fmla="*/ 41 w 43"/>
                    <a:gd name="T9" fmla="*/ 15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3">
                      <a:moveTo>
                        <a:pt x="41" y="15"/>
                      </a:moveTo>
                      <a:cubicBezTo>
                        <a:pt x="43" y="27"/>
                        <a:pt x="36" y="41"/>
                        <a:pt x="25" y="47"/>
                      </a:cubicBezTo>
                      <a:cubicBezTo>
                        <a:pt x="14" y="53"/>
                        <a:pt x="4" y="49"/>
                        <a:pt x="2" y="38"/>
                      </a:cubicBezTo>
                      <a:cubicBezTo>
                        <a:pt x="0" y="26"/>
                        <a:pt x="6" y="12"/>
                        <a:pt x="17" y="6"/>
                      </a:cubicBezTo>
                      <a:cubicBezTo>
                        <a:pt x="28" y="0"/>
                        <a:pt x="38" y="4"/>
                        <a:pt x="41" y="15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9" name="Freeform 523">
                  <a:extLst>
                    <a:ext uri="{FF2B5EF4-FFF2-40B4-BE49-F238E27FC236}">
                      <a16:creationId xmlns:a16="http://schemas.microsoft.com/office/drawing/2014/main" id="{B2566E93-5465-4D41-885A-15478E31AF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7285" y="3330995"/>
                  <a:ext cx="33777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5 w 43"/>
                    <a:gd name="T3" fmla="*/ 48 h 54"/>
                    <a:gd name="T4" fmla="*/ 2 w 43"/>
                    <a:gd name="T5" fmla="*/ 38 h 54"/>
                    <a:gd name="T6" fmla="*/ 18 w 43"/>
                    <a:gd name="T7" fmla="*/ 7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6" y="42"/>
                        <a:pt x="25" y="48"/>
                      </a:cubicBezTo>
                      <a:cubicBezTo>
                        <a:pt x="15" y="54"/>
                        <a:pt x="4" y="50"/>
                        <a:pt x="2" y="38"/>
                      </a:cubicBezTo>
                      <a:cubicBezTo>
                        <a:pt x="0" y="27"/>
                        <a:pt x="7" y="13"/>
                        <a:pt x="18" y="7"/>
                      </a:cubicBezTo>
                      <a:cubicBezTo>
                        <a:pt x="28" y="0"/>
                        <a:pt x="39" y="5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" name="Freeform 524">
                  <a:extLst>
                    <a:ext uri="{FF2B5EF4-FFF2-40B4-BE49-F238E27FC236}">
                      <a16:creationId xmlns:a16="http://schemas.microsoft.com/office/drawing/2014/main" id="{D406FB49-8064-446F-8260-FF2DF212A0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7369" y="3301876"/>
                  <a:ext cx="34360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6 w 43"/>
                    <a:gd name="T3" fmla="*/ 48 h 54"/>
                    <a:gd name="T4" fmla="*/ 2 w 43"/>
                    <a:gd name="T5" fmla="*/ 38 h 54"/>
                    <a:gd name="T6" fmla="*/ 18 w 43"/>
                    <a:gd name="T7" fmla="*/ 6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6" y="42"/>
                        <a:pt x="26" y="48"/>
                      </a:cubicBezTo>
                      <a:cubicBezTo>
                        <a:pt x="15" y="54"/>
                        <a:pt x="5" y="50"/>
                        <a:pt x="2" y="38"/>
                      </a:cubicBezTo>
                      <a:cubicBezTo>
                        <a:pt x="0" y="27"/>
                        <a:pt x="7" y="13"/>
                        <a:pt x="18" y="6"/>
                      </a:cubicBezTo>
                      <a:cubicBezTo>
                        <a:pt x="29" y="0"/>
                        <a:pt x="39" y="4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60" name="Freeform 525">
                <a:extLst>
                  <a:ext uri="{FF2B5EF4-FFF2-40B4-BE49-F238E27FC236}">
                    <a16:creationId xmlns:a16="http://schemas.microsoft.com/office/drawing/2014/main" id="{14E6290E-F640-4D3D-B871-0C49C1DAE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3082" y="1800735"/>
                <a:ext cx="2476659" cy="3181716"/>
              </a:xfrm>
              <a:custGeom>
                <a:avLst/>
                <a:gdLst>
                  <a:gd name="T0" fmla="*/ 209 w 2447"/>
                  <a:gd name="T1" fmla="*/ 3112 h 3151"/>
                  <a:gd name="T2" fmla="*/ 14 w 2447"/>
                  <a:gd name="T3" fmla="*/ 1438 h 3151"/>
                  <a:gd name="T4" fmla="*/ 45 w 2447"/>
                  <a:gd name="T5" fmla="*/ 1375 h 3151"/>
                  <a:gd name="T6" fmla="*/ 2395 w 2447"/>
                  <a:gd name="T7" fmla="*/ 18 h 3151"/>
                  <a:gd name="T8" fmla="*/ 2447 w 2447"/>
                  <a:gd name="T9" fmla="*/ 16 h 3151"/>
                  <a:gd name="T10" fmla="*/ 2384 w 2447"/>
                  <a:gd name="T11" fmla="*/ 12 h 3151"/>
                  <a:gd name="T12" fmla="*/ 35 w 2447"/>
                  <a:gd name="T13" fmla="*/ 1369 h 3151"/>
                  <a:gd name="T14" fmla="*/ 3 w 2447"/>
                  <a:gd name="T15" fmla="*/ 1432 h 3151"/>
                  <a:gd name="T16" fmla="*/ 198 w 2447"/>
                  <a:gd name="T17" fmla="*/ 3106 h 3151"/>
                  <a:gd name="T18" fmla="*/ 231 w 2447"/>
                  <a:gd name="T19" fmla="*/ 3151 h 3151"/>
                  <a:gd name="T20" fmla="*/ 209 w 2447"/>
                  <a:gd name="T21" fmla="*/ 3112 h 3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47" h="3151">
                    <a:moveTo>
                      <a:pt x="209" y="3112"/>
                    </a:moveTo>
                    <a:cubicBezTo>
                      <a:pt x="14" y="1438"/>
                      <a:pt x="14" y="1438"/>
                      <a:pt x="14" y="1438"/>
                    </a:cubicBezTo>
                    <a:cubicBezTo>
                      <a:pt x="10" y="1410"/>
                      <a:pt x="18" y="1394"/>
                      <a:pt x="45" y="1375"/>
                    </a:cubicBezTo>
                    <a:cubicBezTo>
                      <a:pt x="2395" y="18"/>
                      <a:pt x="2395" y="18"/>
                      <a:pt x="2395" y="18"/>
                    </a:cubicBezTo>
                    <a:cubicBezTo>
                      <a:pt x="2412" y="9"/>
                      <a:pt x="2431" y="9"/>
                      <a:pt x="2447" y="16"/>
                    </a:cubicBezTo>
                    <a:cubicBezTo>
                      <a:pt x="2429" y="3"/>
                      <a:pt x="2405" y="0"/>
                      <a:pt x="2384" y="12"/>
                    </a:cubicBezTo>
                    <a:cubicBezTo>
                      <a:pt x="35" y="1369"/>
                      <a:pt x="35" y="1369"/>
                      <a:pt x="35" y="1369"/>
                    </a:cubicBezTo>
                    <a:cubicBezTo>
                      <a:pt x="13" y="1382"/>
                      <a:pt x="0" y="1407"/>
                      <a:pt x="3" y="1432"/>
                    </a:cubicBezTo>
                    <a:cubicBezTo>
                      <a:pt x="198" y="3106"/>
                      <a:pt x="198" y="3106"/>
                      <a:pt x="198" y="3106"/>
                    </a:cubicBezTo>
                    <a:cubicBezTo>
                      <a:pt x="201" y="3127"/>
                      <a:pt x="214" y="3143"/>
                      <a:pt x="231" y="3151"/>
                    </a:cubicBezTo>
                    <a:cubicBezTo>
                      <a:pt x="219" y="3142"/>
                      <a:pt x="211" y="3129"/>
                      <a:pt x="209" y="3112"/>
                    </a:cubicBezTo>
                    <a:close/>
                  </a:path>
                </a:pathLst>
              </a:custGeom>
              <a:gradFill>
                <a:gsLst>
                  <a:gs pos="35000">
                    <a:schemeClr val="accent3"/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11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2079104-C904-42EF-9257-09DAD059C0E4}"/>
                </a:ext>
              </a:extLst>
            </p:cNvPr>
            <p:cNvGrpSpPr/>
            <p:nvPr/>
          </p:nvGrpSpPr>
          <p:grpSpPr>
            <a:xfrm>
              <a:off x="6204725" y="979884"/>
              <a:ext cx="1177550" cy="963072"/>
              <a:chOff x="-8039100" y="-2208213"/>
              <a:chExt cx="11287125" cy="9231313"/>
            </a:xfrm>
          </p:grpSpPr>
          <p:sp>
            <p:nvSpPr>
              <p:cNvPr id="48" name="Freeform 529">
                <a:extLst>
                  <a:ext uri="{FF2B5EF4-FFF2-40B4-BE49-F238E27FC236}">
                    <a16:creationId xmlns:a16="http://schemas.microsoft.com/office/drawing/2014/main" id="{C56B27C3-76D3-4192-8B38-EC73E318E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07300" y="-2208213"/>
                <a:ext cx="10855325" cy="8896350"/>
              </a:xfrm>
              <a:custGeom>
                <a:avLst/>
                <a:gdLst>
                  <a:gd name="T0" fmla="*/ 0 w 227"/>
                  <a:gd name="T1" fmla="*/ 29 h 186"/>
                  <a:gd name="T2" fmla="*/ 39 w 227"/>
                  <a:gd name="T3" fmla="*/ 6 h 186"/>
                  <a:gd name="T4" fmla="*/ 39 w 227"/>
                  <a:gd name="T5" fmla="*/ 6 h 186"/>
                  <a:gd name="T6" fmla="*/ 61 w 227"/>
                  <a:gd name="T7" fmla="*/ 8 h 186"/>
                  <a:gd name="T8" fmla="*/ 70 w 227"/>
                  <a:gd name="T9" fmla="*/ 15 h 186"/>
                  <a:gd name="T10" fmla="*/ 85 w 227"/>
                  <a:gd name="T11" fmla="*/ 6 h 186"/>
                  <a:gd name="T12" fmla="*/ 85 w 227"/>
                  <a:gd name="T13" fmla="*/ 6 h 186"/>
                  <a:gd name="T14" fmla="*/ 120 w 227"/>
                  <a:gd name="T15" fmla="*/ 8 h 186"/>
                  <a:gd name="T16" fmla="*/ 161 w 227"/>
                  <a:gd name="T17" fmla="*/ 59 h 186"/>
                  <a:gd name="T18" fmla="*/ 169 w 227"/>
                  <a:gd name="T19" fmla="*/ 61 h 186"/>
                  <a:gd name="T20" fmla="*/ 190 w 227"/>
                  <a:gd name="T21" fmla="*/ 97 h 186"/>
                  <a:gd name="T22" fmla="*/ 190 w 227"/>
                  <a:gd name="T23" fmla="*/ 98 h 186"/>
                  <a:gd name="T24" fmla="*/ 200 w 227"/>
                  <a:gd name="T25" fmla="*/ 101 h 186"/>
                  <a:gd name="T26" fmla="*/ 227 w 227"/>
                  <a:gd name="T27" fmla="*/ 147 h 186"/>
                  <a:gd name="T28" fmla="*/ 219 w 227"/>
                  <a:gd name="T29" fmla="*/ 164 h 186"/>
                  <a:gd name="T30" fmla="*/ 219 w 227"/>
                  <a:gd name="T31" fmla="*/ 164 h 186"/>
                  <a:gd name="T32" fmla="*/ 219 w 227"/>
                  <a:gd name="T33" fmla="*/ 164 h 186"/>
                  <a:gd name="T34" fmla="*/ 219 w 227"/>
                  <a:gd name="T35" fmla="*/ 164 h 186"/>
                  <a:gd name="T36" fmla="*/ 181 w 227"/>
                  <a:gd name="T37" fmla="*/ 186 h 186"/>
                  <a:gd name="T38" fmla="*/ 173 w 227"/>
                  <a:gd name="T39" fmla="*/ 146 h 186"/>
                  <a:gd name="T40" fmla="*/ 61 w 227"/>
                  <a:gd name="T41" fmla="*/ 82 h 186"/>
                  <a:gd name="T42" fmla="*/ 31 w 227"/>
                  <a:gd name="T43" fmla="*/ 39 h 186"/>
                  <a:gd name="T44" fmla="*/ 0 w 227"/>
                  <a:gd name="T45" fmla="*/ 29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7" h="186">
                    <a:moveTo>
                      <a:pt x="0" y="29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4" y="3"/>
                      <a:pt x="52" y="3"/>
                      <a:pt x="61" y="8"/>
                    </a:cubicBezTo>
                    <a:cubicBezTo>
                      <a:pt x="64" y="10"/>
                      <a:pt x="67" y="12"/>
                      <a:pt x="70" y="15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94" y="0"/>
                      <a:pt x="106" y="0"/>
                      <a:pt x="120" y="8"/>
                    </a:cubicBezTo>
                    <a:cubicBezTo>
                      <a:pt x="137" y="18"/>
                      <a:pt x="152" y="38"/>
                      <a:pt x="161" y="59"/>
                    </a:cubicBezTo>
                    <a:cubicBezTo>
                      <a:pt x="163" y="59"/>
                      <a:pt x="166" y="60"/>
                      <a:pt x="169" y="61"/>
                    </a:cubicBezTo>
                    <a:cubicBezTo>
                      <a:pt x="181" y="68"/>
                      <a:pt x="190" y="84"/>
                      <a:pt x="190" y="97"/>
                    </a:cubicBezTo>
                    <a:cubicBezTo>
                      <a:pt x="190" y="97"/>
                      <a:pt x="190" y="98"/>
                      <a:pt x="190" y="98"/>
                    </a:cubicBezTo>
                    <a:cubicBezTo>
                      <a:pt x="193" y="98"/>
                      <a:pt x="197" y="99"/>
                      <a:pt x="200" y="101"/>
                    </a:cubicBezTo>
                    <a:cubicBezTo>
                      <a:pt x="215" y="110"/>
                      <a:pt x="227" y="130"/>
                      <a:pt x="227" y="147"/>
                    </a:cubicBezTo>
                    <a:cubicBezTo>
                      <a:pt x="227" y="155"/>
                      <a:pt x="224" y="161"/>
                      <a:pt x="219" y="164"/>
                    </a:cubicBezTo>
                    <a:cubicBezTo>
                      <a:pt x="219" y="164"/>
                      <a:pt x="219" y="164"/>
                      <a:pt x="219" y="164"/>
                    </a:cubicBezTo>
                    <a:cubicBezTo>
                      <a:pt x="219" y="164"/>
                      <a:pt x="219" y="164"/>
                      <a:pt x="219" y="164"/>
                    </a:cubicBezTo>
                    <a:cubicBezTo>
                      <a:pt x="219" y="164"/>
                      <a:pt x="219" y="164"/>
                      <a:pt x="219" y="164"/>
                    </a:cubicBezTo>
                    <a:cubicBezTo>
                      <a:pt x="181" y="186"/>
                      <a:pt x="181" y="186"/>
                      <a:pt x="181" y="186"/>
                    </a:cubicBezTo>
                    <a:cubicBezTo>
                      <a:pt x="173" y="146"/>
                      <a:pt x="173" y="146"/>
                      <a:pt x="173" y="146"/>
                    </a:cubicBezTo>
                    <a:cubicBezTo>
                      <a:pt x="61" y="82"/>
                      <a:pt x="61" y="82"/>
                      <a:pt x="61" y="82"/>
                    </a:cubicBezTo>
                    <a:cubicBezTo>
                      <a:pt x="47" y="74"/>
                      <a:pt x="35" y="56"/>
                      <a:pt x="31" y="39"/>
                    </a:cubicBezTo>
                    <a:lnTo>
                      <a:pt x="0" y="2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Freeform 530">
                <a:extLst>
                  <a:ext uri="{FF2B5EF4-FFF2-40B4-BE49-F238E27FC236}">
                    <a16:creationId xmlns:a16="http://schemas.microsoft.com/office/drawing/2014/main" id="{C5E1E126-BFC6-4958-8CC7-94F37590D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039100" y="-1346200"/>
                <a:ext cx="9469438" cy="8369300"/>
              </a:xfrm>
              <a:custGeom>
                <a:avLst/>
                <a:gdLst>
                  <a:gd name="T0" fmla="*/ 32 w 198"/>
                  <a:gd name="T1" fmla="*/ 13 h 175"/>
                  <a:gd name="T2" fmla="*/ 46 w 198"/>
                  <a:gd name="T3" fmla="*/ 24 h 175"/>
                  <a:gd name="T4" fmla="*/ 91 w 198"/>
                  <a:gd name="T5" fmla="*/ 12 h 175"/>
                  <a:gd name="T6" fmla="*/ 131 w 198"/>
                  <a:gd name="T7" fmla="*/ 63 h 175"/>
                  <a:gd name="T8" fmla="*/ 140 w 198"/>
                  <a:gd name="T9" fmla="*/ 66 h 175"/>
                  <a:gd name="T10" fmla="*/ 161 w 198"/>
                  <a:gd name="T11" fmla="*/ 101 h 175"/>
                  <a:gd name="T12" fmla="*/ 161 w 198"/>
                  <a:gd name="T13" fmla="*/ 102 h 175"/>
                  <a:gd name="T14" fmla="*/ 171 w 198"/>
                  <a:gd name="T15" fmla="*/ 106 h 175"/>
                  <a:gd name="T16" fmla="*/ 198 w 198"/>
                  <a:gd name="T17" fmla="*/ 151 h 175"/>
                  <a:gd name="T18" fmla="*/ 171 w 198"/>
                  <a:gd name="T19" fmla="*/ 166 h 175"/>
                  <a:gd name="T20" fmla="*/ 32 w 198"/>
                  <a:gd name="T21" fmla="*/ 86 h 175"/>
                  <a:gd name="T22" fmla="*/ 0 w 198"/>
                  <a:gd name="T23" fmla="*/ 31 h 175"/>
                  <a:gd name="T24" fmla="*/ 32 w 198"/>
                  <a:gd name="T25" fmla="*/ 13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8" h="175">
                    <a:moveTo>
                      <a:pt x="32" y="13"/>
                    </a:moveTo>
                    <a:cubicBezTo>
                      <a:pt x="37" y="16"/>
                      <a:pt x="42" y="20"/>
                      <a:pt x="46" y="24"/>
                    </a:cubicBezTo>
                    <a:cubicBezTo>
                      <a:pt x="52" y="6"/>
                      <a:pt x="70" y="0"/>
                      <a:pt x="91" y="12"/>
                    </a:cubicBezTo>
                    <a:cubicBezTo>
                      <a:pt x="108" y="22"/>
                      <a:pt x="123" y="42"/>
                      <a:pt x="131" y="63"/>
                    </a:cubicBezTo>
                    <a:cubicBezTo>
                      <a:pt x="134" y="63"/>
                      <a:pt x="137" y="64"/>
                      <a:pt x="140" y="66"/>
                    </a:cubicBezTo>
                    <a:cubicBezTo>
                      <a:pt x="151" y="72"/>
                      <a:pt x="161" y="88"/>
                      <a:pt x="161" y="101"/>
                    </a:cubicBezTo>
                    <a:cubicBezTo>
                      <a:pt x="161" y="101"/>
                      <a:pt x="161" y="102"/>
                      <a:pt x="161" y="102"/>
                    </a:cubicBezTo>
                    <a:cubicBezTo>
                      <a:pt x="164" y="102"/>
                      <a:pt x="167" y="103"/>
                      <a:pt x="171" y="106"/>
                    </a:cubicBezTo>
                    <a:cubicBezTo>
                      <a:pt x="186" y="114"/>
                      <a:pt x="198" y="134"/>
                      <a:pt x="198" y="151"/>
                    </a:cubicBezTo>
                    <a:cubicBezTo>
                      <a:pt x="198" y="168"/>
                      <a:pt x="186" y="175"/>
                      <a:pt x="171" y="166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14" y="76"/>
                      <a:pt x="0" y="51"/>
                      <a:pt x="0" y="31"/>
                    </a:cubicBezTo>
                    <a:cubicBezTo>
                      <a:pt x="0" y="11"/>
                      <a:pt x="14" y="3"/>
                      <a:pt x="32" y="1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35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42" name="Freeform 582">
              <a:extLst>
                <a:ext uri="{FF2B5EF4-FFF2-40B4-BE49-F238E27FC236}">
                  <a16:creationId xmlns:a16="http://schemas.microsoft.com/office/drawing/2014/main" id="{137675C0-B1A8-419A-9CFE-510F9E0E8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204" y="1473236"/>
              <a:ext cx="1900238" cy="3117850"/>
            </a:xfrm>
            <a:custGeom>
              <a:avLst/>
              <a:gdLst>
                <a:gd name="T0" fmla="*/ 2 w 504"/>
                <a:gd name="T1" fmla="*/ 830 h 830"/>
                <a:gd name="T2" fmla="*/ 0 w 504"/>
                <a:gd name="T3" fmla="*/ 828 h 830"/>
                <a:gd name="T4" fmla="*/ 0 w 504"/>
                <a:gd name="T5" fmla="*/ 292 h 830"/>
                <a:gd name="T6" fmla="*/ 1 w 504"/>
                <a:gd name="T7" fmla="*/ 290 h 830"/>
                <a:gd name="T8" fmla="*/ 501 w 504"/>
                <a:gd name="T9" fmla="*/ 1 h 830"/>
                <a:gd name="T10" fmla="*/ 503 w 504"/>
                <a:gd name="T11" fmla="*/ 2 h 830"/>
                <a:gd name="T12" fmla="*/ 503 w 504"/>
                <a:gd name="T13" fmla="*/ 4 h 830"/>
                <a:gd name="T14" fmla="*/ 4 w 504"/>
                <a:gd name="T15" fmla="*/ 293 h 830"/>
                <a:gd name="T16" fmla="*/ 4 w 504"/>
                <a:gd name="T17" fmla="*/ 828 h 830"/>
                <a:gd name="T18" fmla="*/ 2 w 504"/>
                <a:gd name="T19" fmla="*/ 83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4" h="830">
                  <a:moveTo>
                    <a:pt x="2" y="830"/>
                  </a:moveTo>
                  <a:cubicBezTo>
                    <a:pt x="1" y="830"/>
                    <a:pt x="0" y="829"/>
                    <a:pt x="0" y="828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1"/>
                    <a:pt x="0" y="290"/>
                    <a:pt x="1" y="290"/>
                  </a:cubicBezTo>
                  <a:cubicBezTo>
                    <a:pt x="501" y="1"/>
                    <a:pt x="501" y="1"/>
                    <a:pt x="501" y="1"/>
                  </a:cubicBezTo>
                  <a:cubicBezTo>
                    <a:pt x="502" y="0"/>
                    <a:pt x="503" y="1"/>
                    <a:pt x="503" y="2"/>
                  </a:cubicBezTo>
                  <a:cubicBezTo>
                    <a:pt x="504" y="3"/>
                    <a:pt x="504" y="4"/>
                    <a:pt x="503" y="4"/>
                  </a:cubicBezTo>
                  <a:cubicBezTo>
                    <a:pt x="4" y="293"/>
                    <a:pt x="4" y="293"/>
                    <a:pt x="4" y="293"/>
                  </a:cubicBezTo>
                  <a:cubicBezTo>
                    <a:pt x="4" y="828"/>
                    <a:pt x="4" y="828"/>
                    <a:pt x="4" y="828"/>
                  </a:cubicBezTo>
                  <a:cubicBezTo>
                    <a:pt x="4" y="829"/>
                    <a:pt x="3" y="830"/>
                    <a:pt x="2" y="83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EA7FEFF-A7AB-427D-8863-D748770163A2}"/>
                </a:ext>
              </a:extLst>
            </p:cNvPr>
            <p:cNvSpPr/>
            <p:nvPr/>
          </p:nvSpPr>
          <p:spPr>
            <a:xfrm>
              <a:off x="8023265" y="4114584"/>
              <a:ext cx="561612" cy="359749"/>
            </a:xfrm>
            <a:prstGeom prst="ellipse">
              <a:avLst/>
            </a:prstGeom>
            <a:noFill/>
            <a:ln w="38100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reeform 583">
              <a:extLst>
                <a:ext uri="{FF2B5EF4-FFF2-40B4-BE49-F238E27FC236}">
                  <a16:creationId xmlns:a16="http://schemas.microsoft.com/office/drawing/2014/main" id="{8F611EA1-125F-40B4-9708-C3C6CF378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026" y="1774512"/>
              <a:ext cx="1047750" cy="2498725"/>
            </a:xfrm>
            <a:custGeom>
              <a:avLst/>
              <a:gdLst>
                <a:gd name="T0" fmla="*/ 276 w 278"/>
                <a:gd name="T1" fmla="*/ 665 h 665"/>
                <a:gd name="T2" fmla="*/ 274 w 278"/>
                <a:gd name="T3" fmla="*/ 663 h 665"/>
                <a:gd name="T4" fmla="*/ 274 w 278"/>
                <a:gd name="T5" fmla="*/ 162 h 665"/>
                <a:gd name="T6" fmla="*/ 1 w 278"/>
                <a:gd name="T7" fmla="*/ 4 h 665"/>
                <a:gd name="T8" fmla="*/ 0 w 278"/>
                <a:gd name="T9" fmla="*/ 1 h 665"/>
                <a:gd name="T10" fmla="*/ 3 w 278"/>
                <a:gd name="T11" fmla="*/ 1 h 665"/>
                <a:gd name="T12" fmla="*/ 277 w 278"/>
                <a:gd name="T13" fmla="*/ 159 h 665"/>
                <a:gd name="T14" fmla="*/ 278 w 278"/>
                <a:gd name="T15" fmla="*/ 161 h 665"/>
                <a:gd name="T16" fmla="*/ 278 w 278"/>
                <a:gd name="T17" fmla="*/ 663 h 665"/>
                <a:gd name="T18" fmla="*/ 276 w 278"/>
                <a:gd name="T19" fmla="*/ 665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665">
                  <a:moveTo>
                    <a:pt x="276" y="665"/>
                  </a:moveTo>
                  <a:cubicBezTo>
                    <a:pt x="275" y="665"/>
                    <a:pt x="274" y="664"/>
                    <a:pt x="274" y="663"/>
                  </a:cubicBezTo>
                  <a:cubicBezTo>
                    <a:pt x="274" y="162"/>
                    <a:pt x="274" y="162"/>
                    <a:pt x="274" y="16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277" y="159"/>
                    <a:pt x="277" y="159"/>
                    <a:pt x="277" y="159"/>
                  </a:cubicBezTo>
                  <a:cubicBezTo>
                    <a:pt x="278" y="160"/>
                    <a:pt x="278" y="160"/>
                    <a:pt x="278" y="161"/>
                  </a:cubicBezTo>
                  <a:cubicBezTo>
                    <a:pt x="278" y="663"/>
                    <a:pt x="278" y="663"/>
                    <a:pt x="278" y="663"/>
                  </a:cubicBezTo>
                  <a:cubicBezTo>
                    <a:pt x="278" y="664"/>
                    <a:pt x="277" y="665"/>
                    <a:pt x="276" y="66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B3FA1BD-71B2-4FDF-BAAF-4AC51A1ED864}"/>
                </a:ext>
              </a:extLst>
            </p:cNvPr>
            <p:cNvSpPr/>
            <p:nvPr/>
          </p:nvSpPr>
          <p:spPr>
            <a:xfrm>
              <a:off x="7701760" y="3908616"/>
              <a:ext cx="1204700" cy="771686"/>
            </a:xfrm>
            <a:prstGeom prst="ellipse">
              <a:avLst/>
            </a:prstGeom>
            <a:noFill/>
            <a:ln w="38100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95D44A-012B-4A97-909D-60B866543C2C}"/>
                </a:ext>
              </a:extLst>
            </p:cNvPr>
            <p:cNvSpPr/>
            <p:nvPr/>
          </p:nvSpPr>
          <p:spPr>
            <a:xfrm>
              <a:off x="4508789" y="4432636"/>
              <a:ext cx="561612" cy="359749"/>
            </a:xfrm>
            <a:prstGeom prst="ellipse">
              <a:avLst/>
            </a:prstGeom>
            <a:noFill/>
            <a:ln w="38100"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7817259-D4E6-4FB5-9B95-B809DE558618}"/>
                </a:ext>
              </a:extLst>
            </p:cNvPr>
            <p:cNvSpPr/>
            <p:nvPr/>
          </p:nvSpPr>
          <p:spPr>
            <a:xfrm>
              <a:off x="4187284" y="4226668"/>
              <a:ext cx="1204700" cy="771686"/>
            </a:xfrm>
            <a:prstGeom prst="ellipse">
              <a:avLst/>
            </a:prstGeom>
            <a:noFill/>
            <a:ln w="38100"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1" name="Freeform 23">
            <a:extLst>
              <a:ext uri="{FF2B5EF4-FFF2-40B4-BE49-F238E27FC236}">
                <a16:creationId xmlns:a16="http://schemas.microsoft.com/office/drawing/2014/main" id="{C3145B56-F656-4A56-B1EF-343E70D6FEDA}"/>
              </a:ext>
            </a:extLst>
          </p:cNvPr>
          <p:cNvSpPr>
            <a:spLocks noEditPoints="1"/>
          </p:cNvSpPr>
          <p:nvPr/>
        </p:nvSpPr>
        <p:spPr bwMode="auto">
          <a:xfrm>
            <a:off x="365371" y="2147899"/>
            <a:ext cx="565861" cy="547486"/>
          </a:xfrm>
          <a:custGeom>
            <a:avLst/>
            <a:gdLst>
              <a:gd name="T0" fmla="*/ 6702 w 8130"/>
              <a:gd name="T1" fmla="*/ 3117 h 7866"/>
              <a:gd name="T2" fmla="*/ 8130 w 8130"/>
              <a:gd name="T3" fmla="*/ 2303 h 7866"/>
              <a:gd name="T4" fmla="*/ 4065 w 8130"/>
              <a:gd name="T5" fmla="*/ 0 h 7866"/>
              <a:gd name="T6" fmla="*/ 0 w 8130"/>
              <a:gd name="T7" fmla="*/ 2303 h 7866"/>
              <a:gd name="T8" fmla="*/ 1429 w 8130"/>
              <a:gd name="T9" fmla="*/ 3117 h 7866"/>
              <a:gd name="T10" fmla="*/ 0 w 8130"/>
              <a:gd name="T11" fmla="*/ 3927 h 7866"/>
              <a:gd name="T12" fmla="*/ 1429 w 8130"/>
              <a:gd name="T13" fmla="*/ 4740 h 7866"/>
              <a:gd name="T14" fmla="*/ 0 w 8130"/>
              <a:gd name="T15" fmla="*/ 5550 h 7866"/>
              <a:gd name="T16" fmla="*/ 4065 w 8130"/>
              <a:gd name="T17" fmla="*/ 7866 h 7866"/>
              <a:gd name="T18" fmla="*/ 8130 w 8130"/>
              <a:gd name="T19" fmla="*/ 5550 h 7866"/>
              <a:gd name="T20" fmla="*/ 6702 w 8130"/>
              <a:gd name="T21" fmla="*/ 4740 h 7866"/>
              <a:gd name="T22" fmla="*/ 8130 w 8130"/>
              <a:gd name="T23" fmla="*/ 3927 h 7866"/>
              <a:gd name="T24" fmla="*/ 6702 w 8130"/>
              <a:gd name="T25" fmla="*/ 3117 h 7866"/>
              <a:gd name="T26" fmla="*/ 4065 w 8130"/>
              <a:gd name="T27" fmla="*/ 340 h 7866"/>
              <a:gd name="T28" fmla="*/ 7533 w 8130"/>
              <a:gd name="T29" fmla="*/ 2303 h 7866"/>
              <a:gd name="T30" fmla="*/ 4065 w 8130"/>
              <a:gd name="T31" fmla="*/ 4279 h 7866"/>
              <a:gd name="T32" fmla="*/ 598 w 8130"/>
              <a:gd name="T33" fmla="*/ 2303 h 7866"/>
              <a:gd name="T34" fmla="*/ 4065 w 8130"/>
              <a:gd name="T35" fmla="*/ 340 h 7866"/>
              <a:gd name="T36" fmla="*/ 1728 w 8130"/>
              <a:gd name="T37" fmla="*/ 3287 h 7866"/>
              <a:gd name="T38" fmla="*/ 4065 w 8130"/>
              <a:gd name="T39" fmla="*/ 4620 h 7866"/>
              <a:gd name="T40" fmla="*/ 6403 w 8130"/>
              <a:gd name="T41" fmla="*/ 3287 h 7866"/>
              <a:gd name="T42" fmla="*/ 7533 w 8130"/>
              <a:gd name="T43" fmla="*/ 3927 h 7866"/>
              <a:gd name="T44" fmla="*/ 4065 w 8130"/>
              <a:gd name="T45" fmla="*/ 5903 h 7866"/>
              <a:gd name="T46" fmla="*/ 598 w 8130"/>
              <a:gd name="T47" fmla="*/ 3927 h 7866"/>
              <a:gd name="T48" fmla="*/ 1728 w 8130"/>
              <a:gd name="T49" fmla="*/ 3287 h 7866"/>
              <a:gd name="T50" fmla="*/ 7533 w 8130"/>
              <a:gd name="T51" fmla="*/ 5550 h 7866"/>
              <a:gd name="T52" fmla="*/ 4065 w 8130"/>
              <a:gd name="T53" fmla="*/ 7526 h 7866"/>
              <a:gd name="T54" fmla="*/ 598 w 8130"/>
              <a:gd name="T55" fmla="*/ 5550 h 7866"/>
              <a:gd name="T56" fmla="*/ 1728 w 8130"/>
              <a:gd name="T57" fmla="*/ 4911 h 7866"/>
              <a:gd name="T58" fmla="*/ 4065 w 8130"/>
              <a:gd name="T59" fmla="*/ 6243 h 7866"/>
              <a:gd name="T60" fmla="*/ 6403 w 8130"/>
              <a:gd name="T61" fmla="*/ 4911 h 7866"/>
              <a:gd name="T62" fmla="*/ 7533 w 8130"/>
              <a:gd name="T63" fmla="*/ 5550 h 7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130" h="7866">
                <a:moveTo>
                  <a:pt x="6702" y="3117"/>
                </a:moveTo>
                <a:lnTo>
                  <a:pt x="8130" y="2303"/>
                </a:lnTo>
                <a:lnTo>
                  <a:pt x="4065" y="0"/>
                </a:lnTo>
                <a:lnTo>
                  <a:pt x="0" y="2303"/>
                </a:lnTo>
                <a:lnTo>
                  <a:pt x="1429" y="3117"/>
                </a:lnTo>
                <a:lnTo>
                  <a:pt x="0" y="3927"/>
                </a:lnTo>
                <a:lnTo>
                  <a:pt x="1429" y="4740"/>
                </a:lnTo>
                <a:lnTo>
                  <a:pt x="0" y="5550"/>
                </a:lnTo>
                <a:lnTo>
                  <a:pt x="4065" y="7866"/>
                </a:lnTo>
                <a:lnTo>
                  <a:pt x="8130" y="5550"/>
                </a:lnTo>
                <a:lnTo>
                  <a:pt x="6702" y="4740"/>
                </a:lnTo>
                <a:lnTo>
                  <a:pt x="8130" y="3927"/>
                </a:lnTo>
                <a:lnTo>
                  <a:pt x="6702" y="3117"/>
                </a:lnTo>
                <a:close/>
                <a:moveTo>
                  <a:pt x="4065" y="340"/>
                </a:moveTo>
                <a:lnTo>
                  <a:pt x="7533" y="2303"/>
                </a:lnTo>
                <a:lnTo>
                  <a:pt x="4065" y="4279"/>
                </a:lnTo>
                <a:lnTo>
                  <a:pt x="598" y="2303"/>
                </a:lnTo>
                <a:lnTo>
                  <a:pt x="4065" y="340"/>
                </a:lnTo>
                <a:close/>
                <a:moveTo>
                  <a:pt x="1728" y="3287"/>
                </a:moveTo>
                <a:lnTo>
                  <a:pt x="4065" y="4620"/>
                </a:lnTo>
                <a:lnTo>
                  <a:pt x="6403" y="3287"/>
                </a:lnTo>
                <a:lnTo>
                  <a:pt x="7533" y="3927"/>
                </a:lnTo>
                <a:lnTo>
                  <a:pt x="4065" y="5903"/>
                </a:lnTo>
                <a:lnTo>
                  <a:pt x="598" y="3927"/>
                </a:lnTo>
                <a:lnTo>
                  <a:pt x="1728" y="3287"/>
                </a:lnTo>
                <a:close/>
                <a:moveTo>
                  <a:pt x="7533" y="5550"/>
                </a:moveTo>
                <a:lnTo>
                  <a:pt x="4065" y="7526"/>
                </a:lnTo>
                <a:lnTo>
                  <a:pt x="598" y="5550"/>
                </a:lnTo>
                <a:lnTo>
                  <a:pt x="1728" y="4911"/>
                </a:lnTo>
                <a:lnTo>
                  <a:pt x="4065" y="6243"/>
                </a:lnTo>
                <a:lnTo>
                  <a:pt x="6403" y="4911"/>
                </a:lnTo>
                <a:lnTo>
                  <a:pt x="7533" y="555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E747D4A-B6C7-4A72-A588-AD5DCA27F741}"/>
              </a:ext>
            </a:extLst>
          </p:cNvPr>
          <p:cNvGrpSpPr/>
          <p:nvPr/>
        </p:nvGrpSpPr>
        <p:grpSpPr>
          <a:xfrm>
            <a:off x="2895600" y="1079945"/>
            <a:ext cx="5647084" cy="5301383"/>
            <a:chOff x="0" y="0"/>
            <a:chExt cx="4832320" cy="5477159"/>
          </a:xfrm>
        </p:grpSpPr>
        <p:sp>
          <p:nvSpPr>
            <p:cNvPr id="125" name="Text Box 39">
              <a:extLst>
                <a:ext uri="{FF2B5EF4-FFF2-40B4-BE49-F238E27FC236}">
                  <a16:creationId xmlns:a16="http://schemas.microsoft.com/office/drawing/2014/main" id="{991142B5-49D9-4587-B0F6-627FA3341B49}"/>
                </a:ext>
              </a:extLst>
            </p:cNvPr>
            <p:cNvSpPr txBox="1"/>
            <p:nvPr/>
          </p:nvSpPr>
          <p:spPr>
            <a:xfrm>
              <a:off x="2905125" y="5076825"/>
              <a:ext cx="323533" cy="31816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in</a:t>
              </a:r>
              <a:endParaRPr lang="en-US" sz="14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B7FFE66E-0D60-42B4-956D-50BC47D4DCCE}"/>
                </a:ext>
              </a:extLst>
            </p:cNvPr>
            <p:cNvGrpSpPr/>
            <p:nvPr/>
          </p:nvGrpSpPr>
          <p:grpSpPr>
            <a:xfrm>
              <a:off x="0" y="0"/>
              <a:ext cx="4832320" cy="5477159"/>
              <a:chOff x="0" y="0"/>
              <a:chExt cx="4832320" cy="5477159"/>
            </a:xfrm>
          </p:grpSpPr>
          <p:sp>
            <p:nvSpPr>
              <p:cNvPr id="127" name="Text Box 40">
                <a:extLst>
                  <a:ext uri="{FF2B5EF4-FFF2-40B4-BE49-F238E27FC236}">
                    <a16:creationId xmlns:a16="http://schemas.microsoft.com/office/drawing/2014/main" id="{DD474D0F-80CC-4C3D-A4E7-BBC924EF794C}"/>
                  </a:ext>
                </a:extLst>
              </p:cNvPr>
              <p:cNvSpPr txBox="1"/>
              <p:nvPr/>
            </p:nvSpPr>
            <p:spPr>
              <a:xfrm>
                <a:off x="790735" y="781050"/>
                <a:ext cx="447675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out</a:t>
                </a:r>
                <a:endParaRPr lang="en-US" sz="14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23752E8-594B-4C0E-AB58-ACBB85DD7ED7}"/>
                  </a:ext>
                </a:extLst>
              </p:cNvPr>
              <p:cNvSpPr/>
              <p:nvPr/>
            </p:nvSpPr>
            <p:spPr>
              <a:xfrm>
                <a:off x="190660" y="0"/>
                <a:ext cx="781050" cy="809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Client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57EC254-2CD6-4D7B-9C70-6C5C20F67FC9}"/>
                  </a:ext>
                </a:extLst>
              </p:cNvPr>
              <p:cNvSpPr/>
              <p:nvPr/>
            </p:nvSpPr>
            <p:spPr>
              <a:xfrm>
                <a:off x="3067210" y="9525"/>
                <a:ext cx="781050" cy="809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Server</a:t>
                </a:r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A297688-2361-456F-B23D-456925AB6BCF}"/>
                  </a:ext>
                </a:extLst>
              </p:cNvPr>
              <p:cNvCxnSpPr/>
              <p:nvPr/>
            </p:nvCxnSpPr>
            <p:spPr>
              <a:xfrm>
                <a:off x="419260" y="809625"/>
                <a:ext cx="0" cy="46675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1" name="Text Box 20">
                <a:extLst>
                  <a:ext uri="{FF2B5EF4-FFF2-40B4-BE49-F238E27FC236}">
                    <a16:creationId xmlns:a16="http://schemas.microsoft.com/office/drawing/2014/main" id="{29AF590F-85F0-427F-B554-A39B9BC07996}"/>
                  </a:ext>
                </a:extLst>
              </p:cNvPr>
              <p:cNvSpPr txBox="1"/>
              <p:nvPr/>
            </p:nvSpPr>
            <p:spPr>
              <a:xfrm rot="16200000">
                <a:off x="-671353" y="1700213"/>
                <a:ext cx="1647505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readMessage</a:t>
                </a:r>
                <a:r>
                  <a:rPr lang="en-US" sz="14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()</a:t>
                </a:r>
                <a:endParaRPr lang="en-US" sz="1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25A3AAF-CAA8-4D1F-837E-E3C69025CA0A}"/>
                  </a:ext>
                </a:extLst>
              </p:cNvPr>
              <p:cNvCxnSpPr/>
              <p:nvPr/>
            </p:nvCxnSpPr>
            <p:spPr>
              <a:xfrm>
                <a:off x="3248185" y="809625"/>
                <a:ext cx="47625" cy="44481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4D0BBA3F-4164-4F03-8CB7-FF356CA2AF23}"/>
                  </a:ext>
                </a:extLst>
              </p:cNvPr>
              <p:cNvCxnSpPr/>
              <p:nvPr/>
            </p:nvCxnSpPr>
            <p:spPr>
              <a:xfrm>
                <a:off x="800260" y="809625"/>
                <a:ext cx="0" cy="150580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6C530D3B-B1EE-46A4-A5B7-F2A90F372834}"/>
                  </a:ext>
                </a:extLst>
              </p:cNvPr>
              <p:cNvCxnSpPr/>
              <p:nvPr/>
            </p:nvCxnSpPr>
            <p:spPr>
              <a:xfrm>
                <a:off x="3591085" y="809625"/>
                <a:ext cx="0" cy="187214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Text Box 24">
                <a:extLst>
                  <a:ext uri="{FF2B5EF4-FFF2-40B4-BE49-F238E27FC236}">
                    <a16:creationId xmlns:a16="http://schemas.microsoft.com/office/drawing/2014/main" id="{80864FD3-E281-4B83-8FA9-3B924B4834A0}"/>
                  </a:ext>
                </a:extLst>
              </p:cNvPr>
              <p:cNvSpPr txBox="1"/>
              <p:nvPr/>
            </p:nvSpPr>
            <p:spPr>
              <a:xfrm>
                <a:off x="3372010" y="3924300"/>
                <a:ext cx="1460310" cy="3181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writeMessage</a:t>
                </a:r>
                <a:r>
                  <a:rPr lang="en-US" sz="14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US" sz="1400" b="1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msg</a:t>
                </a:r>
                <a:r>
                  <a:rPr lang="en-US" sz="14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endParaRPr lang="en-US" sz="1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36" name="Text Box 25">
                <a:extLst>
                  <a:ext uri="{FF2B5EF4-FFF2-40B4-BE49-F238E27FC236}">
                    <a16:creationId xmlns:a16="http://schemas.microsoft.com/office/drawing/2014/main" id="{D4091436-80C6-47FE-8C1E-C75C65804987}"/>
                  </a:ext>
                </a:extLst>
              </p:cNvPr>
              <p:cNvSpPr txBox="1"/>
              <p:nvPr/>
            </p:nvSpPr>
            <p:spPr>
              <a:xfrm rot="413213">
                <a:off x="1495585" y="2066925"/>
                <a:ext cx="875983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send()</a:t>
                </a:r>
                <a:endParaRPr lang="en-US" sz="14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997747F0-FC5F-4DD3-9FF6-D6076B16A3A5}"/>
                  </a:ext>
                </a:extLst>
              </p:cNvPr>
              <p:cNvCxnSpPr/>
              <p:nvPr/>
            </p:nvCxnSpPr>
            <p:spPr>
              <a:xfrm>
                <a:off x="790735" y="2290674"/>
                <a:ext cx="2457450" cy="257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Text Box 28">
                <a:extLst>
                  <a:ext uri="{FF2B5EF4-FFF2-40B4-BE49-F238E27FC236}">
                    <a16:creationId xmlns:a16="http://schemas.microsoft.com/office/drawing/2014/main" id="{5E019FFE-8EB0-4294-9615-73264D1AB52A}"/>
                  </a:ext>
                </a:extLst>
              </p:cNvPr>
              <p:cNvSpPr txBox="1"/>
              <p:nvPr/>
            </p:nvSpPr>
            <p:spPr>
              <a:xfrm rot="16200000">
                <a:off x="2739312" y="2758201"/>
                <a:ext cx="1822609" cy="352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toUpperCaseMsg</a:t>
                </a:r>
                <a:r>
                  <a:rPr lang="en-US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()</a:t>
                </a:r>
              </a:p>
            </p:txBody>
          </p: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8AFCD9FB-15B1-4023-9BDB-4EB7DB61323F}"/>
                  </a:ext>
                </a:extLst>
              </p:cNvPr>
              <p:cNvCxnSpPr/>
              <p:nvPr/>
            </p:nvCxnSpPr>
            <p:spPr>
              <a:xfrm flipH="1">
                <a:off x="419260" y="3838575"/>
                <a:ext cx="3109557" cy="4000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0" name="Text Box 30">
                <a:extLst>
                  <a:ext uri="{FF2B5EF4-FFF2-40B4-BE49-F238E27FC236}">
                    <a16:creationId xmlns:a16="http://schemas.microsoft.com/office/drawing/2014/main" id="{EE70ADD4-5C2F-4975-A88C-79D20025F3E4}"/>
                  </a:ext>
                </a:extLst>
              </p:cNvPr>
              <p:cNvSpPr txBox="1"/>
              <p:nvPr/>
            </p:nvSpPr>
            <p:spPr>
              <a:xfrm>
                <a:off x="533560" y="1704975"/>
                <a:ext cx="1600200" cy="31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writeMessage(msg)</a:t>
                </a:r>
                <a:endParaRPr lang="en-US" sz="14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41" name="Text Box 31">
                <a:extLst>
                  <a:ext uri="{FF2B5EF4-FFF2-40B4-BE49-F238E27FC236}">
                    <a16:creationId xmlns:a16="http://schemas.microsoft.com/office/drawing/2014/main" id="{9E504709-8206-4303-8EF3-9AD76B562C9B}"/>
                  </a:ext>
                </a:extLst>
              </p:cNvPr>
              <p:cNvSpPr txBox="1"/>
              <p:nvPr/>
            </p:nvSpPr>
            <p:spPr>
              <a:xfrm rot="21165836">
                <a:off x="1638460" y="3686175"/>
                <a:ext cx="875983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send()</a:t>
                </a:r>
                <a:endParaRPr lang="en-US" sz="14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0340C63C-A73B-489A-B89C-DD9A24126C85}"/>
                  </a:ext>
                </a:extLst>
              </p:cNvPr>
              <p:cNvCxnSpPr/>
              <p:nvPr/>
            </p:nvCxnSpPr>
            <p:spPr>
              <a:xfrm>
                <a:off x="419260" y="1028700"/>
                <a:ext cx="3171825" cy="0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 Box 35">
                <a:extLst>
                  <a:ext uri="{FF2B5EF4-FFF2-40B4-BE49-F238E27FC236}">
                    <a16:creationId xmlns:a16="http://schemas.microsoft.com/office/drawing/2014/main" id="{4E434903-32CD-4126-A14E-2CCA8FC56158}"/>
                  </a:ext>
                </a:extLst>
              </p:cNvPr>
              <p:cNvSpPr txBox="1"/>
              <p:nvPr/>
            </p:nvSpPr>
            <p:spPr>
              <a:xfrm>
                <a:off x="1476535" y="714375"/>
                <a:ext cx="847725" cy="3181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Connect()</a:t>
                </a:r>
                <a:endParaRPr lang="en-US" sz="14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42F2BB01-3004-4E16-A075-72FAB0874B1B}"/>
                  </a:ext>
                </a:extLst>
              </p:cNvPr>
              <p:cNvCxnSpPr/>
              <p:nvPr/>
            </p:nvCxnSpPr>
            <p:spPr>
              <a:xfrm>
                <a:off x="800260" y="1238250"/>
                <a:ext cx="244792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Text Box 37">
                <a:extLst>
                  <a:ext uri="{FF2B5EF4-FFF2-40B4-BE49-F238E27FC236}">
                    <a16:creationId xmlns:a16="http://schemas.microsoft.com/office/drawing/2014/main" id="{8B105533-6B91-4C5E-9F27-6856A3D70674}"/>
                  </a:ext>
                </a:extLst>
              </p:cNvPr>
              <p:cNvSpPr txBox="1"/>
              <p:nvPr/>
            </p:nvSpPr>
            <p:spPr>
              <a:xfrm>
                <a:off x="1428910" y="1247775"/>
                <a:ext cx="847725" cy="3181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Connect()</a:t>
                </a:r>
                <a:endParaRPr lang="en-US" sz="14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46" name="Text Box 38">
                <a:extLst>
                  <a:ext uri="{FF2B5EF4-FFF2-40B4-BE49-F238E27FC236}">
                    <a16:creationId xmlns:a16="http://schemas.microsoft.com/office/drawing/2014/main" id="{5F212E7E-B9E8-45D7-B581-492F75D735B4}"/>
                  </a:ext>
                </a:extLst>
              </p:cNvPr>
              <p:cNvSpPr txBox="1"/>
              <p:nvPr/>
            </p:nvSpPr>
            <p:spPr>
              <a:xfrm>
                <a:off x="66835" y="914400"/>
                <a:ext cx="323533" cy="3181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</a:t>
                </a:r>
                <a:endParaRPr lang="en-US" sz="14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47" name="Text Box 41">
                <a:extLst>
                  <a:ext uri="{FF2B5EF4-FFF2-40B4-BE49-F238E27FC236}">
                    <a16:creationId xmlns:a16="http://schemas.microsoft.com/office/drawing/2014/main" id="{64A37951-0A59-418F-B735-D708B4CD30BF}"/>
                  </a:ext>
                </a:extLst>
              </p:cNvPr>
              <p:cNvSpPr txBox="1"/>
              <p:nvPr/>
            </p:nvSpPr>
            <p:spPr>
              <a:xfrm>
                <a:off x="3686335" y="1085850"/>
                <a:ext cx="457200" cy="3181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out</a:t>
                </a:r>
                <a:endParaRPr lang="en-US" sz="14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7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1F539002-E30C-409C-93E4-9040FF3868E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C196ED-3752-4CBB-BA56-1B75DF0E537D}"/>
              </a:ext>
            </a:extLst>
          </p:cNvPr>
          <p:cNvSpPr/>
          <p:nvPr/>
        </p:nvSpPr>
        <p:spPr>
          <a:xfrm>
            <a:off x="0" y="-1"/>
            <a:ext cx="12188825" cy="6858000"/>
          </a:xfrm>
          <a:prstGeom prst="rect">
            <a:avLst/>
          </a:prstGeom>
          <a:gradFill flip="none" rotWithShape="1">
            <a:gsLst>
              <a:gs pos="5000">
                <a:schemeClr val="accent3"/>
              </a:gs>
              <a:gs pos="100000">
                <a:schemeClr val="accent1">
                  <a:alpha val="3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F6B16-3A2D-40A1-8379-8C68FFDBF4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9996" y="2444177"/>
            <a:ext cx="9937104" cy="1007567"/>
          </a:xfrm>
        </p:spPr>
        <p:txBody>
          <a:bodyPr/>
          <a:lstStyle/>
          <a:p>
            <a:r>
              <a:rPr lang="en-IN" sz="5500" dirty="0" smtClean="0">
                <a:solidFill>
                  <a:schemeClr val="bg1"/>
                </a:solidFill>
              </a:rPr>
              <a:t>DEMO</a:t>
            </a:r>
            <a:endParaRPr lang="en-IN" sz="5500" dirty="0">
              <a:solidFill>
                <a:schemeClr val="bg1"/>
              </a:solidFill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72BD343-1C28-44FB-93BF-75431E15CDDF}"/>
              </a:ext>
            </a:extLst>
          </p:cNvPr>
          <p:cNvSpPr/>
          <p:nvPr/>
        </p:nvSpPr>
        <p:spPr>
          <a:xfrm>
            <a:off x="693812" y="2159981"/>
            <a:ext cx="1530468" cy="1530468"/>
          </a:xfrm>
          <a:prstGeom prst="diamond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IN" sz="3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3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1F539002-E30C-409C-93E4-9040FF3868E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C196ED-3752-4CBB-BA56-1B75DF0E537D}"/>
              </a:ext>
            </a:extLst>
          </p:cNvPr>
          <p:cNvSpPr/>
          <p:nvPr/>
        </p:nvSpPr>
        <p:spPr>
          <a:xfrm>
            <a:off x="0" y="-1"/>
            <a:ext cx="12188825" cy="6858000"/>
          </a:xfrm>
          <a:prstGeom prst="rect">
            <a:avLst/>
          </a:prstGeom>
          <a:gradFill flip="none" rotWithShape="1">
            <a:gsLst>
              <a:gs pos="5000">
                <a:schemeClr val="accent3"/>
              </a:gs>
              <a:gs pos="100000">
                <a:schemeClr val="accent1">
                  <a:alpha val="3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F6B16-3A2D-40A1-8379-8C68FFDBF4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812" y="332656"/>
            <a:ext cx="9937104" cy="1007567"/>
          </a:xfrm>
        </p:spPr>
        <p:txBody>
          <a:bodyPr/>
          <a:lstStyle/>
          <a:p>
            <a:r>
              <a:rPr lang="en-IN" sz="4000" dirty="0" smtClean="0">
                <a:solidFill>
                  <a:schemeClr val="bg1"/>
                </a:solidFill>
              </a:rPr>
              <a:t>TÀI LIỆU THAM KHẢO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9836" y="1916832"/>
            <a:ext cx="10297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dirty="0" smtClean="0"/>
              <a:t>[1] </a:t>
            </a:r>
            <a:r>
              <a:rPr lang="vi-VN" dirty="0" smtClean="0"/>
              <a:t>Giáo </a:t>
            </a:r>
            <a:r>
              <a:rPr lang="vi-VN" dirty="0"/>
              <a:t>trình lập trình truyền thông (Ngô Bá Hùng - Nguyễn Công Huy)</a:t>
            </a:r>
            <a:endParaRPr lang="en-US" dirty="0"/>
          </a:p>
          <a:p>
            <a:pPr hangingPunct="0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79C2F"/>
      </a:accent1>
      <a:accent2>
        <a:srgbClr val="2B1E5C"/>
      </a:accent2>
      <a:accent3>
        <a:srgbClr val="9C319F"/>
      </a:accent3>
      <a:accent4>
        <a:srgbClr val="00BC82"/>
      </a:accent4>
      <a:accent5>
        <a:srgbClr val="5D92B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6711</TotalTime>
  <Words>223</Words>
  <Application>Microsoft Office PowerPoint</Application>
  <PresentationFormat>Custom</PresentationFormat>
  <Paragraphs>74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Open Sans</vt:lpstr>
      <vt:lpstr>Times New Roman</vt:lpstr>
      <vt:lpstr>Office Theme</vt:lpstr>
      <vt:lpstr>Đề tài : Sử dụng pipeline trong java xây dựng chương trình trao đổi thông tin theo mô hình Client-Server.</vt:lpstr>
      <vt:lpstr>MỤC LỤC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Admin</cp:lastModifiedBy>
  <cp:revision>208</cp:revision>
  <dcterms:created xsi:type="dcterms:W3CDTF">2013-09-12T13:05:01Z</dcterms:created>
  <dcterms:modified xsi:type="dcterms:W3CDTF">2019-12-20T15:51:27Z</dcterms:modified>
</cp:coreProperties>
</file>