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0068-C369-8F3C-2DE7-21C216FBB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E6C77-BA97-DBC5-C3E4-F64D35C09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47DEA-C64C-CF71-9B81-50C339B4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8A1C-D770-4F4F-B629-38692AB8E7C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10623-3E3F-F253-7415-76761759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0718B-84B2-6C8A-730C-3D3D775F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CCC7-C14F-49B1-8B6D-9422B7DA0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2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585F-91E8-9B19-86F3-9CB1B1BA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93EC2-D75D-246C-6C61-4FA86C64F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A72E6-0DD5-9508-4D22-95C4A157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8A1C-D770-4F4F-B629-38692AB8E7C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D0998-1CD1-8670-671C-51F8AF77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3CAF-4400-5210-3A87-261D45F3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CCC7-C14F-49B1-8B6D-9422B7DA0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4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28DCF-4AB4-E75F-BDFB-7C746E8E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F54FA-E7A6-5EC9-724A-82DBAF3EF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FB0D7-17E3-BE76-8233-1EF71B53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8A1C-D770-4F4F-B629-38692AB8E7C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FF726-032D-A712-5398-001E41C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444A9-02AE-68A7-2064-BB0AD206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CCC7-C14F-49B1-8B6D-9422B7DA0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E336-2D59-25BC-33E9-72ABCC9F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985E-A374-8E8A-AAF8-C835B4FA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1D9AC-5E29-0042-1F73-FD3D8BBF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8A1C-D770-4F4F-B629-38692AB8E7C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85E4-C38B-ED06-E4BB-D9075F11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0649E-E4C4-4DBC-44D5-D8C74DA0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CCC7-C14F-49B1-8B6D-9422B7DA0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7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1A0C-D2EA-BCD8-641C-E7B69BC0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15172-4E61-3A7F-CCF8-A3545CF0B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D072B-877A-750F-9A2C-86A3F91D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8A1C-D770-4F4F-B629-38692AB8E7C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0AAD8-5AC4-2276-5D95-D03DA4E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D49EE-B7A2-467C-9600-BDCF8ABB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CCC7-C14F-49B1-8B6D-9422B7DA0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6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0C45-5CC3-6945-FB59-A79D04D3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8E7C-3CA7-1A36-9028-0F98B881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9403C-FFE5-328F-17C9-CBE93FFA1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63F63-D7AB-B3F6-8E3E-FE3CD0A1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8A1C-D770-4F4F-B629-38692AB8E7C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0B7BF-62D7-1AAE-D425-DF3E0CB2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246BA-899A-3870-BA53-C38BDD7A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CCC7-C14F-49B1-8B6D-9422B7DA0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0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E35E-543B-D52E-0240-27B7C8BA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56AC6-8143-92A8-9BE7-C7CCF0E8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7E3EE-7672-6CB4-F62F-72276F49C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27207-384D-23C3-F465-E99A42B1F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2FDE2-D284-90E6-22BD-6825579CA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6BEF8-F31F-3B46-1EE3-BA8B59FD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8A1C-D770-4F4F-B629-38692AB8E7C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1FC0B-6490-35D0-FA61-DD1A99E1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6B7AC-9C5B-A45A-C3ED-225E3536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CCC7-C14F-49B1-8B6D-9422B7DA0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9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92F3-A4C9-392D-92D2-B6FA8FB6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71BFD-1BC9-0327-3024-06DC223D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8A1C-D770-4F4F-B629-38692AB8E7C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5553E-FD19-90FD-3B1B-2C563CEC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C172A-A373-0B15-7ABA-954FA530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CCC7-C14F-49B1-8B6D-9422B7DA0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06ADE-FDF8-5AD6-79CC-FE42C201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8A1C-D770-4F4F-B629-38692AB8E7C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A25FC-84EA-1072-BA0C-26AFA2C3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BB891-112D-27F6-EA03-0779E802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CCC7-C14F-49B1-8B6D-9422B7DA0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6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08B9-95DF-E88D-11D5-43AED324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4FF4B-A9F6-5F33-0015-19AF435DD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95A5B-4953-3B69-66B4-E7AF7E405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FBDDB-49A9-B684-26E8-CF067A9C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8A1C-D770-4F4F-B629-38692AB8E7C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2FEFF-9444-FBE8-E6C8-12E935E8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3F3DC-7B89-DF91-8113-4DC005C5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CCC7-C14F-49B1-8B6D-9422B7DA0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3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73D6-A109-15FC-EEB0-0EB00FC7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26709-58B9-789D-94D6-4D4290E6F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2667B-83E1-39BD-65DD-B3490F927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ED09F-59C4-EAE7-8200-1C64D86C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8A1C-D770-4F4F-B629-38692AB8E7C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2192F-9609-C3C9-630C-A79D2644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83DC7-6E83-4041-5651-C8985FDB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CCC7-C14F-49B1-8B6D-9422B7DA0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5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01257-23AF-5971-3DD2-0923B264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821AA-D300-5A72-3B53-7E2E5F855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3D5E4-40D0-89C3-BC5C-B3D44522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88A1C-D770-4F4F-B629-38692AB8E7C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11FC6-A2AC-3248-8EF7-FF9F0D401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E8D8-2A2B-3ACC-C1FD-9C866DDF3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9CCC7-C14F-49B1-8B6D-9422B7DA0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3698-00FC-54EF-C5C7-1F3541EEE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test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B597A-394E-DF7A-399F-39F30C5A0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9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test ppt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test ppt</dc:title>
  <dc:creator>Thu Tran</dc:creator>
  <cp:lastModifiedBy>Thu Tran</cp:lastModifiedBy>
  <cp:revision>1</cp:revision>
  <dcterms:created xsi:type="dcterms:W3CDTF">2022-09-12T00:52:17Z</dcterms:created>
  <dcterms:modified xsi:type="dcterms:W3CDTF">2022-09-12T00:52:24Z</dcterms:modified>
</cp:coreProperties>
</file>