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58" r:id="rId4"/>
    <p:sldId id="260" r:id="rId5"/>
    <p:sldId id="261" r:id="rId6"/>
    <p:sldId id="273" r:id="rId7"/>
    <p:sldId id="274" r:id="rId8"/>
    <p:sldId id="275" r:id="rId9"/>
    <p:sldId id="272" r:id="rId10"/>
    <p:sldId id="277" r:id="rId11"/>
    <p:sldId id="276" r:id="rId12"/>
    <p:sldId id="278" r:id="rId13"/>
    <p:sldId id="279" r:id="rId14"/>
    <p:sldId id="280" r:id="rId15"/>
    <p:sldId id="281" r:id="rId16"/>
    <p:sldId id="282" r:id="rId17"/>
    <p:sldId id="284" r:id="rId18"/>
    <p:sldId id="286" r:id="rId19"/>
    <p:sldId id="28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36" y="5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515CA-4E56-4628-8197-531E7AF3B1C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9B2D3D-AC0B-4F00-85DA-B38B80FE68FD}">
      <dgm:prSet phldrT="[Text]" custT="1"/>
      <dgm:spPr/>
      <dgm:t>
        <a:bodyPr/>
        <a:lstStyle/>
        <a:p>
          <a:pPr algn="ctr"/>
          <a:r>
            <a:rPr lang="en-US" sz="2000" dirty="0" smtClean="0"/>
            <a:t>Create the Workspace</a:t>
          </a:r>
          <a:endParaRPr lang="en-US" sz="2000" dirty="0"/>
        </a:p>
      </dgm:t>
    </dgm:pt>
    <dgm:pt modelId="{D493310A-CBF6-4C84-97E9-96BC9F223B30}" type="parTrans" cxnId="{79A0CCCC-D68C-48AE-88F7-6211E52F7A51}">
      <dgm:prSet/>
      <dgm:spPr/>
      <dgm:t>
        <a:bodyPr/>
        <a:lstStyle/>
        <a:p>
          <a:endParaRPr lang="en-US"/>
        </a:p>
      </dgm:t>
    </dgm:pt>
    <dgm:pt modelId="{86DCBFE3-0A9D-410D-8C38-EB101304E1D6}" type="sibTrans" cxnId="{79A0CCCC-D68C-48AE-88F7-6211E52F7A51}">
      <dgm:prSet/>
      <dgm:spPr/>
      <dgm:t>
        <a:bodyPr/>
        <a:lstStyle/>
        <a:p>
          <a:endParaRPr lang="en-US"/>
        </a:p>
      </dgm:t>
    </dgm:pt>
    <dgm:pt modelId="{9C906A12-CE2A-4792-B145-7A12FC6AAF12}">
      <dgm:prSet phldrT="[Text]" custT="1"/>
      <dgm:spPr/>
      <dgm:t>
        <a:bodyPr/>
        <a:lstStyle/>
        <a:p>
          <a:r>
            <a:rPr lang="en-US" sz="1800" dirty="0" err="1" smtClean="0"/>
            <a:t>Jupyter</a:t>
          </a:r>
          <a:r>
            <a:rPr lang="en-US" sz="1800" dirty="0" smtClean="0"/>
            <a:t> Notebook</a:t>
          </a:r>
          <a:endParaRPr lang="en-US" sz="1800" dirty="0"/>
        </a:p>
      </dgm:t>
    </dgm:pt>
    <dgm:pt modelId="{D190A196-FADF-4CDC-AC6D-397867D15765}" type="parTrans" cxnId="{58EFF1F4-6008-402F-96D2-A671DF27D8FB}">
      <dgm:prSet/>
      <dgm:spPr/>
      <dgm:t>
        <a:bodyPr/>
        <a:lstStyle/>
        <a:p>
          <a:endParaRPr lang="en-US"/>
        </a:p>
      </dgm:t>
    </dgm:pt>
    <dgm:pt modelId="{58D62629-17E3-4C03-8BD1-CDF78C55BE88}" type="sibTrans" cxnId="{58EFF1F4-6008-402F-96D2-A671DF27D8FB}">
      <dgm:prSet/>
      <dgm:spPr/>
      <dgm:t>
        <a:bodyPr/>
        <a:lstStyle/>
        <a:p>
          <a:endParaRPr lang="en-US"/>
        </a:p>
      </dgm:t>
    </dgm:pt>
    <dgm:pt modelId="{A04E225B-1C75-40DD-B209-4D70157B6850}">
      <dgm:prSet phldrT="[Text]" custT="1"/>
      <dgm:spPr/>
      <dgm:t>
        <a:bodyPr/>
        <a:lstStyle/>
        <a:p>
          <a:pPr algn="ctr"/>
          <a:r>
            <a:rPr lang="en-US" sz="2000" dirty="0" smtClean="0"/>
            <a:t>Take</a:t>
          </a:r>
          <a:r>
            <a:rPr lang="en-US" sz="2000" baseline="0" dirty="0" smtClean="0"/>
            <a:t> a Quick Look at the Data Structure</a:t>
          </a:r>
          <a:endParaRPr lang="en-US" sz="2000" dirty="0"/>
        </a:p>
      </dgm:t>
    </dgm:pt>
    <dgm:pt modelId="{B4BCE08D-AEF1-4ABA-A2E6-A3B5BD519C73}" type="parTrans" cxnId="{B25CC58E-491A-4A0E-9C52-E07B23F05C25}">
      <dgm:prSet/>
      <dgm:spPr/>
      <dgm:t>
        <a:bodyPr/>
        <a:lstStyle/>
        <a:p>
          <a:endParaRPr lang="en-US"/>
        </a:p>
      </dgm:t>
    </dgm:pt>
    <dgm:pt modelId="{6BE11CF7-5839-46D4-91F1-7AB63A38F38B}" type="sibTrans" cxnId="{B25CC58E-491A-4A0E-9C52-E07B23F05C25}">
      <dgm:prSet/>
      <dgm:spPr/>
      <dgm:t>
        <a:bodyPr/>
        <a:lstStyle/>
        <a:p>
          <a:endParaRPr lang="en-US"/>
        </a:p>
      </dgm:t>
    </dgm:pt>
    <dgm:pt modelId="{54C711B6-7BFA-43BE-AA6B-D82AEADEFDF9}">
      <dgm:prSet phldrT="[Text]"/>
      <dgm:spPr/>
      <dgm:t>
        <a:bodyPr/>
        <a:lstStyle/>
        <a:p>
          <a:r>
            <a:rPr lang="en-US" dirty="0" smtClean="0"/>
            <a:t>Have a better understanding Data</a:t>
          </a:r>
          <a:endParaRPr lang="en-US" dirty="0"/>
        </a:p>
      </dgm:t>
    </dgm:pt>
    <dgm:pt modelId="{18C56873-F059-4DE5-A0CD-3D2DBEAAA51C}" type="parTrans" cxnId="{9D1A06FB-9F1C-4C30-BEF7-E91EDC79FC6F}">
      <dgm:prSet/>
      <dgm:spPr/>
      <dgm:t>
        <a:bodyPr/>
        <a:lstStyle/>
        <a:p>
          <a:endParaRPr lang="en-US"/>
        </a:p>
      </dgm:t>
    </dgm:pt>
    <dgm:pt modelId="{4A94108F-8A7A-494C-9F4B-D5559BEE67FC}" type="sibTrans" cxnId="{9D1A06FB-9F1C-4C30-BEF7-E91EDC79FC6F}">
      <dgm:prSet/>
      <dgm:spPr/>
      <dgm:t>
        <a:bodyPr/>
        <a:lstStyle/>
        <a:p>
          <a:endParaRPr lang="en-US"/>
        </a:p>
      </dgm:t>
    </dgm:pt>
    <dgm:pt modelId="{FF96A2F1-AD38-42FF-BA6C-1AAE8B0A3DF9}">
      <dgm:prSet phldrT="[Text]" custT="1"/>
      <dgm:spPr/>
      <dgm:t>
        <a:bodyPr/>
        <a:lstStyle/>
        <a:p>
          <a:pPr algn="ctr"/>
          <a:r>
            <a:rPr lang="en-US" sz="2000" dirty="0" smtClean="0"/>
            <a:t>Download the Data</a:t>
          </a:r>
          <a:endParaRPr lang="en-US" sz="2000" dirty="0"/>
        </a:p>
      </dgm:t>
    </dgm:pt>
    <dgm:pt modelId="{26FAED4E-1E4A-4EE5-8E56-B9F369204B34}" type="parTrans" cxnId="{F175FA76-76DF-46C3-ACC1-7E2A9DF5AE4E}">
      <dgm:prSet/>
      <dgm:spPr/>
      <dgm:t>
        <a:bodyPr/>
        <a:lstStyle/>
        <a:p>
          <a:endParaRPr lang="en-US"/>
        </a:p>
      </dgm:t>
    </dgm:pt>
    <dgm:pt modelId="{3EF7E572-DEFB-4A90-B28E-F708DB15E0B4}" type="sibTrans" cxnId="{F175FA76-76DF-46C3-ACC1-7E2A9DF5AE4E}">
      <dgm:prSet/>
      <dgm:spPr/>
      <dgm:t>
        <a:bodyPr/>
        <a:lstStyle/>
        <a:p>
          <a:endParaRPr lang="en-US"/>
        </a:p>
      </dgm:t>
    </dgm:pt>
    <dgm:pt modelId="{C90D9A96-D966-43AE-83C2-9E3F5486191C}">
      <dgm:prSet phldrT="[Text]"/>
      <dgm:spPr/>
      <dgm:t>
        <a:bodyPr/>
        <a:lstStyle/>
        <a:p>
          <a:r>
            <a:rPr lang="en-US" dirty="0" smtClean="0"/>
            <a:t>Be available in a relational database (or common data store)</a:t>
          </a:r>
          <a:endParaRPr lang="en-US" dirty="0"/>
        </a:p>
      </dgm:t>
    </dgm:pt>
    <dgm:pt modelId="{B4E3C98C-E2A6-44C2-A6C2-8E77A3D245BF}" type="parTrans" cxnId="{516EEA61-EF99-42B8-A68A-058BBCA8B7C6}">
      <dgm:prSet/>
      <dgm:spPr/>
      <dgm:t>
        <a:bodyPr/>
        <a:lstStyle/>
        <a:p>
          <a:endParaRPr lang="en-US"/>
        </a:p>
      </dgm:t>
    </dgm:pt>
    <dgm:pt modelId="{2330AE59-1C2F-43DF-A045-B35AC34B5DC9}" type="sibTrans" cxnId="{516EEA61-EF99-42B8-A68A-058BBCA8B7C6}">
      <dgm:prSet/>
      <dgm:spPr/>
      <dgm:t>
        <a:bodyPr/>
        <a:lstStyle/>
        <a:p>
          <a:endParaRPr lang="en-US"/>
        </a:p>
      </dgm:t>
    </dgm:pt>
    <dgm:pt modelId="{CB428F60-71FD-4BF0-ABDB-E1D4282EA9FB}">
      <dgm:prSet phldrT="[Text]" custT="1"/>
      <dgm:spPr/>
      <dgm:t>
        <a:bodyPr/>
        <a:lstStyle/>
        <a:p>
          <a:pPr algn="ctr"/>
          <a:r>
            <a:rPr lang="en-US" sz="2000" dirty="0" smtClean="0"/>
            <a:t>Create</a:t>
          </a:r>
          <a:r>
            <a:rPr lang="en-US" sz="2000" baseline="0" dirty="0" smtClean="0"/>
            <a:t> a Test Set</a:t>
          </a:r>
          <a:endParaRPr lang="en-US" sz="2000" dirty="0"/>
        </a:p>
      </dgm:t>
    </dgm:pt>
    <dgm:pt modelId="{828D89E4-0D6E-4BE7-B91D-37D3CBD6677B}" type="parTrans" cxnId="{8B378692-9FBC-433C-9C75-B04809B12FA3}">
      <dgm:prSet/>
      <dgm:spPr/>
      <dgm:t>
        <a:bodyPr/>
        <a:lstStyle/>
        <a:p>
          <a:endParaRPr lang="en-US"/>
        </a:p>
      </dgm:t>
    </dgm:pt>
    <dgm:pt modelId="{E420DBD8-5A18-44B3-A6C1-BC1C3CEC8E25}" type="sibTrans" cxnId="{8B378692-9FBC-433C-9C75-B04809B12FA3}">
      <dgm:prSet/>
      <dgm:spPr/>
      <dgm:t>
        <a:bodyPr/>
        <a:lstStyle/>
        <a:p>
          <a:endParaRPr lang="en-US"/>
        </a:p>
      </dgm:t>
    </dgm:pt>
    <dgm:pt modelId="{A7CE1BD3-F95C-45B1-8F05-9F30BB01CB8F}">
      <dgm:prSet phldrT="[Text]"/>
      <dgm:spPr/>
      <dgm:t>
        <a:bodyPr/>
        <a:lstStyle/>
        <a:p>
          <a:r>
            <a:rPr lang="en-US" dirty="0" smtClean="0"/>
            <a:t>Pick some instances randomly, typically 20% of the Dataset, set them aside.</a:t>
          </a:r>
          <a:endParaRPr lang="en-US" dirty="0"/>
        </a:p>
      </dgm:t>
    </dgm:pt>
    <dgm:pt modelId="{F92097F6-BE38-4379-BE1A-ACC647A3A496}" type="parTrans" cxnId="{3BF9B81D-6B55-4EFB-9745-37EAC1E861DD}">
      <dgm:prSet/>
      <dgm:spPr/>
      <dgm:t>
        <a:bodyPr/>
        <a:lstStyle/>
        <a:p>
          <a:endParaRPr lang="en-US"/>
        </a:p>
      </dgm:t>
    </dgm:pt>
    <dgm:pt modelId="{FCD14531-D1A8-4609-9DBF-DBF4E6147F07}" type="sibTrans" cxnId="{3BF9B81D-6B55-4EFB-9745-37EAC1E861DD}">
      <dgm:prSet/>
      <dgm:spPr/>
      <dgm:t>
        <a:bodyPr/>
        <a:lstStyle/>
        <a:p>
          <a:endParaRPr lang="en-US"/>
        </a:p>
      </dgm:t>
    </dgm:pt>
    <dgm:pt modelId="{5A8E36B7-E7AF-4534-9C12-16DDDB3AB6EF}">
      <dgm:prSet phldrT="[Text]"/>
      <dgm:spPr/>
      <dgm:t>
        <a:bodyPr/>
        <a:lstStyle/>
        <a:p>
          <a:r>
            <a:rPr lang="en-US" dirty="0" smtClean="0"/>
            <a:t>Should use each instance’s </a:t>
          </a:r>
          <a:r>
            <a:rPr lang="en-US" dirty="0" err="1" smtClean="0"/>
            <a:t>indentifier</a:t>
          </a:r>
          <a:endParaRPr lang="en-US" dirty="0"/>
        </a:p>
      </dgm:t>
    </dgm:pt>
    <dgm:pt modelId="{41FC9DED-13C9-46BC-B1DA-BC261DBF1D72}" type="parTrans" cxnId="{D2BC44E0-292A-433F-8A58-347A3088A9D6}">
      <dgm:prSet/>
      <dgm:spPr/>
      <dgm:t>
        <a:bodyPr/>
        <a:lstStyle/>
        <a:p>
          <a:endParaRPr lang="en-US"/>
        </a:p>
      </dgm:t>
    </dgm:pt>
    <dgm:pt modelId="{A325EFF7-1534-4732-8593-B9C667E6EB65}" type="sibTrans" cxnId="{D2BC44E0-292A-433F-8A58-347A3088A9D6}">
      <dgm:prSet/>
      <dgm:spPr/>
      <dgm:t>
        <a:bodyPr/>
        <a:lstStyle/>
        <a:p>
          <a:endParaRPr lang="en-US"/>
        </a:p>
      </dgm:t>
    </dgm:pt>
    <dgm:pt modelId="{88CC83B5-BAD1-4277-B339-4D4CB40B45B2}">
      <dgm:prSet phldrT="[Text]" custT="1"/>
      <dgm:spPr/>
      <dgm:t>
        <a:bodyPr/>
        <a:lstStyle/>
        <a:p>
          <a:r>
            <a:rPr lang="en-US" sz="1800" dirty="0" smtClean="0"/>
            <a:t>To install Python</a:t>
          </a:r>
          <a:endParaRPr lang="en-US" sz="2400" dirty="0"/>
        </a:p>
      </dgm:t>
    </dgm:pt>
    <dgm:pt modelId="{F6CABD90-2384-4303-A369-A15F2174F116}" type="parTrans" cxnId="{37B0CDE4-5840-4F4E-AA5E-4BDF6B1DCA13}">
      <dgm:prSet/>
      <dgm:spPr/>
      <dgm:t>
        <a:bodyPr/>
        <a:lstStyle/>
        <a:p>
          <a:endParaRPr lang="en-US"/>
        </a:p>
      </dgm:t>
    </dgm:pt>
    <dgm:pt modelId="{A7C3CB82-DE22-43A6-8B38-3B3C3FA8F6E6}" type="sibTrans" cxnId="{37B0CDE4-5840-4F4E-AA5E-4BDF6B1DCA13}">
      <dgm:prSet/>
      <dgm:spPr/>
      <dgm:t>
        <a:bodyPr/>
        <a:lstStyle/>
        <a:p>
          <a:endParaRPr lang="en-US"/>
        </a:p>
      </dgm:t>
    </dgm:pt>
    <dgm:pt modelId="{5A140190-7583-4F8B-847C-0AAF350F5350}">
      <dgm:prSet phldrT="[Text]"/>
      <dgm:spPr/>
      <dgm:t>
        <a:bodyPr/>
        <a:lstStyle/>
        <a:p>
          <a:r>
            <a:rPr lang="en-US" dirty="0" smtClean="0"/>
            <a:t>spread across multiple tables/ documents/ files.</a:t>
          </a:r>
          <a:endParaRPr lang="en-US" dirty="0"/>
        </a:p>
      </dgm:t>
    </dgm:pt>
    <dgm:pt modelId="{EC1531B9-62CF-4F6A-9859-EAF220F8D398}" type="parTrans" cxnId="{607CF9C9-436C-4940-9880-90125C57CA52}">
      <dgm:prSet/>
      <dgm:spPr/>
      <dgm:t>
        <a:bodyPr/>
        <a:lstStyle/>
        <a:p>
          <a:endParaRPr lang="en-US"/>
        </a:p>
      </dgm:t>
    </dgm:pt>
    <dgm:pt modelId="{9FABD7AA-DC54-4F7C-930A-D21F4A9A8A97}" type="sibTrans" cxnId="{607CF9C9-436C-4940-9880-90125C57CA52}">
      <dgm:prSet/>
      <dgm:spPr/>
      <dgm:t>
        <a:bodyPr/>
        <a:lstStyle/>
        <a:p>
          <a:endParaRPr lang="en-US"/>
        </a:p>
      </dgm:t>
    </dgm:pt>
    <dgm:pt modelId="{C9DFFC99-F944-46BC-A56F-6023043A1118}">
      <dgm:prSet phldrT="[Text]"/>
      <dgm:spPr/>
      <dgm:t>
        <a:bodyPr/>
        <a:lstStyle/>
        <a:p>
          <a:r>
            <a:rPr lang="en-US" dirty="0" smtClean="0"/>
            <a:t>Take a quick glance at Data</a:t>
          </a:r>
          <a:endParaRPr lang="en-US" dirty="0"/>
        </a:p>
      </dgm:t>
    </dgm:pt>
    <dgm:pt modelId="{8E9940DE-4BA5-43AF-962B-BF7BE0A282C2}" type="parTrans" cxnId="{08B125CC-4F0B-4108-90E8-041FC5B45E3D}">
      <dgm:prSet/>
      <dgm:spPr/>
      <dgm:t>
        <a:bodyPr/>
        <a:lstStyle/>
        <a:p>
          <a:endParaRPr lang="en-US"/>
        </a:p>
      </dgm:t>
    </dgm:pt>
    <dgm:pt modelId="{D154648F-D357-4CCA-8305-E589E2BCE61B}" type="sibTrans" cxnId="{08B125CC-4F0B-4108-90E8-041FC5B45E3D}">
      <dgm:prSet/>
      <dgm:spPr/>
      <dgm:t>
        <a:bodyPr/>
        <a:lstStyle/>
        <a:p>
          <a:endParaRPr lang="en-US"/>
        </a:p>
      </dgm:t>
    </dgm:pt>
    <dgm:pt modelId="{A8128D82-E7AE-4977-8073-FFF0F39EEE23}">
      <dgm:prSet phldrT="[Text]"/>
      <dgm:spPr/>
      <dgm:t>
        <a:bodyPr/>
        <a:lstStyle/>
        <a:p>
          <a:r>
            <a:rPr lang="en-US" dirty="0" smtClean="0"/>
            <a:t>The test set is representative </a:t>
          </a:r>
          <a:endParaRPr lang="en-US" dirty="0"/>
        </a:p>
      </dgm:t>
    </dgm:pt>
    <dgm:pt modelId="{789FDAED-2EB7-4689-AA16-240359F0BC7A}" type="parTrans" cxnId="{9C35F501-F156-467B-A26E-D960EC084BCC}">
      <dgm:prSet/>
      <dgm:spPr/>
      <dgm:t>
        <a:bodyPr/>
        <a:lstStyle/>
        <a:p>
          <a:endParaRPr lang="en-US"/>
        </a:p>
      </dgm:t>
    </dgm:pt>
    <dgm:pt modelId="{3C31AFFD-C20B-4500-A243-C1561D776B89}" type="sibTrans" cxnId="{9C35F501-F156-467B-A26E-D960EC084BCC}">
      <dgm:prSet/>
      <dgm:spPr/>
      <dgm:t>
        <a:bodyPr/>
        <a:lstStyle/>
        <a:p>
          <a:endParaRPr lang="en-US"/>
        </a:p>
      </dgm:t>
    </dgm:pt>
    <dgm:pt modelId="{3A976FC7-811A-434D-91AD-982D185A3D9C}" type="pres">
      <dgm:prSet presAssocID="{E51515CA-4E56-4628-8197-531E7AF3B1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3DA7BB-D6DF-45AD-9DC7-98CC84D88FAF}" type="pres">
      <dgm:prSet presAssocID="{389B2D3D-AC0B-4F00-85DA-B38B80FE68FD}" presName="linNode" presStyleCnt="0"/>
      <dgm:spPr/>
    </dgm:pt>
    <dgm:pt modelId="{7AA00F0B-309E-4C02-9875-5C71F3DD9E4D}" type="pres">
      <dgm:prSet presAssocID="{389B2D3D-AC0B-4F00-85DA-B38B80FE68F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E6F98-1F9F-4862-AB4A-8CB8373506E9}" type="pres">
      <dgm:prSet presAssocID="{389B2D3D-AC0B-4F00-85DA-B38B80FE68FD}" presName="bracket" presStyleLbl="parChTrans1D1" presStyleIdx="0" presStyleCnt="4"/>
      <dgm:spPr/>
    </dgm:pt>
    <dgm:pt modelId="{0055BC7C-2BFA-4163-9ED5-1DF86894B586}" type="pres">
      <dgm:prSet presAssocID="{389B2D3D-AC0B-4F00-85DA-B38B80FE68FD}" presName="spH" presStyleCnt="0"/>
      <dgm:spPr/>
    </dgm:pt>
    <dgm:pt modelId="{DDF61C1F-1237-4EA9-9822-DD46F0283683}" type="pres">
      <dgm:prSet presAssocID="{389B2D3D-AC0B-4F00-85DA-B38B80FE68FD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58D5A-E71C-4242-9FA1-C0374FAE5E0C}" type="pres">
      <dgm:prSet presAssocID="{86DCBFE3-0A9D-410D-8C38-EB101304E1D6}" presName="spV" presStyleCnt="0"/>
      <dgm:spPr/>
    </dgm:pt>
    <dgm:pt modelId="{CC29EA28-DEC0-49AF-A8E3-B2CA57B1D997}" type="pres">
      <dgm:prSet presAssocID="{FF96A2F1-AD38-42FF-BA6C-1AAE8B0A3DF9}" presName="linNode" presStyleCnt="0"/>
      <dgm:spPr/>
    </dgm:pt>
    <dgm:pt modelId="{9F189D36-CD08-4B32-81E6-3C8BE0C77A6D}" type="pres">
      <dgm:prSet presAssocID="{FF96A2F1-AD38-42FF-BA6C-1AAE8B0A3DF9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40B8D-0858-47FC-8824-E6C1EDBCDD73}" type="pres">
      <dgm:prSet presAssocID="{FF96A2F1-AD38-42FF-BA6C-1AAE8B0A3DF9}" presName="bracket" presStyleLbl="parChTrans1D1" presStyleIdx="1" presStyleCnt="4" custScaleX="63940" custScaleY="47399"/>
      <dgm:spPr/>
    </dgm:pt>
    <dgm:pt modelId="{B1407E5A-F831-4F0B-BB60-CDA39ED11EB2}" type="pres">
      <dgm:prSet presAssocID="{FF96A2F1-AD38-42FF-BA6C-1AAE8B0A3DF9}" presName="spH" presStyleCnt="0"/>
      <dgm:spPr/>
    </dgm:pt>
    <dgm:pt modelId="{08353273-A40F-4491-874D-294FFD40F68A}" type="pres">
      <dgm:prSet presAssocID="{FF96A2F1-AD38-42FF-BA6C-1AAE8B0A3DF9}" presName="desTx" presStyleLbl="node1" presStyleIdx="1" presStyleCnt="4" custScaleY="45834" custLinFactNeighborX="84316" custLinFactNeighborY="-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7ED5C-B0B6-4033-AA6A-26DF77F43D52}" type="pres">
      <dgm:prSet presAssocID="{3EF7E572-DEFB-4A90-B28E-F708DB15E0B4}" presName="spV" presStyleCnt="0"/>
      <dgm:spPr/>
    </dgm:pt>
    <dgm:pt modelId="{9031CF6E-2425-40FC-824B-47E30F4F1A23}" type="pres">
      <dgm:prSet presAssocID="{A04E225B-1C75-40DD-B209-4D70157B6850}" presName="linNode" presStyleCnt="0"/>
      <dgm:spPr/>
    </dgm:pt>
    <dgm:pt modelId="{1FD20BAB-95C7-4FC9-BBE2-CF1B0E958E2E}" type="pres">
      <dgm:prSet presAssocID="{A04E225B-1C75-40DD-B209-4D70157B6850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92E8A-B734-47B8-8129-836C3F8C4BB7}" type="pres">
      <dgm:prSet presAssocID="{A04E225B-1C75-40DD-B209-4D70157B6850}" presName="bracket" presStyleLbl="parChTrans1D1" presStyleIdx="2" presStyleCnt="4" custScaleX="61317" custScaleY="59976"/>
      <dgm:spPr/>
    </dgm:pt>
    <dgm:pt modelId="{DEB7E4CC-B713-4985-BE55-4B830760128D}" type="pres">
      <dgm:prSet presAssocID="{A04E225B-1C75-40DD-B209-4D70157B6850}" presName="spH" presStyleCnt="0"/>
      <dgm:spPr/>
    </dgm:pt>
    <dgm:pt modelId="{DE29020F-A94F-4CE6-960E-71E9291BAA52}" type="pres">
      <dgm:prSet presAssocID="{A04E225B-1C75-40DD-B209-4D70157B6850}" presName="desTx" presStyleLbl="node1" presStyleIdx="2" presStyleCnt="4" custScaleX="99816" custScaleY="54044" custLinFactNeighborX="90873" custLinFactNeighborY="-29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59B20-E44E-4AEE-8285-D33277203079}" type="pres">
      <dgm:prSet presAssocID="{6BE11CF7-5839-46D4-91F1-7AB63A38F38B}" presName="spV" presStyleCnt="0"/>
      <dgm:spPr/>
    </dgm:pt>
    <dgm:pt modelId="{46CD613B-58AE-42F1-9483-2573ECF9E796}" type="pres">
      <dgm:prSet presAssocID="{CB428F60-71FD-4BF0-ABDB-E1D4282EA9FB}" presName="linNode" presStyleCnt="0"/>
      <dgm:spPr/>
    </dgm:pt>
    <dgm:pt modelId="{31EF5F08-E327-475E-B3B7-9D4E8DC0914A}" type="pres">
      <dgm:prSet presAssocID="{CB428F60-71FD-4BF0-ABDB-E1D4282EA9FB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36FE6-B73B-42CC-A01A-501EA6D4FFAE}" type="pres">
      <dgm:prSet presAssocID="{CB428F60-71FD-4BF0-ABDB-E1D4282EA9FB}" presName="bracket" presStyleLbl="parChTrans1D1" presStyleIdx="3" presStyleCnt="4" custFlipHor="0" custScaleX="89434" custScaleY="36992"/>
      <dgm:spPr/>
    </dgm:pt>
    <dgm:pt modelId="{0E17BECE-A93A-4522-8639-7768622CBC64}" type="pres">
      <dgm:prSet presAssocID="{CB428F60-71FD-4BF0-ABDB-E1D4282EA9FB}" presName="spH" presStyleCnt="0"/>
      <dgm:spPr/>
    </dgm:pt>
    <dgm:pt modelId="{6707014B-B978-4AF2-8D27-60D5A21304C4}" type="pres">
      <dgm:prSet presAssocID="{CB428F60-71FD-4BF0-ABDB-E1D4282EA9FB}" presName="desTx" presStyleLbl="node1" presStyleIdx="3" presStyleCnt="4" custScaleY="31978" custLinFactX="2345" custLinFactNeighborX="100000" custLinFactNeighborY="-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A0CCCC-D68C-48AE-88F7-6211E52F7A51}" srcId="{E51515CA-4E56-4628-8197-531E7AF3B1C0}" destId="{389B2D3D-AC0B-4F00-85DA-B38B80FE68FD}" srcOrd="0" destOrd="0" parTransId="{D493310A-CBF6-4C84-97E9-96BC9F223B30}" sibTransId="{86DCBFE3-0A9D-410D-8C38-EB101304E1D6}"/>
    <dgm:cxn modelId="{9C35F501-F156-467B-A26E-D960EC084BCC}" srcId="{CB428F60-71FD-4BF0-ABDB-E1D4282EA9FB}" destId="{A8128D82-E7AE-4977-8073-FFF0F39EEE23}" srcOrd="2" destOrd="0" parTransId="{789FDAED-2EB7-4689-AA16-240359F0BC7A}" sibTransId="{3C31AFFD-C20B-4500-A243-C1561D776B89}"/>
    <dgm:cxn modelId="{8B378692-9FBC-433C-9C75-B04809B12FA3}" srcId="{E51515CA-4E56-4628-8197-531E7AF3B1C0}" destId="{CB428F60-71FD-4BF0-ABDB-E1D4282EA9FB}" srcOrd="3" destOrd="0" parTransId="{828D89E4-0D6E-4BE7-B91D-37D3CBD6677B}" sibTransId="{E420DBD8-5A18-44B3-A6C1-BC1C3CEC8E25}"/>
    <dgm:cxn modelId="{8A6124B2-B5FE-43A2-BE70-18A0FB66B37F}" type="presOf" srcId="{9C906A12-CE2A-4792-B145-7A12FC6AAF12}" destId="{DDF61C1F-1237-4EA9-9822-DD46F0283683}" srcOrd="0" destOrd="1" presId="urn:diagrams.loki3.com/BracketList"/>
    <dgm:cxn modelId="{DB0899EA-25C7-4B1E-8E41-317747BC94E6}" type="presOf" srcId="{FF96A2F1-AD38-42FF-BA6C-1AAE8B0A3DF9}" destId="{9F189D36-CD08-4B32-81E6-3C8BE0C77A6D}" srcOrd="0" destOrd="0" presId="urn:diagrams.loki3.com/BracketList"/>
    <dgm:cxn modelId="{AD08936C-60E1-4623-89D1-CA7618051B6D}" type="presOf" srcId="{C90D9A96-D966-43AE-83C2-9E3F5486191C}" destId="{08353273-A40F-4491-874D-294FFD40F68A}" srcOrd="0" destOrd="0" presId="urn:diagrams.loki3.com/BracketList"/>
    <dgm:cxn modelId="{08B125CC-4F0B-4108-90E8-041FC5B45E3D}" srcId="{A04E225B-1C75-40DD-B209-4D70157B6850}" destId="{C9DFFC99-F944-46BC-A56F-6023043A1118}" srcOrd="0" destOrd="0" parTransId="{8E9940DE-4BA5-43AF-962B-BF7BE0A282C2}" sibTransId="{D154648F-D357-4CCA-8305-E589E2BCE61B}"/>
    <dgm:cxn modelId="{607CF9C9-436C-4940-9880-90125C57CA52}" srcId="{FF96A2F1-AD38-42FF-BA6C-1AAE8B0A3DF9}" destId="{5A140190-7583-4F8B-847C-0AAF350F5350}" srcOrd="1" destOrd="0" parTransId="{EC1531B9-62CF-4F6A-9859-EAF220F8D398}" sibTransId="{9FABD7AA-DC54-4F7C-930A-D21F4A9A8A97}"/>
    <dgm:cxn modelId="{C59EFC07-1F8E-46E9-882B-13A957C8749B}" type="presOf" srcId="{A7CE1BD3-F95C-45B1-8F05-9F30BB01CB8F}" destId="{6707014B-B978-4AF2-8D27-60D5A21304C4}" srcOrd="0" destOrd="0" presId="urn:diagrams.loki3.com/BracketList"/>
    <dgm:cxn modelId="{58EFF1F4-6008-402F-96D2-A671DF27D8FB}" srcId="{389B2D3D-AC0B-4F00-85DA-B38B80FE68FD}" destId="{9C906A12-CE2A-4792-B145-7A12FC6AAF12}" srcOrd="1" destOrd="0" parTransId="{D190A196-FADF-4CDC-AC6D-397867D15765}" sibTransId="{58D62629-17E3-4C03-8BD1-CDF78C55BE88}"/>
    <dgm:cxn modelId="{B4930D5A-8434-4A70-9952-C39F4CABCC84}" type="presOf" srcId="{5A8E36B7-E7AF-4534-9C12-16DDDB3AB6EF}" destId="{6707014B-B978-4AF2-8D27-60D5A21304C4}" srcOrd="0" destOrd="1" presId="urn:diagrams.loki3.com/BracketList"/>
    <dgm:cxn modelId="{E08EE22E-6A93-4841-9175-1CFAF0F10B23}" type="presOf" srcId="{A04E225B-1C75-40DD-B209-4D70157B6850}" destId="{1FD20BAB-95C7-4FC9-BBE2-CF1B0E958E2E}" srcOrd="0" destOrd="0" presId="urn:diagrams.loki3.com/BracketList"/>
    <dgm:cxn modelId="{9D1A06FB-9F1C-4C30-BEF7-E91EDC79FC6F}" srcId="{A04E225B-1C75-40DD-B209-4D70157B6850}" destId="{54C711B6-7BFA-43BE-AA6B-D82AEADEFDF9}" srcOrd="1" destOrd="0" parTransId="{18C56873-F059-4DE5-A0CD-3D2DBEAAA51C}" sibTransId="{4A94108F-8A7A-494C-9F4B-D5559BEE67FC}"/>
    <dgm:cxn modelId="{3BF9B81D-6B55-4EFB-9745-37EAC1E861DD}" srcId="{CB428F60-71FD-4BF0-ABDB-E1D4282EA9FB}" destId="{A7CE1BD3-F95C-45B1-8F05-9F30BB01CB8F}" srcOrd="0" destOrd="0" parTransId="{F92097F6-BE38-4379-BE1A-ACC647A3A496}" sibTransId="{FCD14531-D1A8-4609-9DBF-DBF4E6147F07}"/>
    <dgm:cxn modelId="{B25CC58E-491A-4A0E-9C52-E07B23F05C25}" srcId="{E51515CA-4E56-4628-8197-531E7AF3B1C0}" destId="{A04E225B-1C75-40DD-B209-4D70157B6850}" srcOrd="2" destOrd="0" parTransId="{B4BCE08D-AEF1-4ABA-A2E6-A3B5BD519C73}" sibTransId="{6BE11CF7-5839-46D4-91F1-7AB63A38F38B}"/>
    <dgm:cxn modelId="{37B0CDE4-5840-4F4E-AA5E-4BDF6B1DCA13}" srcId="{389B2D3D-AC0B-4F00-85DA-B38B80FE68FD}" destId="{88CC83B5-BAD1-4277-B339-4D4CB40B45B2}" srcOrd="0" destOrd="0" parTransId="{F6CABD90-2384-4303-A369-A15F2174F116}" sibTransId="{A7C3CB82-DE22-43A6-8B38-3B3C3FA8F6E6}"/>
    <dgm:cxn modelId="{2AB9A3CF-A99E-4975-AC81-CD28BE94FD32}" type="presOf" srcId="{C9DFFC99-F944-46BC-A56F-6023043A1118}" destId="{DE29020F-A94F-4CE6-960E-71E9291BAA52}" srcOrd="0" destOrd="0" presId="urn:diagrams.loki3.com/BracketList"/>
    <dgm:cxn modelId="{C94FE2F0-07DA-4417-AE5D-CAA432C44A41}" type="presOf" srcId="{CB428F60-71FD-4BF0-ABDB-E1D4282EA9FB}" destId="{31EF5F08-E327-475E-B3B7-9D4E8DC0914A}" srcOrd="0" destOrd="0" presId="urn:diagrams.loki3.com/BracketList"/>
    <dgm:cxn modelId="{95D60D52-5902-4302-93AE-06465FCA8F68}" type="presOf" srcId="{E51515CA-4E56-4628-8197-531E7AF3B1C0}" destId="{3A976FC7-811A-434D-91AD-982D185A3D9C}" srcOrd="0" destOrd="0" presId="urn:diagrams.loki3.com/BracketList"/>
    <dgm:cxn modelId="{FDC05908-3F8A-422B-90E1-882B6B111E43}" type="presOf" srcId="{A8128D82-E7AE-4977-8073-FFF0F39EEE23}" destId="{6707014B-B978-4AF2-8D27-60D5A21304C4}" srcOrd="0" destOrd="2" presId="urn:diagrams.loki3.com/BracketList"/>
    <dgm:cxn modelId="{D2BC44E0-292A-433F-8A58-347A3088A9D6}" srcId="{CB428F60-71FD-4BF0-ABDB-E1D4282EA9FB}" destId="{5A8E36B7-E7AF-4534-9C12-16DDDB3AB6EF}" srcOrd="1" destOrd="0" parTransId="{41FC9DED-13C9-46BC-B1DA-BC261DBF1D72}" sibTransId="{A325EFF7-1534-4732-8593-B9C667E6EB65}"/>
    <dgm:cxn modelId="{B4EC3D41-9E92-43FE-874B-22702D6DCFAC}" type="presOf" srcId="{88CC83B5-BAD1-4277-B339-4D4CB40B45B2}" destId="{DDF61C1F-1237-4EA9-9822-DD46F0283683}" srcOrd="0" destOrd="0" presId="urn:diagrams.loki3.com/BracketList"/>
    <dgm:cxn modelId="{F175FA76-76DF-46C3-ACC1-7E2A9DF5AE4E}" srcId="{E51515CA-4E56-4628-8197-531E7AF3B1C0}" destId="{FF96A2F1-AD38-42FF-BA6C-1AAE8B0A3DF9}" srcOrd="1" destOrd="0" parTransId="{26FAED4E-1E4A-4EE5-8E56-B9F369204B34}" sibTransId="{3EF7E572-DEFB-4A90-B28E-F708DB15E0B4}"/>
    <dgm:cxn modelId="{516EEA61-EF99-42B8-A68A-058BBCA8B7C6}" srcId="{FF96A2F1-AD38-42FF-BA6C-1AAE8B0A3DF9}" destId="{C90D9A96-D966-43AE-83C2-9E3F5486191C}" srcOrd="0" destOrd="0" parTransId="{B4E3C98C-E2A6-44C2-A6C2-8E77A3D245BF}" sibTransId="{2330AE59-1C2F-43DF-A045-B35AC34B5DC9}"/>
    <dgm:cxn modelId="{1345E1E5-B8F0-452D-9F63-500A879C4933}" type="presOf" srcId="{5A140190-7583-4F8B-847C-0AAF350F5350}" destId="{08353273-A40F-4491-874D-294FFD40F68A}" srcOrd="0" destOrd="1" presId="urn:diagrams.loki3.com/BracketList"/>
    <dgm:cxn modelId="{BA890671-F853-453C-8EC9-8A118F3F0CE5}" type="presOf" srcId="{54C711B6-7BFA-43BE-AA6B-D82AEADEFDF9}" destId="{DE29020F-A94F-4CE6-960E-71E9291BAA52}" srcOrd="0" destOrd="1" presId="urn:diagrams.loki3.com/BracketList"/>
    <dgm:cxn modelId="{8D7C54BD-2163-4D95-B77B-6D4443F66FE6}" type="presOf" srcId="{389B2D3D-AC0B-4F00-85DA-B38B80FE68FD}" destId="{7AA00F0B-309E-4C02-9875-5C71F3DD9E4D}" srcOrd="0" destOrd="0" presId="urn:diagrams.loki3.com/BracketList"/>
    <dgm:cxn modelId="{CB3AB55F-71A2-4024-AF53-F5EBD408C49E}" type="presParOf" srcId="{3A976FC7-811A-434D-91AD-982D185A3D9C}" destId="{373DA7BB-D6DF-45AD-9DC7-98CC84D88FAF}" srcOrd="0" destOrd="0" presId="urn:diagrams.loki3.com/BracketList"/>
    <dgm:cxn modelId="{D62A9DD6-0B4F-4EE9-A0EE-A48EE6D386A6}" type="presParOf" srcId="{373DA7BB-D6DF-45AD-9DC7-98CC84D88FAF}" destId="{7AA00F0B-309E-4C02-9875-5C71F3DD9E4D}" srcOrd="0" destOrd="0" presId="urn:diagrams.loki3.com/BracketList"/>
    <dgm:cxn modelId="{904BFC3F-B8B8-46E1-94DF-91B7E74A624D}" type="presParOf" srcId="{373DA7BB-D6DF-45AD-9DC7-98CC84D88FAF}" destId="{C4FE6F98-1F9F-4862-AB4A-8CB8373506E9}" srcOrd="1" destOrd="0" presId="urn:diagrams.loki3.com/BracketList"/>
    <dgm:cxn modelId="{AE6347B4-1896-4989-B61F-9DEB81B69894}" type="presParOf" srcId="{373DA7BB-D6DF-45AD-9DC7-98CC84D88FAF}" destId="{0055BC7C-2BFA-4163-9ED5-1DF86894B586}" srcOrd="2" destOrd="0" presId="urn:diagrams.loki3.com/BracketList"/>
    <dgm:cxn modelId="{611E807C-14BB-458C-80D4-457C10CFB2CE}" type="presParOf" srcId="{373DA7BB-D6DF-45AD-9DC7-98CC84D88FAF}" destId="{DDF61C1F-1237-4EA9-9822-DD46F0283683}" srcOrd="3" destOrd="0" presId="urn:diagrams.loki3.com/BracketList"/>
    <dgm:cxn modelId="{01E1B0B1-E93B-4BCC-B97A-9A80103F87F2}" type="presParOf" srcId="{3A976FC7-811A-434D-91AD-982D185A3D9C}" destId="{2E658D5A-E71C-4242-9FA1-C0374FAE5E0C}" srcOrd="1" destOrd="0" presId="urn:diagrams.loki3.com/BracketList"/>
    <dgm:cxn modelId="{8D127C8E-4695-4631-A40F-8C4A491D9AEF}" type="presParOf" srcId="{3A976FC7-811A-434D-91AD-982D185A3D9C}" destId="{CC29EA28-DEC0-49AF-A8E3-B2CA57B1D997}" srcOrd="2" destOrd="0" presId="urn:diagrams.loki3.com/BracketList"/>
    <dgm:cxn modelId="{8336E382-30CA-46F4-BEE8-043D4D74F651}" type="presParOf" srcId="{CC29EA28-DEC0-49AF-A8E3-B2CA57B1D997}" destId="{9F189D36-CD08-4B32-81E6-3C8BE0C77A6D}" srcOrd="0" destOrd="0" presId="urn:diagrams.loki3.com/BracketList"/>
    <dgm:cxn modelId="{ABC8CB70-4369-4F52-BE7B-2CAE81D9425F}" type="presParOf" srcId="{CC29EA28-DEC0-49AF-A8E3-B2CA57B1D997}" destId="{6DE40B8D-0858-47FC-8824-E6C1EDBCDD73}" srcOrd="1" destOrd="0" presId="urn:diagrams.loki3.com/BracketList"/>
    <dgm:cxn modelId="{E9AA1166-D0AF-4B2D-A276-20D74811EF61}" type="presParOf" srcId="{CC29EA28-DEC0-49AF-A8E3-B2CA57B1D997}" destId="{B1407E5A-F831-4F0B-BB60-CDA39ED11EB2}" srcOrd="2" destOrd="0" presId="urn:diagrams.loki3.com/BracketList"/>
    <dgm:cxn modelId="{6DA325A3-FD59-4A82-9DDE-C70BD892FFED}" type="presParOf" srcId="{CC29EA28-DEC0-49AF-A8E3-B2CA57B1D997}" destId="{08353273-A40F-4491-874D-294FFD40F68A}" srcOrd="3" destOrd="0" presId="urn:diagrams.loki3.com/BracketList"/>
    <dgm:cxn modelId="{21FF6CE9-D54C-4301-ACA2-A2B14B9C5FDA}" type="presParOf" srcId="{3A976FC7-811A-434D-91AD-982D185A3D9C}" destId="{2017ED5C-B0B6-4033-AA6A-26DF77F43D52}" srcOrd="3" destOrd="0" presId="urn:diagrams.loki3.com/BracketList"/>
    <dgm:cxn modelId="{0EBB6DAD-57D1-4F81-8111-0D6DAF320744}" type="presParOf" srcId="{3A976FC7-811A-434D-91AD-982D185A3D9C}" destId="{9031CF6E-2425-40FC-824B-47E30F4F1A23}" srcOrd="4" destOrd="0" presId="urn:diagrams.loki3.com/BracketList"/>
    <dgm:cxn modelId="{1CC0B447-BA31-4B73-BBA8-41EF1D539DDF}" type="presParOf" srcId="{9031CF6E-2425-40FC-824B-47E30F4F1A23}" destId="{1FD20BAB-95C7-4FC9-BBE2-CF1B0E958E2E}" srcOrd="0" destOrd="0" presId="urn:diagrams.loki3.com/BracketList"/>
    <dgm:cxn modelId="{D64CBBDD-09D9-40F3-86FC-71C1FB464DED}" type="presParOf" srcId="{9031CF6E-2425-40FC-824B-47E30F4F1A23}" destId="{8F992E8A-B734-47B8-8129-836C3F8C4BB7}" srcOrd="1" destOrd="0" presId="urn:diagrams.loki3.com/BracketList"/>
    <dgm:cxn modelId="{8A3E50B5-D693-421E-AD9B-9DBC61D680C5}" type="presParOf" srcId="{9031CF6E-2425-40FC-824B-47E30F4F1A23}" destId="{DEB7E4CC-B713-4985-BE55-4B830760128D}" srcOrd="2" destOrd="0" presId="urn:diagrams.loki3.com/BracketList"/>
    <dgm:cxn modelId="{9DBDBC2D-DC20-4C33-97F7-34921CBCDAD8}" type="presParOf" srcId="{9031CF6E-2425-40FC-824B-47E30F4F1A23}" destId="{DE29020F-A94F-4CE6-960E-71E9291BAA52}" srcOrd="3" destOrd="0" presId="urn:diagrams.loki3.com/BracketList"/>
    <dgm:cxn modelId="{8CFDECD7-E782-4167-AA58-6DBF9C5247B9}" type="presParOf" srcId="{3A976FC7-811A-434D-91AD-982D185A3D9C}" destId="{01A59B20-E44E-4AEE-8285-D33277203079}" srcOrd="5" destOrd="0" presId="urn:diagrams.loki3.com/BracketList"/>
    <dgm:cxn modelId="{B2290749-4CD1-4367-B751-D527DD12DB70}" type="presParOf" srcId="{3A976FC7-811A-434D-91AD-982D185A3D9C}" destId="{46CD613B-58AE-42F1-9483-2573ECF9E796}" srcOrd="6" destOrd="0" presId="urn:diagrams.loki3.com/BracketList"/>
    <dgm:cxn modelId="{E3E7A1CE-B0A4-4F00-B536-4EC8D0BB2796}" type="presParOf" srcId="{46CD613B-58AE-42F1-9483-2573ECF9E796}" destId="{31EF5F08-E327-475E-B3B7-9D4E8DC0914A}" srcOrd="0" destOrd="0" presId="urn:diagrams.loki3.com/BracketList"/>
    <dgm:cxn modelId="{EA33D40F-8A2F-46D3-A17C-DF5F72402060}" type="presParOf" srcId="{46CD613B-58AE-42F1-9483-2573ECF9E796}" destId="{21A36FE6-B73B-42CC-A01A-501EA6D4FFAE}" srcOrd="1" destOrd="0" presId="urn:diagrams.loki3.com/BracketList"/>
    <dgm:cxn modelId="{870582A2-97C1-4A73-921F-2225EC973E0F}" type="presParOf" srcId="{46CD613B-58AE-42F1-9483-2573ECF9E796}" destId="{0E17BECE-A93A-4522-8639-7768622CBC64}" srcOrd="2" destOrd="0" presId="urn:diagrams.loki3.com/BracketList"/>
    <dgm:cxn modelId="{7342D4CC-FB7D-4BCD-A201-D9DD06186059}" type="presParOf" srcId="{46CD613B-58AE-42F1-9483-2573ECF9E796}" destId="{6707014B-B978-4AF2-8D27-60D5A21304C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00F0B-309E-4C02-9875-5C71F3DD9E4D}">
      <dsp:nvSpPr>
        <dsp:cNvPr id="0" name=""/>
        <dsp:cNvSpPr/>
      </dsp:nvSpPr>
      <dsp:spPr>
        <a:xfrm>
          <a:off x="0" y="27504"/>
          <a:ext cx="2031470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the Workspace</a:t>
          </a:r>
          <a:endParaRPr lang="en-US" sz="2000" kern="1200" dirty="0"/>
        </a:p>
      </dsp:txBody>
      <dsp:txXfrm>
        <a:off x="0" y="27504"/>
        <a:ext cx="2031470" cy="712800"/>
      </dsp:txXfrm>
    </dsp:sp>
    <dsp:sp modelId="{C4FE6F98-1F9F-4862-AB4A-8CB8373506E9}">
      <dsp:nvSpPr>
        <dsp:cNvPr id="0" name=""/>
        <dsp:cNvSpPr/>
      </dsp:nvSpPr>
      <dsp:spPr>
        <a:xfrm>
          <a:off x="2031470" y="27504"/>
          <a:ext cx="406294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61C1F-1237-4EA9-9822-DD46F0283683}">
      <dsp:nvSpPr>
        <dsp:cNvPr id="0" name=""/>
        <dsp:cNvSpPr/>
      </dsp:nvSpPr>
      <dsp:spPr>
        <a:xfrm>
          <a:off x="2600282" y="27504"/>
          <a:ext cx="5525600" cy="7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To install Python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>
        <a:off x="2600282" y="27504"/>
        <a:ext cx="5525600" cy="712800"/>
      </dsp:txXfrm>
    </dsp:sp>
    <dsp:sp modelId="{9F189D36-CD08-4B32-81E6-3C8BE0C77A6D}">
      <dsp:nvSpPr>
        <dsp:cNvPr id="0" name=""/>
        <dsp:cNvSpPr/>
      </dsp:nvSpPr>
      <dsp:spPr>
        <a:xfrm>
          <a:off x="0" y="1168108"/>
          <a:ext cx="2031470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 the Data</a:t>
          </a:r>
          <a:endParaRPr lang="en-US" sz="2000" kern="1200" dirty="0"/>
        </a:p>
      </dsp:txBody>
      <dsp:txXfrm>
        <a:off x="0" y="1168108"/>
        <a:ext cx="2031470" cy="712800"/>
      </dsp:txXfrm>
    </dsp:sp>
    <dsp:sp modelId="{6DE40B8D-0858-47FC-8824-E6C1EDBCDD73}">
      <dsp:nvSpPr>
        <dsp:cNvPr id="0" name=""/>
        <dsp:cNvSpPr/>
      </dsp:nvSpPr>
      <dsp:spPr>
        <a:xfrm>
          <a:off x="2031470" y="869904"/>
          <a:ext cx="259784" cy="13092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53273-A40F-4491-874D-294FFD40F68A}">
      <dsp:nvSpPr>
        <dsp:cNvPr id="0" name=""/>
        <dsp:cNvSpPr/>
      </dsp:nvSpPr>
      <dsp:spPr>
        <a:xfrm>
          <a:off x="2590801" y="889446"/>
          <a:ext cx="5525600" cy="1265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 available in a relational database (or common data store)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spread across multiple tables/ documents/ files.</a:t>
          </a:r>
          <a:endParaRPr lang="en-US" sz="2000" kern="1200" dirty="0"/>
        </a:p>
      </dsp:txBody>
      <dsp:txXfrm>
        <a:off x="2590801" y="889446"/>
        <a:ext cx="5525600" cy="1265980"/>
      </dsp:txXfrm>
    </dsp:sp>
    <dsp:sp modelId="{1FD20BAB-95C7-4FC9-BBE2-CF1B0E958E2E}">
      <dsp:nvSpPr>
        <dsp:cNvPr id="0" name=""/>
        <dsp:cNvSpPr/>
      </dsp:nvSpPr>
      <dsp:spPr>
        <a:xfrm>
          <a:off x="0" y="2547894"/>
          <a:ext cx="2031470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Take</a:t>
          </a:r>
          <a:r>
            <a:rPr lang="en-US" sz="2000" kern="1200" baseline="0" dirty="0" smtClean="0"/>
            <a:t> a Quick Look at the Data Structure</a:t>
          </a:r>
          <a:endParaRPr lang="en-US" sz="2000" kern="1200" dirty="0"/>
        </a:p>
      </dsp:txBody>
      <dsp:txXfrm>
        <a:off x="0" y="2547894"/>
        <a:ext cx="2031470" cy="891000"/>
      </dsp:txXfrm>
    </dsp:sp>
    <dsp:sp modelId="{8F992E8A-B734-47B8-8129-836C3F8C4BB7}">
      <dsp:nvSpPr>
        <dsp:cNvPr id="0" name=""/>
        <dsp:cNvSpPr/>
      </dsp:nvSpPr>
      <dsp:spPr>
        <a:xfrm>
          <a:off x="2031470" y="2308712"/>
          <a:ext cx="249127" cy="136936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9020F-A94F-4CE6-960E-71E9291BAA52}">
      <dsp:nvSpPr>
        <dsp:cNvPr id="0" name=""/>
        <dsp:cNvSpPr/>
      </dsp:nvSpPr>
      <dsp:spPr>
        <a:xfrm>
          <a:off x="2590800" y="2308552"/>
          <a:ext cx="5515433" cy="1233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Take a quick glance at Data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Have a better understanding Data</a:t>
          </a:r>
          <a:endParaRPr lang="en-US" sz="2000" kern="1200" dirty="0"/>
        </a:p>
      </dsp:txBody>
      <dsp:txXfrm>
        <a:off x="2590800" y="2308552"/>
        <a:ext cx="5515433" cy="1233925"/>
      </dsp:txXfrm>
    </dsp:sp>
    <dsp:sp modelId="{31EF5F08-E327-475E-B3B7-9D4E8DC0914A}">
      <dsp:nvSpPr>
        <dsp:cNvPr id="0" name=""/>
        <dsp:cNvSpPr/>
      </dsp:nvSpPr>
      <dsp:spPr>
        <a:xfrm>
          <a:off x="0" y="4242314"/>
          <a:ext cx="2031470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</a:t>
          </a:r>
          <a:r>
            <a:rPr lang="en-US" sz="2000" kern="1200" baseline="0" dirty="0" smtClean="0"/>
            <a:t> a Test Set</a:t>
          </a:r>
          <a:endParaRPr lang="en-US" sz="2000" kern="1200" dirty="0"/>
        </a:p>
      </dsp:txBody>
      <dsp:txXfrm>
        <a:off x="0" y="4242314"/>
        <a:ext cx="2031470" cy="712800"/>
      </dsp:txXfrm>
    </dsp:sp>
    <dsp:sp modelId="{21A36FE6-B73B-42CC-A01A-501EA6D4FFAE}">
      <dsp:nvSpPr>
        <dsp:cNvPr id="0" name=""/>
        <dsp:cNvSpPr/>
      </dsp:nvSpPr>
      <dsp:spPr>
        <a:xfrm>
          <a:off x="2031470" y="3807677"/>
          <a:ext cx="363365" cy="158207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7014B-B978-4AF2-8D27-60D5A21304C4}">
      <dsp:nvSpPr>
        <dsp:cNvPr id="0" name=""/>
        <dsp:cNvSpPr/>
      </dsp:nvSpPr>
      <dsp:spPr>
        <a:xfrm>
          <a:off x="2600282" y="3905787"/>
          <a:ext cx="5525600" cy="1367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Pick some instances randomly, typically 20% of the Dataset, set them aside.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Should use each instance’s </a:t>
          </a:r>
          <a:r>
            <a:rPr lang="en-US" sz="2000" kern="1200" dirty="0" err="1" smtClean="0"/>
            <a:t>indentifier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test set is representative </a:t>
          </a:r>
          <a:endParaRPr lang="en-US" sz="2000" kern="1200" dirty="0"/>
        </a:p>
      </dsp:txBody>
      <dsp:txXfrm>
        <a:off x="2600282" y="3905787"/>
        <a:ext cx="5525600" cy="1367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Machine 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 for Machine Learning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Prepare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7212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4812" y="1674772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b="1" dirty="0" smtClean="0"/>
              <a:t>Data Cleaning (</a:t>
            </a:r>
            <a:r>
              <a:rPr lang="en-US" sz="2000" dirty="0" smtClean="0"/>
              <a:t>Most </a:t>
            </a:r>
            <a:r>
              <a:rPr lang="vi-VN" sz="2000" dirty="0" smtClean="0"/>
              <a:t>ML </a:t>
            </a:r>
            <a:r>
              <a:rPr lang="en-US" sz="2000" dirty="0" smtClean="0"/>
              <a:t>algorithms cannot work with missing </a:t>
            </a:r>
            <a:r>
              <a:rPr lang="vi-VN" sz="2000" dirty="0" smtClean="0"/>
              <a:t>features)</a:t>
            </a:r>
            <a:r>
              <a:rPr lang="vi-VN" sz="2000" b="1" dirty="0" smtClean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 rid of the corresponding </a:t>
            </a:r>
            <a:r>
              <a:rPr lang="vi-VN" sz="2000" dirty="0" smtClean="0"/>
              <a:t>districts.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 rid of the whole </a:t>
            </a:r>
            <a:r>
              <a:rPr lang="vi-VN" sz="2000" dirty="0" smtClean="0"/>
              <a:t>attribute.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the values to some value (zero, the mean, the median,</a:t>
            </a:r>
            <a:r>
              <a:rPr lang="vi-VN" sz="2000" dirty="0" smtClean="0"/>
              <a:t>....</a:t>
            </a:r>
            <a:r>
              <a:rPr lang="en-US" sz="2000" dirty="0" smtClean="0"/>
              <a:t>).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67128" y="3685639"/>
            <a:ext cx="922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Handling Text and Categorical Attributes </a:t>
            </a:r>
            <a:endParaRPr lang="vi-VN" sz="20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000" dirty="0" smtClean="0"/>
              <a:t>Categorize text.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000" dirty="0" smtClean="0"/>
              <a:t>C</a:t>
            </a:r>
            <a:r>
              <a:rPr lang="en-US" sz="2000" dirty="0" err="1" smtClean="0"/>
              <a:t>onvert</a:t>
            </a:r>
            <a:r>
              <a:rPr lang="en-US" sz="2000" dirty="0" smtClean="0"/>
              <a:t> </a:t>
            </a:r>
            <a:r>
              <a:rPr lang="en-US" sz="2000" dirty="0"/>
              <a:t>these categories from text to numbers</a:t>
            </a:r>
            <a:r>
              <a:rPr lang="en-US" sz="2000" dirty="0" smtClean="0"/>
              <a:t>.</a:t>
            </a:r>
            <a:r>
              <a:rPr lang="vi-VN" sz="2000" dirty="0" smtClean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If a categorical attribute has a large number of possible </a:t>
            </a:r>
            <a:r>
              <a:rPr lang="vi-VN" sz="2000" dirty="0" smtClean="0"/>
              <a:t>categories, </a:t>
            </a:r>
            <a:r>
              <a:rPr lang="en-US" sz="2000" dirty="0"/>
              <a:t>to replace the categorical input with useful numerical features related to the </a:t>
            </a:r>
            <a:r>
              <a:rPr lang="vi-VN" sz="2000" dirty="0" smtClean="0"/>
              <a:t>categories.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15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Prepare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7212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4812" y="1674772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Custom </a:t>
            </a:r>
            <a:r>
              <a:rPr lang="en-US" sz="2000" b="1" dirty="0" smtClean="0"/>
              <a:t>Transformers</a:t>
            </a:r>
            <a:endParaRPr lang="vi-VN" sz="20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Although </a:t>
            </a:r>
            <a:r>
              <a:rPr lang="en-US" sz="2000" dirty="0" err="1"/>
              <a:t>Scikit</a:t>
            </a:r>
            <a:r>
              <a:rPr lang="en-US" sz="2000" dirty="0"/>
              <a:t>-Learn provides many useful transformers, you will need to write your own for </a:t>
            </a:r>
            <a:r>
              <a:rPr lang="vi-VN" sz="2000" dirty="0" smtClean="0"/>
              <a:t>tasks.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000" dirty="0" smtClean="0"/>
              <a:t>W</a:t>
            </a:r>
            <a:r>
              <a:rPr lang="en-US" sz="2000" dirty="0" smtClean="0"/>
              <a:t>ant </a:t>
            </a:r>
            <a:r>
              <a:rPr lang="en-US" sz="2000" dirty="0"/>
              <a:t>your transformer to work seamlessly with </a:t>
            </a:r>
            <a:r>
              <a:rPr lang="en-US" sz="2000" dirty="0" err="1"/>
              <a:t>Scikit</a:t>
            </a:r>
            <a:r>
              <a:rPr lang="en-US" sz="2000" dirty="0"/>
              <a:t>-Learn </a:t>
            </a:r>
            <a:r>
              <a:rPr lang="en-US" sz="2000" dirty="0" smtClean="0"/>
              <a:t>functionalities</a:t>
            </a:r>
            <a:endParaRPr lang="vi-VN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85416" y="3255953"/>
            <a:ext cx="922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Feature </a:t>
            </a:r>
            <a:r>
              <a:rPr lang="en-US" sz="2000" b="1" dirty="0" smtClean="0"/>
              <a:t>Scaling</a:t>
            </a:r>
            <a:endParaRPr lang="vi-VN" sz="20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Min-max scaling </a:t>
            </a:r>
            <a:r>
              <a:rPr lang="en-US" sz="2000" dirty="0" smtClean="0"/>
              <a:t>(normalization)</a:t>
            </a:r>
            <a:r>
              <a:rPr lang="vi-VN" sz="2000" dirty="0" smtClean="0"/>
              <a:t>: </a:t>
            </a:r>
            <a:r>
              <a:rPr lang="en-US" sz="2000" dirty="0" smtClean="0"/>
              <a:t>subtract </a:t>
            </a:r>
            <a:r>
              <a:rPr lang="en-US" sz="2000" dirty="0"/>
              <a:t>the min value and </a:t>
            </a:r>
            <a:r>
              <a:rPr lang="vi-VN" sz="2000" dirty="0" smtClean="0"/>
              <a:t>divide</a:t>
            </a:r>
            <a:r>
              <a:rPr lang="en-US" sz="2000" dirty="0" smtClean="0"/>
              <a:t> </a:t>
            </a:r>
            <a:r>
              <a:rPr lang="en-US" sz="2000" dirty="0"/>
              <a:t>by the max minus the min.</a:t>
            </a:r>
            <a:endParaRPr lang="vi-VN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Stand</a:t>
            </a:r>
            <a:r>
              <a:rPr lang="vi-VN" sz="2000" i="1" dirty="0" smtClean="0"/>
              <a:t>ardization: </a:t>
            </a:r>
            <a:r>
              <a:rPr lang="en-US" sz="2000" dirty="0"/>
              <a:t>first it subtracts the mean value </a:t>
            </a:r>
            <a:r>
              <a:rPr lang="en-US" sz="2000" dirty="0" smtClean="0"/>
              <a:t>and </a:t>
            </a:r>
            <a:r>
              <a:rPr lang="en-US" sz="2000" dirty="0"/>
              <a:t>then it divides by the standard deviation so that the resulting distribution has unit variance.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604040" y="5144911"/>
            <a:ext cx="922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Transformation </a:t>
            </a:r>
            <a:r>
              <a:rPr lang="en-US" sz="2000" b="1" dirty="0" smtClean="0"/>
              <a:t>Pipelines</a:t>
            </a:r>
            <a:endParaRPr lang="vi-VN" sz="20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000" dirty="0" smtClean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are many data transformation steps that need to be executed in the right </a:t>
            </a:r>
            <a:r>
              <a:rPr lang="en-US" sz="2000" dirty="0" smtClean="0"/>
              <a:t>order</a:t>
            </a:r>
            <a:endParaRPr lang="vi-VN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Scikit</a:t>
            </a:r>
            <a:r>
              <a:rPr lang="en-US" sz="2000" dirty="0"/>
              <a:t>-Learn provides the Pipeline class to help with such sequences of transformations.</a:t>
            </a:r>
            <a:endParaRPr lang="vi-VN" sz="2000" dirty="0" smtClean="0"/>
          </a:p>
        </p:txBody>
      </p:sp>
    </p:spTree>
    <p:extLst>
      <p:ext uri="{BB962C8B-B14F-4D97-AF65-F5344CB8AC3E}">
        <p14:creationId xmlns:p14="http://schemas.microsoft.com/office/powerpoint/2010/main" val="8770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Train 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and Train a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7212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4416" y="1417637"/>
            <a:ext cx="922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Training and Evaluating on the Training </a:t>
            </a:r>
            <a:r>
              <a:rPr lang="en-US" sz="2000" b="1" dirty="0" smtClean="0"/>
              <a:t>Set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Training model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Trying </a:t>
            </a:r>
            <a:r>
              <a:rPr lang="en-US" sz="2000" dirty="0"/>
              <a:t>it out on a few instances from the training </a:t>
            </a:r>
            <a:r>
              <a:rPr lang="en-US" sz="2000" dirty="0" smtClean="0"/>
              <a:t>set and measuring performance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predictions is not good, this model can be </a:t>
            </a:r>
            <a:r>
              <a:rPr lang="en-US" sz="2000" dirty="0" err="1" smtClean="0"/>
              <a:t>underfitting</a:t>
            </a: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predictions is good, </a:t>
            </a:r>
            <a:r>
              <a:rPr lang="en-US" sz="2000" dirty="0"/>
              <a:t>this model really be absolutely </a:t>
            </a:r>
            <a:r>
              <a:rPr lang="en-US" sz="2000" dirty="0" smtClean="0"/>
              <a:t>perfect or overfitting</a:t>
            </a:r>
          </a:p>
          <a:p>
            <a:pPr lvl="0"/>
            <a:r>
              <a:rPr lang="en-US" sz="2000" dirty="0"/>
              <a:t>=&gt; </a:t>
            </a:r>
            <a:r>
              <a:rPr lang="en-US" sz="2000" dirty="0" smtClean="0"/>
              <a:t>Need </a:t>
            </a:r>
            <a:r>
              <a:rPr lang="en-US" sz="2000" dirty="0"/>
              <a:t>to use part of the training set for training and part of it for model validation.</a:t>
            </a:r>
            <a:endParaRPr lang="en-US" sz="2000" dirty="0" smtClean="0"/>
          </a:p>
          <a:p>
            <a:pPr lvl="0"/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64416" y="3995678"/>
            <a:ext cx="922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Better Evaluation Using </a:t>
            </a:r>
            <a:r>
              <a:rPr lang="en-US" sz="2000" b="1" dirty="0" smtClean="0"/>
              <a:t>Cross-Validation</a:t>
            </a:r>
          </a:p>
          <a:p>
            <a:pPr lvl="0"/>
            <a:r>
              <a:rPr lang="en-US" sz="2000" dirty="0" smtClean="0"/>
              <a:t>There are two way to split training test: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Spliting</a:t>
            </a:r>
            <a:r>
              <a:rPr lang="en-US" sz="2000" dirty="0" smtClean="0"/>
              <a:t> </a:t>
            </a:r>
            <a:r>
              <a:rPr lang="en-US" sz="2000" dirty="0"/>
              <a:t>the training set into a smaller training set and a validation set, then train </a:t>
            </a:r>
            <a:r>
              <a:rPr lang="en-US" sz="2000" dirty="0" smtClean="0"/>
              <a:t>these </a:t>
            </a:r>
            <a:r>
              <a:rPr lang="en-US" sz="2000" dirty="0"/>
              <a:t>models against the smaller training set and evaluate them against the validation </a:t>
            </a:r>
            <a:r>
              <a:rPr lang="en-US" sz="2000" dirty="0" smtClean="0"/>
              <a:t>set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/>
              <a:t>K-fold cross-validation: randomly </a:t>
            </a:r>
            <a:r>
              <a:rPr lang="en-US" sz="2000" dirty="0" smtClean="0"/>
              <a:t>split </a:t>
            </a:r>
            <a:r>
              <a:rPr lang="en-US" sz="2000" dirty="0"/>
              <a:t>the training set into K</a:t>
            </a:r>
            <a:r>
              <a:rPr lang="en-US" sz="2000" dirty="0" smtClean="0"/>
              <a:t> </a:t>
            </a:r>
            <a:r>
              <a:rPr lang="en-US" sz="2000" dirty="0"/>
              <a:t>distinct subsets called folds, then it trains and evaluates the </a:t>
            </a:r>
            <a:r>
              <a:rPr lang="en-US" sz="2000" dirty="0" smtClean="0"/>
              <a:t>these model </a:t>
            </a:r>
            <a:r>
              <a:rPr lang="en-US" sz="2000" dirty="0"/>
              <a:t>K times, picking a different fold for evaluation every time and training on the other </a:t>
            </a:r>
            <a:r>
              <a:rPr lang="en-US" sz="2000" dirty="0" smtClean="0"/>
              <a:t>K-1 </a:t>
            </a:r>
            <a:r>
              <a:rPr lang="en-US" sz="2000" dirty="0"/>
              <a:t>folds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Your Model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Fine-Tune Your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7212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4416" y="1417637"/>
            <a:ext cx="922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Grid Search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One option would be to fiddle with the </a:t>
            </a:r>
            <a:r>
              <a:rPr lang="en-US" sz="2000" dirty="0" err="1"/>
              <a:t>hyperparameters</a:t>
            </a:r>
            <a:r>
              <a:rPr lang="en-US" sz="2000" dirty="0"/>
              <a:t> manually, until you find a great combination of </a:t>
            </a:r>
            <a:r>
              <a:rPr lang="en-US" sz="2000" dirty="0" err="1"/>
              <a:t>hyperparameter</a:t>
            </a:r>
            <a:r>
              <a:rPr lang="en-US" sz="2000" dirty="0"/>
              <a:t> values</a:t>
            </a:r>
            <a:r>
              <a:rPr lang="en-US" sz="20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dirty="0" err="1"/>
              <a:t>Scikit-Learn’s</a:t>
            </a:r>
            <a:r>
              <a:rPr lang="en-US" sz="2000" dirty="0"/>
              <a:t> </a:t>
            </a:r>
            <a:r>
              <a:rPr lang="en-US" sz="2000" dirty="0" err="1"/>
              <a:t>GridSearchCV</a:t>
            </a:r>
            <a:r>
              <a:rPr lang="en-US" sz="2000" dirty="0"/>
              <a:t> </a:t>
            </a:r>
            <a:r>
              <a:rPr lang="en-US" sz="2000" dirty="0" smtClean="0"/>
              <a:t>to find a great combination of </a:t>
            </a:r>
            <a:r>
              <a:rPr lang="en-US" sz="2000" dirty="0" err="1" smtClean="0"/>
              <a:t>hyperparameter</a:t>
            </a: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is </a:t>
            </a:r>
            <a:r>
              <a:rPr lang="en-US" sz="2000" dirty="0"/>
              <a:t>fine when you are exploring relatively few combinations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98612" y="3901082"/>
            <a:ext cx="922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Randomized Search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can be used in much the same way as the </a:t>
            </a:r>
            <a:r>
              <a:rPr lang="en-US" sz="2000" dirty="0" smtClean="0"/>
              <a:t>Grid Search, </a:t>
            </a:r>
            <a:r>
              <a:rPr lang="en-US" sz="2000" dirty="0"/>
              <a:t>but instead of trying out all possible </a:t>
            </a:r>
            <a:r>
              <a:rPr lang="en-US" sz="2000" dirty="0" smtClean="0"/>
              <a:t>combinations</a:t>
            </a:r>
            <a:r>
              <a:rPr lang="en-US" sz="2000" dirty="0"/>
              <a:t>, it evaluates a given number of random combinations by selecting a random value for each </a:t>
            </a:r>
            <a:r>
              <a:rPr lang="en-US" sz="2000" dirty="0" err="1"/>
              <a:t>hyperparameter</a:t>
            </a:r>
            <a:r>
              <a:rPr lang="en-US" sz="2000" dirty="0"/>
              <a:t> at every iteration.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14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Fine-Tune Your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7212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4416" y="141763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Ensemble </a:t>
            </a:r>
            <a:r>
              <a:rPr lang="en-US" sz="2000" b="1" dirty="0" smtClean="0"/>
              <a:t>Methods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Another way to fine-tune your system is to try to combine the models that perform best</a:t>
            </a:r>
            <a:r>
              <a:rPr lang="en-US" sz="20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group </a:t>
            </a:r>
            <a:r>
              <a:rPr lang="en-US" sz="2000" dirty="0" smtClean="0"/>
              <a:t>will </a:t>
            </a:r>
            <a:r>
              <a:rPr lang="en-US" sz="2000" dirty="0"/>
              <a:t>often perform better than the best individual model</a:t>
            </a:r>
            <a:endParaRPr lang="en-US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64416" y="3165305"/>
            <a:ext cx="922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Analyze the Best Models and Their </a:t>
            </a:r>
            <a:r>
              <a:rPr lang="en-US" sz="2000" b="1" dirty="0" smtClean="0"/>
              <a:t>Errors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You should also look at the specific errors that your system makes, then try to </a:t>
            </a:r>
            <a:r>
              <a:rPr lang="en-US" sz="2000" dirty="0" smtClean="0"/>
              <a:t>understand </a:t>
            </a:r>
            <a:r>
              <a:rPr lang="en-US" sz="2000" dirty="0"/>
              <a:t>why it makes them and </a:t>
            </a:r>
            <a:r>
              <a:rPr lang="en-US" sz="2000" dirty="0" smtClean="0"/>
              <a:t>what could </a:t>
            </a:r>
            <a:r>
              <a:rPr lang="en-US" sz="2000" dirty="0"/>
              <a:t>fix the </a:t>
            </a:r>
            <a:r>
              <a:rPr lang="en-US" sz="2000" dirty="0" smtClean="0"/>
              <a:t>problem (adding </a:t>
            </a:r>
            <a:r>
              <a:rPr lang="en-US" sz="2000" dirty="0"/>
              <a:t>extra features or getting rid of uninformative ones, cleaning up outliers, etc.)</a:t>
            </a: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0136" y="4897584"/>
            <a:ext cx="9174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Evaluate Your System on the Test </a:t>
            </a:r>
            <a:r>
              <a:rPr lang="en-US" b="1" dirty="0" smtClean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tweaking your models for a while, you eventually have a system that performs sufficiently well. Now is the time to evaluate the final model on the test set.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81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Launch, Monitor, and Maintain Your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Launch, Monitor, and Maintain Your System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1012" y="18288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Deploying </a:t>
            </a:r>
            <a:r>
              <a:rPr lang="en-US" sz="2400" dirty="0"/>
              <a:t>your model to your production </a:t>
            </a:r>
            <a:r>
              <a:rPr lang="en-US" sz="2400" dirty="0" smtClean="0"/>
              <a:t>environment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Needing </a:t>
            </a:r>
            <a:r>
              <a:rPr lang="en-US" sz="2400" dirty="0"/>
              <a:t>to write monitoring code to check your system’s live performance at regular intervals and trigger alerts when it drops</a:t>
            </a:r>
          </a:p>
        </p:txBody>
      </p:sp>
    </p:spTree>
    <p:extLst>
      <p:ext uri="{BB962C8B-B14F-4D97-AF65-F5344CB8AC3E}">
        <p14:creationId xmlns:p14="http://schemas.microsoft.com/office/powerpoint/2010/main" val="37294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Big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Get the Data</a:t>
            </a:r>
          </a:p>
          <a:p>
            <a:r>
              <a:rPr lang="en-US" dirty="0" smtClean="0"/>
              <a:t>Discover and Visualize the Data to Gain Insight</a:t>
            </a:r>
          </a:p>
          <a:p>
            <a:r>
              <a:rPr lang="en-US" dirty="0" smtClean="0"/>
              <a:t>Prepare the Data for Machine Learning</a:t>
            </a:r>
            <a:r>
              <a:rPr lang="en-US" dirty="0"/>
              <a:t>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Select and Train a Model</a:t>
            </a:r>
          </a:p>
          <a:p>
            <a:r>
              <a:rPr lang="en-US" dirty="0" smtClean="0"/>
              <a:t>Fine-Tune Your Model</a:t>
            </a:r>
          </a:p>
          <a:p>
            <a:r>
              <a:rPr lang="en-US" dirty="0" smtClean="0"/>
              <a:t>Launch, Monitor, and Maintain Your </a:t>
            </a:r>
            <a:r>
              <a:rPr lang="en-US" dirty="0" err="1" smtClean="0"/>
              <a:t>Systerm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Big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the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Know what exactly the business objective is?</a:t>
            </a:r>
          </a:p>
          <a:p>
            <a:r>
              <a:rPr lang="en-US" dirty="0" smtClean="0"/>
              <a:t>Know what current solution look like?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Frame the problem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it supervised, unsupervised, or Reinforcement Learning?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it a classification task, a regression task, or something else?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you use batch learning or online learning techniques? </a:t>
            </a: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Performance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212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4141673"/>
            <a:ext cx="6545328" cy="963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194179"/>
            <a:ext cx="5791200" cy="12671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7212" y="1650517"/>
            <a:ext cx="429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Mean Square Error (RMSE</a:t>
            </a:r>
            <a:r>
              <a:rPr lang="en-US" dirty="0" smtClean="0"/>
              <a:t>):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69128" y="3771567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Mean </a:t>
            </a:r>
            <a:r>
              <a:rPr lang="en-US" dirty="0"/>
              <a:t>Square Error </a:t>
            </a:r>
            <a:r>
              <a:rPr lang="en-US" dirty="0" smtClean="0"/>
              <a:t>(MSE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212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8100922"/>
              </p:ext>
            </p:extLst>
          </p:nvPr>
        </p:nvGraphicFramePr>
        <p:xfrm>
          <a:off x="1825624" y="1390205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1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and Visualize the Data to Gain Insights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Discover and Visualize the Data to Gain Insights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Visualizing </a:t>
            </a:r>
            <a:r>
              <a:rPr lang="en-US" b="1" dirty="0"/>
              <a:t>Geographical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/>
              <a:t>Can create a plot to visualize a data (</a:t>
            </a:r>
            <a:r>
              <a:rPr lang="en-US" dirty="0" err="1"/>
              <a:t>matplotlib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b="1" dirty="0"/>
              <a:t>Looking for </a:t>
            </a:r>
            <a:r>
              <a:rPr lang="en-US" b="1" dirty="0" smtClean="0"/>
              <a:t>Correlations</a:t>
            </a:r>
          </a:p>
          <a:p>
            <a:pPr lvl="1"/>
            <a:r>
              <a:rPr lang="vi-VN" dirty="0" smtClean="0"/>
              <a:t>C</a:t>
            </a:r>
            <a:r>
              <a:rPr lang="en-US" dirty="0" err="1" smtClean="0"/>
              <a:t>ompute</a:t>
            </a:r>
            <a:r>
              <a:rPr lang="en-US" dirty="0" smtClean="0"/>
              <a:t> </a:t>
            </a:r>
            <a:r>
              <a:rPr lang="en-US" dirty="0"/>
              <a:t>the standard correlation coefficient between every pair of </a:t>
            </a:r>
            <a:r>
              <a:rPr lang="en-US" dirty="0" smtClean="0"/>
              <a:t>attributes</a:t>
            </a:r>
            <a:endParaRPr lang="vi-VN" dirty="0" smtClean="0"/>
          </a:p>
          <a:p>
            <a:pPr lvl="1"/>
            <a:endParaRPr lang="en-US" b="1" dirty="0" smtClean="0"/>
          </a:p>
          <a:p>
            <a:r>
              <a:rPr lang="en-US" b="1" dirty="0"/>
              <a:t>Experimenting with Attribute </a:t>
            </a:r>
            <a:r>
              <a:rPr lang="en-US" b="1" dirty="0" smtClean="0"/>
              <a:t>Combinations</a:t>
            </a:r>
            <a:endParaRPr lang="vi-VN" b="1" dirty="0" smtClean="0"/>
          </a:p>
          <a:p>
            <a:pPr lvl="1"/>
            <a:r>
              <a:rPr lang="vi-VN" dirty="0" smtClean="0"/>
              <a:t>T</a:t>
            </a:r>
            <a:r>
              <a:rPr lang="en-US" dirty="0" err="1" smtClean="0"/>
              <a:t>ry</a:t>
            </a:r>
            <a:r>
              <a:rPr lang="en-US" dirty="0" smtClean="0"/>
              <a:t> </a:t>
            </a:r>
            <a:r>
              <a:rPr lang="en-US" dirty="0"/>
              <a:t>out various attribute combinations</a:t>
            </a:r>
            <a:endParaRPr lang="en-US" b="1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3276600"/>
            <a:ext cx="3293422" cy="2895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First, make </a:t>
            </a:r>
            <a:r>
              <a:rPr lang="en-US" dirty="0"/>
              <a:t>sure you have put the test set aside and you are only exploring the </a:t>
            </a:r>
            <a:r>
              <a:rPr lang="en-US" dirty="0" smtClean="0"/>
              <a:t>training </a:t>
            </a:r>
            <a:r>
              <a:rPr lang="en-US" dirty="0"/>
              <a:t>set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training set is very large, you may want to sample an exploration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356</TotalTime>
  <Words>925</Words>
  <Application>Microsoft Office PowerPoint</Application>
  <PresentationFormat>Custom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Euphemia</vt:lpstr>
      <vt:lpstr>Math 16x9</vt:lpstr>
      <vt:lpstr>End-to-End Machine Learning Project</vt:lpstr>
      <vt:lpstr>PowerPoint Presentation</vt:lpstr>
      <vt:lpstr>Look at the Big Picture</vt:lpstr>
      <vt:lpstr>Frame the Problem</vt:lpstr>
      <vt:lpstr>Select a Performance Measure</vt:lpstr>
      <vt:lpstr>Get the Data</vt:lpstr>
      <vt:lpstr>Get the Data</vt:lpstr>
      <vt:lpstr>Discover and Visualize the Data to Gain Insights</vt:lpstr>
      <vt:lpstr>Discover and Visualize the Data to Gain Insights</vt:lpstr>
      <vt:lpstr>Prepare the Data for Machine Learning Algorithms</vt:lpstr>
      <vt:lpstr>Prepare Data</vt:lpstr>
      <vt:lpstr>Prepare Data</vt:lpstr>
      <vt:lpstr>Select and Train a Model</vt:lpstr>
      <vt:lpstr>Select and Train a Model</vt:lpstr>
      <vt:lpstr>Fine-Tune Your Model </vt:lpstr>
      <vt:lpstr>Fine-Tune Your Model</vt:lpstr>
      <vt:lpstr>Fine-Tune Your Model</vt:lpstr>
      <vt:lpstr>Launch, Monitor, and Maintain Your System </vt:lpstr>
      <vt:lpstr>Launch, Monitor, and Maintain Your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Machine Learning Project</dc:title>
  <dc:creator>DELL</dc:creator>
  <cp:lastModifiedBy>DELL</cp:lastModifiedBy>
  <cp:revision>25</cp:revision>
  <dcterms:created xsi:type="dcterms:W3CDTF">2022-10-05T05:13:32Z</dcterms:created>
  <dcterms:modified xsi:type="dcterms:W3CDTF">2022-10-20T07:16:12Z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