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9" r:id="rId2"/>
    <p:sldId id="592" r:id="rId3"/>
    <p:sldId id="321" r:id="rId4"/>
    <p:sldId id="467" r:id="rId5"/>
    <p:sldId id="472" r:id="rId6"/>
    <p:sldId id="473" r:id="rId7"/>
    <p:sldId id="470" r:id="rId8"/>
    <p:sldId id="307" r:id="rId9"/>
    <p:sldId id="59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FF"/>
    <a:srgbClr val="FFCC00"/>
    <a:srgbClr val="FF3399"/>
    <a:srgbClr val="FF0066"/>
    <a:srgbClr val="0066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7961" autoAdjust="0"/>
  </p:normalViewPr>
  <p:slideViewPr>
    <p:cSldViewPr snapToGrid="0">
      <p:cViewPr varScale="1">
        <p:scale>
          <a:sx n="87" d="100"/>
          <a:sy n="87" d="100"/>
        </p:scale>
        <p:origin x="52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403D1-5EF4-4B86-8C77-93D85A4E71B6}"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DC640A48-6724-4405-8A65-13A7F2F0DA6C}">
      <dgm:prSet phldrT="[Text]" custT="1"/>
      <dgm:spPr>
        <a:solidFill>
          <a:schemeClr val="accent1"/>
        </a:solidFill>
      </dgm:spPr>
      <dgm:t>
        <a:bodyPr/>
        <a:lstStyle/>
        <a:p>
          <a:r>
            <a:rPr lang="en-US" sz="4000" dirty="0" smtClean="0"/>
            <a:t>CONTENT</a:t>
          </a:r>
          <a:endParaRPr lang="en-US" sz="4000" dirty="0"/>
        </a:p>
      </dgm:t>
    </dgm:pt>
    <dgm:pt modelId="{2109B920-970F-4049-8824-8756FB9C079D}" type="parTrans" cxnId="{D20820B5-F8EC-48C9-8066-39788B1CAE91}">
      <dgm:prSet/>
      <dgm:spPr/>
      <dgm:t>
        <a:bodyPr/>
        <a:lstStyle/>
        <a:p>
          <a:endParaRPr lang="en-US"/>
        </a:p>
      </dgm:t>
    </dgm:pt>
    <dgm:pt modelId="{BCBBF2A1-1DE1-4D31-A05B-2FCD5B385455}" type="sibTrans" cxnId="{D20820B5-F8EC-48C9-8066-39788B1CAE91}">
      <dgm:prSet/>
      <dgm:spPr/>
      <dgm:t>
        <a:bodyPr/>
        <a:lstStyle/>
        <a:p>
          <a:endParaRPr lang="en-US"/>
        </a:p>
      </dgm:t>
    </dgm:pt>
    <dgm:pt modelId="{F5F68B35-EC6C-4E6D-8E9E-9860A3F5229A}">
      <dgm:prSet phldrT="[Text]" custT="1"/>
      <dgm:spPr>
        <a:solidFill>
          <a:schemeClr val="accent1">
            <a:lumMod val="40000"/>
            <a:lumOff val="60000"/>
          </a:schemeClr>
        </a:solidFill>
      </dgm:spPr>
      <dgm:t>
        <a:bodyPr/>
        <a:lstStyle/>
        <a:p>
          <a:pPr algn="l"/>
          <a:r>
            <a:rPr lang="en-US" sz="2500" dirty="0" smtClean="0">
              <a:solidFill>
                <a:schemeClr val="tx1"/>
              </a:solidFill>
            </a:rPr>
            <a:t>  </a:t>
          </a:r>
          <a:r>
            <a:rPr lang="en-US" sz="2500" dirty="0" smtClean="0">
              <a:solidFill>
                <a:schemeClr val="tx1"/>
              </a:solidFill>
            </a:rPr>
            <a:t>1</a:t>
          </a:r>
          <a:r>
            <a:rPr lang="en-US" sz="2500" dirty="0" smtClean="0">
              <a:solidFill>
                <a:schemeClr val="tx1"/>
              </a:solidFill>
            </a:rPr>
            <a:t>. </a:t>
          </a:r>
          <a:r>
            <a:rPr lang="en-US" sz="2500" dirty="0" err="1" smtClean="0">
              <a:solidFill>
                <a:schemeClr val="tx1"/>
              </a:solidFill>
            </a:rPr>
            <a:t>Introduct</a:t>
          </a:r>
          <a:endParaRPr lang="en-US" sz="2500" dirty="0">
            <a:solidFill>
              <a:schemeClr val="tx1"/>
            </a:solidFill>
          </a:endParaRPr>
        </a:p>
      </dgm:t>
    </dgm:pt>
    <dgm:pt modelId="{A7539D2B-3AFA-4356-BB94-6184EF16C48B}" type="parTrans" cxnId="{A4821BE4-F70D-4F6C-819A-13A8C3E90F64}">
      <dgm:prSet/>
      <dgm:spPr>
        <a:ln w="38100">
          <a:solidFill>
            <a:schemeClr val="accent1"/>
          </a:solidFill>
        </a:ln>
      </dgm:spPr>
      <dgm:t>
        <a:bodyPr/>
        <a:lstStyle/>
        <a:p>
          <a:endParaRPr lang="en-US"/>
        </a:p>
      </dgm:t>
    </dgm:pt>
    <dgm:pt modelId="{A19049A6-AA5F-47AE-A0B6-A0774F73D467}" type="sibTrans" cxnId="{A4821BE4-F70D-4F6C-819A-13A8C3E90F64}">
      <dgm:prSet/>
      <dgm:spPr/>
      <dgm:t>
        <a:bodyPr/>
        <a:lstStyle/>
        <a:p>
          <a:endParaRPr lang="en-US"/>
        </a:p>
      </dgm:t>
    </dgm:pt>
    <dgm:pt modelId="{1EEF92AB-0B33-48D3-8183-0E53F146189A}">
      <dgm:prSet phldrT="[Text]" custT="1"/>
      <dgm:spPr>
        <a:solidFill>
          <a:schemeClr val="accent6">
            <a:lumMod val="60000"/>
            <a:lumOff val="40000"/>
          </a:schemeClr>
        </a:solidFill>
      </dgm:spPr>
      <dgm:t>
        <a:bodyPr/>
        <a:lstStyle/>
        <a:p>
          <a:pPr algn="l"/>
          <a:r>
            <a:rPr lang="en-US" sz="2500" dirty="0" smtClean="0">
              <a:solidFill>
                <a:schemeClr val="tx1"/>
              </a:solidFill>
            </a:rPr>
            <a:t>  </a:t>
          </a:r>
          <a:r>
            <a:rPr lang="en-US" sz="2500" dirty="0" smtClean="0">
              <a:solidFill>
                <a:schemeClr val="tx1"/>
              </a:solidFill>
            </a:rPr>
            <a:t>2</a:t>
          </a:r>
          <a:r>
            <a:rPr lang="en-US" sz="2500" dirty="0" smtClean="0">
              <a:solidFill>
                <a:schemeClr val="tx1"/>
              </a:solidFill>
            </a:rPr>
            <a:t>. </a:t>
          </a:r>
          <a:r>
            <a:rPr lang="en-US" sz="2500" dirty="0" smtClean="0">
              <a:solidFill>
                <a:schemeClr val="tx1"/>
              </a:solidFill>
            </a:rPr>
            <a:t>Technology analysis and selection</a:t>
          </a:r>
          <a:endParaRPr lang="en-US" sz="2500" dirty="0">
            <a:solidFill>
              <a:schemeClr val="tx1"/>
            </a:solidFill>
          </a:endParaRPr>
        </a:p>
      </dgm:t>
    </dgm:pt>
    <dgm:pt modelId="{77676F52-ECC0-4078-9957-1B94B7CC655A}" type="parTrans" cxnId="{94492264-D76C-484E-91A1-906610D1343C}">
      <dgm:prSet/>
      <dgm:spPr>
        <a:ln w="38100">
          <a:solidFill>
            <a:schemeClr val="accent1"/>
          </a:solidFill>
        </a:ln>
      </dgm:spPr>
      <dgm:t>
        <a:bodyPr/>
        <a:lstStyle/>
        <a:p>
          <a:endParaRPr lang="en-US"/>
        </a:p>
      </dgm:t>
    </dgm:pt>
    <dgm:pt modelId="{63B11C7C-E0B9-4623-8DE6-513884C66121}" type="sibTrans" cxnId="{94492264-D76C-484E-91A1-906610D1343C}">
      <dgm:prSet/>
      <dgm:spPr/>
      <dgm:t>
        <a:bodyPr/>
        <a:lstStyle/>
        <a:p>
          <a:endParaRPr lang="en-US"/>
        </a:p>
      </dgm:t>
    </dgm:pt>
    <dgm:pt modelId="{914B5FAE-63F8-4E24-B745-55D82F01A848}">
      <dgm:prSet phldrT="[Text]" custT="1"/>
      <dgm:spPr>
        <a:solidFill>
          <a:srgbClr val="FFCCFF"/>
        </a:solidFill>
      </dgm:spPr>
      <dgm:t>
        <a:bodyPr/>
        <a:lstStyle/>
        <a:p>
          <a:pPr algn="l"/>
          <a:r>
            <a:rPr lang="en-US" sz="2500" dirty="0" smtClean="0">
              <a:solidFill>
                <a:schemeClr val="tx1"/>
              </a:solidFill>
            </a:rPr>
            <a:t>  </a:t>
          </a:r>
          <a:r>
            <a:rPr lang="en-US" sz="2500" smtClean="0">
              <a:solidFill>
                <a:schemeClr val="tx1"/>
              </a:solidFill>
            </a:rPr>
            <a:t>4 Interface</a:t>
          </a:r>
          <a:endParaRPr lang="en-US" sz="2500" dirty="0">
            <a:solidFill>
              <a:schemeClr val="tx1"/>
            </a:solidFill>
          </a:endParaRPr>
        </a:p>
      </dgm:t>
    </dgm:pt>
    <dgm:pt modelId="{B0D68D11-6BD1-49CC-A3DA-D8BC6DCE8E6D}" type="parTrans" cxnId="{ACB2CCCB-8E2B-41C3-8612-FE99B5BD323F}">
      <dgm:prSet/>
      <dgm:spPr>
        <a:ln w="28575">
          <a:solidFill>
            <a:schemeClr val="accent1">
              <a:lumMod val="75000"/>
            </a:schemeClr>
          </a:solidFill>
        </a:ln>
      </dgm:spPr>
      <dgm:t>
        <a:bodyPr/>
        <a:lstStyle/>
        <a:p>
          <a:endParaRPr lang="en-US"/>
        </a:p>
      </dgm:t>
    </dgm:pt>
    <dgm:pt modelId="{323FC22B-D2FD-4565-8719-9043D51A32AD}" type="sibTrans" cxnId="{ACB2CCCB-8E2B-41C3-8612-FE99B5BD323F}">
      <dgm:prSet/>
      <dgm:spPr/>
      <dgm:t>
        <a:bodyPr/>
        <a:lstStyle/>
        <a:p>
          <a:endParaRPr lang="en-US"/>
        </a:p>
      </dgm:t>
    </dgm:pt>
    <dgm:pt modelId="{7E026ABA-3A2F-4FCB-A5D4-4EA444C21D04}">
      <dgm:prSet phldrT="[Text]" custT="1"/>
      <dgm:spPr>
        <a:solidFill>
          <a:schemeClr val="accent4">
            <a:lumMod val="60000"/>
            <a:lumOff val="40000"/>
          </a:schemeClr>
        </a:solidFill>
      </dgm:spPr>
      <dgm:t>
        <a:bodyPr/>
        <a:lstStyle/>
        <a:p>
          <a:pPr algn="l"/>
          <a:r>
            <a:rPr lang="en-US" sz="2500" dirty="0" smtClean="0">
              <a:solidFill>
                <a:schemeClr val="tx1"/>
              </a:solidFill>
            </a:rPr>
            <a:t>  </a:t>
          </a:r>
          <a:r>
            <a:rPr lang="en-US" sz="2500" dirty="0" smtClean="0">
              <a:solidFill>
                <a:schemeClr val="tx1"/>
              </a:solidFill>
            </a:rPr>
            <a:t>3</a:t>
          </a:r>
          <a:r>
            <a:rPr lang="en-US" sz="2500" dirty="0" smtClean="0">
              <a:solidFill>
                <a:schemeClr val="tx1"/>
              </a:solidFill>
            </a:rPr>
            <a:t>. </a:t>
          </a:r>
          <a:r>
            <a:rPr lang="en-US" sz="2500" dirty="0" smtClean="0">
              <a:solidFill>
                <a:schemeClr val="tx1"/>
              </a:solidFill>
            </a:rPr>
            <a:t>Database</a:t>
          </a:r>
          <a:endParaRPr lang="en-US" sz="2500" dirty="0">
            <a:solidFill>
              <a:schemeClr val="tx1"/>
            </a:solidFill>
          </a:endParaRPr>
        </a:p>
      </dgm:t>
    </dgm:pt>
    <dgm:pt modelId="{346172EA-9127-4BEF-846B-8974465620C9}" type="sibTrans" cxnId="{77876EF8-8711-42BC-8279-BC525BC01913}">
      <dgm:prSet/>
      <dgm:spPr/>
      <dgm:t>
        <a:bodyPr/>
        <a:lstStyle/>
        <a:p>
          <a:endParaRPr lang="en-US"/>
        </a:p>
      </dgm:t>
    </dgm:pt>
    <dgm:pt modelId="{C1B63A49-D4BF-4A18-88A7-30232DEF2357}" type="parTrans" cxnId="{77876EF8-8711-42BC-8279-BC525BC01913}">
      <dgm:prSet/>
      <dgm:spPr>
        <a:ln w="38100">
          <a:solidFill>
            <a:schemeClr val="accent1"/>
          </a:solidFill>
        </a:ln>
      </dgm:spPr>
      <dgm:t>
        <a:bodyPr/>
        <a:lstStyle/>
        <a:p>
          <a:endParaRPr lang="en-US"/>
        </a:p>
      </dgm:t>
    </dgm:pt>
    <dgm:pt modelId="{ABD9A27E-D969-486E-895D-C2D52B10F6C0}">
      <dgm:prSet phldrT="[Text]" custT="1"/>
      <dgm:spPr>
        <a:solidFill>
          <a:schemeClr val="accent2">
            <a:lumMod val="20000"/>
            <a:lumOff val="80000"/>
          </a:schemeClr>
        </a:solidFill>
      </dgm:spPr>
      <dgm:t>
        <a:bodyPr/>
        <a:lstStyle/>
        <a:p>
          <a:pPr algn="l"/>
          <a:r>
            <a:rPr lang="en-US" sz="2500" dirty="0" smtClean="0">
              <a:solidFill>
                <a:schemeClr val="tx1"/>
              </a:solidFill>
            </a:rPr>
            <a:t> 5</a:t>
          </a:r>
          <a:r>
            <a:rPr lang="en-US" sz="2500" dirty="0" smtClean="0">
              <a:solidFill>
                <a:schemeClr val="tx1"/>
              </a:solidFill>
            </a:rPr>
            <a:t>. </a:t>
          </a:r>
          <a:r>
            <a:rPr lang="en-US" sz="2500" dirty="0" smtClean="0">
              <a:solidFill>
                <a:schemeClr val="tx1"/>
              </a:solidFill>
            </a:rPr>
            <a:t>Conclude</a:t>
          </a:r>
          <a:endParaRPr lang="en-US" sz="2500" dirty="0">
            <a:solidFill>
              <a:schemeClr val="tx1"/>
            </a:solidFill>
          </a:endParaRPr>
        </a:p>
      </dgm:t>
    </dgm:pt>
    <dgm:pt modelId="{6C4BD595-290D-4262-9A16-CCF11CE2ADA0}" type="sibTrans" cxnId="{45DF7997-E302-4836-B817-0197E137DD60}">
      <dgm:prSet/>
      <dgm:spPr/>
      <dgm:t>
        <a:bodyPr/>
        <a:lstStyle/>
        <a:p>
          <a:endParaRPr lang="en-US"/>
        </a:p>
      </dgm:t>
    </dgm:pt>
    <dgm:pt modelId="{6E335B82-0880-4E53-8CA3-4630B1B22EBD}" type="parTrans" cxnId="{45DF7997-E302-4836-B817-0197E137DD60}">
      <dgm:prSet/>
      <dgm:spPr>
        <a:ln w="28575">
          <a:solidFill>
            <a:schemeClr val="accent1">
              <a:lumMod val="75000"/>
            </a:schemeClr>
          </a:solidFill>
        </a:ln>
      </dgm:spPr>
      <dgm:t>
        <a:bodyPr/>
        <a:lstStyle/>
        <a:p>
          <a:endParaRPr lang="en-US"/>
        </a:p>
      </dgm:t>
    </dgm:pt>
    <dgm:pt modelId="{1775153C-83C0-49D7-ABFA-50796CBE3689}" type="pres">
      <dgm:prSet presAssocID="{0FB403D1-5EF4-4B86-8C77-93D85A4E71B6}" presName="Name0" presStyleCnt="0">
        <dgm:presLayoutVars>
          <dgm:chPref val="1"/>
          <dgm:dir/>
          <dgm:animOne val="branch"/>
          <dgm:animLvl val="lvl"/>
          <dgm:resizeHandles val="exact"/>
        </dgm:presLayoutVars>
      </dgm:prSet>
      <dgm:spPr/>
      <dgm:t>
        <a:bodyPr/>
        <a:lstStyle/>
        <a:p>
          <a:endParaRPr lang="en-US"/>
        </a:p>
      </dgm:t>
    </dgm:pt>
    <dgm:pt modelId="{75DA6693-AE76-4D73-B1BB-AF06298C7F61}" type="pres">
      <dgm:prSet presAssocID="{DC640A48-6724-4405-8A65-13A7F2F0DA6C}" presName="root1" presStyleCnt="0"/>
      <dgm:spPr/>
      <dgm:t>
        <a:bodyPr/>
        <a:lstStyle/>
        <a:p>
          <a:endParaRPr lang="en-US"/>
        </a:p>
      </dgm:t>
    </dgm:pt>
    <dgm:pt modelId="{041A9B3C-C14B-46C0-9456-7282CA3C2C2D}" type="pres">
      <dgm:prSet presAssocID="{DC640A48-6724-4405-8A65-13A7F2F0DA6C}" presName="LevelOneTextNode" presStyleLbl="node0" presStyleIdx="0" presStyleCnt="1">
        <dgm:presLayoutVars>
          <dgm:chPref val="3"/>
        </dgm:presLayoutVars>
      </dgm:prSet>
      <dgm:spPr/>
      <dgm:t>
        <a:bodyPr/>
        <a:lstStyle/>
        <a:p>
          <a:endParaRPr lang="en-US"/>
        </a:p>
      </dgm:t>
    </dgm:pt>
    <dgm:pt modelId="{A4979910-CFD8-4FBB-B8A9-776EC7E0C232}" type="pres">
      <dgm:prSet presAssocID="{DC640A48-6724-4405-8A65-13A7F2F0DA6C}" presName="level2hierChild" presStyleCnt="0"/>
      <dgm:spPr/>
      <dgm:t>
        <a:bodyPr/>
        <a:lstStyle/>
        <a:p>
          <a:endParaRPr lang="en-US"/>
        </a:p>
      </dgm:t>
    </dgm:pt>
    <dgm:pt modelId="{F287393A-E99E-4717-AFCB-2720A7505629}" type="pres">
      <dgm:prSet presAssocID="{A7539D2B-3AFA-4356-BB94-6184EF16C48B}" presName="conn2-1" presStyleLbl="parChTrans1D2" presStyleIdx="0" presStyleCnt="5"/>
      <dgm:spPr/>
      <dgm:t>
        <a:bodyPr/>
        <a:lstStyle/>
        <a:p>
          <a:endParaRPr lang="en-US"/>
        </a:p>
      </dgm:t>
    </dgm:pt>
    <dgm:pt modelId="{207D06EE-E29A-4CA1-9903-9146611651B1}" type="pres">
      <dgm:prSet presAssocID="{A7539D2B-3AFA-4356-BB94-6184EF16C48B}" presName="connTx" presStyleLbl="parChTrans1D2" presStyleIdx="0" presStyleCnt="5"/>
      <dgm:spPr/>
      <dgm:t>
        <a:bodyPr/>
        <a:lstStyle/>
        <a:p>
          <a:endParaRPr lang="en-US"/>
        </a:p>
      </dgm:t>
    </dgm:pt>
    <dgm:pt modelId="{4BD64075-79F3-4432-9E99-01E0ACE78878}" type="pres">
      <dgm:prSet presAssocID="{F5F68B35-EC6C-4E6D-8E9E-9860A3F5229A}" presName="root2" presStyleCnt="0"/>
      <dgm:spPr/>
      <dgm:t>
        <a:bodyPr/>
        <a:lstStyle/>
        <a:p>
          <a:endParaRPr lang="en-US"/>
        </a:p>
      </dgm:t>
    </dgm:pt>
    <dgm:pt modelId="{860DC882-7A78-44A6-B04F-0FA5167F99CB}" type="pres">
      <dgm:prSet presAssocID="{F5F68B35-EC6C-4E6D-8E9E-9860A3F5229A}" presName="LevelTwoTextNode" presStyleLbl="node2" presStyleIdx="0" presStyleCnt="5" custScaleX="230476">
        <dgm:presLayoutVars>
          <dgm:chPref val="3"/>
        </dgm:presLayoutVars>
      </dgm:prSet>
      <dgm:spPr/>
      <dgm:t>
        <a:bodyPr/>
        <a:lstStyle/>
        <a:p>
          <a:endParaRPr lang="en-US"/>
        </a:p>
      </dgm:t>
    </dgm:pt>
    <dgm:pt modelId="{4D842AE4-CDBA-4444-88DB-1B214CBDFFA9}" type="pres">
      <dgm:prSet presAssocID="{F5F68B35-EC6C-4E6D-8E9E-9860A3F5229A}" presName="level3hierChild" presStyleCnt="0"/>
      <dgm:spPr/>
      <dgm:t>
        <a:bodyPr/>
        <a:lstStyle/>
        <a:p>
          <a:endParaRPr lang="en-US"/>
        </a:p>
      </dgm:t>
    </dgm:pt>
    <dgm:pt modelId="{F1D70941-EF0A-4564-8DD0-C4059A4B6FB3}" type="pres">
      <dgm:prSet presAssocID="{77676F52-ECC0-4078-9957-1B94B7CC655A}" presName="conn2-1" presStyleLbl="parChTrans1D2" presStyleIdx="1" presStyleCnt="5"/>
      <dgm:spPr/>
      <dgm:t>
        <a:bodyPr/>
        <a:lstStyle/>
        <a:p>
          <a:endParaRPr lang="en-US"/>
        </a:p>
      </dgm:t>
    </dgm:pt>
    <dgm:pt modelId="{BBE815FE-0163-412A-9753-7E888ECAE6EB}" type="pres">
      <dgm:prSet presAssocID="{77676F52-ECC0-4078-9957-1B94B7CC655A}" presName="connTx" presStyleLbl="parChTrans1D2" presStyleIdx="1" presStyleCnt="5"/>
      <dgm:spPr/>
      <dgm:t>
        <a:bodyPr/>
        <a:lstStyle/>
        <a:p>
          <a:endParaRPr lang="en-US"/>
        </a:p>
      </dgm:t>
    </dgm:pt>
    <dgm:pt modelId="{17C8FEB2-EEC8-4DBD-9C43-7019842F0A4E}" type="pres">
      <dgm:prSet presAssocID="{1EEF92AB-0B33-48D3-8183-0E53F146189A}" presName="root2" presStyleCnt="0"/>
      <dgm:spPr/>
      <dgm:t>
        <a:bodyPr/>
        <a:lstStyle/>
        <a:p>
          <a:endParaRPr lang="en-US"/>
        </a:p>
      </dgm:t>
    </dgm:pt>
    <dgm:pt modelId="{CA84E637-16EE-4187-8EFC-62464AB7AF6D}" type="pres">
      <dgm:prSet presAssocID="{1EEF92AB-0B33-48D3-8183-0E53F146189A}" presName="LevelTwoTextNode" presStyleLbl="node2" presStyleIdx="1" presStyleCnt="5" custScaleX="230476">
        <dgm:presLayoutVars>
          <dgm:chPref val="3"/>
        </dgm:presLayoutVars>
      </dgm:prSet>
      <dgm:spPr/>
      <dgm:t>
        <a:bodyPr/>
        <a:lstStyle/>
        <a:p>
          <a:endParaRPr lang="en-US"/>
        </a:p>
      </dgm:t>
    </dgm:pt>
    <dgm:pt modelId="{F9085A4E-426D-4E4F-82BA-AA4980DECC2E}" type="pres">
      <dgm:prSet presAssocID="{1EEF92AB-0B33-48D3-8183-0E53F146189A}" presName="level3hierChild" presStyleCnt="0"/>
      <dgm:spPr/>
      <dgm:t>
        <a:bodyPr/>
        <a:lstStyle/>
        <a:p>
          <a:endParaRPr lang="en-US"/>
        </a:p>
      </dgm:t>
    </dgm:pt>
    <dgm:pt modelId="{C862422A-FC83-44FD-ADD6-ACFD09B96E46}" type="pres">
      <dgm:prSet presAssocID="{C1B63A49-D4BF-4A18-88A7-30232DEF2357}" presName="conn2-1" presStyleLbl="parChTrans1D2" presStyleIdx="2" presStyleCnt="5"/>
      <dgm:spPr/>
      <dgm:t>
        <a:bodyPr/>
        <a:lstStyle/>
        <a:p>
          <a:endParaRPr lang="en-US"/>
        </a:p>
      </dgm:t>
    </dgm:pt>
    <dgm:pt modelId="{AC2DEC60-3B3A-4C54-B2CB-8132FDF6DB33}" type="pres">
      <dgm:prSet presAssocID="{C1B63A49-D4BF-4A18-88A7-30232DEF2357}" presName="connTx" presStyleLbl="parChTrans1D2" presStyleIdx="2" presStyleCnt="5"/>
      <dgm:spPr/>
      <dgm:t>
        <a:bodyPr/>
        <a:lstStyle/>
        <a:p>
          <a:endParaRPr lang="en-US"/>
        </a:p>
      </dgm:t>
    </dgm:pt>
    <dgm:pt modelId="{2B8BF2BC-1F4B-4936-AB33-916178267AC9}" type="pres">
      <dgm:prSet presAssocID="{7E026ABA-3A2F-4FCB-A5D4-4EA444C21D04}" presName="root2" presStyleCnt="0"/>
      <dgm:spPr/>
      <dgm:t>
        <a:bodyPr/>
        <a:lstStyle/>
        <a:p>
          <a:endParaRPr lang="en-US"/>
        </a:p>
      </dgm:t>
    </dgm:pt>
    <dgm:pt modelId="{B1191DB4-DEE0-43DC-9B1D-60E8A5989FDA}" type="pres">
      <dgm:prSet presAssocID="{7E026ABA-3A2F-4FCB-A5D4-4EA444C21D04}" presName="LevelTwoTextNode" presStyleLbl="node2" presStyleIdx="2" presStyleCnt="5" custScaleX="230476">
        <dgm:presLayoutVars>
          <dgm:chPref val="3"/>
        </dgm:presLayoutVars>
      </dgm:prSet>
      <dgm:spPr/>
      <dgm:t>
        <a:bodyPr/>
        <a:lstStyle/>
        <a:p>
          <a:endParaRPr lang="en-US"/>
        </a:p>
      </dgm:t>
    </dgm:pt>
    <dgm:pt modelId="{CC20868A-E9B0-4834-B690-737376D5D2CD}" type="pres">
      <dgm:prSet presAssocID="{7E026ABA-3A2F-4FCB-A5D4-4EA444C21D04}" presName="level3hierChild" presStyleCnt="0"/>
      <dgm:spPr/>
      <dgm:t>
        <a:bodyPr/>
        <a:lstStyle/>
        <a:p>
          <a:endParaRPr lang="en-US"/>
        </a:p>
      </dgm:t>
    </dgm:pt>
    <dgm:pt modelId="{ECF1F5A6-B528-48B4-A3D3-35B0C1EDA790}" type="pres">
      <dgm:prSet presAssocID="{B0D68D11-6BD1-49CC-A3DA-D8BC6DCE8E6D}" presName="conn2-1" presStyleLbl="parChTrans1D2" presStyleIdx="3" presStyleCnt="5"/>
      <dgm:spPr/>
      <dgm:t>
        <a:bodyPr/>
        <a:lstStyle/>
        <a:p>
          <a:endParaRPr lang="en-US"/>
        </a:p>
      </dgm:t>
    </dgm:pt>
    <dgm:pt modelId="{5543CE24-1F2D-42F8-90D6-4BDF55F134A9}" type="pres">
      <dgm:prSet presAssocID="{B0D68D11-6BD1-49CC-A3DA-D8BC6DCE8E6D}" presName="connTx" presStyleLbl="parChTrans1D2" presStyleIdx="3" presStyleCnt="5"/>
      <dgm:spPr/>
      <dgm:t>
        <a:bodyPr/>
        <a:lstStyle/>
        <a:p>
          <a:endParaRPr lang="en-US"/>
        </a:p>
      </dgm:t>
    </dgm:pt>
    <dgm:pt modelId="{D532E9FF-B918-45A2-AB02-A1E4A7EEBD58}" type="pres">
      <dgm:prSet presAssocID="{914B5FAE-63F8-4E24-B745-55D82F01A848}" presName="root2" presStyleCnt="0"/>
      <dgm:spPr/>
      <dgm:t>
        <a:bodyPr/>
        <a:lstStyle/>
        <a:p>
          <a:endParaRPr lang="en-US"/>
        </a:p>
      </dgm:t>
    </dgm:pt>
    <dgm:pt modelId="{5C5F659F-C1D0-42D4-8FE5-5EE719E1B47E}" type="pres">
      <dgm:prSet presAssocID="{914B5FAE-63F8-4E24-B745-55D82F01A848}" presName="LevelTwoTextNode" presStyleLbl="node2" presStyleIdx="3" presStyleCnt="5" custScaleX="230476">
        <dgm:presLayoutVars>
          <dgm:chPref val="3"/>
        </dgm:presLayoutVars>
      </dgm:prSet>
      <dgm:spPr/>
      <dgm:t>
        <a:bodyPr/>
        <a:lstStyle/>
        <a:p>
          <a:endParaRPr lang="en-US"/>
        </a:p>
      </dgm:t>
    </dgm:pt>
    <dgm:pt modelId="{442BFA0C-173B-4CB3-BAB4-5C85D2822E09}" type="pres">
      <dgm:prSet presAssocID="{914B5FAE-63F8-4E24-B745-55D82F01A848}" presName="level3hierChild" presStyleCnt="0"/>
      <dgm:spPr/>
      <dgm:t>
        <a:bodyPr/>
        <a:lstStyle/>
        <a:p>
          <a:endParaRPr lang="en-US"/>
        </a:p>
      </dgm:t>
    </dgm:pt>
    <dgm:pt modelId="{83E9BC59-C844-4D50-8A58-BAFF947D4520}" type="pres">
      <dgm:prSet presAssocID="{6E335B82-0880-4E53-8CA3-4630B1B22EBD}" presName="conn2-1" presStyleLbl="parChTrans1D2" presStyleIdx="4" presStyleCnt="5"/>
      <dgm:spPr/>
      <dgm:t>
        <a:bodyPr/>
        <a:lstStyle/>
        <a:p>
          <a:endParaRPr lang="en-US"/>
        </a:p>
      </dgm:t>
    </dgm:pt>
    <dgm:pt modelId="{BE3B1E1C-1B92-4064-AA28-19F1AE3AEBCD}" type="pres">
      <dgm:prSet presAssocID="{6E335B82-0880-4E53-8CA3-4630B1B22EBD}" presName="connTx" presStyleLbl="parChTrans1D2" presStyleIdx="4" presStyleCnt="5"/>
      <dgm:spPr/>
      <dgm:t>
        <a:bodyPr/>
        <a:lstStyle/>
        <a:p>
          <a:endParaRPr lang="en-US"/>
        </a:p>
      </dgm:t>
    </dgm:pt>
    <dgm:pt modelId="{8553E3EB-6C6B-43CC-99AE-EA6052404B74}" type="pres">
      <dgm:prSet presAssocID="{ABD9A27E-D969-486E-895D-C2D52B10F6C0}" presName="root2" presStyleCnt="0"/>
      <dgm:spPr/>
      <dgm:t>
        <a:bodyPr/>
        <a:lstStyle/>
        <a:p>
          <a:endParaRPr lang="en-US"/>
        </a:p>
      </dgm:t>
    </dgm:pt>
    <dgm:pt modelId="{97670FB0-2804-4EC4-93E5-1F4812B60776}" type="pres">
      <dgm:prSet presAssocID="{ABD9A27E-D969-486E-895D-C2D52B10F6C0}" presName="LevelTwoTextNode" presStyleLbl="node2" presStyleIdx="4" presStyleCnt="5" custScaleX="230476">
        <dgm:presLayoutVars>
          <dgm:chPref val="3"/>
        </dgm:presLayoutVars>
      </dgm:prSet>
      <dgm:spPr/>
      <dgm:t>
        <a:bodyPr/>
        <a:lstStyle/>
        <a:p>
          <a:endParaRPr lang="en-US"/>
        </a:p>
      </dgm:t>
    </dgm:pt>
    <dgm:pt modelId="{0790FBCE-0203-4987-AE3F-CA6A4C572502}" type="pres">
      <dgm:prSet presAssocID="{ABD9A27E-D969-486E-895D-C2D52B10F6C0}" presName="level3hierChild" presStyleCnt="0"/>
      <dgm:spPr/>
      <dgm:t>
        <a:bodyPr/>
        <a:lstStyle/>
        <a:p>
          <a:endParaRPr lang="en-US"/>
        </a:p>
      </dgm:t>
    </dgm:pt>
  </dgm:ptLst>
  <dgm:cxnLst>
    <dgm:cxn modelId="{849F4B49-3A94-744C-ACBA-4F10A0B5C252}" type="presOf" srcId="{77676F52-ECC0-4078-9957-1B94B7CC655A}" destId="{BBE815FE-0163-412A-9753-7E888ECAE6EB}" srcOrd="1" destOrd="0" presId="urn:microsoft.com/office/officeart/2008/layout/HorizontalMultiLevelHierarchy"/>
    <dgm:cxn modelId="{77876EF8-8711-42BC-8279-BC525BC01913}" srcId="{DC640A48-6724-4405-8A65-13A7F2F0DA6C}" destId="{7E026ABA-3A2F-4FCB-A5D4-4EA444C21D04}" srcOrd="2" destOrd="0" parTransId="{C1B63A49-D4BF-4A18-88A7-30232DEF2357}" sibTransId="{346172EA-9127-4BEF-846B-8974465620C9}"/>
    <dgm:cxn modelId="{5ED58578-A308-3040-BA9C-9E1BE22FB7EC}" type="presOf" srcId="{A7539D2B-3AFA-4356-BB94-6184EF16C48B}" destId="{207D06EE-E29A-4CA1-9903-9146611651B1}" srcOrd="1" destOrd="0" presId="urn:microsoft.com/office/officeart/2008/layout/HorizontalMultiLevelHierarchy"/>
    <dgm:cxn modelId="{A4821BE4-F70D-4F6C-819A-13A8C3E90F64}" srcId="{DC640A48-6724-4405-8A65-13A7F2F0DA6C}" destId="{F5F68B35-EC6C-4E6D-8E9E-9860A3F5229A}" srcOrd="0" destOrd="0" parTransId="{A7539D2B-3AFA-4356-BB94-6184EF16C48B}" sibTransId="{A19049A6-AA5F-47AE-A0B6-A0774F73D467}"/>
    <dgm:cxn modelId="{503A55C5-19C6-F34F-96BE-A22C83428D25}" type="presOf" srcId="{1EEF92AB-0B33-48D3-8183-0E53F146189A}" destId="{CA84E637-16EE-4187-8EFC-62464AB7AF6D}" srcOrd="0" destOrd="0" presId="urn:microsoft.com/office/officeart/2008/layout/HorizontalMultiLevelHierarchy"/>
    <dgm:cxn modelId="{E44A76EC-0647-334D-A23A-A24E74C91F7C}" type="presOf" srcId="{C1B63A49-D4BF-4A18-88A7-30232DEF2357}" destId="{AC2DEC60-3B3A-4C54-B2CB-8132FDF6DB33}" srcOrd="1" destOrd="0" presId="urn:microsoft.com/office/officeart/2008/layout/HorizontalMultiLevelHierarchy"/>
    <dgm:cxn modelId="{45DF7997-E302-4836-B817-0197E137DD60}" srcId="{DC640A48-6724-4405-8A65-13A7F2F0DA6C}" destId="{ABD9A27E-D969-486E-895D-C2D52B10F6C0}" srcOrd="4" destOrd="0" parTransId="{6E335B82-0880-4E53-8CA3-4630B1B22EBD}" sibTransId="{6C4BD595-290D-4262-9A16-CCF11CE2ADA0}"/>
    <dgm:cxn modelId="{8EC39DDC-DFE7-49B6-B5A2-8A7558BC8CC5}" type="presOf" srcId="{914B5FAE-63F8-4E24-B745-55D82F01A848}" destId="{5C5F659F-C1D0-42D4-8FE5-5EE719E1B47E}" srcOrd="0" destOrd="0" presId="urn:microsoft.com/office/officeart/2008/layout/HorizontalMultiLevelHierarchy"/>
    <dgm:cxn modelId="{ACB2CCCB-8E2B-41C3-8612-FE99B5BD323F}" srcId="{DC640A48-6724-4405-8A65-13A7F2F0DA6C}" destId="{914B5FAE-63F8-4E24-B745-55D82F01A848}" srcOrd="3" destOrd="0" parTransId="{B0D68D11-6BD1-49CC-A3DA-D8BC6DCE8E6D}" sibTransId="{323FC22B-D2FD-4565-8719-9043D51A32AD}"/>
    <dgm:cxn modelId="{28F17E15-2207-43CF-AA4E-475F39446C48}" type="presOf" srcId="{6E335B82-0880-4E53-8CA3-4630B1B22EBD}" destId="{83E9BC59-C844-4D50-8A58-BAFF947D4520}" srcOrd="0" destOrd="0" presId="urn:microsoft.com/office/officeart/2008/layout/HorizontalMultiLevelHierarchy"/>
    <dgm:cxn modelId="{0E9D12BE-B1EA-4D65-B95B-641FE26E7D91}" type="presOf" srcId="{6E335B82-0880-4E53-8CA3-4630B1B22EBD}" destId="{BE3B1E1C-1B92-4064-AA28-19F1AE3AEBCD}" srcOrd="1" destOrd="0" presId="urn:microsoft.com/office/officeart/2008/layout/HorizontalMultiLevelHierarchy"/>
    <dgm:cxn modelId="{E0982D46-B2F5-4AC4-8A18-49F51A82896A}" type="presOf" srcId="{ABD9A27E-D969-486E-895D-C2D52B10F6C0}" destId="{97670FB0-2804-4EC4-93E5-1F4812B60776}" srcOrd="0" destOrd="0" presId="urn:microsoft.com/office/officeart/2008/layout/HorizontalMultiLevelHierarchy"/>
    <dgm:cxn modelId="{E44D2E16-7AA7-B641-A400-9E98814F5CD0}" type="presOf" srcId="{A7539D2B-3AFA-4356-BB94-6184EF16C48B}" destId="{F287393A-E99E-4717-AFCB-2720A7505629}" srcOrd="0" destOrd="0" presId="urn:microsoft.com/office/officeart/2008/layout/HorizontalMultiLevelHierarchy"/>
    <dgm:cxn modelId="{1B23CEF0-37B7-3C42-AE98-B68498145EA4}" type="presOf" srcId="{C1B63A49-D4BF-4A18-88A7-30232DEF2357}" destId="{C862422A-FC83-44FD-ADD6-ACFD09B96E46}" srcOrd="0" destOrd="0" presId="urn:microsoft.com/office/officeart/2008/layout/HorizontalMultiLevelHierarchy"/>
    <dgm:cxn modelId="{036103A7-3F16-3A42-8D97-C59F51F165BD}" type="presOf" srcId="{7E026ABA-3A2F-4FCB-A5D4-4EA444C21D04}" destId="{B1191DB4-DEE0-43DC-9B1D-60E8A5989FDA}" srcOrd="0" destOrd="0" presId="urn:microsoft.com/office/officeart/2008/layout/HorizontalMultiLevelHierarchy"/>
    <dgm:cxn modelId="{C8A52F41-0A02-4E8C-A7D9-271105A05BE0}" type="presOf" srcId="{B0D68D11-6BD1-49CC-A3DA-D8BC6DCE8E6D}" destId="{ECF1F5A6-B528-48B4-A3D3-35B0C1EDA790}" srcOrd="0" destOrd="0" presId="urn:microsoft.com/office/officeart/2008/layout/HorizontalMultiLevelHierarchy"/>
    <dgm:cxn modelId="{395AAD75-B6F8-BA40-BE13-6DBBB678E216}" type="presOf" srcId="{DC640A48-6724-4405-8A65-13A7F2F0DA6C}" destId="{041A9B3C-C14B-46C0-9456-7282CA3C2C2D}" srcOrd="0" destOrd="0" presId="urn:microsoft.com/office/officeart/2008/layout/HorizontalMultiLevelHierarchy"/>
    <dgm:cxn modelId="{D20820B5-F8EC-48C9-8066-39788B1CAE91}" srcId="{0FB403D1-5EF4-4B86-8C77-93D85A4E71B6}" destId="{DC640A48-6724-4405-8A65-13A7F2F0DA6C}" srcOrd="0" destOrd="0" parTransId="{2109B920-970F-4049-8824-8756FB9C079D}" sibTransId="{BCBBF2A1-1DE1-4D31-A05B-2FCD5B385455}"/>
    <dgm:cxn modelId="{7ABCE220-C173-4C09-845B-20E73158AE46}" type="presOf" srcId="{B0D68D11-6BD1-49CC-A3DA-D8BC6DCE8E6D}" destId="{5543CE24-1F2D-42F8-90D6-4BDF55F134A9}" srcOrd="1" destOrd="0" presId="urn:microsoft.com/office/officeart/2008/layout/HorizontalMultiLevelHierarchy"/>
    <dgm:cxn modelId="{4B63E0CA-CC38-D743-AEA1-AB20F8A7EE0F}" type="presOf" srcId="{0FB403D1-5EF4-4B86-8C77-93D85A4E71B6}" destId="{1775153C-83C0-49D7-ABFA-50796CBE3689}" srcOrd="0" destOrd="0" presId="urn:microsoft.com/office/officeart/2008/layout/HorizontalMultiLevelHierarchy"/>
    <dgm:cxn modelId="{55AC4F1E-0F7C-1A4B-AA98-86D6BC1E21E4}" type="presOf" srcId="{F5F68B35-EC6C-4E6D-8E9E-9860A3F5229A}" destId="{860DC882-7A78-44A6-B04F-0FA5167F99CB}" srcOrd="0" destOrd="0" presId="urn:microsoft.com/office/officeart/2008/layout/HorizontalMultiLevelHierarchy"/>
    <dgm:cxn modelId="{FFE0908E-7FD9-5947-AD71-7DC97C2B847F}" type="presOf" srcId="{77676F52-ECC0-4078-9957-1B94B7CC655A}" destId="{F1D70941-EF0A-4564-8DD0-C4059A4B6FB3}" srcOrd="0" destOrd="0" presId="urn:microsoft.com/office/officeart/2008/layout/HorizontalMultiLevelHierarchy"/>
    <dgm:cxn modelId="{94492264-D76C-484E-91A1-906610D1343C}" srcId="{DC640A48-6724-4405-8A65-13A7F2F0DA6C}" destId="{1EEF92AB-0B33-48D3-8183-0E53F146189A}" srcOrd="1" destOrd="0" parTransId="{77676F52-ECC0-4078-9957-1B94B7CC655A}" sibTransId="{63B11C7C-E0B9-4623-8DE6-513884C66121}"/>
    <dgm:cxn modelId="{130F0337-A9DE-8241-89D0-B2E62729A654}" type="presParOf" srcId="{1775153C-83C0-49D7-ABFA-50796CBE3689}" destId="{75DA6693-AE76-4D73-B1BB-AF06298C7F61}" srcOrd="0" destOrd="0" presId="urn:microsoft.com/office/officeart/2008/layout/HorizontalMultiLevelHierarchy"/>
    <dgm:cxn modelId="{6EBCE09C-44A4-9F40-A607-A0D809E9D817}" type="presParOf" srcId="{75DA6693-AE76-4D73-B1BB-AF06298C7F61}" destId="{041A9B3C-C14B-46C0-9456-7282CA3C2C2D}" srcOrd="0" destOrd="0" presId="urn:microsoft.com/office/officeart/2008/layout/HorizontalMultiLevelHierarchy"/>
    <dgm:cxn modelId="{775C371C-6B7F-C140-8175-2356D0105FDF}" type="presParOf" srcId="{75DA6693-AE76-4D73-B1BB-AF06298C7F61}" destId="{A4979910-CFD8-4FBB-B8A9-776EC7E0C232}" srcOrd="1" destOrd="0" presId="urn:microsoft.com/office/officeart/2008/layout/HorizontalMultiLevelHierarchy"/>
    <dgm:cxn modelId="{3A62147B-E9BF-444C-8504-E8CE28049089}" type="presParOf" srcId="{A4979910-CFD8-4FBB-B8A9-776EC7E0C232}" destId="{F287393A-E99E-4717-AFCB-2720A7505629}" srcOrd="0" destOrd="0" presId="urn:microsoft.com/office/officeart/2008/layout/HorizontalMultiLevelHierarchy"/>
    <dgm:cxn modelId="{223E6C4D-344F-DE42-9D0B-D5094021EA5D}" type="presParOf" srcId="{F287393A-E99E-4717-AFCB-2720A7505629}" destId="{207D06EE-E29A-4CA1-9903-9146611651B1}" srcOrd="0" destOrd="0" presId="urn:microsoft.com/office/officeart/2008/layout/HorizontalMultiLevelHierarchy"/>
    <dgm:cxn modelId="{35CB4AC7-0F54-E947-9AFE-3C9CBAF1AE78}" type="presParOf" srcId="{A4979910-CFD8-4FBB-B8A9-776EC7E0C232}" destId="{4BD64075-79F3-4432-9E99-01E0ACE78878}" srcOrd="1" destOrd="0" presId="urn:microsoft.com/office/officeart/2008/layout/HorizontalMultiLevelHierarchy"/>
    <dgm:cxn modelId="{B34B9AE1-75C7-914A-A45B-7A25A17ADE05}" type="presParOf" srcId="{4BD64075-79F3-4432-9E99-01E0ACE78878}" destId="{860DC882-7A78-44A6-B04F-0FA5167F99CB}" srcOrd="0" destOrd="0" presId="urn:microsoft.com/office/officeart/2008/layout/HorizontalMultiLevelHierarchy"/>
    <dgm:cxn modelId="{F6A13F99-8649-7743-ABDE-AD0B5200338D}" type="presParOf" srcId="{4BD64075-79F3-4432-9E99-01E0ACE78878}" destId="{4D842AE4-CDBA-4444-88DB-1B214CBDFFA9}" srcOrd="1" destOrd="0" presId="urn:microsoft.com/office/officeart/2008/layout/HorizontalMultiLevelHierarchy"/>
    <dgm:cxn modelId="{6BDE5480-8A15-5147-AC7E-A0E78BCC47A3}" type="presParOf" srcId="{A4979910-CFD8-4FBB-B8A9-776EC7E0C232}" destId="{F1D70941-EF0A-4564-8DD0-C4059A4B6FB3}" srcOrd="2" destOrd="0" presId="urn:microsoft.com/office/officeart/2008/layout/HorizontalMultiLevelHierarchy"/>
    <dgm:cxn modelId="{D9E4428B-E66A-D544-BA3B-301CC55D18CC}" type="presParOf" srcId="{F1D70941-EF0A-4564-8DD0-C4059A4B6FB3}" destId="{BBE815FE-0163-412A-9753-7E888ECAE6EB}" srcOrd="0" destOrd="0" presId="urn:microsoft.com/office/officeart/2008/layout/HorizontalMultiLevelHierarchy"/>
    <dgm:cxn modelId="{F58C9123-0068-C243-89CE-80ABAE365EDA}" type="presParOf" srcId="{A4979910-CFD8-4FBB-B8A9-776EC7E0C232}" destId="{17C8FEB2-EEC8-4DBD-9C43-7019842F0A4E}" srcOrd="3" destOrd="0" presId="urn:microsoft.com/office/officeart/2008/layout/HorizontalMultiLevelHierarchy"/>
    <dgm:cxn modelId="{0996F83B-0971-F946-B093-3B72A7C77F85}" type="presParOf" srcId="{17C8FEB2-EEC8-4DBD-9C43-7019842F0A4E}" destId="{CA84E637-16EE-4187-8EFC-62464AB7AF6D}" srcOrd="0" destOrd="0" presId="urn:microsoft.com/office/officeart/2008/layout/HorizontalMultiLevelHierarchy"/>
    <dgm:cxn modelId="{E762DB77-9C9E-EF46-86FC-5E47916DE640}" type="presParOf" srcId="{17C8FEB2-EEC8-4DBD-9C43-7019842F0A4E}" destId="{F9085A4E-426D-4E4F-82BA-AA4980DECC2E}" srcOrd="1" destOrd="0" presId="urn:microsoft.com/office/officeart/2008/layout/HorizontalMultiLevelHierarchy"/>
    <dgm:cxn modelId="{7ADBADE5-3BC5-B449-A3DD-E8DC596B8244}" type="presParOf" srcId="{A4979910-CFD8-4FBB-B8A9-776EC7E0C232}" destId="{C862422A-FC83-44FD-ADD6-ACFD09B96E46}" srcOrd="4" destOrd="0" presId="urn:microsoft.com/office/officeart/2008/layout/HorizontalMultiLevelHierarchy"/>
    <dgm:cxn modelId="{95F16869-8230-D849-AB35-2F2AD87B3BE6}" type="presParOf" srcId="{C862422A-FC83-44FD-ADD6-ACFD09B96E46}" destId="{AC2DEC60-3B3A-4C54-B2CB-8132FDF6DB33}" srcOrd="0" destOrd="0" presId="urn:microsoft.com/office/officeart/2008/layout/HorizontalMultiLevelHierarchy"/>
    <dgm:cxn modelId="{85E40651-4F25-704E-B8CB-0C453A23E7F6}" type="presParOf" srcId="{A4979910-CFD8-4FBB-B8A9-776EC7E0C232}" destId="{2B8BF2BC-1F4B-4936-AB33-916178267AC9}" srcOrd="5" destOrd="0" presId="urn:microsoft.com/office/officeart/2008/layout/HorizontalMultiLevelHierarchy"/>
    <dgm:cxn modelId="{5720F540-9881-B240-A609-D7D593C7BB54}" type="presParOf" srcId="{2B8BF2BC-1F4B-4936-AB33-916178267AC9}" destId="{B1191DB4-DEE0-43DC-9B1D-60E8A5989FDA}" srcOrd="0" destOrd="0" presId="urn:microsoft.com/office/officeart/2008/layout/HorizontalMultiLevelHierarchy"/>
    <dgm:cxn modelId="{9130CF78-FCDA-9948-9414-58F6291778D0}" type="presParOf" srcId="{2B8BF2BC-1F4B-4936-AB33-916178267AC9}" destId="{CC20868A-E9B0-4834-B690-737376D5D2CD}" srcOrd="1" destOrd="0" presId="urn:microsoft.com/office/officeart/2008/layout/HorizontalMultiLevelHierarchy"/>
    <dgm:cxn modelId="{A90B3B72-FE81-43B0-9D84-6E707BBB0D65}" type="presParOf" srcId="{A4979910-CFD8-4FBB-B8A9-776EC7E0C232}" destId="{ECF1F5A6-B528-48B4-A3D3-35B0C1EDA790}" srcOrd="6" destOrd="0" presId="urn:microsoft.com/office/officeart/2008/layout/HorizontalMultiLevelHierarchy"/>
    <dgm:cxn modelId="{1A83073F-39C2-4F77-B191-69ACDC08A1F4}" type="presParOf" srcId="{ECF1F5A6-B528-48B4-A3D3-35B0C1EDA790}" destId="{5543CE24-1F2D-42F8-90D6-4BDF55F134A9}" srcOrd="0" destOrd="0" presId="urn:microsoft.com/office/officeart/2008/layout/HorizontalMultiLevelHierarchy"/>
    <dgm:cxn modelId="{A95F0468-48CC-4409-8298-51CCCD13FD82}" type="presParOf" srcId="{A4979910-CFD8-4FBB-B8A9-776EC7E0C232}" destId="{D532E9FF-B918-45A2-AB02-A1E4A7EEBD58}" srcOrd="7" destOrd="0" presId="urn:microsoft.com/office/officeart/2008/layout/HorizontalMultiLevelHierarchy"/>
    <dgm:cxn modelId="{3823D238-42D6-4CC5-B554-E40DA288EE00}" type="presParOf" srcId="{D532E9FF-B918-45A2-AB02-A1E4A7EEBD58}" destId="{5C5F659F-C1D0-42D4-8FE5-5EE719E1B47E}" srcOrd="0" destOrd="0" presId="urn:microsoft.com/office/officeart/2008/layout/HorizontalMultiLevelHierarchy"/>
    <dgm:cxn modelId="{B79DBBB6-3A25-4534-9103-4C0FDD6FFCA5}" type="presParOf" srcId="{D532E9FF-B918-45A2-AB02-A1E4A7EEBD58}" destId="{442BFA0C-173B-4CB3-BAB4-5C85D2822E09}" srcOrd="1" destOrd="0" presId="urn:microsoft.com/office/officeart/2008/layout/HorizontalMultiLevelHierarchy"/>
    <dgm:cxn modelId="{8F4BCC86-DBE5-4D3F-B4EE-E55008AF3896}" type="presParOf" srcId="{A4979910-CFD8-4FBB-B8A9-776EC7E0C232}" destId="{83E9BC59-C844-4D50-8A58-BAFF947D4520}" srcOrd="8" destOrd="0" presId="urn:microsoft.com/office/officeart/2008/layout/HorizontalMultiLevelHierarchy"/>
    <dgm:cxn modelId="{6530C272-7348-4283-827D-F245412F1FF9}" type="presParOf" srcId="{83E9BC59-C844-4D50-8A58-BAFF947D4520}" destId="{BE3B1E1C-1B92-4064-AA28-19F1AE3AEBCD}" srcOrd="0" destOrd="0" presId="urn:microsoft.com/office/officeart/2008/layout/HorizontalMultiLevelHierarchy"/>
    <dgm:cxn modelId="{9224C9C5-1A57-4A4B-A72D-D8271B510934}" type="presParOf" srcId="{A4979910-CFD8-4FBB-B8A9-776EC7E0C232}" destId="{8553E3EB-6C6B-43CC-99AE-EA6052404B74}" srcOrd="9" destOrd="0" presId="urn:microsoft.com/office/officeart/2008/layout/HorizontalMultiLevelHierarchy"/>
    <dgm:cxn modelId="{1C3429DE-5334-4548-9FD5-AECEDA3697B7}" type="presParOf" srcId="{8553E3EB-6C6B-43CC-99AE-EA6052404B74}" destId="{97670FB0-2804-4EC4-93E5-1F4812B60776}" srcOrd="0" destOrd="0" presId="urn:microsoft.com/office/officeart/2008/layout/HorizontalMultiLevelHierarchy"/>
    <dgm:cxn modelId="{02E59364-8F89-472F-8E0E-487C73EFB12D}" type="presParOf" srcId="{8553E3EB-6C6B-43CC-99AE-EA6052404B74}" destId="{0790FBCE-0203-4987-AE3F-CA6A4C572502}"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E9BC59-C844-4D50-8A58-BAFF947D4520}">
      <dsp:nvSpPr>
        <dsp:cNvPr id="0" name=""/>
        <dsp:cNvSpPr/>
      </dsp:nvSpPr>
      <dsp:spPr>
        <a:xfrm>
          <a:off x="2757192" y="2508313"/>
          <a:ext cx="547799" cy="2087648"/>
        </a:xfrm>
        <a:custGeom>
          <a:avLst/>
          <a:gdLst/>
          <a:ahLst/>
          <a:cxnLst/>
          <a:rect l="0" t="0" r="0" b="0"/>
          <a:pathLst>
            <a:path>
              <a:moveTo>
                <a:pt x="0" y="0"/>
              </a:moveTo>
              <a:lnTo>
                <a:pt x="273899" y="0"/>
              </a:lnTo>
              <a:lnTo>
                <a:pt x="273899" y="2087648"/>
              </a:lnTo>
              <a:lnTo>
                <a:pt x="547799" y="2087648"/>
              </a:lnTo>
            </a:path>
          </a:pathLst>
        </a:custGeom>
        <a:noFill/>
        <a:ln w="28575" cap="flat" cmpd="sng" algn="ctr">
          <a:solidFill>
            <a:schemeClr val="accent1">
              <a:lumMod val="7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2977134" y="3498179"/>
        <a:ext cx="107916" cy="107916"/>
      </dsp:txXfrm>
    </dsp:sp>
    <dsp:sp modelId="{ECF1F5A6-B528-48B4-A3D3-35B0C1EDA790}">
      <dsp:nvSpPr>
        <dsp:cNvPr id="0" name=""/>
        <dsp:cNvSpPr/>
      </dsp:nvSpPr>
      <dsp:spPr>
        <a:xfrm>
          <a:off x="2757192" y="2508313"/>
          <a:ext cx="547799" cy="1043824"/>
        </a:xfrm>
        <a:custGeom>
          <a:avLst/>
          <a:gdLst/>
          <a:ahLst/>
          <a:cxnLst/>
          <a:rect l="0" t="0" r="0" b="0"/>
          <a:pathLst>
            <a:path>
              <a:moveTo>
                <a:pt x="0" y="0"/>
              </a:moveTo>
              <a:lnTo>
                <a:pt x="273899" y="0"/>
              </a:lnTo>
              <a:lnTo>
                <a:pt x="273899" y="1043824"/>
              </a:lnTo>
              <a:lnTo>
                <a:pt x="547799" y="1043824"/>
              </a:lnTo>
            </a:path>
          </a:pathLst>
        </a:custGeom>
        <a:noFill/>
        <a:ln w="28575" cap="flat" cmpd="sng" algn="ctr">
          <a:solidFill>
            <a:schemeClr val="accent1">
              <a:lumMod val="7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01621" y="3000754"/>
        <a:ext cx="58941" cy="58941"/>
      </dsp:txXfrm>
    </dsp:sp>
    <dsp:sp modelId="{C862422A-FC83-44FD-ADD6-ACFD09B96E46}">
      <dsp:nvSpPr>
        <dsp:cNvPr id="0" name=""/>
        <dsp:cNvSpPr/>
      </dsp:nvSpPr>
      <dsp:spPr>
        <a:xfrm>
          <a:off x="2757192" y="2462593"/>
          <a:ext cx="547799" cy="91440"/>
        </a:xfrm>
        <a:custGeom>
          <a:avLst/>
          <a:gdLst/>
          <a:ahLst/>
          <a:cxnLst/>
          <a:rect l="0" t="0" r="0" b="0"/>
          <a:pathLst>
            <a:path>
              <a:moveTo>
                <a:pt x="0" y="45720"/>
              </a:moveTo>
              <a:lnTo>
                <a:pt x="547799" y="45720"/>
              </a:lnTo>
            </a:path>
          </a:pathLst>
        </a:custGeom>
        <a:noFill/>
        <a:ln w="381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17397" y="2494618"/>
        <a:ext cx="27389" cy="27389"/>
      </dsp:txXfrm>
    </dsp:sp>
    <dsp:sp modelId="{F1D70941-EF0A-4564-8DD0-C4059A4B6FB3}">
      <dsp:nvSpPr>
        <dsp:cNvPr id="0" name=""/>
        <dsp:cNvSpPr/>
      </dsp:nvSpPr>
      <dsp:spPr>
        <a:xfrm>
          <a:off x="2757192" y="1464489"/>
          <a:ext cx="547799" cy="1043824"/>
        </a:xfrm>
        <a:custGeom>
          <a:avLst/>
          <a:gdLst/>
          <a:ahLst/>
          <a:cxnLst/>
          <a:rect l="0" t="0" r="0" b="0"/>
          <a:pathLst>
            <a:path>
              <a:moveTo>
                <a:pt x="0" y="1043824"/>
              </a:moveTo>
              <a:lnTo>
                <a:pt x="273899" y="1043824"/>
              </a:lnTo>
              <a:lnTo>
                <a:pt x="273899" y="0"/>
              </a:lnTo>
              <a:lnTo>
                <a:pt x="547799" y="0"/>
              </a:lnTo>
            </a:path>
          </a:pathLst>
        </a:custGeom>
        <a:noFill/>
        <a:ln w="381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01621" y="1956930"/>
        <a:ext cx="58941" cy="58941"/>
      </dsp:txXfrm>
    </dsp:sp>
    <dsp:sp modelId="{F287393A-E99E-4717-AFCB-2720A7505629}">
      <dsp:nvSpPr>
        <dsp:cNvPr id="0" name=""/>
        <dsp:cNvSpPr/>
      </dsp:nvSpPr>
      <dsp:spPr>
        <a:xfrm>
          <a:off x="2757192" y="420664"/>
          <a:ext cx="547799" cy="2087648"/>
        </a:xfrm>
        <a:custGeom>
          <a:avLst/>
          <a:gdLst/>
          <a:ahLst/>
          <a:cxnLst/>
          <a:rect l="0" t="0" r="0" b="0"/>
          <a:pathLst>
            <a:path>
              <a:moveTo>
                <a:pt x="0" y="2087648"/>
              </a:moveTo>
              <a:lnTo>
                <a:pt x="273899" y="2087648"/>
              </a:lnTo>
              <a:lnTo>
                <a:pt x="273899" y="0"/>
              </a:lnTo>
              <a:lnTo>
                <a:pt x="547799" y="0"/>
              </a:lnTo>
            </a:path>
          </a:pathLst>
        </a:custGeom>
        <a:noFill/>
        <a:ln w="381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2977134" y="1410530"/>
        <a:ext cx="107916" cy="107916"/>
      </dsp:txXfrm>
    </dsp:sp>
    <dsp:sp modelId="{041A9B3C-C14B-46C0-9456-7282CA3C2C2D}">
      <dsp:nvSpPr>
        <dsp:cNvPr id="0" name=""/>
        <dsp:cNvSpPr/>
      </dsp:nvSpPr>
      <dsp:spPr>
        <a:xfrm rot="16200000">
          <a:off x="142137" y="2090783"/>
          <a:ext cx="4395050" cy="83505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t>CONTENT</a:t>
          </a:r>
          <a:endParaRPr lang="en-US" sz="4000" kern="1200" dirty="0"/>
        </a:p>
      </dsp:txBody>
      <dsp:txXfrm>
        <a:off x="142137" y="2090783"/>
        <a:ext cx="4395050" cy="835059"/>
      </dsp:txXfrm>
    </dsp:sp>
    <dsp:sp modelId="{860DC882-7A78-44A6-B04F-0FA5167F99CB}">
      <dsp:nvSpPr>
        <dsp:cNvPr id="0" name=""/>
        <dsp:cNvSpPr/>
      </dsp:nvSpPr>
      <dsp:spPr>
        <a:xfrm>
          <a:off x="3304991" y="3134"/>
          <a:ext cx="6312727" cy="835059"/>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l" defTabSz="1111250">
            <a:lnSpc>
              <a:spcPct val="90000"/>
            </a:lnSpc>
            <a:spcBef>
              <a:spcPct val="0"/>
            </a:spcBef>
            <a:spcAft>
              <a:spcPct val="35000"/>
            </a:spcAft>
          </a:pPr>
          <a:r>
            <a:rPr lang="en-US" sz="2500" kern="1200" dirty="0" smtClean="0">
              <a:solidFill>
                <a:schemeClr val="tx1"/>
              </a:solidFill>
            </a:rPr>
            <a:t>  </a:t>
          </a:r>
          <a:r>
            <a:rPr lang="en-US" sz="2500" kern="1200" dirty="0" smtClean="0">
              <a:solidFill>
                <a:schemeClr val="tx1"/>
              </a:solidFill>
            </a:rPr>
            <a:t>1</a:t>
          </a:r>
          <a:r>
            <a:rPr lang="en-US" sz="2500" kern="1200" dirty="0" smtClean="0">
              <a:solidFill>
                <a:schemeClr val="tx1"/>
              </a:solidFill>
            </a:rPr>
            <a:t>. </a:t>
          </a:r>
          <a:r>
            <a:rPr lang="en-US" sz="2500" kern="1200" dirty="0" err="1" smtClean="0">
              <a:solidFill>
                <a:schemeClr val="tx1"/>
              </a:solidFill>
            </a:rPr>
            <a:t>Introduct</a:t>
          </a:r>
          <a:endParaRPr lang="en-US" sz="2500" kern="1200" dirty="0">
            <a:solidFill>
              <a:schemeClr val="tx1"/>
            </a:solidFill>
          </a:endParaRPr>
        </a:p>
      </dsp:txBody>
      <dsp:txXfrm>
        <a:off x="3304991" y="3134"/>
        <a:ext cx="6312727" cy="835059"/>
      </dsp:txXfrm>
    </dsp:sp>
    <dsp:sp modelId="{CA84E637-16EE-4187-8EFC-62464AB7AF6D}">
      <dsp:nvSpPr>
        <dsp:cNvPr id="0" name=""/>
        <dsp:cNvSpPr/>
      </dsp:nvSpPr>
      <dsp:spPr>
        <a:xfrm>
          <a:off x="3304991" y="1046959"/>
          <a:ext cx="6312727" cy="835059"/>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l" defTabSz="1111250">
            <a:lnSpc>
              <a:spcPct val="90000"/>
            </a:lnSpc>
            <a:spcBef>
              <a:spcPct val="0"/>
            </a:spcBef>
            <a:spcAft>
              <a:spcPct val="35000"/>
            </a:spcAft>
          </a:pPr>
          <a:r>
            <a:rPr lang="en-US" sz="2500" kern="1200" dirty="0" smtClean="0">
              <a:solidFill>
                <a:schemeClr val="tx1"/>
              </a:solidFill>
            </a:rPr>
            <a:t>  </a:t>
          </a:r>
          <a:r>
            <a:rPr lang="en-US" sz="2500" kern="1200" dirty="0" smtClean="0">
              <a:solidFill>
                <a:schemeClr val="tx1"/>
              </a:solidFill>
            </a:rPr>
            <a:t>2</a:t>
          </a:r>
          <a:r>
            <a:rPr lang="en-US" sz="2500" kern="1200" dirty="0" smtClean="0">
              <a:solidFill>
                <a:schemeClr val="tx1"/>
              </a:solidFill>
            </a:rPr>
            <a:t>. </a:t>
          </a:r>
          <a:r>
            <a:rPr lang="en-US" sz="2500" kern="1200" dirty="0" smtClean="0">
              <a:solidFill>
                <a:schemeClr val="tx1"/>
              </a:solidFill>
            </a:rPr>
            <a:t>Technology analysis and selection</a:t>
          </a:r>
          <a:endParaRPr lang="en-US" sz="2500" kern="1200" dirty="0">
            <a:solidFill>
              <a:schemeClr val="tx1"/>
            </a:solidFill>
          </a:endParaRPr>
        </a:p>
      </dsp:txBody>
      <dsp:txXfrm>
        <a:off x="3304991" y="1046959"/>
        <a:ext cx="6312727" cy="835059"/>
      </dsp:txXfrm>
    </dsp:sp>
    <dsp:sp modelId="{B1191DB4-DEE0-43DC-9B1D-60E8A5989FDA}">
      <dsp:nvSpPr>
        <dsp:cNvPr id="0" name=""/>
        <dsp:cNvSpPr/>
      </dsp:nvSpPr>
      <dsp:spPr>
        <a:xfrm>
          <a:off x="3304991" y="2090783"/>
          <a:ext cx="6312727" cy="835059"/>
        </a:xfrm>
        <a:prstGeom prst="rect">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l" defTabSz="1111250">
            <a:lnSpc>
              <a:spcPct val="90000"/>
            </a:lnSpc>
            <a:spcBef>
              <a:spcPct val="0"/>
            </a:spcBef>
            <a:spcAft>
              <a:spcPct val="35000"/>
            </a:spcAft>
          </a:pPr>
          <a:r>
            <a:rPr lang="en-US" sz="2500" kern="1200" dirty="0" smtClean="0">
              <a:solidFill>
                <a:schemeClr val="tx1"/>
              </a:solidFill>
            </a:rPr>
            <a:t>  </a:t>
          </a:r>
          <a:r>
            <a:rPr lang="en-US" sz="2500" kern="1200" dirty="0" smtClean="0">
              <a:solidFill>
                <a:schemeClr val="tx1"/>
              </a:solidFill>
            </a:rPr>
            <a:t>3</a:t>
          </a:r>
          <a:r>
            <a:rPr lang="en-US" sz="2500" kern="1200" dirty="0" smtClean="0">
              <a:solidFill>
                <a:schemeClr val="tx1"/>
              </a:solidFill>
            </a:rPr>
            <a:t>. </a:t>
          </a:r>
          <a:r>
            <a:rPr lang="en-US" sz="2500" kern="1200" dirty="0" smtClean="0">
              <a:solidFill>
                <a:schemeClr val="tx1"/>
              </a:solidFill>
            </a:rPr>
            <a:t>Database</a:t>
          </a:r>
          <a:endParaRPr lang="en-US" sz="2500" kern="1200" dirty="0">
            <a:solidFill>
              <a:schemeClr val="tx1"/>
            </a:solidFill>
          </a:endParaRPr>
        </a:p>
      </dsp:txBody>
      <dsp:txXfrm>
        <a:off x="3304991" y="2090783"/>
        <a:ext cx="6312727" cy="835059"/>
      </dsp:txXfrm>
    </dsp:sp>
    <dsp:sp modelId="{5C5F659F-C1D0-42D4-8FE5-5EE719E1B47E}">
      <dsp:nvSpPr>
        <dsp:cNvPr id="0" name=""/>
        <dsp:cNvSpPr/>
      </dsp:nvSpPr>
      <dsp:spPr>
        <a:xfrm>
          <a:off x="3304991" y="3134608"/>
          <a:ext cx="6312727" cy="835059"/>
        </a:xfrm>
        <a:prstGeom prst="rect">
          <a:avLst/>
        </a:prstGeom>
        <a:solidFill>
          <a:srgbClr val="FF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l" defTabSz="1111250">
            <a:lnSpc>
              <a:spcPct val="90000"/>
            </a:lnSpc>
            <a:spcBef>
              <a:spcPct val="0"/>
            </a:spcBef>
            <a:spcAft>
              <a:spcPct val="35000"/>
            </a:spcAft>
          </a:pPr>
          <a:r>
            <a:rPr lang="en-US" sz="2500" kern="1200" dirty="0" smtClean="0">
              <a:solidFill>
                <a:schemeClr val="tx1"/>
              </a:solidFill>
            </a:rPr>
            <a:t>  </a:t>
          </a:r>
          <a:r>
            <a:rPr lang="en-US" sz="2500" kern="1200" smtClean="0">
              <a:solidFill>
                <a:schemeClr val="tx1"/>
              </a:solidFill>
            </a:rPr>
            <a:t>4 Interface</a:t>
          </a:r>
          <a:endParaRPr lang="en-US" sz="2500" kern="1200" dirty="0">
            <a:solidFill>
              <a:schemeClr val="tx1"/>
            </a:solidFill>
          </a:endParaRPr>
        </a:p>
      </dsp:txBody>
      <dsp:txXfrm>
        <a:off x="3304991" y="3134608"/>
        <a:ext cx="6312727" cy="835059"/>
      </dsp:txXfrm>
    </dsp:sp>
    <dsp:sp modelId="{97670FB0-2804-4EC4-93E5-1F4812B60776}">
      <dsp:nvSpPr>
        <dsp:cNvPr id="0" name=""/>
        <dsp:cNvSpPr/>
      </dsp:nvSpPr>
      <dsp:spPr>
        <a:xfrm>
          <a:off x="3304991" y="4178432"/>
          <a:ext cx="6312727" cy="835059"/>
        </a:xfrm>
        <a:prstGeom prst="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l" defTabSz="1111250">
            <a:lnSpc>
              <a:spcPct val="90000"/>
            </a:lnSpc>
            <a:spcBef>
              <a:spcPct val="0"/>
            </a:spcBef>
            <a:spcAft>
              <a:spcPct val="35000"/>
            </a:spcAft>
          </a:pPr>
          <a:r>
            <a:rPr lang="en-US" sz="2500" kern="1200" dirty="0" smtClean="0">
              <a:solidFill>
                <a:schemeClr val="tx1"/>
              </a:solidFill>
            </a:rPr>
            <a:t> 5</a:t>
          </a:r>
          <a:r>
            <a:rPr lang="en-US" sz="2500" kern="1200" dirty="0" smtClean="0">
              <a:solidFill>
                <a:schemeClr val="tx1"/>
              </a:solidFill>
            </a:rPr>
            <a:t>. </a:t>
          </a:r>
          <a:r>
            <a:rPr lang="en-US" sz="2500" kern="1200" dirty="0" smtClean="0">
              <a:solidFill>
                <a:schemeClr val="tx1"/>
              </a:solidFill>
            </a:rPr>
            <a:t>Conclude</a:t>
          </a:r>
          <a:endParaRPr lang="en-US" sz="2500" kern="1200" dirty="0">
            <a:solidFill>
              <a:schemeClr val="tx1"/>
            </a:solidFill>
          </a:endParaRPr>
        </a:p>
      </dsp:txBody>
      <dsp:txXfrm>
        <a:off x="3304991" y="4178432"/>
        <a:ext cx="6312727" cy="83505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F05F3-0757-43BA-84E6-903EDC5C2F42}"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8175A-1238-446B-B8AB-1A6C8D5C5603}" type="slidenum">
              <a:rPr lang="en-US" smtClean="0"/>
              <a:t>‹#›</a:t>
            </a:fld>
            <a:endParaRPr lang="en-US"/>
          </a:p>
        </p:txBody>
      </p:sp>
    </p:spTree>
    <p:extLst>
      <p:ext uri="{BB962C8B-B14F-4D97-AF65-F5344CB8AC3E}">
        <p14:creationId xmlns:p14="http://schemas.microsoft.com/office/powerpoint/2010/main" val="376651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258175A-1238-446B-B8AB-1A6C8D5C5603}" type="slidenum">
              <a:rPr lang="en-US" smtClean="0"/>
              <a:t>1</a:t>
            </a:fld>
            <a:endParaRPr lang="en-US"/>
          </a:p>
        </p:txBody>
      </p:sp>
    </p:spTree>
    <p:extLst>
      <p:ext uri="{BB962C8B-B14F-4D97-AF65-F5344CB8AC3E}">
        <p14:creationId xmlns:p14="http://schemas.microsoft.com/office/powerpoint/2010/main" val="247547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0258175A-1238-446B-B8AB-1A6C8D5C5603}" type="slidenum">
              <a:rPr lang="en-US" smtClean="0"/>
              <a:t>3</a:t>
            </a:fld>
            <a:endParaRPr lang="en-US"/>
          </a:p>
        </p:txBody>
      </p:sp>
    </p:spTree>
    <p:extLst>
      <p:ext uri="{BB962C8B-B14F-4D97-AF65-F5344CB8AC3E}">
        <p14:creationId xmlns:p14="http://schemas.microsoft.com/office/powerpoint/2010/main" val="34985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775D04-7993-465C-9FE8-113981E10BF1}" type="slidenum">
              <a:rPr lang="en-US" smtClean="0"/>
              <a:t>4</a:t>
            </a:fld>
            <a:endParaRPr lang="en-US"/>
          </a:p>
        </p:txBody>
      </p:sp>
    </p:spTree>
    <p:extLst>
      <p:ext uri="{BB962C8B-B14F-4D97-AF65-F5344CB8AC3E}">
        <p14:creationId xmlns:p14="http://schemas.microsoft.com/office/powerpoint/2010/main" val="350721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775D04-7993-465C-9FE8-113981E10BF1}" type="slidenum">
              <a:rPr lang="en-US" smtClean="0"/>
              <a:t>5</a:t>
            </a:fld>
            <a:endParaRPr lang="en-US"/>
          </a:p>
        </p:txBody>
      </p:sp>
    </p:spTree>
    <p:extLst>
      <p:ext uri="{BB962C8B-B14F-4D97-AF65-F5344CB8AC3E}">
        <p14:creationId xmlns:p14="http://schemas.microsoft.com/office/powerpoint/2010/main" val="3287552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775D04-7993-465C-9FE8-113981E10BF1}" type="slidenum">
              <a:rPr lang="en-US" smtClean="0"/>
              <a:t>6</a:t>
            </a:fld>
            <a:endParaRPr lang="en-US"/>
          </a:p>
        </p:txBody>
      </p:sp>
    </p:spTree>
    <p:extLst>
      <p:ext uri="{BB962C8B-B14F-4D97-AF65-F5344CB8AC3E}">
        <p14:creationId xmlns:p14="http://schemas.microsoft.com/office/powerpoint/2010/main" val="304868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775D04-7993-465C-9FE8-113981E10BF1}" type="slidenum">
              <a:rPr lang="en-US" smtClean="0"/>
              <a:t>7</a:t>
            </a:fld>
            <a:endParaRPr lang="en-US"/>
          </a:p>
        </p:txBody>
      </p:sp>
    </p:spTree>
    <p:extLst>
      <p:ext uri="{BB962C8B-B14F-4D97-AF65-F5344CB8AC3E}">
        <p14:creationId xmlns:p14="http://schemas.microsoft.com/office/powerpoint/2010/main" val="545750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58175A-1238-446B-B8AB-1A6C8D5C5603}" type="slidenum">
              <a:rPr lang="en-US" smtClean="0"/>
              <a:t>8</a:t>
            </a:fld>
            <a:endParaRPr lang="en-US"/>
          </a:p>
        </p:txBody>
      </p:sp>
    </p:spTree>
    <p:extLst>
      <p:ext uri="{BB962C8B-B14F-4D97-AF65-F5344CB8AC3E}">
        <p14:creationId xmlns:p14="http://schemas.microsoft.com/office/powerpoint/2010/main" val="2400237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C102-B8AE-4CC8-8DFD-907875E47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06CCF0-B4C9-4910-B71B-BC5228E90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BE8D5-EACC-475F-B772-4C6E30ECC271}"/>
              </a:ext>
            </a:extLst>
          </p:cNvPr>
          <p:cNvSpPr>
            <a:spLocks noGrp="1"/>
          </p:cNvSpPr>
          <p:nvPr>
            <p:ph type="dt" sz="half" idx="10"/>
          </p:nvPr>
        </p:nvSpPr>
        <p:spPr>
          <a:xfrm>
            <a:off x="5699881" y="6535417"/>
            <a:ext cx="1530409" cy="346316"/>
          </a:xfrm>
        </p:spPr>
        <p:txBody>
          <a:bodyPr/>
          <a:lstStyle/>
          <a:p>
            <a:fld id="{084A6D4B-7653-4E0B-8F57-D38CF83377BB}" type="datetimeFigureOut">
              <a:rPr lang="en-US" smtClean="0"/>
              <a:t>12/6/2021</a:t>
            </a:fld>
            <a:endParaRPr lang="en-US"/>
          </a:p>
        </p:txBody>
      </p:sp>
      <p:sp>
        <p:nvSpPr>
          <p:cNvPr id="5" name="Footer Placeholder 4">
            <a:extLst>
              <a:ext uri="{FF2B5EF4-FFF2-40B4-BE49-F238E27FC236}">
                <a16:creationId xmlns:a16="http://schemas.microsoft.com/office/drawing/2014/main" id="{217793E9-AE2F-44EA-9261-CDDE0A320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453C0-1394-4470-9C6B-5680634C4EC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314668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D5A0-D36B-42D3-8503-A08848E90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9DE344-B2E6-4D08-8EFD-71DBF3147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F3758-74C8-452E-83A6-2CC57BC5F423}"/>
              </a:ext>
            </a:extLst>
          </p:cNvPr>
          <p:cNvSpPr>
            <a:spLocks noGrp="1"/>
          </p:cNvSpPr>
          <p:nvPr>
            <p:ph type="dt" sz="half" idx="10"/>
          </p:nvPr>
        </p:nvSpPr>
        <p:spPr/>
        <p:txBody>
          <a:bodyPr/>
          <a:lstStyle/>
          <a:p>
            <a:fld id="{084A6D4B-7653-4E0B-8F57-D38CF83377BB}" type="datetimeFigureOut">
              <a:rPr lang="en-US" smtClean="0"/>
              <a:t>12/6/2021</a:t>
            </a:fld>
            <a:endParaRPr lang="en-US"/>
          </a:p>
        </p:txBody>
      </p:sp>
      <p:sp>
        <p:nvSpPr>
          <p:cNvPr id="5" name="Footer Placeholder 4">
            <a:extLst>
              <a:ext uri="{FF2B5EF4-FFF2-40B4-BE49-F238E27FC236}">
                <a16:creationId xmlns:a16="http://schemas.microsoft.com/office/drawing/2014/main" id="{4A0A3BFC-EC66-4779-8648-8C5557A28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D2088-CE38-4639-9C50-5E8FE341BD1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46818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6662CB-0803-47C7-B8F3-343BD6375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913163-7159-4A13-99D8-0BF55A008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37CC0-663F-45FD-AF01-CB2762545C84}"/>
              </a:ext>
            </a:extLst>
          </p:cNvPr>
          <p:cNvSpPr>
            <a:spLocks noGrp="1"/>
          </p:cNvSpPr>
          <p:nvPr>
            <p:ph type="dt" sz="half" idx="10"/>
          </p:nvPr>
        </p:nvSpPr>
        <p:spPr/>
        <p:txBody>
          <a:bodyPr/>
          <a:lstStyle/>
          <a:p>
            <a:fld id="{084A6D4B-7653-4E0B-8F57-D38CF83377BB}" type="datetimeFigureOut">
              <a:rPr lang="en-US" smtClean="0"/>
              <a:t>12/6/2021</a:t>
            </a:fld>
            <a:endParaRPr lang="en-US"/>
          </a:p>
        </p:txBody>
      </p:sp>
      <p:sp>
        <p:nvSpPr>
          <p:cNvPr id="5" name="Footer Placeholder 4">
            <a:extLst>
              <a:ext uri="{FF2B5EF4-FFF2-40B4-BE49-F238E27FC236}">
                <a16:creationId xmlns:a16="http://schemas.microsoft.com/office/drawing/2014/main" id="{36F24968-DE40-4BED-BFBB-FACFDD8CF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762EC-6177-4132-ACB5-5C730475D94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11702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93C6-3D1B-460E-B901-F4BB8F0EFEF2}"/>
              </a:ext>
            </a:extLst>
          </p:cNvPr>
          <p:cNvSpPr>
            <a:spLocks noGrp="1"/>
          </p:cNvSpPr>
          <p:nvPr>
            <p:ph type="title"/>
          </p:nvPr>
        </p:nvSpPr>
        <p:spPr>
          <a:xfrm>
            <a:off x="2043484" y="365126"/>
            <a:ext cx="9310315" cy="9468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B9BE0FE-78F6-411B-A5F1-2D9DD895E4E1}"/>
              </a:ext>
            </a:extLst>
          </p:cNvPr>
          <p:cNvSpPr>
            <a:spLocks noGrp="1"/>
          </p:cNvSpPr>
          <p:nvPr>
            <p:ph idx="1"/>
          </p:nvPr>
        </p:nvSpPr>
        <p:spPr>
          <a:xfrm>
            <a:off x="572493" y="1431235"/>
            <a:ext cx="11100021" cy="48661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7351A-05B1-4209-ABD5-8A3B58E66BEF}"/>
              </a:ext>
            </a:extLst>
          </p:cNvPr>
          <p:cNvSpPr>
            <a:spLocks noGrp="1"/>
          </p:cNvSpPr>
          <p:nvPr>
            <p:ph type="dt" sz="half" idx="10"/>
          </p:nvPr>
        </p:nvSpPr>
        <p:spPr>
          <a:xfrm>
            <a:off x="5330795" y="6552834"/>
            <a:ext cx="1530409" cy="346316"/>
          </a:xfrm>
        </p:spPr>
        <p:txBody>
          <a:bodyPr/>
          <a:lstStyle/>
          <a:p>
            <a:fld id="{084A6D4B-7653-4E0B-8F57-D38CF83377BB}" type="datetimeFigureOut">
              <a:rPr lang="en-US" smtClean="0"/>
              <a:t>12/6/2021</a:t>
            </a:fld>
            <a:endParaRPr lang="en-US"/>
          </a:p>
        </p:txBody>
      </p:sp>
      <p:sp>
        <p:nvSpPr>
          <p:cNvPr id="5" name="Footer Placeholder 4">
            <a:extLst>
              <a:ext uri="{FF2B5EF4-FFF2-40B4-BE49-F238E27FC236}">
                <a16:creationId xmlns:a16="http://schemas.microsoft.com/office/drawing/2014/main" id="{D29372B3-9D16-415C-AFC6-5D4652E2A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6612-9E2F-40CF-99EB-6E186AFA1352}"/>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82541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84B0-B474-49DB-90DF-EA5251578B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1C19F0-1FB7-4AE0-896E-2777B6C62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464CF-570F-4361-9C22-BC3CA88D148C}"/>
              </a:ext>
            </a:extLst>
          </p:cNvPr>
          <p:cNvSpPr>
            <a:spLocks noGrp="1"/>
          </p:cNvSpPr>
          <p:nvPr>
            <p:ph type="dt" sz="half" idx="10"/>
          </p:nvPr>
        </p:nvSpPr>
        <p:spPr/>
        <p:txBody>
          <a:bodyPr/>
          <a:lstStyle/>
          <a:p>
            <a:fld id="{084A6D4B-7653-4E0B-8F57-D38CF83377BB}" type="datetimeFigureOut">
              <a:rPr lang="en-US" smtClean="0"/>
              <a:t>12/6/2021</a:t>
            </a:fld>
            <a:endParaRPr lang="en-US"/>
          </a:p>
        </p:txBody>
      </p:sp>
      <p:sp>
        <p:nvSpPr>
          <p:cNvPr id="5" name="Footer Placeholder 4">
            <a:extLst>
              <a:ext uri="{FF2B5EF4-FFF2-40B4-BE49-F238E27FC236}">
                <a16:creationId xmlns:a16="http://schemas.microsoft.com/office/drawing/2014/main" id="{E58B62D1-8837-45F2-8787-A2B9AB185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02877-DE60-4015-8FCF-892ACE36AA54}"/>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14061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C28F-0E26-4450-B5E9-87FEB7BDC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839B7-197F-4E24-9034-3FAB490EB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4A0A18-C706-495C-B58F-7AF0D336D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73B90-884B-4A9F-A8FA-7F1E17F9DBD1}"/>
              </a:ext>
            </a:extLst>
          </p:cNvPr>
          <p:cNvSpPr>
            <a:spLocks noGrp="1"/>
          </p:cNvSpPr>
          <p:nvPr>
            <p:ph type="dt" sz="half" idx="10"/>
          </p:nvPr>
        </p:nvSpPr>
        <p:spPr/>
        <p:txBody>
          <a:bodyPr/>
          <a:lstStyle/>
          <a:p>
            <a:fld id="{084A6D4B-7653-4E0B-8F57-D38CF83377BB}" type="datetimeFigureOut">
              <a:rPr lang="en-US" smtClean="0"/>
              <a:t>12/6/2021</a:t>
            </a:fld>
            <a:endParaRPr lang="en-US"/>
          </a:p>
        </p:txBody>
      </p:sp>
      <p:sp>
        <p:nvSpPr>
          <p:cNvPr id="6" name="Footer Placeholder 5">
            <a:extLst>
              <a:ext uri="{FF2B5EF4-FFF2-40B4-BE49-F238E27FC236}">
                <a16:creationId xmlns:a16="http://schemas.microsoft.com/office/drawing/2014/main" id="{488F9F5E-BDB1-45F3-BCE2-76B6520C3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4A89C-CCFA-45DE-98FF-AD7815AB839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31942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480A-21EF-4CFF-9025-CCD9FA4E3840}"/>
              </a:ext>
            </a:extLst>
          </p:cNvPr>
          <p:cNvSpPr>
            <a:spLocks noGrp="1"/>
          </p:cNvSpPr>
          <p:nvPr>
            <p:ph type="title"/>
          </p:nvPr>
        </p:nvSpPr>
        <p:spPr>
          <a:xfrm>
            <a:off x="2059536" y="365125"/>
            <a:ext cx="9295852" cy="95947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58E34F7-5664-4D9D-945D-F455A3DFE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230B20-378D-4F09-8BF3-DEC4AF859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6BB53C-6E2D-4274-9D7E-A670158CB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7D38A-88C4-4F01-BFB9-D94E541EC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9B471D-3ADB-4293-9A4B-67CF34A75DFE}"/>
              </a:ext>
            </a:extLst>
          </p:cNvPr>
          <p:cNvSpPr>
            <a:spLocks noGrp="1"/>
          </p:cNvSpPr>
          <p:nvPr>
            <p:ph type="dt" sz="half" idx="10"/>
          </p:nvPr>
        </p:nvSpPr>
        <p:spPr/>
        <p:txBody>
          <a:bodyPr/>
          <a:lstStyle/>
          <a:p>
            <a:fld id="{084A6D4B-7653-4E0B-8F57-D38CF83377BB}" type="datetimeFigureOut">
              <a:rPr lang="en-US" smtClean="0"/>
              <a:t>12/6/2021</a:t>
            </a:fld>
            <a:endParaRPr lang="en-US"/>
          </a:p>
        </p:txBody>
      </p:sp>
      <p:sp>
        <p:nvSpPr>
          <p:cNvPr id="8" name="Footer Placeholder 7">
            <a:extLst>
              <a:ext uri="{FF2B5EF4-FFF2-40B4-BE49-F238E27FC236}">
                <a16:creationId xmlns:a16="http://schemas.microsoft.com/office/drawing/2014/main" id="{F3774760-CCCB-42BA-9A1B-D8E7D8A94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3038AC-F431-4B77-9D3B-926E6AB6988E}"/>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794086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F7B9-53C0-4585-9B89-2FBA7B701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201745-3FA6-4569-A489-EF0EA162A557}"/>
              </a:ext>
            </a:extLst>
          </p:cNvPr>
          <p:cNvSpPr>
            <a:spLocks noGrp="1"/>
          </p:cNvSpPr>
          <p:nvPr>
            <p:ph type="dt" sz="half" idx="10"/>
          </p:nvPr>
        </p:nvSpPr>
        <p:spPr/>
        <p:txBody>
          <a:bodyPr/>
          <a:lstStyle/>
          <a:p>
            <a:fld id="{084A6D4B-7653-4E0B-8F57-D38CF83377BB}" type="datetimeFigureOut">
              <a:rPr lang="en-US" smtClean="0"/>
              <a:t>12/6/2021</a:t>
            </a:fld>
            <a:endParaRPr lang="en-US"/>
          </a:p>
        </p:txBody>
      </p:sp>
      <p:sp>
        <p:nvSpPr>
          <p:cNvPr id="4" name="Footer Placeholder 3">
            <a:extLst>
              <a:ext uri="{FF2B5EF4-FFF2-40B4-BE49-F238E27FC236}">
                <a16:creationId xmlns:a16="http://schemas.microsoft.com/office/drawing/2014/main" id="{7CBFEA74-BC5E-4B0B-835D-E657A873B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D1EE18-4D1C-4701-8BBA-0169DC7CC46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575841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FDDA1-6ACB-4F4D-B161-8B6F5641054C}"/>
              </a:ext>
            </a:extLst>
          </p:cNvPr>
          <p:cNvSpPr>
            <a:spLocks noGrp="1"/>
          </p:cNvSpPr>
          <p:nvPr>
            <p:ph type="dt" sz="half" idx="10"/>
          </p:nvPr>
        </p:nvSpPr>
        <p:spPr/>
        <p:txBody>
          <a:bodyPr/>
          <a:lstStyle/>
          <a:p>
            <a:fld id="{084A6D4B-7653-4E0B-8F57-D38CF83377BB}" type="datetimeFigureOut">
              <a:rPr lang="en-US" smtClean="0"/>
              <a:t>12/6/2021</a:t>
            </a:fld>
            <a:endParaRPr lang="en-US"/>
          </a:p>
        </p:txBody>
      </p:sp>
      <p:sp>
        <p:nvSpPr>
          <p:cNvPr id="3" name="Footer Placeholder 2">
            <a:extLst>
              <a:ext uri="{FF2B5EF4-FFF2-40B4-BE49-F238E27FC236}">
                <a16:creationId xmlns:a16="http://schemas.microsoft.com/office/drawing/2014/main" id="{57317F60-55C3-4BB3-BDEB-861CA8251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89CA0-249C-4A75-A3B7-DBDE4463B16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93627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949C-EB4F-4ACF-8ADE-56A8C29C7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126C2B-8498-44CE-B005-71433DDBB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0CAAFC-D17E-4850-87AB-4B0A70BF4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FB378-A528-4D34-A3DA-9AAD4037616B}"/>
              </a:ext>
            </a:extLst>
          </p:cNvPr>
          <p:cNvSpPr>
            <a:spLocks noGrp="1"/>
          </p:cNvSpPr>
          <p:nvPr>
            <p:ph type="dt" sz="half" idx="10"/>
          </p:nvPr>
        </p:nvSpPr>
        <p:spPr/>
        <p:txBody>
          <a:bodyPr/>
          <a:lstStyle/>
          <a:p>
            <a:fld id="{084A6D4B-7653-4E0B-8F57-D38CF83377BB}" type="datetimeFigureOut">
              <a:rPr lang="en-US" smtClean="0"/>
              <a:t>12/6/2021</a:t>
            </a:fld>
            <a:endParaRPr lang="en-US"/>
          </a:p>
        </p:txBody>
      </p:sp>
      <p:sp>
        <p:nvSpPr>
          <p:cNvPr id="6" name="Footer Placeholder 5">
            <a:extLst>
              <a:ext uri="{FF2B5EF4-FFF2-40B4-BE49-F238E27FC236}">
                <a16:creationId xmlns:a16="http://schemas.microsoft.com/office/drawing/2014/main" id="{3BE1E530-6145-4EB0-B9A0-4C5FC5E73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277388-E30C-4DA3-B6CF-2F6706424C68}"/>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77882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4CB1-3943-4F0E-9F85-C3E76CA81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3E7326-9859-4138-A3F6-5A4E1D605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411D02-CB68-43D9-85FC-185924DA2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D51B13-BF22-4142-BD28-F2F7C6142ECF}"/>
              </a:ext>
            </a:extLst>
          </p:cNvPr>
          <p:cNvSpPr>
            <a:spLocks noGrp="1"/>
          </p:cNvSpPr>
          <p:nvPr>
            <p:ph type="dt" sz="half" idx="10"/>
          </p:nvPr>
        </p:nvSpPr>
        <p:spPr/>
        <p:txBody>
          <a:bodyPr/>
          <a:lstStyle/>
          <a:p>
            <a:fld id="{084A6D4B-7653-4E0B-8F57-D38CF83377BB}" type="datetimeFigureOut">
              <a:rPr lang="en-US" smtClean="0"/>
              <a:t>12/6/2021</a:t>
            </a:fld>
            <a:endParaRPr lang="en-US"/>
          </a:p>
        </p:txBody>
      </p:sp>
      <p:sp>
        <p:nvSpPr>
          <p:cNvPr id="6" name="Footer Placeholder 5">
            <a:extLst>
              <a:ext uri="{FF2B5EF4-FFF2-40B4-BE49-F238E27FC236}">
                <a16:creationId xmlns:a16="http://schemas.microsoft.com/office/drawing/2014/main" id="{29197E58-C0D2-4770-BF0F-B8560F934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9F60B-0CBB-4728-801E-BBB606D2C381}"/>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99707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D6C713-6B5B-4652-B919-0C9C326BA8FB}"/>
              </a:ext>
            </a:extLst>
          </p:cNvPr>
          <p:cNvSpPr>
            <a:spLocks noGrp="1"/>
          </p:cNvSpPr>
          <p:nvPr>
            <p:ph type="title"/>
          </p:nvPr>
        </p:nvSpPr>
        <p:spPr>
          <a:xfrm>
            <a:off x="2043484" y="365126"/>
            <a:ext cx="9310315" cy="93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03E2E6-5E74-4663-AD70-D00426D6A4CF}"/>
              </a:ext>
            </a:extLst>
          </p:cNvPr>
          <p:cNvSpPr>
            <a:spLocks noGrp="1"/>
          </p:cNvSpPr>
          <p:nvPr>
            <p:ph type="body" idx="1"/>
          </p:nvPr>
        </p:nvSpPr>
        <p:spPr>
          <a:xfrm>
            <a:off x="564543" y="1447137"/>
            <a:ext cx="10789257" cy="47298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27BD6-A005-4E4E-8C32-0E1B6CC0CD1A}"/>
              </a:ext>
            </a:extLst>
          </p:cNvPr>
          <p:cNvSpPr>
            <a:spLocks noGrp="1"/>
          </p:cNvSpPr>
          <p:nvPr>
            <p:ph type="dt" sz="half" idx="2"/>
          </p:nvPr>
        </p:nvSpPr>
        <p:spPr>
          <a:xfrm>
            <a:off x="2050990" y="6520441"/>
            <a:ext cx="1530409" cy="346316"/>
          </a:xfrm>
          <a:prstGeom prst="rect">
            <a:avLst/>
          </a:prstGeom>
        </p:spPr>
        <p:txBody>
          <a:bodyPr vert="horz" lIns="91440" tIns="45720" rIns="91440" bIns="45720" rtlCol="0" anchor="ctr"/>
          <a:lstStyle>
            <a:lvl1pPr algn="l">
              <a:defRPr sz="1200">
                <a:solidFill>
                  <a:schemeClr val="tx1">
                    <a:tint val="75000"/>
                  </a:schemeClr>
                </a:solidFill>
              </a:defRPr>
            </a:lvl1pPr>
          </a:lstStyle>
          <a:p>
            <a:fld id="{084A6D4B-7653-4E0B-8F57-D38CF83377BB}" type="datetimeFigureOut">
              <a:rPr lang="en-US" smtClean="0"/>
              <a:t>12/6/2021</a:t>
            </a:fld>
            <a:endParaRPr lang="en-US"/>
          </a:p>
        </p:txBody>
      </p:sp>
      <p:sp>
        <p:nvSpPr>
          <p:cNvPr id="5" name="Footer Placeholder 4">
            <a:extLst>
              <a:ext uri="{FF2B5EF4-FFF2-40B4-BE49-F238E27FC236}">
                <a16:creationId xmlns:a16="http://schemas.microsoft.com/office/drawing/2014/main" id="{ED2D051F-F1D7-4D05-9D06-0B2E7BC10237}"/>
              </a:ext>
            </a:extLst>
          </p:cNvPr>
          <p:cNvSpPr>
            <a:spLocks noGrp="1"/>
          </p:cNvSpPr>
          <p:nvPr>
            <p:ph type="ftr" sz="quarter" idx="3"/>
          </p:nvPr>
        </p:nvSpPr>
        <p:spPr>
          <a:xfrm>
            <a:off x="4038600" y="6528987"/>
            <a:ext cx="4114800" cy="3292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91EC13-E05F-4BCF-8EC0-B2CDC677738E}"/>
              </a:ext>
            </a:extLst>
          </p:cNvPr>
          <p:cNvSpPr>
            <a:spLocks noGrp="1"/>
          </p:cNvSpPr>
          <p:nvPr>
            <p:ph type="sldNum" sz="quarter" idx="4"/>
          </p:nvPr>
        </p:nvSpPr>
        <p:spPr>
          <a:xfrm>
            <a:off x="8610600" y="6528987"/>
            <a:ext cx="2743200" cy="329224"/>
          </a:xfrm>
          <a:prstGeom prst="rect">
            <a:avLst/>
          </a:prstGeom>
        </p:spPr>
        <p:txBody>
          <a:bodyPr vert="horz" lIns="91440" tIns="45720" rIns="91440" bIns="45720" rtlCol="0" anchor="ctr"/>
          <a:lstStyle>
            <a:lvl1pPr algn="r">
              <a:defRPr sz="1200">
                <a:solidFill>
                  <a:schemeClr val="tx1">
                    <a:tint val="75000"/>
                  </a:schemeClr>
                </a:solidFill>
              </a:defRPr>
            </a:lvl1pPr>
          </a:lstStyle>
          <a:p>
            <a:fld id="{4AAB023F-0D85-424A-AD30-ACA224193313}" type="slidenum">
              <a:rPr lang="en-US" smtClean="0"/>
              <a:t>‹#›</a:t>
            </a:fld>
            <a:endParaRPr lang="en-US"/>
          </a:p>
        </p:txBody>
      </p:sp>
    </p:spTree>
    <p:extLst>
      <p:ext uri="{BB962C8B-B14F-4D97-AF65-F5344CB8AC3E}">
        <p14:creationId xmlns:p14="http://schemas.microsoft.com/office/powerpoint/2010/main" val="4060027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524000" y="1122362"/>
            <a:ext cx="10196146" cy="2649537"/>
          </a:xfrm>
        </p:spPr>
        <p:txBody>
          <a:bodyPr>
            <a:normAutofit fontScale="90000"/>
          </a:bodyPr>
          <a:lstStyle/>
          <a:p>
            <a:r>
              <a:rPr lang="en-US" sz="7200" dirty="0"/>
              <a:t>Topic</a:t>
            </a:r>
            <a:r>
              <a:rPr lang="vi-VN" sz="7200" dirty="0"/>
              <a:t>:</a:t>
            </a:r>
            <a:r>
              <a:rPr lang="en-US" sz="7200" dirty="0"/>
              <a:t>Website to buy and guide to take care of bonsai</a:t>
            </a:r>
            <a:endParaRPr lang="en-US" altLang="en-US" sz="8800" b="1" dirty="0"/>
          </a:p>
        </p:txBody>
      </p:sp>
      <p:sp>
        <p:nvSpPr>
          <p:cNvPr id="4" name="Subtitle 3"/>
          <p:cNvSpPr>
            <a:spLocks noGrp="1"/>
          </p:cNvSpPr>
          <p:nvPr>
            <p:ph type="subTitle" idx="1"/>
          </p:nvPr>
        </p:nvSpPr>
        <p:spPr>
          <a:xfrm>
            <a:off x="1242646" y="4526650"/>
            <a:ext cx="9144000" cy="1655762"/>
          </a:xfrm>
        </p:spPr>
        <p:txBody>
          <a:bodyPr/>
          <a:lstStyle/>
          <a:p>
            <a:r>
              <a:rPr lang="en-US" altLang="en-US" b="1" dirty="0" smtClean="0"/>
              <a:t>My </a:t>
            </a:r>
            <a:r>
              <a:rPr lang="en-US" altLang="en-US" b="1" dirty="0"/>
              <a:t>members</a:t>
            </a:r>
            <a:r>
              <a:rPr lang="en-US" altLang="en-US" b="1" dirty="0" smtClean="0"/>
              <a:t>: </a:t>
            </a:r>
            <a:r>
              <a:rPr lang="en-US" altLang="en-US" sz="2000" b="1" dirty="0" smtClean="0"/>
              <a:t>KHÚC THỪA HUY – 20SE6</a:t>
            </a:r>
          </a:p>
          <a:p>
            <a:r>
              <a:rPr lang="en-US" altLang="en-US" sz="2000" b="1" dirty="0" smtClean="0"/>
              <a:t>                              PHẠM VĂN HUY – 20SE6</a:t>
            </a:r>
          </a:p>
          <a:p>
            <a:r>
              <a:rPr lang="en-US" altLang="en-US" sz="2000" b="1" dirty="0" smtClean="0"/>
              <a:t>                                 LƯƠNG VĂN DUY – 20SE4</a:t>
            </a:r>
          </a:p>
          <a:p>
            <a:endParaRPr lang="en-US" altLang="en-US" sz="2000" b="1" dirty="0"/>
          </a:p>
          <a:p>
            <a:endParaRPr lang="en-US" dirty="0"/>
          </a:p>
        </p:txBody>
      </p:sp>
      <p:sp>
        <p:nvSpPr>
          <p:cNvPr id="3075" name="Date Placeholder 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30581479-F466-564A-A75C-A983CA938A3F}" type="datetime1">
              <a:rPr lang="en-US" altLang="en-US" sz="1200">
                <a:latin typeface="Arial" charset="0"/>
                <a:ea typeface="Arial" charset="0"/>
                <a:cs typeface="Arial" charset="0"/>
              </a:rPr>
              <a:pPr>
                <a:spcBef>
                  <a:spcPct val="0"/>
                </a:spcBef>
                <a:buFontTx/>
                <a:buNone/>
              </a:pPr>
              <a:t>12/6/2021</a:t>
            </a:fld>
            <a:endParaRPr lang="en-US" altLang="en-US" sz="1200" dirty="0">
              <a:latin typeface="Arial" charset="0"/>
              <a:ea typeface="Arial" charset="0"/>
              <a:cs typeface="Arial" charset="0"/>
            </a:endParaRPr>
          </a:p>
        </p:txBody>
      </p:sp>
      <p:sp>
        <p:nvSpPr>
          <p:cNvPr id="30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4A6C517E-BC5A-B641-BB9E-C81F4935A86D}" type="slidenum">
              <a:rPr lang="en-US" altLang="en-US" sz="1200">
                <a:latin typeface="Arial" charset="0"/>
                <a:ea typeface="Arial" charset="0"/>
                <a:cs typeface="Arial" charset="0"/>
              </a:rPr>
              <a:pPr>
                <a:spcBef>
                  <a:spcPct val="0"/>
                </a:spcBef>
                <a:buFontTx/>
                <a:buNone/>
              </a:pPr>
              <a:t>1</a:t>
            </a:fld>
            <a:endParaRPr lang="en-US" altLang="en-US" sz="1200">
              <a:latin typeface="Arial" charset="0"/>
              <a:ea typeface="Arial" charset="0"/>
              <a:cs typeface="Arial" charset="0"/>
            </a:endParaRPr>
          </a:p>
        </p:txBody>
      </p:sp>
      <p:sp>
        <p:nvSpPr>
          <p:cNvPr id="6" name="Title 1">
            <a:extLst>
              <a:ext uri="{FF2B5EF4-FFF2-40B4-BE49-F238E27FC236}">
                <a16:creationId xmlns:a16="http://schemas.microsoft.com/office/drawing/2014/main" id="{74645728-7A8E-4337-8777-E007E1AC53FD}"/>
              </a:ext>
            </a:extLst>
          </p:cNvPr>
          <p:cNvSpPr txBox="1">
            <a:spLocks/>
          </p:cNvSpPr>
          <p:nvPr/>
        </p:nvSpPr>
        <p:spPr>
          <a:xfrm>
            <a:off x="178993" y="3632467"/>
            <a:ext cx="11835131" cy="22098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altLang="en-US" sz="2800" b="1" dirty="0"/>
          </a:p>
        </p:txBody>
      </p:sp>
    </p:spTree>
    <p:extLst>
      <p:ext uri="{BB962C8B-B14F-4D97-AF65-F5344CB8AC3E}">
        <p14:creationId xmlns:p14="http://schemas.microsoft.com/office/powerpoint/2010/main" val="2046737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Thank you </a:t>
            </a:r>
            <a:endParaRPr lang="en-US" b="1" dirty="0"/>
          </a:p>
        </p:txBody>
      </p:sp>
      <p:sp>
        <p:nvSpPr>
          <p:cNvPr id="3" name="Content Placeholder 2"/>
          <p:cNvSpPr>
            <a:spLocks noGrp="1"/>
          </p:cNvSpPr>
          <p:nvPr>
            <p:ph idx="1"/>
          </p:nvPr>
        </p:nvSpPr>
        <p:spPr/>
        <p:txBody>
          <a:bodyPr/>
          <a:lstStyle/>
          <a:p>
            <a:r>
              <a:rPr lang="en-US" sz="3600" dirty="0"/>
              <a:t>We would like to express our sincere thanks to Mr. Nguyen </a:t>
            </a:r>
            <a:r>
              <a:rPr lang="en-US" sz="3600" dirty="0" err="1"/>
              <a:t>Khanh</a:t>
            </a:r>
            <a:r>
              <a:rPr lang="en-US" sz="3600" dirty="0"/>
              <a:t> Ty – The our teacher of “Technology and web programming” at Vietnam - Korea University of Information and Communication Technology to equip us with the knowledge and skills necessary to complete this subject. </a:t>
            </a:r>
          </a:p>
          <a:p>
            <a:endParaRPr lang="en-US" dirty="0"/>
          </a:p>
        </p:txBody>
      </p:sp>
    </p:spTree>
    <p:extLst>
      <p:ext uri="{BB962C8B-B14F-4D97-AF65-F5344CB8AC3E}">
        <p14:creationId xmlns:p14="http://schemas.microsoft.com/office/powerpoint/2010/main" val="278175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109167" y="317758"/>
            <a:ext cx="9533467" cy="966651"/>
          </a:xfrm>
        </p:spPr>
        <p:txBody>
          <a:bodyPr>
            <a:noAutofit/>
          </a:bodyPr>
          <a:lstStyle/>
          <a:p>
            <a:r>
              <a:rPr lang="en-US" altLang="en-US" b="1" dirty="0" smtClean="0">
                <a:solidFill>
                  <a:schemeClr val="tx2"/>
                </a:solidFill>
              </a:rPr>
              <a:t>CONTENT </a:t>
            </a:r>
            <a:endParaRPr lang="en-US" altLang="en-US" b="1" dirty="0">
              <a:solidFill>
                <a:schemeClr val="tx2"/>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96465032"/>
              </p:ext>
            </p:extLst>
          </p:nvPr>
        </p:nvGraphicFramePr>
        <p:xfrm>
          <a:off x="0" y="1382233"/>
          <a:ext cx="11539852" cy="50166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7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89362E34-3AC6-6946-B4D3-429833701405}" type="datetime1">
              <a:rPr lang="en-US" altLang="en-US" sz="1200">
                <a:solidFill>
                  <a:srgbClr val="898989"/>
                </a:solidFill>
                <a:latin typeface="Arial" charset="0"/>
                <a:ea typeface="Arial" charset="0"/>
                <a:cs typeface="Arial" charset="0"/>
              </a:rPr>
              <a:pPr>
                <a:spcBef>
                  <a:spcPct val="0"/>
                </a:spcBef>
                <a:buFontTx/>
                <a:buNone/>
              </a:pPr>
              <a:t>12/6/2021</a:t>
            </a:fld>
            <a:endParaRPr lang="en-US" altLang="en-US" sz="1200">
              <a:solidFill>
                <a:srgbClr val="898989"/>
              </a:solidFill>
              <a:latin typeface="Arial" charset="0"/>
              <a:ea typeface="Arial" charset="0"/>
              <a:cs typeface="Arial" charset="0"/>
            </a:endParaRPr>
          </a:p>
        </p:txBody>
      </p:sp>
      <p:sp>
        <p:nvSpPr>
          <p:cNvPr id="297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552DC639-C694-B842-8F9B-2658BC8CCE9D}" type="slidenum">
              <a:rPr lang="en-US" altLang="en-US" sz="1200">
                <a:solidFill>
                  <a:srgbClr val="898989"/>
                </a:solidFill>
                <a:latin typeface="Arial" charset="0"/>
                <a:ea typeface="Arial" charset="0"/>
                <a:cs typeface="Arial" charset="0"/>
              </a:rPr>
              <a:pPr>
                <a:spcBef>
                  <a:spcPct val="0"/>
                </a:spcBef>
                <a:buFontTx/>
                <a:buNone/>
              </a:pPr>
              <a:t>3</a:t>
            </a:fld>
            <a:endParaRPr lang="en-US" altLang="en-US" sz="1200">
              <a:solidFill>
                <a:srgbClr val="898989"/>
              </a:solidFill>
              <a:latin typeface="Arial" charset="0"/>
              <a:ea typeface="Arial" charset="0"/>
              <a:cs typeface="Arial" charset="0"/>
            </a:endParaRPr>
          </a:p>
        </p:txBody>
      </p:sp>
      <p:cxnSp>
        <p:nvCxnSpPr>
          <p:cNvPr id="6" name="Straight Connector 5">
            <a:extLst>
              <a:ext uri="{FF2B5EF4-FFF2-40B4-BE49-F238E27FC236}">
                <a16:creationId xmlns:a16="http://schemas.microsoft.com/office/drawing/2014/main" id="{690420A1-3AC8-4616-8B09-7C715D94886D}"/>
              </a:ext>
            </a:extLst>
          </p:cNvPr>
          <p:cNvCxnSpPr>
            <a:cxnSpLocks/>
          </p:cNvCxnSpPr>
          <p:nvPr/>
        </p:nvCxnSpPr>
        <p:spPr>
          <a:xfrm>
            <a:off x="2187544" y="1154281"/>
            <a:ext cx="6613556" cy="0"/>
          </a:xfrm>
          <a:prstGeom prst="line">
            <a:avLst/>
          </a:prstGeom>
          <a:ln w="76200">
            <a:solidFill>
              <a:schemeClr val="bg2">
                <a:lumMod val="50000"/>
              </a:schemeClr>
            </a:solidFill>
          </a:ln>
          <a:effectLst>
            <a:glow rad="127000">
              <a:schemeClr val="bg1"/>
            </a:glow>
            <a:outerShdw blurRad="76200" dist="12700" dir="2700000" sy="-23000" kx="-800400" algn="bl" rotWithShape="0">
              <a:prstClr val="black">
                <a:alpha val="20000"/>
              </a:prstClr>
            </a:outerShdw>
            <a:reflection blurRad="6350" stA="50000" endA="300" endPos="55000" dir="5400000" sy="-100000" algn="bl" rotWithShape="0"/>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634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FA1505D-4CAA-4CD7-BAAF-08768382C755}"/>
              </a:ext>
            </a:extLst>
          </p:cNvPr>
          <p:cNvSpPr>
            <a:spLocks noGrp="1"/>
          </p:cNvSpPr>
          <p:nvPr>
            <p:ph type="title"/>
          </p:nvPr>
        </p:nvSpPr>
        <p:spPr/>
        <p:txBody>
          <a:bodyPr>
            <a:normAutofit/>
          </a:bodyPr>
          <a:lstStyle/>
          <a:p>
            <a:r>
              <a:rPr lang="en-US" b="1" dirty="0" smtClean="0">
                <a:solidFill>
                  <a:schemeClr val="tx2"/>
                </a:solidFill>
              </a:rPr>
              <a:t>1 Introduce</a:t>
            </a:r>
            <a:endParaRPr lang="en-US" altLang="en-US" b="1" dirty="0">
              <a:solidFill>
                <a:schemeClr val="accent1">
                  <a:lumMod val="75000"/>
                </a:schemeClr>
              </a:solidFill>
            </a:endParaRPr>
          </a:p>
        </p:txBody>
      </p:sp>
      <p:sp>
        <p:nvSpPr>
          <p:cNvPr id="4" name="Content Placeholder 3"/>
          <p:cNvSpPr>
            <a:spLocks noGrp="1"/>
          </p:cNvSpPr>
          <p:nvPr>
            <p:ph sz="half" idx="1"/>
          </p:nvPr>
        </p:nvSpPr>
        <p:spPr/>
        <p:txBody>
          <a:bodyPr>
            <a:normAutofit/>
          </a:bodyPr>
          <a:lstStyle/>
          <a:p>
            <a:r>
              <a:rPr lang="en-US" sz="1800" dirty="0"/>
              <a:t>The need to buy ornamental plants for decoration or gifting is no longer strange to society, but it is still difficult for customers to directly choose to buy or directly exchange with each other. they can hardly compare the quality of plants with many different stores, moreover, bonsai buyers may have to pay a higher price for the tree they buy than the market value of bonsai because they have Very useful information as well as the price of the tree they buy in the market. For those who care for trees, they need the most concise information channel for tree care tips instead of having to look up a large amount of information on network. Because of those difficulties, the website for selling and caring for bonsai was born to overcome those difficulties. </a:t>
            </a:r>
            <a:endParaRPr lang="en-US" sz="1800" dirty="0"/>
          </a:p>
        </p:txBody>
      </p:sp>
      <p:sp>
        <p:nvSpPr>
          <p:cNvPr id="1843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8EDF2D1F-B59B-7147-B095-B3E36A282A27}" type="datetime1">
              <a:rPr lang="en-US" altLang="en-US" sz="1200">
                <a:solidFill>
                  <a:srgbClr val="898989"/>
                </a:solidFill>
                <a:latin typeface="Arial" charset="0"/>
                <a:ea typeface="Arial" charset="0"/>
                <a:cs typeface="Arial" charset="0"/>
              </a:rPr>
              <a:pPr>
                <a:spcBef>
                  <a:spcPct val="0"/>
                </a:spcBef>
                <a:buFontTx/>
                <a:buNone/>
              </a:pPr>
              <a:t>12/6/2021</a:t>
            </a:fld>
            <a:endParaRPr lang="en-US" altLang="en-US" sz="1200">
              <a:solidFill>
                <a:srgbClr val="898989"/>
              </a:solidFill>
              <a:latin typeface="Arial" charset="0"/>
              <a:ea typeface="Arial" charset="0"/>
              <a:cs typeface="Arial" charset="0"/>
            </a:endParaRPr>
          </a:p>
        </p:txBody>
      </p:sp>
      <p:sp>
        <p:nvSpPr>
          <p:cNvPr id="184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3AD8F418-D2C7-574C-8441-783A6C8A473D}" type="slidenum">
              <a:rPr lang="en-US" altLang="en-US" sz="1200">
                <a:solidFill>
                  <a:srgbClr val="898989"/>
                </a:solidFill>
                <a:latin typeface="Arial" charset="0"/>
                <a:ea typeface="Arial" charset="0"/>
                <a:cs typeface="Arial" charset="0"/>
              </a:rPr>
              <a:pPr>
                <a:spcBef>
                  <a:spcPct val="0"/>
                </a:spcBef>
                <a:buFontTx/>
                <a:buNone/>
              </a:pPr>
              <a:t>4</a:t>
            </a:fld>
            <a:endParaRPr lang="en-US" altLang="en-US" sz="1200">
              <a:solidFill>
                <a:srgbClr val="898989"/>
              </a:solidFill>
              <a:latin typeface="Arial" charset="0"/>
              <a:ea typeface="Arial" charset="0"/>
              <a:cs typeface="Arial" charset="0"/>
            </a:endParaRPr>
          </a:p>
        </p:txBody>
      </p:sp>
      <p:cxnSp>
        <p:nvCxnSpPr>
          <p:cNvPr id="2" name="Straight Connector 1">
            <a:extLst>
              <a:ext uri="{FF2B5EF4-FFF2-40B4-BE49-F238E27FC236}">
                <a16:creationId xmlns:a16="http://schemas.microsoft.com/office/drawing/2014/main" id="{4D179F75-C307-4066-A624-1657245E1DF7}"/>
              </a:ext>
            </a:extLst>
          </p:cNvPr>
          <p:cNvCxnSpPr>
            <a:cxnSpLocks/>
          </p:cNvCxnSpPr>
          <p:nvPr/>
        </p:nvCxnSpPr>
        <p:spPr>
          <a:xfrm>
            <a:off x="2336134" y="1184761"/>
            <a:ext cx="8221996" cy="0"/>
          </a:xfrm>
          <a:prstGeom prst="line">
            <a:avLst/>
          </a:prstGeom>
          <a:ln w="76200">
            <a:solidFill>
              <a:schemeClr val="bg2">
                <a:lumMod val="50000"/>
              </a:schemeClr>
            </a:solidFill>
          </a:ln>
          <a:effectLst>
            <a:glow rad="127000">
              <a:schemeClr val="bg1"/>
            </a:glow>
            <a:outerShdw blurRad="76200" dist="12700" dir="2700000" sy="-23000" kx="-800400" algn="bl" rotWithShape="0">
              <a:prstClr val="black">
                <a:alpha val="20000"/>
              </a:prstClr>
            </a:outerShdw>
            <a:reflection blurRad="6350" stA="50000" endA="300" endPos="55000" dir="5400000" sy="-100000" algn="bl" rotWithShape="0"/>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pic>
        <p:nvPicPr>
          <p:cNvPr id="1026" name="Picture 2" descr="Hình ảnh bảo vệ môi trường xanh sạch đẹp ý nghĩa nhất"/>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176787"/>
            <a:ext cx="5181600" cy="364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199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08A262B-D62F-4BDA-8CE6-C8762CDFE763}"/>
              </a:ext>
            </a:extLst>
          </p:cNvPr>
          <p:cNvSpPr>
            <a:spLocks noGrp="1"/>
          </p:cNvSpPr>
          <p:nvPr>
            <p:ph type="title"/>
          </p:nvPr>
        </p:nvSpPr>
        <p:spPr/>
        <p:txBody>
          <a:bodyPr>
            <a:normAutofit/>
          </a:bodyPr>
          <a:lstStyle/>
          <a:p>
            <a:r>
              <a:rPr lang="en-US" altLang="en-US" b="1" dirty="0" smtClean="0">
                <a:solidFill>
                  <a:schemeClr val="accent1">
                    <a:lumMod val="75000"/>
                  </a:schemeClr>
                </a:solidFill>
              </a:rPr>
              <a:t>2. Technology analysis and selection</a:t>
            </a:r>
            <a:endParaRPr lang="en-US" altLang="en-US" b="1" dirty="0">
              <a:solidFill>
                <a:schemeClr val="accent1">
                  <a:lumMod val="75000"/>
                </a:schemeClr>
              </a:solidFill>
            </a:endParaRPr>
          </a:p>
        </p:txBody>
      </p:sp>
      <p:sp>
        <p:nvSpPr>
          <p:cNvPr id="4" name="Content Placeholder 3"/>
          <p:cNvSpPr>
            <a:spLocks noGrp="1"/>
          </p:cNvSpPr>
          <p:nvPr>
            <p:ph idx="1"/>
          </p:nvPr>
        </p:nvSpPr>
        <p:spPr/>
        <p:txBody>
          <a:bodyPr/>
          <a:lstStyle/>
          <a:p>
            <a:pPr marL="514350" indent="-514350">
              <a:buFont typeface="+mj-lt"/>
              <a:buAutoNum type="arabicPeriod"/>
            </a:pPr>
            <a:r>
              <a:rPr lang="en-US" dirty="0" err="1" smtClean="0"/>
              <a:t>Php</a:t>
            </a:r>
            <a:endParaRPr lang="en-US" dirty="0" smtClean="0"/>
          </a:p>
          <a:p>
            <a:pPr marL="514350" indent="-514350">
              <a:buFont typeface="+mj-lt"/>
              <a:buAutoNum type="arabicPeriod"/>
            </a:pPr>
            <a:r>
              <a:rPr lang="en-US" dirty="0" err="1" smtClean="0"/>
              <a:t>Mysql</a:t>
            </a:r>
            <a:endParaRPr lang="en-US" dirty="0" smtClean="0"/>
          </a:p>
          <a:p>
            <a:pPr marL="514350" indent="-514350">
              <a:buFont typeface="+mj-lt"/>
              <a:buAutoNum type="arabicPeriod"/>
            </a:pPr>
            <a:r>
              <a:rPr lang="en-US" dirty="0" err="1" smtClean="0"/>
              <a:t>Jquery</a:t>
            </a:r>
            <a:endParaRPr lang="en-US" dirty="0" smtClean="0"/>
          </a:p>
          <a:p>
            <a:pPr marL="514350" indent="-514350">
              <a:buFont typeface="+mj-lt"/>
              <a:buAutoNum type="arabicPeriod"/>
            </a:pPr>
            <a:r>
              <a:rPr lang="en-US" dirty="0" err="1" smtClean="0"/>
              <a:t>Javascript</a:t>
            </a:r>
            <a:endParaRPr lang="en-US" dirty="0" smtClean="0"/>
          </a:p>
          <a:p>
            <a:pPr marL="514350" indent="-514350">
              <a:buFont typeface="+mj-lt"/>
              <a:buAutoNum type="arabicPeriod"/>
            </a:pPr>
            <a:r>
              <a:rPr lang="en-US" dirty="0" smtClean="0"/>
              <a:t>Html </a:t>
            </a:r>
          </a:p>
          <a:p>
            <a:pPr marL="514350" indent="-514350">
              <a:buFont typeface="+mj-lt"/>
              <a:buAutoNum type="arabicPeriod"/>
            </a:pPr>
            <a:r>
              <a:rPr lang="en-US" dirty="0" err="1" smtClean="0"/>
              <a:t>Css</a:t>
            </a:r>
            <a:endParaRPr lang="en-US" dirty="0" smtClean="0"/>
          </a:p>
          <a:p>
            <a:pPr marL="514350" indent="-514350">
              <a:buFont typeface="+mj-lt"/>
              <a:buAutoNum type="arabicPeriod"/>
            </a:pPr>
            <a:r>
              <a:rPr lang="en-US" dirty="0" smtClean="0"/>
              <a:t>Bootstrap</a:t>
            </a:r>
            <a:endParaRPr lang="en-US" dirty="0"/>
          </a:p>
        </p:txBody>
      </p:sp>
      <p:sp>
        <p:nvSpPr>
          <p:cNvPr id="24579"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C54EC5C8-79A7-1A40-A4AF-4025BEA0FC0F}" type="datetime1">
              <a:rPr lang="en-US" altLang="en-US" sz="1200">
                <a:solidFill>
                  <a:srgbClr val="898989"/>
                </a:solidFill>
                <a:latin typeface="Arial" charset="0"/>
                <a:ea typeface="Arial" charset="0"/>
                <a:cs typeface="Arial" charset="0"/>
              </a:rPr>
              <a:pPr>
                <a:spcBef>
                  <a:spcPct val="0"/>
                </a:spcBef>
                <a:buFontTx/>
                <a:buNone/>
              </a:pPr>
              <a:t>12/6/2021</a:t>
            </a:fld>
            <a:endParaRPr lang="en-US" altLang="en-US" sz="1200">
              <a:solidFill>
                <a:srgbClr val="898989"/>
              </a:solidFill>
              <a:latin typeface="Arial" charset="0"/>
              <a:ea typeface="Arial" charset="0"/>
              <a:cs typeface="Arial" charset="0"/>
            </a:endParaRPr>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F538D576-1B87-CF4D-A39D-9710C588B722}" type="slidenum">
              <a:rPr lang="en-US" altLang="en-US" sz="1200">
                <a:solidFill>
                  <a:srgbClr val="898989"/>
                </a:solidFill>
                <a:latin typeface="Arial" charset="0"/>
                <a:ea typeface="Arial" charset="0"/>
                <a:cs typeface="Arial" charset="0"/>
              </a:rPr>
              <a:pPr>
                <a:spcBef>
                  <a:spcPct val="0"/>
                </a:spcBef>
                <a:buFontTx/>
                <a:buNone/>
              </a:pPr>
              <a:t>5</a:t>
            </a:fld>
            <a:endParaRPr lang="en-US" altLang="en-US" sz="1200">
              <a:solidFill>
                <a:srgbClr val="898989"/>
              </a:solidFill>
              <a:latin typeface="Arial" charset="0"/>
              <a:ea typeface="Arial" charset="0"/>
              <a:cs typeface="Arial" charset="0"/>
            </a:endParaRPr>
          </a:p>
        </p:txBody>
      </p:sp>
      <p:cxnSp>
        <p:nvCxnSpPr>
          <p:cNvPr id="5" name="Straight Connector 4">
            <a:extLst>
              <a:ext uri="{FF2B5EF4-FFF2-40B4-BE49-F238E27FC236}">
                <a16:creationId xmlns:a16="http://schemas.microsoft.com/office/drawing/2014/main" id="{B0A1F3CC-2BD7-4E68-AC79-44B009F611A3}"/>
              </a:ext>
            </a:extLst>
          </p:cNvPr>
          <p:cNvCxnSpPr>
            <a:cxnSpLocks/>
          </p:cNvCxnSpPr>
          <p:nvPr/>
        </p:nvCxnSpPr>
        <p:spPr>
          <a:xfrm>
            <a:off x="2250118" y="1149592"/>
            <a:ext cx="5019706" cy="0"/>
          </a:xfrm>
          <a:prstGeom prst="line">
            <a:avLst/>
          </a:prstGeom>
          <a:ln w="76200">
            <a:solidFill>
              <a:schemeClr val="bg2">
                <a:lumMod val="50000"/>
              </a:schemeClr>
            </a:solidFill>
          </a:ln>
          <a:effectLst>
            <a:glow rad="127000">
              <a:schemeClr val="bg1"/>
            </a:glow>
            <a:outerShdw blurRad="76200" dist="12700" dir="2700000" sy="-23000" kx="-800400" algn="bl" rotWithShape="0">
              <a:prstClr val="black">
                <a:alpha val="20000"/>
              </a:prstClr>
            </a:outerShdw>
            <a:reflection blurRad="6350" stA="50000" endA="300" endPos="55000" dir="5400000" sy="-100000" algn="bl" rotWithShape="0"/>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3" name="Google Shape;229;p19"/>
          <p:cNvSpPr txBox="1">
            <a:spLocks/>
          </p:cNvSpPr>
          <p:nvPr/>
        </p:nvSpPr>
        <p:spPr>
          <a:xfrm>
            <a:off x="899882" y="1378742"/>
            <a:ext cx="5961322" cy="5167272"/>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vi-VN" sz="2500" dirty="0" smtClean="0">
              <a:solidFill>
                <a:schemeClr val="accent1">
                  <a:lumMod val="50000"/>
                </a:schemeClr>
              </a:solidFill>
              <a:latin typeface="Roboto Condensed" panose="020B0604020202020204" charset="0"/>
              <a:ea typeface="Roboto Condensed" panose="020B0604020202020204" charset="0"/>
            </a:endParaRPr>
          </a:p>
          <a:p>
            <a:pPr marL="0" indent="0" algn="just">
              <a:buFont typeface="Arial" panose="020B0604020202020204" pitchFamily="34" charset="0"/>
              <a:buNone/>
            </a:pPr>
            <a:endParaRPr lang="vi-VN" sz="2200" dirty="0" smtClean="0">
              <a:solidFill>
                <a:srgbClr val="44546A"/>
              </a:solidFill>
              <a:latin typeface="Roboto Condensed" panose="020B0604020202020204" charset="0"/>
              <a:ea typeface="Roboto Condensed" panose="020B0604020202020204" charset="0"/>
            </a:endParaRPr>
          </a:p>
          <a:p>
            <a:pPr marL="0" indent="0" algn="just">
              <a:buFont typeface="Arial" panose="020B0604020202020204" pitchFamily="34" charset="0"/>
              <a:buNone/>
            </a:pPr>
            <a:endParaRPr lang="vi-VN" sz="2200" dirty="0" smtClean="0">
              <a:solidFill>
                <a:srgbClr val="FF0000"/>
              </a:solidFill>
              <a:latin typeface="Roboto Condensed" panose="020B0604020202020204" charset="0"/>
              <a:ea typeface="Roboto Condensed" panose="020B0604020202020204" charset="0"/>
            </a:endParaRPr>
          </a:p>
          <a:p>
            <a:pPr marL="0" indent="0" algn="just">
              <a:buFont typeface="Arial" panose="020B0604020202020204" pitchFamily="34" charset="0"/>
              <a:buNone/>
            </a:pPr>
            <a:endParaRPr lang="vi-VN" altLang="en-US" sz="2000" dirty="0" smtClean="0">
              <a:solidFill>
                <a:srgbClr val="44546A"/>
              </a:solidFill>
              <a:latin typeface="Roboto Condensed" panose="020B0604020202020204" charset="0"/>
              <a:ea typeface="Roboto Condensed" panose="020B0604020202020204" charset="0"/>
            </a:endParaRPr>
          </a:p>
          <a:p>
            <a:pPr marL="0" indent="0">
              <a:spcBef>
                <a:spcPts val="600"/>
              </a:spcBef>
              <a:buFont typeface="Arial" panose="020B0604020202020204" pitchFamily="34" charset="0"/>
              <a:buNone/>
            </a:pPr>
            <a:endParaRPr lang="vi-VN" dirty="0"/>
          </a:p>
        </p:txBody>
      </p:sp>
    </p:spTree>
    <p:extLst>
      <p:ext uri="{BB962C8B-B14F-4D97-AF65-F5344CB8AC3E}">
        <p14:creationId xmlns:p14="http://schemas.microsoft.com/office/powerpoint/2010/main" val="2665990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71062A9-B1C2-4454-B8A9-292ACAD444A9}"/>
              </a:ext>
            </a:extLst>
          </p:cNvPr>
          <p:cNvSpPr>
            <a:spLocks noGrp="1"/>
          </p:cNvSpPr>
          <p:nvPr>
            <p:ph type="title"/>
          </p:nvPr>
        </p:nvSpPr>
        <p:spPr/>
        <p:txBody>
          <a:bodyPr>
            <a:normAutofit/>
          </a:bodyPr>
          <a:lstStyle/>
          <a:p>
            <a:r>
              <a:rPr lang="en-US" altLang="en-US" b="1" dirty="0" smtClean="0">
                <a:solidFill>
                  <a:schemeClr val="accent1">
                    <a:lumMod val="75000"/>
                  </a:schemeClr>
                </a:solidFill>
              </a:rPr>
              <a:t>3.Database</a:t>
            </a:r>
            <a:endParaRPr lang="en-US" altLang="en-US" b="1" dirty="0">
              <a:solidFill>
                <a:schemeClr val="accent1">
                  <a:lumMod val="75000"/>
                </a:schemeClr>
              </a:solidFill>
            </a:endParaRPr>
          </a:p>
        </p:txBody>
      </p:sp>
      <p:sp>
        <p:nvSpPr>
          <p:cNvPr id="2560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78772055-A556-7A40-B0FF-24BE9494B64C}" type="datetime1">
              <a:rPr lang="en-US" altLang="en-US" sz="1200">
                <a:solidFill>
                  <a:srgbClr val="898989"/>
                </a:solidFill>
                <a:latin typeface="Arial" charset="0"/>
                <a:ea typeface="Arial" charset="0"/>
                <a:cs typeface="Arial" charset="0"/>
              </a:rPr>
              <a:pPr>
                <a:spcBef>
                  <a:spcPct val="0"/>
                </a:spcBef>
                <a:buFontTx/>
                <a:buNone/>
              </a:pPr>
              <a:t>12/6/2021</a:t>
            </a:fld>
            <a:endParaRPr lang="en-US" altLang="en-US" sz="1200">
              <a:solidFill>
                <a:srgbClr val="898989"/>
              </a:solidFill>
              <a:latin typeface="Arial" charset="0"/>
              <a:ea typeface="Arial" charset="0"/>
              <a:cs typeface="Arial" charset="0"/>
            </a:endParaRPr>
          </a:p>
        </p:txBody>
      </p:sp>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AE4A21A6-28E5-6646-B210-3B1B9A07EB4E}" type="slidenum">
              <a:rPr lang="en-US" altLang="en-US" sz="1200">
                <a:solidFill>
                  <a:srgbClr val="898989"/>
                </a:solidFill>
                <a:latin typeface="Arial" charset="0"/>
                <a:ea typeface="Arial" charset="0"/>
                <a:cs typeface="Arial" charset="0"/>
              </a:rPr>
              <a:pPr>
                <a:spcBef>
                  <a:spcPct val="0"/>
                </a:spcBef>
                <a:buFontTx/>
                <a:buNone/>
              </a:pPr>
              <a:t>6</a:t>
            </a:fld>
            <a:endParaRPr lang="en-US" altLang="en-US" sz="1200">
              <a:solidFill>
                <a:srgbClr val="898989"/>
              </a:solidFill>
              <a:latin typeface="Arial" charset="0"/>
              <a:ea typeface="Arial" charset="0"/>
              <a:cs typeface="Arial" charset="0"/>
            </a:endParaRPr>
          </a:p>
        </p:txBody>
      </p:sp>
      <p:cxnSp>
        <p:nvCxnSpPr>
          <p:cNvPr id="2" name="Straight Connector 1">
            <a:extLst>
              <a:ext uri="{FF2B5EF4-FFF2-40B4-BE49-F238E27FC236}">
                <a16:creationId xmlns:a16="http://schemas.microsoft.com/office/drawing/2014/main" id="{EF9FBD04-47BD-46DE-8753-5403AA4C43BD}"/>
              </a:ext>
            </a:extLst>
          </p:cNvPr>
          <p:cNvCxnSpPr>
            <a:cxnSpLocks/>
          </p:cNvCxnSpPr>
          <p:nvPr/>
        </p:nvCxnSpPr>
        <p:spPr>
          <a:xfrm>
            <a:off x="2336134" y="1184761"/>
            <a:ext cx="5019706" cy="0"/>
          </a:xfrm>
          <a:prstGeom prst="line">
            <a:avLst/>
          </a:prstGeom>
          <a:ln w="76200">
            <a:solidFill>
              <a:schemeClr val="bg2">
                <a:lumMod val="50000"/>
              </a:schemeClr>
            </a:solidFill>
          </a:ln>
          <a:effectLst>
            <a:glow rad="127000">
              <a:schemeClr val="bg1"/>
            </a:glow>
            <a:outerShdw blurRad="76200" dist="12700" dir="2700000" sy="-23000" kx="-800400" algn="bl" rotWithShape="0">
              <a:prstClr val="black">
                <a:alpha val="20000"/>
              </a:prstClr>
            </a:outerShdw>
            <a:reflection blurRad="6350" stA="50000" endA="300" endPos="55000" dir="5400000" sy="-100000" algn="bl" rotWithShape="0"/>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pic>
        <p:nvPicPr>
          <p:cNvPr id="18" name="Content Placeholder 17"/>
          <p:cNvPicPr>
            <a:picLocks noGrp="1" noChangeAspect="1"/>
          </p:cNvPicPr>
          <p:nvPr>
            <p:ph idx="1"/>
          </p:nvPr>
        </p:nvPicPr>
        <p:blipFill>
          <a:blip r:embed="rId3"/>
          <a:stretch>
            <a:fillRect/>
          </a:stretch>
        </p:blipFill>
        <p:spPr>
          <a:xfrm>
            <a:off x="758735" y="4047769"/>
            <a:ext cx="4425900" cy="2457793"/>
          </a:xfrm>
          <a:prstGeom prst="rect">
            <a:avLst/>
          </a:prstGeom>
        </p:spPr>
      </p:pic>
      <p:pic>
        <p:nvPicPr>
          <p:cNvPr id="15" name="Picture 14"/>
          <p:cNvPicPr>
            <a:picLocks noChangeAspect="1"/>
          </p:cNvPicPr>
          <p:nvPr/>
        </p:nvPicPr>
        <p:blipFill>
          <a:blip r:embed="rId4"/>
          <a:stretch>
            <a:fillRect/>
          </a:stretch>
        </p:blipFill>
        <p:spPr>
          <a:xfrm>
            <a:off x="675842" y="1431235"/>
            <a:ext cx="4508792" cy="2497265"/>
          </a:xfrm>
          <a:prstGeom prst="rect">
            <a:avLst/>
          </a:prstGeom>
        </p:spPr>
      </p:pic>
      <p:pic>
        <p:nvPicPr>
          <p:cNvPr id="17" name="Picture 16"/>
          <p:cNvPicPr>
            <a:picLocks noChangeAspect="1"/>
          </p:cNvPicPr>
          <p:nvPr/>
        </p:nvPicPr>
        <p:blipFill>
          <a:blip r:embed="rId5"/>
          <a:stretch>
            <a:fillRect/>
          </a:stretch>
        </p:blipFill>
        <p:spPr>
          <a:xfrm>
            <a:off x="5750394" y="1440163"/>
            <a:ext cx="5037768" cy="2488337"/>
          </a:xfrm>
          <a:prstGeom prst="rect">
            <a:avLst/>
          </a:prstGeom>
        </p:spPr>
      </p:pic>
      <p:pic>
        <p:nvPicPr>
          <p:cNvPr id="19" name="Picture 18"/>
          <p:cNvPicPr>
            <a:picLocks noChangeAspect="1"/>
          </p:cNvPicPr>
          <p:nvPr/>
        </p:nvPicPr>
        <p:blipFill>
          <a:blip r:embed="rId6"/>
          <a:stretch>
            <a:fillRect/>
          </a:stretch>
        </p:blipFill>
        <p:spPr>
          <a:xfrm>
            <a:off x="5750394" y="4356984"/>
            <a:ext cx="5037768" cy="2172003"/>
          </a:xfrm>
          <a:prstGeom prst="rect">
            <a:avLst/>
          </a:prstGeom>
        </p:spPr>
      </p:pic>
    </p:spTree>
    <p:extLst>
      <p:ext uri="{BB962C8B-B14F-4D97-AF65-F5344CB8AC3E}">
        <p14:creationId xmlns:p14="http://schemas.microsoft.com/office/powerpoint/2010/main" val="3610247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77164" y="355875"/>
            <a:ext cx="9310315" cy="946840"/>
          </a:xfrm>
        </p:spPr>
        <p:txBody>
          <a:bodyPr/>
          <a:lstStyle/>
          <a:p>
            <a:r>
              <a:rPr lang="en-US" altLang="en-US" b="1" dirty="0" smtClean="0">
                <a:solidFill>
                  <a:schemeClr val="accent1"/>
                </a:solidFill>
              </a:rPr>
              <a:t>4.Interface</a:t>
            </a:r>
            <a:endParaRPr lang="en-US" altLang="en-US" b="1" dirty="0">
              <a:solidFill>
                <a:schemeClr val="accent1"/>
              </a:solidFill>
            </a:endParaRPr>
          </a:p>
        </p:txBody>
      </p:sp>
      <p:sp>
        <p:nvSpPr>
          <p:cNvPr id="266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1C5122D0-AF4B-8947-BA25-D3E1C1C23E1B}" type="datetime1">
              <a:rPr lang="en-US" altLang="en-US" sz="1200">
                <a:solidFill>
                  <a:srgbClr val="898989"/>
                </a:solidFill>
                <a:latin typeface="Arial" charset="0"/>
                <a:ea typeface="Arial" charset="0"/>
                <a:cs typeface="Arial" charset="0"/>
              </a:rPr>
              <a:pPr>
                <a:spcBef>
                  <a:spcPct val="0"/>
                </a:spcBef>
                <a:buFontTx/>
                <a:buNone/>
              </a:pPr>
              <a:t>12/6/2021</a:t>
            </a:fld>
            <a:endParaRPr lang="en-US" altLang="en-US" sz="1200">
              <a:solidFill>
                <a:srgbClr val="898989"/>
              </a:solidFill>
              <a:latin typeface="Arial" charset="0"/>
              <a:ea typeface="Arial" charset="0"/>
              <a:cs typeface="Arial" charset="0"/>
            </a:endParaRPr>
          </a:p>
        </p:txBody>
      </p:sp>
      <p:sp>
        <p:nvSpPr>
          <p:cNvPr id="266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A0E96314-009A-8943-BA59-948C59D3E1A7}" type="slidenum">
              <a:rPr lang="en-US" altLang="en-US" sz="1200">
                <a:solidFill>
                  <a:srgbClr val="898989"/>
                </a:solidFill>
                <a:latin typeface="Arial" charset="0"/>
                <a:ea typeface="Arial" charset="0"/>
                <a:cs typeface="Arial" charset="0"/>
              </a:rPr>
              <a:pPr>
                <a:spcBef>
                  <a:spcPct val="0"/>
                </a:spcBef>
                <a:buFontTx/>
                <a:buNone/>
              </a:pPr>
              <a:t>7</a:t>
            </a:fld>
            <a:endParaRPr lang="en-US" altLang="en-US" sz="1200">
              <a:solidFill>
                <a:srgbClr val="898989"/>
              </a:solidFill>
              <a:latin typeface="Arial" charset="0"/>
              <a:ea typeface="Arial" charset="0"/>
              <a:cs typeface="Arial" charset="0"/>
            </a:endParaRPr>
          </a:p>
        </p:txBody>
      </p:sp>
      <p:cxnSp>
        <p:nvCxnSpPr>
          <p:cNvPr id="2" name="Straight Connector 1">
            <a:extLst>
              <a:ext uri="{FF2B5EF4-FFF2-40B4-BE49-F238E27FC236}">
                <a16:creationId xmlns:a16="http://schemas.microsoft.com/office/drawing/2014/main" id="{5FD0A0E3-280A-4F50-B6FF-D2679A077085}"/>
              </a:ext>
            </a:extLst>
          </p:cNvPr>
          <p:cNvCxnSpPr>
            <a:cxnSpLocks/>
          </p:cNvCxnSpPr>
          <p:nvPr/>
        </p:nvCxnSpPr>
        <p:spPr>
          <a:xfrm>
            <a:off x="2397094" y="1154281"/>
            <a:ext cx="6613556" cy="0"/>
          </a:xfrm>
          <a:prstGeom prst="line">
            <a:avLst/>
          </a:prstGeom>
          <a:ln w="76200">
            <a:solidFill>
              <a:schemeClr val="bg2">
                <a:lumMod val="50000"/>
              </a:schemeClr>
            </a:solidFill>
          </a:ln>
          <a:effectLst>
            <a:glow rad="127000">
              <a:schemeClr val="bg1"/>
            </a:glow>
            <a:outerShdw blurRad="76200" dist="12700" dir="2700000" sy="-23000" kx="-800400" algn="bl" rotWithShape="0">
              <a:prstClr val="black">
                <a:alpha val="20000"/>
              </a:prstClr>
            </a:outerShdw>
            <a:reflection blurRad="6350" stA="50000" endA="300" endPos="55000" dir="5400000" sy="-100000" algn="bl" rotWithShape="0"/>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pic>
        <p:nvPicPr>
          <p:cNvPr id="8" name="Picture 7"/>
          <p:cNvPicPr/>
          <p:nvPr/>
        </p:nvPicPr>
        <p:blipFill>
          <a:blip r:embed="rId3"/>
          <a:stretch>
            <a:fillRect/>
          </a:stretch>
        </p:blipFill>
        <p:spPr>
          <a:xfrm>
            <a:off x="1219883" y="1390639"/>
            <a:ext cx="4110911" cy="2143869"/>
          </a:xfrm>
          <a:prstGeom prst="rect">
            <a:avLst/>
          </a:prstGeom>
        </p:spPr>
      </p:pic>
      <p:pic>
        <p:nvPicPr>
          <p:cNvPr id="9" name="Picture 8"/>
          <p:cNvPicPr/>
          <p:nvPr/>
        </p:nvPicPr>
        <p:blipFill>
          <a:blip r:embed="rId4"/>
          <a:stretch>
            <a:fillRect/>
          </a:stretch>
        </p:blipFill>
        <p:spPr>
          <a:xfrm>
            <a:off x="5865153" y="1509707"/>
            <a:ext cx="4122909" cy="2024801"/>
          </a:xfrm>
          <a:prstGeom prst="rect">
            <a:avLst/>
          </a:prstGeom>
        </p:spPr>
      </p:pic>
      <p:pic>
        <p:nvPicPr>
          <p:cNvPr id="11" name="Picture 10"/>
          <p:cNvPicPr/>
          <p:nvPr/>
        </p:nvPicPr>
        <p:blipFill>
          <a:blip r:embed="rId5"/>
          <a:stretch>
            <a:fillRect/>
          </a:stretch>
        </p:blipFill>
        <p:spPr>
          <a:xfrm>
            <a:off x="1219883" y="3915886"/>
            <a:ext cx="4110911" cy="2613101"/>
          </a:xfrm>
          <a:prstGeom prst="rect">
            <a:avLst/>
          </a:prstGeom>
        </p:spPr>
      </p:pic>
      <p:pic>
        <p:nvPicPr>
          <p:cNvPr id="12" name="Picture 11"/>
          <p:cNvPicPr/>
          <p:nvPr/>
        </p:nvPicPr>
        <p:blipFill>
          <a:blip r:embed="rId6"/>
          <a:stretch>
            <a:fillRect/>
          </a:stretch>
        </p:blipFill>
        <p:spPr>
          <a:xfrm>
            <a:off x="5860414" y="3908317"/>
            <a:ext cx="4127647" cy="2620670"/>
          </a:xfrm>
          <a:prstGeom prst="rect">
            <a:avLst/>
          </a:prstGeom>
        </p:spPr>
      </p:pic>
    </p:spTree>
    <p:extLst>
      <p:ext uri="{BB962C8B-B14F-4D97-AF65-F5344CB8AC3E}">
        <p14:creationId xmlns:p14="http://schemas.microsoft.com/office/powerpoint/2010/main" val="2342804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r>
              <a:rPr lang="en-US" b="1" dirty="0" smtClean="0">
                <a:solidFill>
                  <a:schemeClr val="tx2"/>
                </a:solidFill>
              </a:rPr>
              <a:t>5.</a:t>
            </a:r>
            <a:r>
              <a:rPr lang="en-US" b="1" dirty="0" smtClean="0">
                <a:solidFill>
                  <a:schemeClr val="tx2"/>
                </a:solidFill>
              </a:rPr>
              <a:t> Conclude</a:t>
            </a:r>
            <a:endParaRPr lang="en-US" altLang="en-US" b="1" dirty="0">
              <a:solidFill>
                <a:schemeClr val="tx2"/>
              </a:solidFill>
            </a:endParaRPr>
          </a:p>
        </p:txBody>
      </p:sp>
      <p:sp>
        <p:nvSpPr>
          <p:cNvPr id="5" name="Content Placeholder 4"/>
          <p:cNvSpPr>
            <a:spLocks noGrp="1"/>
          </p:cNvSpPr>
          <p:nvPr>
            <p:ph idx="1"/>
          </p:nvPr>
        </p:nvSpPr>
        <p:spPr/>
        <p:txBody>
          <a:bodyPr/>
          <a:lstStyle/>
          <a:p>
            <a:pPr marL="0" indent="0">
              <a:buNone/>
            </a:pPr>
            <a:r>
              <a:rPr lang="en-US" dirty="0" smtClean="0"/>
              <a:t> </a:t>
            </a:r>
            <a:r>
              <a:rPr lang="en-US" dirty="0"/>
              <a:t>Result achieved </a:t>
            </a:r>
            <a:endParaRPr lang="en-US" dirty="0" smtClean="0"/>
          </a:p>
          <a:p>
            <a:r>
              <a:rPr lang="en-US" dirty="0" smtClean="0"/>
              <a:t>- </a:t>
            </a:r>
            <a:r>
              <a:rPr lang="en-US" dirty="0"/>
              <a:t>The website can be deployed in bonsai shops</a:t>
            </a:r>
            <a:r>
              <a:rPr lang="en-US" dirty="0" smtClean="0"/>
              <a:t>.</a:t>
            </a:r>
          </a:p>
          <a:p>
            <a:r>
              <a:rPr lang="en-US" dirty="0" smtClean="0"/>
              <a:t>- </a:t>
            </a:r>
            <a:r>
              <a:rPr lang="en-US" dirty="0"/>
              <a:t>The website has an easy-to-see, user-friendly interface. </a:t>
            </a:r>
            <a:endParaRPr lang="en-US" dirty="0" smtClean="0"/>
          </a:p>
          <a:p>
            <a:r>
              <a:rPr lang="en-US" dirty="0" smtClean="0"/>
              <a:t>- </a:t>
            </a:r>
            <a:r>
              <a:rPr lang="en-US" dirty="0"/>
              <a:t>After researching, the team has built a website for managing bonsai sales, replacing manual management, which takes a lot of time and effort of the manager. </a:t>
            </a:r>
          </a:p>
          <a:p>
            <a:endParaRPr lang="en-US" dirty="0"/>
          </a:p>
        </p:txBody>
      </p:sp>
      <p:sp>
        <p:nvSpPr>
          <p:cNvPr id="4100" name="Date Placeholder 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70378923-9470-7A4D-89EF-35E829682B47}" type="datetime1">
              <a:rPr lang="en-US" altLang="en-US" sz="1200">
                <a:latin typeface="Arial" charset="0"/>
                <a:ea typeface="Arial" charset="0"/>
                <a:cs typeface="Arial" charset="0"/>
              </a:rPr>
              <a:pPr>
                <a:spcBef>
                  <a:spcPct val="0"/>
                </a:spcBef>
                <a:buFontTx/>
                <a:buNone/>
              </a:pPr>
              <a:t>12/6/2021</a:t>
            </a:fld>
            <a:endParaRPr lang="en-US" altLang="en-US" sz="1200">
              <a:latin typeface="Arial" charset="0"/>
              <a:ea typeface="Arial" charset="0"/>
              <a:cs typeface="Arial" charset="0"/>
            </a:endParaRPr>
          </a:p>
        </p:txBody>
      </p:sp>
      <p:sp>
        <p:nvSpPr>
          <p:cNvPr id="410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defRPr>
            </a:lvl1pPr>
            <a:lvl2pPr marL="742950" indent="-285750">
              <a:spcBef>
                <a:spcPct val="20000"/>
              </a:spcBef>
              <a:buFont typeface="Arial" charset="0"/>
              <a:buChar char="–"/>
              <a:defRPr sz="2800">
                <a:solidFill>
                  <a:schemeClr val="tx1"/>
                </a:solidFill>
                <a:latin typeface="Times New Roman" charset="0"/>
              </a:defRPr>
            </a:lvl2pPr>
            <a:lvl3pPr marL="1143000" indent="-228600">
              <a:spcBef>
                <a:spcPct val="20000"/>
              </a:spcBef>
              <a:buFont typeface="Arial" charset="0"/>
              <a:buChar char="•"/>
              <a:defRPr sz="2400">
                <a:solidFill>
                  <a:schemeClr val="tx1"/>
                </a:solidFill>
                <a:latin typeface="Times New Roman" charset="0"/>
              </a:defRPr>
            </a:lvl3pPr>
            <a:lvl4pPr marL="1600200" indent="-228600">
              <a:spcBef>
                <a:spcPct val="20000"/>
              </a:spcBef>
              <a:buFont typeface="Arial" charset="0"/>
              <a:buChar char="–"/>
              <a:defRPr sz="2000">
                <a:solidFill>
                  <a:schemeClr val="tx1"/>
                </a:solidFill>
                <a:latin typeface="Times New Roman" charset="0"/>
              </a:defRPr>
            </a:lvl4pPr>
            <a:lvl5pPr marL="2057400" indent="-228600">
              <a:spcBef>
                <a:spcPct val="20000"/>
              </a:spcBef>
              <a:buFont typeface="Arial" charset="0"/>
              <a:buChar char="»"/>
              <a:defRPr sz="2000">
                <a:solidFill>
                  <a:schemeClr val="tx1"/>
                </a:solidFill>
                <a:latin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defRPr>
            </a:lvl9pPr>
          </a:lstStyle>
          <a:p>
            <a:pPr>
              <a:spcBef>
                <a:spcPct val="0"/>
              </a:spcBef>
              <a:buFontTx/>
              <a:buNone/>
            </a:pPr>
            <a:fld id="{EACA8AF3-D4CF-2B48-9341-D9FD813C3326}" type="slidenum">
              <a:rPr lang="en-US" altLang="en-US" sz="1200">
                <a:latin typeface="Arial" charset="0"/>
                <a:ea typeface="Arial" charset="0"/>
                <a:cs typeface="Arial" charset="0"/>
              </a:rPr>
              <a:pPr>
                <a:spcBef>
                  <a:spcPct val="0"/>
                </a:spcBef>
                <a:buFontTx/>
                <a:buNone/>
              </a:pPr>
              <a:t>8</a:t>
            </a:fld>
            <a:endParaRPr lang="en-US" altLang="en-US" sz="1200">
              <a:latin typeface="Arial" charset="0"/>
              <a:ea typeface="Arial" charset="0"/>
              <a:cs typeface="Arial" charset="0"/>
            </a:endParaRPr>
          </a:p>
        </p:txBody>
      </p:sp>
      <p:cxnSp>
        <p:nvCxnSpPr>
          <p:cNvPr id="2" name="Straight Connector 1">
            <a:extLst>
              <a:ext uri="{FF2B5EF4-FFF2-40B4-BE49-F238E27FC236}">
                <a16:creationId xmlns:a16="http://schemas.microsoft.com/office/drawing/2014/main" id="{690420A1-3AC8-4616-8B09-7C715D94886D}"/>
              </a:ext>
            </a:extLst>
          </p:cNvPr>
          <p:cNvCxnSpPr>
            <a:cxnSpLocks/>
          </p:cNvCxnSpPr>
          <p:nvPr/>
        </p:nvCxnSpPr>
        <p:spPr>
          <a:xfrm>
            <a:off x="2187544" y="1154281"/>
            <a:ext cx="7466819" cy="0"/>
          </a:xfrm>
          <a:prstGeom prst="line">
            <a:avLst/>
          </a:prstGeom>
          <a:ln w="76200">
            <a:solidFill>
              <a:schemeClr val="bg2">
                <a:lumMod val="50000"/>
              </a:schemeClr>
            </a:solidFill>
          </a:ln>
          <a:effectLst>
            <a:glow rad="127000">
              <a:schemeClr val="bg1"/>
            </a:glow>
            <a:outerShdw blurRad="76200" dist="12700" dir="2700000" sy="-23000" kx="-800400" algn="bl" rotWithShape="0">
              <a:prstClr val="black">
                <a:alpha val="20000"/>
              </a:prstClr>
            </a:outerShdw>
            <a:reflection blurRad="6350" stA="50000" endA="300" endPos="55000" dir="5400000" sy="-100000" algn="bl" rotWithShape="0"/>
          </a:effectLst>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746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Phân biệt &amp;quot;thank&amp;quot; và &amp;quot;thanks&amp;quot; | Học Tiếng Anh cùng Callum Nguyễ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3328" y="1431925"/>
            <a:ext cx="6939320" cy="486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705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18060</TotalTime>
  <Words>345</Words>
  <Application>Microsoft Office PowerPoint</Application>
  <PresentationFormat>Widescreen</PresentationFormat>
  <Paragraphs>54</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Roboto Condensed</vt:lpstr>
      <vt:lpstr>Times New Roman</vt:lpstr>
      <vt:lpstr>Office Theme</vt:lpstr>
      <vt:lpstr>Topic:Website to buy and guide to take care of bonsai</vt:lpstr>
      <vt:lpstr>Thank you </vt:lpstr>
      <vt:lpstr>CONTENT </vt:lpstr>
      <vt:lpstr>1 Introduce</vt:lpstr>
      <vt:lpstr>2. Technology analysis and selection</vt:lpstr>
      <vt:lpstr>3.Database</vt:lpstr>
      <vt:lpstr>4.Interface</vt:lpstr>
      <vt:lpstr>5. Conclude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Le</dc:creator>
  <cp:lastModifiedBy>ADMIN</cp:lastModifiedBy>
  <cp:revision>680</cp:revision>
  <dcterms:created xsi:type="dcterms:W3CDTF">2020-05-27T05:21:30Z</dcterms:created>
  <dcterms:modified xsi:type="dcterms:W3CDTF">2021-12-06T15:23:11Z</dcterms:modified>
</cp:coreProperties>
</file>