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D17DAB-3252-B507-A1F1-F6507C001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C1D1D49-087B-BAD8-5DA7-5CC801F02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1DB60DA-4261-FAD7-DEC6-539EA79D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9BB-6428-4548-8152-FDA8E66B2C1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C592ECE-6017-A808-B7D4-9C92D65F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80ACEAF-03E2-A782-0E7D-AB16BF08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8B8F-E23C-42AB-A52C-5FB376FC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1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84ED94-6E70-A0FC-0D0F-B9F67E84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B585743-04BD-F54F-0A6C-06B090D9C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71D0B68-0962-9A02-4C9C-580ED674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9BB-6428-4548-8152-FDA8E66B2C1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E43D56E-2A96-7598-5B1F-C9319248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B502DD5-16B8-C182-6A73-4A7E7834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8B8F-E23C-42AB-A52C-5FB376FC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6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642077D-D715-D954-AC66-F3B9329F2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E68B6A9-0AC5-C137-C234-5A87CD5BE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C258C38-015B-AC2F-49DF-9E2661EB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9BB-6428-4548-8152-FDA8E66B2C1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F6CAE56-F162-5851-C739-3FAF0155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FA1C71-4711-F2C4-6567-9FF3B251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8B8F-E23C-42AB-A52C-5FB376FC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8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2A44CB-2182-BD3E-A0F6-F5A27CAB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44A994F-32A8-6590-29B2-F1A37044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BBB49F-7213-9161-0D52-BE7AD299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9BB-6428-4548-8152-FDA8E66B2C1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B55CF9-28C7-6FEA-A78E-94905DD1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2201CFE-D952-BEF7-98B7-04E426CC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8B8F-E23C-42AB-A52C-5FB376FC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4F42BD-F775-00E4-87B0-1D53D33B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0734850-779E-8280-491A-9D90913B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F2F1846-9C83-2E6B-F366-018E5A77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9BB-6428-4548-8152-FDA8E66B2C1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D75A5B-817E-5B6C-B97C-2B235F97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3C1D1B8-8A28-88F2-F956-0B31CE7A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8B8F-E23C-42AB-A52C-5FB376FC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10CA4B-9DBF-69CA-FC66-450D36F9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B3C92FA-327D-71B9-98DB-0DE225AA8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8CCBB18-AF57-7D6F-1AB7-16E4A2C55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87A6584-D3D5-260C-CC7B-70846655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9BB-6428-4548-8152-FDA8E66B2C1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3A4D5A6-F54F-ED62-FB03-35459C2A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903DC50-977B-1A35-C141-E74876B2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8B8F-E23C-42AB-A52C-5FB376FC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7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4B6C23-3449-6A1F-F526-3B84BED1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B4C01D2-CD80-7AF0-9D87-683A53FE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040F18A-A3B9-D9A2-9A32-601F5AEE1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A7D7C45-69F4-63E2-82F6-3C1BF579D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1395C88-DC0E-3D61-242C-0A3741287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9943E882-3675-9B34-34EE-05BA0147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9BB-6428-4548-8152-FDA8E66B2C1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21FA5FB-B721-5DD2-E18E-41E51E51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4B07A45-11FB-8EFD-8601-6F05B281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8B8F-E23C-42AB-A52C-5FB376FC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987C9B-C5C2-2D64-BBD3-3A5DD206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23F4954F-DF92-B0DC-ED1B-5185D932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9BB-6428-4548-8152-FDA8E66B2C1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0942204-1BE5-F0FA-567C-721E0AAB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DEA56B0-A772-0FFB-FF7F-AC321685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8B8F-E23C-42AB-A52C-5FB376FC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F6A7057-73B5-C4E9-C4A3-9229F62C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9BB-6428-4548-8152-FDA8E66B2C1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4E7ADC1-240B-3116-6B4F-18045798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C3B1E9D-3EE4-3B3E-B634-8EE156CE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8B8F-E23C-42AB-A52C-5FB376FC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BE5395-E61F-2FFE-90BB-04D8CA13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C49BBE-6ECD-32C2-CB00-015875ED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C4C083E-7FE4-29C5-B370-EE6FD75D1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179C66C-248C-63E2-6FD4-FFE7F03F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9BB-6428-4548-8152-FDA8E66B2C1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CE50D17-3FCE-5C5B-C4FD-A9AAC8CD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4BACA0B-0ACF-7B73-C965-3012880C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8B8F-E23C-42AB-A52C-5FB376FC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5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1E911C-D295-679E-181B-E4D8F0EC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EB4D5E6-A629-9520-1BB0-3D21016A9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E1EE6CC-4233-FCCD-DCA5-3B58B36C5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E66CEB0-5AF3-5264-7A6B-7B81C8AD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9BB-6428-4548-8152-FDA8E66B2C1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CEF1E89-E181-C848-DA8B-C0CA06CE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6EC8E8D-CADC-AE58-35ED-4709D623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8B8F-E23C-42AB-A52C-5FB376FC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4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137A073-24D5-1EBA-995A-BB4F0593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CD30ED0-AC99-83F1-AFE1-33A6DC61A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0AD299-12C7-7070-AB78-2B8047EF4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79BB-6428-4548-8152-FDA8E66B2C1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7EA7F01-0683-9710-7863-7D7F5BBA9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6E87E3-9424-93A6-4738-0DAE46BE2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98B8F-E23C-42AB-A52C-5FB376FC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D354EC-788C-5C57-09E9-44A9024C9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541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KIỂU NGÀY TRONG JAVA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5D240D5-75F7-3D01-E0F2-681E05915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3429000"/>
          </a:xfrm>
        </p:spPr>
        <p:txBody>
          <a:bodyPr/>
          <a:lstStyle/>
          <a:p>
            <a:pPr algn="l"/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FF9249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lớp</a:t>
            </a:r>
            <a:r>
              <a:rPr lang="vi-VN" b="0" i="0" dirty="0">
                <a:solidFill>
                  <a:srgbClr val="FF9249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Date</a:t>
            </a:r>
            <a:r>
              <a:rPr lang="vi-VN" b="0" i="0" dirty="0">
                <a:solidFill>
                  <a:srgbClr val="FF9249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time</a:t>
            </a:r>
            <a:r>
              <a:rPr lang="vi-VN" b="0" i="0" dirty="0">
                <a:solidFill>
                  <a:srgbClr val="FF9249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calendar</a:t>
            </a:r>
            <a:r>
              <a:rPr lang="vi-VN" b="0" i="0" dirty="0">
                <a:solidFill>
                  <a:srgbClr val="FF9249"/>
                </a:solidFill>
                <a:effectLst/>
                <a:latin typeface="BlinkMacSystemFont"/>
              </a:rPr>
              <a:t> trong </a:t>
            </a:r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Java</a:t>
            </a:r>
            <a:endParaRPr lang="vi-VN" b="0" i="0" dirty="0">
              <a:solidFill>
                <a:srgbClr val="FF9249"/>
              </a:solidFill>
              <a:effectLst/>
              <a:latin typeface="BlinkMacSystemFont"/>
            </a:endParaRPr>
          </a:p>
          <a:p>
            <a:pPr algn="l"/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Java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cung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cấp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một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số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class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liên quan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tới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thời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gian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lịch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(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Calendar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),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dưới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đây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là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danh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sách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class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này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: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5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D354EC-788C-5C57-09E9-44A9024C9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231714"/>
            <a:ext cx="9144000" cy="62541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KIỂU NGÀY TRONG JAVA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CFB707F-BFD9-EA37-5193-B124C1AA3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8" y="1178316"/>
            <a:ext cx="11637818" cy="559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7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D354EC-788C-5C57-09E9-44A9024C9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541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KIỂU NGÀY TRONG JAVA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5D240D5-75F7-3D01-E0F2-681E05915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3429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1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D354EC-788C-5C57-09E9-44A9024C9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541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KIỂU NGÀY TRONG JAVA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5D240D5-75F7-3D01-E0F2-681E05915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3429000"/>
          </a:xfrm>
        </p:spPr>
        <p:txBody>
          <a:bodyPr/>
          <a:lstStyle/>
          <a:p>
            <a:pPr algn="l"/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FF9249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lớp</a:t>
            </a:r>
            <a:r>
              <a:rPr lang="vi-VN" b="0" i="0" dirty="0">
                <a:solidFill>
                  <a:srgbClr val="FF9249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Date</a:t>
            </a:r>
            <a:r>
              <a:rPr lang="vi-VN" b="0" i="0" dirty="0">
                <a:solidFill>
                  <a:srgbClr val="FF9249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time</a:t>
            </a:r>
            <a:r>
              <a:rPr lang="vi-VN" b="0" i="0" dirty="0">
                <a:solidFill>
                  <a:srgbClr val="FF9249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calendar</a:t>
            </a:r>
            <a:r>
              <a:rPr lang="vi-VN" b="0" i="0" dirty="0">
                <a:solidFill>
                  <a:srgbClr val="FF9249"/>
                </a:solidFill>
                <a:effectLst/>
                <a:latin typeface="BlinkMacSystemFont"/>
              </a:rPr>
              <a:t> trong </a:t>
            </a:r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Java</a:t>
            </a:r>
            <a:endParaRPr lang="vi-VN" b="0" i="0" dirty="0">
              <a:solidFill>
                <a:srgbClr val="FF9249"/>
              </a:solidFill>
              <a:effectLst/>
              <a:latin typeface="BlinkMacSystemFont"/>
            </a:endParaRPr>
          </a:p>
          <a:p>
            <a:pPr algn="l"/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Java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cung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cấp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một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số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class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liên quan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tới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thời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gian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lịch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(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Calendar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),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dưới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đây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là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danh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sách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class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này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: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4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826905-2AF2-9078-5022-EBE100FE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KIỂM TRA LO1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E96BDB-C249-B29F-627E-46AF6EB2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4677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96</Words>
  <Application>Microsoft Office PowerPoint</Application>
  <PresentationFormat>Màn hình rộng</PresentationFormat>
  <Paragraphs>9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2" baseType="lpstr">
      <vt:lpstr>Arial</vt:lpstr>
      <vt:lpstr>BlinkMacSystemFont</vt:lpstr>
      <vt:lpstr>Calibri</vt:lpstr>
      <vt:lpstr>Calibri Light</vt:lpstr>
      <vt:lpstr>Tahoma</vt:lpstr>
      <vt:lpstr>Times New Roman</vt:lpstr>
      <vt:lpstr>Chủ đề Office</vt:lpstr>
      <vt:lpstr>DỮ LIỆU KIỂU NGÀY TRONG JAVA</vt:lpstr>
      <vt:lpstr>DỮ LIỆU KIỂU NGÀY TRONG JAVA</vt:lpstr>
      <vt:lpstr>DỮ LIỆU KIỂU NGÀY TRONG JAVA</vt:lpstr>
      <vt:lpstr>DỮ LIỆU KIỂU NGÀY TRONG JAVA</vt:lpstr>
      <vt:lpstr>BÀI KIỂM TRA LO1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DỮ LIỆU KIỂU NGÀY TRONG JAVA</dc:title>
  <dc:creator>Đặng Văn Thuận</dc:creator>
  <cp:lastModifiedBy>Đặng Văn Thuận</cp:lastModifiedBy>
  <cp:revision>3</cp:revision>
  <dcterms:created xsi:type="dcterms:W3CDTF">2022-09-07T07:04:03Z</dcterms:created>
  <dcterms:modified xsi:type="dcterms:W3CDTF">2022-09-14T06:47:05Z</dcterms:modified>
</cp:coreProperties>
</file>