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lỗi không có “sudo”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“&lt;admin&gt; is not in the sudoers file.  This incident will be reported.”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"/>
            <a:ext cx="10515600" cy="1325563"/>
          </a:xfrm>
        </p:spPr>
        <p:txBody>
          <a:bodyPr/>
          <a:p>
            <a:r>
              <a:rPr lang="en-US"/>
              <a:t>cách sửa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7840" y="1072515"/>
            <a:ext cx="8836660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cài jenkins trên centos và gặp lỗi ko cài được jenkins như permission deny hay ko tìm thấy package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chạy lệnh : </a:t>
            </a:r>
            <a:endParaRPr lang="en-US"/>
          </a:p>
          <a:p>
            <a:pPr marL="0" indent="0">
              <a:buNone/>
            </a:pPr>
            <a:r>
              <a:rPr lang="en-US"/>
              <a:t>$ yum update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sau đó thì làm lại là dc</a:t>
            </a:r>
            <a:endParaRPr lang="en-US"/>
          </a:p>
          <a:p>
            <a:pPr marL="0" indent="0">
              <a:buNone/>
            </a:pPr>
            <a:r>
              <a:rPr lang="en-US"/>
              <a:t>trang web tham khảo:</a:t>
            </a:r>
            <a:endParaRPr lang="en-US"/>
          </a:p>
          <a:p>
            <a:pPr marL="0" indent="0">
              <a:buNone/>
            </a:pPr>
            <a:r>
              <a:rPr lang="en-US"/>
              <a:t>https://www.interserver.net/tips/kb/how-to-install-jenkins-on-centos-and-ubuntu-server/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trong trang này có khúc xem password thì nó lỗi ở phần “.../linb/” -&gt; bỏ chữ “n” ra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Presentation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lỗi không có “sudo”</vt:lpstr>
      <vt:lpstr>cách sửa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lỗi không có “sudo”</dc:title>
  <dc:creator/>
  <cp:lastModifiedBy>ASUS</cp:lastModifiedBy>
  <cp:revision>8</cp:revision>
  <dcterms:created xsi:type="dcterms:W3CDTF">2022-03-12T08:49:00Z</dcterms:created>
  <dcterms:modified xsi:type="dcterms:W3CDTF">2022-03-12T09:38:39Z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DB60758003D94C238DCDAB5BE997C8DA</vt:lpwstr>
  </property>
  <property fmtid="{D5CDD505-2E9C-101B-9397-08002B2CF9AE}" pid="3" name="KSOProductBuildVer">
    <vt:lpwstr>1033-11.2.0.11029</vt:lpwstr>
  </property>
</Properties>
</file>