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39" autoAdjust="0"/>
  </p:normalViewPr>
  <p:slideViewPr>
    <p:cSldViewPr snapToGrid="0">
      <p:cViewPr varScale="1">
        <p:scale>
          <a:sx n="58" d="100"/>
          <a:sy n="58" d="100"/>
        </p:scale>
        <p:origin x="15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1AA978-C235-448F-A15F-30FF764CFFC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245ED6EB-3721-4AC7-9E4E-30D77D8946AA}">
      <dgm:prSet phldrT="[Text]" custT="1"/>
      <dgm:spPr/>
      <dgm:t>
        <a:bodyPr/>
        <a:lstStyle/>
        <a:p>
          <a:r>
            <a:rPr lang="en-US" sz="2500" b="1" dirty="0" smtClean="0"/>
            <a:t>Six-Step Problem Solving Model</a:t>
          </a:r>
          <a:endParaRPr lang="en-US" sz="2500" b="1" dirty="0"/>
        </a:p>
      </dgm:t>
    </dgm:pt>
    <dgm:pt modelId="{2D99FE26-F0F4-4CEC-89BC-FF6528AA059E}" type="parTrans" cxnId="{D3B4F62A-48F8-483B-8B44-17E70116B0D2}">
      <dgm:prSet/>
      <dgm:spPr/>
      <dgm:t>
        <a:bodyPr/>
        <a:lstStyle/>
        <a:p>
          <a:endParaRPr lang="en-US"/>
        </a:p>
      </dgm:t>
    </dgm:pt>
    <dgm:pt modelId="{0B58CD9D-03B5-4E6E-BEF8-1D917D7C6CB6}" type="sibTrans" cxnId="{D3B4F62A-48F8-483B-8B44-17E70116B0D2}">
      <dgm:prSet/>
      <dgm:spPr/>
      <dgm:t>
        <a:bodyPr/>
        <a:lstStyle/>
        <a:p>
          <a:endParaRPr lang="en-US"/>
        </a:p>
      </dgm:t>
    </dgm:pt>
    <dgm:pt modelId="{F38B7DEB-BE24-44E4-BD46-76E21A3D0ADF}">
      <dgm:prSet phldrT="[Text]"/>
      <dgm:spPr/>
      <dgm:t>
        <a:bodyPr/>
        <a:lstStyle/>
        <a:p>
          <a:r>
            <a:rPr lang="en-US" dirty="0" smtClean="0"/>
            <a:t>provides consistency</a:t>
          </a:r>
          <a:endParaRPr lang="en-US" dirty="0"/>
        </a:p>
      </dgm:t>
    </dgm:pt>
    <dgm:pt modelId="{964F1C7D-A01F-408D-A293-A5E16C1DDCA2}" type="parTrans" cxnId="{2F8B8FA4-0F58-4C82-B364-2BF52C566F9B}">
      <dgm:prSet/>
      <dgm:spPr/>
      <dgm:t>
        <a:bodyPr/>
        <a:lstStyle/>
        <a:p>
          <a:endParaRPr lang="en-US"/>
        </a:p>
      </dgm:t>
    </dgm:pt>
    <dgm:pt modelId="{63989159-B09B-41D1-A19D-C572F4324ECE}" type="sibTrans" cxnId="{2F8B8FA4-0F58-4C82-B364-2BF52C566F9B}">
      <dgm:prSet/>
      <dgm:spPr/>
      <dgm:t>
        <a:bodyPr/>
        <a:lstStyle/>
        <a:p>
          <a:endParaRPr lang="en-US"/>
        </a:p>
      </dgm:t>
    </dgm:pt>
    <dgm:pt modelId="{B37B1AED-B9FC-45F3-90B6-EC6E88E9B156}">
      <dgm:prSet phldrT="[Text]"/>
      <dgm:spPr/>
      <dgm:t>
        <a:bodyPr/>
        <a:lstStyle/>
        <a:p>
          <a:r>
            <a:rPr lang="en-US" dirty="0" smtClean="0"/>
            <a:t>encourage collaborative team work</a:t>
          </a:r>
          <a:endParaRPr lang="en-US" dirty="0"/>
        </a:p>
      </dgm:t>
    </dgm:pt>
    <dgm:pt modelId="{FB84815C-4A0C-4389-A8E3-43BA0495A912}" type="parTrans" cxnId="{B2A3C975-A85A-4EF7-9425-7B09F2A34484}">
      <dgm:prSet/>
      <dgm:spPr/>
      <dgm:t>
        <a:bodyPr/>
        <a:lstStyle/>
        <a:p>
          <a:endParaRPr lang="en-US"/>
        </a:p>
      </dgm:t>
    </dgm:pt>
    <dgm:pt modelId="{8A3CAF42-D322-45F8-9D7B-41374D8B60B2}" type="sibTrans" cxnId="{B2A3C975-A85A-4EF7-9425-7B09F2A34484}">
      <dgm:prSet/>
      <dgm:spPr/>
      <dgm:t>
        <a:bodyPr/>
        <a:lstStyle/>
        <a:p>
          <a:endParaRPr lang="en-US"/>
        </a:p>
      </dgm:t>
    </dgm:pt>
    <dgm:pt modelId="{6C300B3C-A64E-42D3-B395-FD2479E34D53}">
      <dgm:prSet phldrT="[Text]"/>
      <dgm:spPr/>
      <dgm:t>
        <a:bodyPr/>
        <a:lstStyle/>
        <a:p>
          <a:r>
            <a:rPr lang="en-US" dirty="0" smtClean="0"/>
            <a:t>ideal for complex problems as easy to repeat steps</a:t>
          </a:r>
          <a:endParaRPr lang="en-US" dirty="0"/>
        </a:p>
      </dgm:t>
    </dgm:pt>
    <dgm:pt modelId="{487905B3-7577-4BDB-81EE-CF7CAAA23272}" type="parTrans" cxnId="{7F5FB14A-D210-41E7-A8E7-A7AE4EBAAE3B}">
      <dgm:prSet/>
      <dgm:spPr/>
      <dgm:t>
        <a:bodyPr/>
        <a:lstStyle/>
        <a:p>
          <a:endParaRPr lang="en-US"/>
        </a:p>
      </dgm:t>
    </dgm:pt>
    <dgm:pt modelId="{C11021AF-A8C0-4C4B-9619-2C2DB4ABC518}" type="sibTrans" cxnId="{7F5FB14A-D210-41E7-A8E7-A7AE4EBAAE3B}">
      <dgm:prSet/>
      <dgm:spPr/>
      <dgm:t>
        <a:bodyPr/>
        <a:lstStyle/>
        <a:p>
          <a:endParaRPr lang="en-US"/>
        </a:p>
      </dgm:t>
    </dgm:pt>
    <dgm:pt modelId="{A2ED2D3F-A7E0-47EE-A779-A6EC3D73C050}">
      <dgm:prSet phldrT="[Text]"/>
      <dgm:spPr/>
      <dgm:t>
        <a:bodyPr/>
        <a:lstStyle/>
        <a:p>
          <a:r>
            <a:rPr lang="en-US" dirty="0" smtClean="0"/>
            <a:t>is a process of continual improvement</a:t>
          </a:r>
          <a:endParaRPr lang="en-US" dirty="0"/>
        </a:p>
      </dgm:t>
    </dgm:pt>
    <dgm:pt modelId="{A288F361-0AA2-4C33-A655-E692035AD3BB}" type="parTrans" cxnId="{1D0BD997-06DB-4A6F-B246-E8770EFC1E47}">
      <dgm:prSet/>
      <dgm:spPr/>
      <dgm:t>
        <a:bodyPr/>
        <a:lstStyle/>
        <a:p>
          <a:endParaRPr lang="en-US"/>
        </a:p>
      </dgm:t>
    </dgm:pt>
    <dgm:pt modelId="{8815C309-EA32-45B1-8470-5FE83DBA9CAA}" type="sibTrans" cxnId="{1D0BD997-06DB-4A6F-B246-E8770EFC1E47}">
      <dgm:prSet/>
      <dgm:spPr/>
      <dgm:t>
        <a:bodyPr/>
        <a:lstStyle/>
        <a:p>
          <a:endParaRPr lang="en-US"/>
        </a:p>
      </dgm:t>
    </dgm:pt>
    <dgm:pt modelId="{B3B3928C-94E5-4150-90E6-7385B47D15ED}" type="pres">
      <dgm:prSet presAssocID="{AD1AA978-C235-448F-A15F-30FF764CFFC7}" presName="cycle" presStyleCnt="0">
        <dgm:presLayoutVars>
          <dgm:dir/>
          <dgm:resizeHandles val="exact"/>
        </dgm:presLayoutVars>
      </dgm:prSet>
      <dgm:spPr/>
      <dgm:t>
        <a:bodyPr/>
        <a:lstStyle/>
        <a:p>
          <a:endParaRPr lang="en-US"/>
        </a:p>
      </dgm:t>
    </dgm:pt>
    <dgm:pt modelId="{C4D106DF-23FC-4F8E-B918-2D4C06B9F148}" type="pres">
      <dgm:prSet presAssocID="{245ED6EB-3721-4AC7-9E4E-30D77D8946AA}" presName="dummy" presStyleCnt="0"/>
      <dgm:spPr/>
    </dgm:pt>
    <dgm:pt modelId="{8159BCC1-06F6-47F5-A5F3-807B4FC68E29}" type="pres">
      <dgm:prSet presAssocID="{245ED6EB-3721-4AC7-9E4E-30D77D8946AA}" presName="node" presStyleLbl="revTx" presStyleIdx="0" presStyleCnt="5">
        <dgm:presLayoutVars>
          <dgm:bulletEnabled val="1"/>
        </dgm:presLayoutVars>
      </dgm:prSet>
      <dgm:spPr/>
      <dgm:t>
        <a:bodyPr/>
        <a:lstStyle/>
        <a:p>
          <a:endParaRPr lang="en-US"/>
        </a:p>
      </dgm:t>
    </dgm:pt>
    <dgm:pt modelId="{D3040807-F2B0-4424-8AA0-7A3EC5FCB428}" type="pres">
      <dgm:prSet presAssocID="{0B58CD9D-03B5-4E6E-BEF8-1D917D7C6CB6}" presName="sibTrans" presStyleLbl="node1" presStyleIdx="0" presStyleCnt="5"/>
      <dgm:spPr/>
      <dgm:t>
        <a:bodyPr/>
        <a:lstStyle/>
        <a:p>
          <a:endParaRPr lang="en-US"/>
        </a:p>
      </dgm:t>
    </dgm:pt>
    <dgm:pt modelId="{8A32773E-5EEB-4F27-BDEE-384B8434E494}" type="pres">
      <dgm:prSet presAssocID="{F38B7DEB-BE24-44E4-BD46-76E21A3D0ADF}" presName="dummy" presStyleCnt="0"/>
      <dgm:spPr/>
    </dgm:pt>
    <dgm:pt modelId="{B4D0205A-BFE5-4EB6-85D2-608F38226880}" type="pres">
      <dgm:prSet presAssocID="{F38B7DEB-BE24-44E4-BD46-76E21A3D0ADF}" presName="node" presStyleLbl="revTx" presStyleIdx="1" presStyleCnt="5">
        <dgm:presLayoutVars>
          <dgm:bulletEnabled val="1"/>
        </dgm:presLayoutVars>
      </dgm:prSet>
      <dgm:spPr/>
      <dgm:t>
        <a:bodyPr/>
        <a:lstStyle/>
        <a:p>
          <a:endParaRPr lang="en-US"/>
        </a:p>
      </dgm:t>
    </dgm:pt>
    <dgm:pt modelId="{1A44D2C1-67BC-4FA7-A682-936509F7D436}" type="pres">
      <dgm:prSet presAssocID="{63989159-B09B-41D1-A19D-C572F4324ECE}" presName="sibTrans" presStyleLbl="node1" presStyleIdx="1" presStyleCnt="5"/>
      <dgm:spPr/>
      <dgm:t>
        <a:bodyPr/>
        <a:lstStyle/>
        <a:p>
          <a:endParaRPr lang="en-US"/>
        </a:p>
      </dgm:t>
    </dgm:pt>
    <dgm:pt modelId="{A027FA36-B042-4A46-9A78-8B8053577AE4}" type="pres">
      <dgm:prSet presAssocID="{B37B1AED-B9FC-45F3-90B6-EC6E88E9B156}" presName="dummy" presStyleCnt="0"/>
      <dgm:spPr/>
    </dgm:pt>
    <dgm:pt modelId="{62F8E789-71AD-4966-99B9-2347B28E89B0}" type="pres">
      <dgm:prSet presAssocID="{B37B1AED-B9FC-45F3-90B6-EC6E88E9B156}" presName="node" presStyleLbl="revTx" presStyleIdx="2" presStyleCnt="5">
        <dgm:presLayoutVars>
          <dgm:bulletEnabled val="1"/>
        </dgm:presLayoutVars>
      </dgm:prSet>
      <dgm:spPr/>
      <dgm:t>
        <a:bodyPr/>
        <a:lstStyle/>
        <a:p>
          <a:endParaRPr lang="en-US"/>
        </a:p>
      </dgm:t>
    </dgm:pt>
    <dgm:pt modelId="{1FE038F6-6A71-45AF-98C0-B2A414F7C532}" type="pres">
      <dgm:prSet presAssocID="{8A3CAF42-D322-45F8-9D7B-41374D8B60B2}" presName="sibTrans" presStyleLbl="node1" presStyleIdx="2" presStyleCnt="5"/>
      <dgm:spPr/>
      <dgm:t>
        <a:bodyPr/>
        <a:lstStyle/>
        <a:p>
          <a:endParaRPr lang="en-US"/>
        </a:p>
      </dgm:t>
    </dgm:pt>
    <dgm:pt modelId="{54E0AFFA-76BC-4905-A31E-043FD36F5C17}" type="pres">
      <dgm:prSet presAssocID="{6C300B3C-A64E-42D3-B395-FD2479E34D53}" presName="dummy" presStyleCnt="0"/>
      <dgm:spPr/>
    </dgm:pt>
    <dgm:pt modelId="{1E67ACFB-E19D-4A0C-A296-FCCA70413DBA}" type="pres">
      <dgm:prSet presAssocID="{6C300B3C-A64E-42D3-B395-FD2479E34D53}" presName="node" presStyleLbl="revTx" presStyleIdx="3" presStyleCnt="5">
        <dgm:presLayoutVars>
          <dgm:bulletEnabled val="1"/>
        </dgm:presLayoutVars>
      </dgm:prSet>
      <dgm:spPr/>
      <dgm:t>
        <a:bodyPr/>
        <a:lstStyle/>
        <a:p>
          <a:endParaRPr lang="en-US"/>
        </a:p>
      </dgm:t>
    </dgm:pt>
    <dgm:pt modelId="{AB0532EE-4990-4A16-8B5D-5F0E4AA09FD4}" type="pres">
      <dgm:prSet presAssocID="{C11021AF-A8C0-4C4B-9619-2C2DB4ABC518}" presName="sibTrans" presStyleLbl="node1" presStyleIdx="3" presStyleCnt="5"/>
      <dgm:spPr/>
      <dgm:t>
        <a:bodyPr/>
        <a:lstStyle/>
        <a:p>
          <a:endParaRPr lang="en-US"/>
        </a:p>
      </dgm:t>
    </dgm:pt>
    <dgm:pt modelId="{1AF1CC9A-F9B8-4A80-BA83-10B80C21B72E}" type="pres">
      <dgm:prSet presAssocID="{A2ED2D3F-A7E0-47EE-A779-A6EC3D73C050}" presName="dummy" presStyleCnt="0"/>
      <dgm:spPr/>
    </dgm:pt>
    <dgm:pt modelId="{09926C66-3242-4C4B-96A5-5376F34ED4CE}" type="pres">
      <dgm:prSet presAssocID="{A2ED2D3F-A7E0-47EE-A779-A6EC3D73C050}" presName="node" presStyleLbl="revTx" presStyleIdx="4" presStyleCnt="5">
        <dgm:presLayoutVars>
          <dgm:bulletEnabled val="1"/>
        </dgm:presLayoutVars>
      </dgm:prSet>
      <dgm:spPr/>
      <dgm:t>
        <a:bodyPr/>
        <a:lstStyle/>
        <a:p>
          <a:endParaRPr lang="en-US"/>
        </a:p>
      </dgm:t>
    </dgm:pt>
    <dgm:pt modelId="{54997395-7212-429D-92FB-D2573CD35379}" type="pres">
      <dgm:prSet presAssocID="{8815C309-EA32-45B1-8470-5FE83DBA9CAA}" presName="sibTrans" presStyleLbl="node1" presStyleIdx="4" presStyleCnt="5"/>
      <dgm:spPr/>
      <dgm:t>
        <a:bodyPr/>
        <a:lstStyle/>
        <a:p>
          <a:endParaRPr lang="en-US"/>
        </a:p>
      </dgm:t>
    </dgm:pt>
  </dgm:ptLst>
  <dgm:cxnLst>
    <dgm:cxn modelId="{3AF7EDD1-8E9D-447D-B189-2AA4160C649B}" type="presOf" srcId="{245ED6EB-3721-4AC7-9E4E-30D77D8946AA}" destId="{8159BCC1-06F6-47F5-A5F3-807B4FC68E29}" srcOrd="0" destOrd="0" presId="urn:microsoft.com/office/officeart/2005/8/layout/cycle1"/>
    <dgm:cxn modelId="{D3B4F62A-48F8-483B-8B44-17E70116B0D2}" srcId="{AD1AA978-C235-448F-A15F-30FF764CFFC7}" destId="{245ED6EB-3721-4AC7-9E4E-30D77D8946AA}" srcOrd="0" destOrd="0" parTransId="{2D99FE26-F0F4-4CEC-89BC-FF6528AA059E}" sibTransId="{0B58CD9D-03B5-4E6E-BEF8-1D917D7C6CB6}"/>
    <dgm:cxn modelId="{1D0BD997-06DB-4A6F-B246-E8770EFC1E47}" srcId="{AD1AA978-C235-448F-A15F-30FF764CFFC7}" destId="{A2ED2D3F-A7E0-47EE-A779-A6EC3D73C050}" srcOrd="4" destOrd="0" parTransId="{A288F361-0AA2-4C33-A655-E692035AD3BB}" sibTransId="{8815C309-EA32-45B1-8470-5FE83DBA9CAA}"/>
    <dgm:cxn modelId="{29F079DD-102F-4254-B152-E72BE5742EDA}" type="presOf" srcId="{63989159-B09B-41D1-A19D-C572F4324ECE}" destId="{1A44D2C1-67BC-4FA7-A682-936509F7D436}" srcOrd="0" destOrd="0" presId="urn:microsoft.com/office/officeart/2005/8/layout/cycle1"/>
    <dgm:cxn modelId="{72892ACC-667B-4C0A-AE96-8CFF5131D4A5}" type="presOf" srcId="{B37B1AED-B9FC-45F3-90B6-EC6E88E9B156}" destId="{62F8E789-71AD-4966-99B9-2347B28E89B0}" srcOrd="0" destOrd="0" presId="urn:microsoft.com/office/officeart/2005/8/layout/cycle1"/>
    <dgm:cxn modelId="{2F8B8FA4-0F58-4C82-B364-2BF52C566F9B}" srcId="{AD1AA978-C235-448F-A15F-30FF764CFFC7}" destId="{F38B7DEB-BE24-44E4-BD46-76E21A3D0ADF}" srcOrd="1" destOrd="0" parTransId="{964F1C7D-A01F-408D-A293-A5E16C1DDCA2}" sibTransId="{63989159-B09B-41D1-A19D-C572F4324ECE}"/>
    <dgm:cxn modelId="{DDD13CA6-C366-412C-80F7-2E38C3386973}" type="presOf" srcId="{A2ED2D3F-A7E0-47EE-A779-A6EC3D73C050}" destId="{09926C66-3242-4C4B-96A5-5376F34ED4CE}" srcOrd="0" destOrd="0" presId="urn:microsoft.com/office/officeart/2005/8/layout/cycle1"/>
    <dgm:cxn modelId="{B2A3C975-A85A-4EF7-9425-7B09F2A34484}" srcId="{AD1AA978-C235-448F-A15F-30FF764CFFC7}" destId="{B37B1AED-B9FC-45F3-90B6-EC6E88E9B156}" srcOrd="2" destOrd="0" parTransId="{FB84815C-4A0C-4389-A8E3-43BA0495A912}" sibTransId="{8A3CAF42-D322-45F8-9D7B-41374D8B60B2}"/>
    <dgm:cxn modelId="{54C81C79-97E4-41AE-B6CE-BAF1452BA916}" type="presOf" srcId="{8815C309-EA32-45B1-8470-5FE83DBA9CAA}" destId="{54997395-7212-429D-92FB-D2573CD35379}" srcOrd="0" destOrd="0" presId="urn:microsoft.com/office/officeart/2005/8/layout/cycle1"/>
    <dgm:cxn modelId="{C08C84E9-C57D-451D-A70F-F3B2755F7ACD}" type="presOf" srcId="{C11021AF-A8C0-4C4B-9619-2C2DB4ABC518}" destId="{AB0532EE-4990-4A16-8B5D-5F0E4AA09FD4}" srcOrd="0" destOrd="0" presId="urn:microsoft.com/office/officeart/2005/8/layout/cycle1"/>
    <dgm:cxn modelId="{7F5FB14A-D210-41E7-A8E7-A7AE4EBAAE3B}" srcId="{AD1AA978-C235-448F-A15F-30FF764CFFC7}" destId="{6C300B3C-A64E-42D3-B395-FD2479E34D53}" srcOrd="3" destOrd="0" parTransId="{487905B3-7577-4BDB-81EE-CF7CAAA23272}" sibTransId="{C11021AF-A8C0-4C4B-9619-2C2DB4ABC518}"/>
    <dgm:cxn modelId="{60E280C2-8459-4AAB-8DCC-E7B18A6B5D0B}" type="presOf" srcId="{6C300B3C-A64E-42D3-B395-FD2479E34D53}" destId="{1E67ACFB-E19D-4A0C-A296-FCCA70413DBA}" srcOrd="0" destOrd="0" presId="urn:microsoft.com/office/officeart/2005/8/layout/cycle1"/>
    <dgm:cxn modelId="{4761E295-4018-4C06-8D8F-0577B6FF7C19}" type="presOf" srcId="{F38B7DEB-BE24-44E4-BD46-76E21A3D0ADF}" destId="{B4D0205A-BFE5-4EB6-85D2-608F38226880}" srcOrd="0" destOrd="0" presId="urn:microsoft.com/office/officeart/2005/8/layout/cycle1"/>
    <dgm:cxn modelId="{6BDA3120-9ADC-4663-8F59-0DCD3D188AAB}" type="presOf" srcId="{AD1AA978-C235-448F-A15F-30FF764CFFC7}" destId="{B3B3928C-94E5-4150-90E6-7385B47D15ED}" srcOrd="0" destOrd="0" presId="urn:microsoft.com/office/officeart/2005/8/layout/cycle1"/>
    <dgm:cxn modelId="{47A92A10-76B9-41C7-A767-9D7A61549AD5}" type="presOf" srcId="{0B58CD9D-03B5-4E6E-BEF8-1D917D7C6CB6}" destId="{D3040807-F2B0-4424-8AA0-7A3EC5FCB428}" srcOrd="0" destOrd="0" presId="urn:microsoft.com/office/officeart/2005/8/layout/cycle1"/>
    <dgm:cxn modelId="{E6AE9845-A00E-4CD4-9843-6FF83C1D1D3E}" type="presOf" srcId="{8A3CAF42-D322-45F8-9D7B-41374D8B60B2}" destId="{1FE038F6-6A71-45AF-98C0-B2A414F7C532}" srcOrd="0" destOrd="0" presId="urn:microsoft.com/office/officeart/2005/8/layout/cycle1"/>
    <dgm:cxn modelId="{9ACD5354-56E8-4DD4-8F5B-5FED12A20311}" type="presParOf" srcId="{B3B3928C-94E5-4150-90E6-7385B47D15ED}" destId="{C4D106DF-23FC-4F8E-B918-2D4C06B9F148}" srcOrd="0" destOrd="0" presId="urn:microsoft.com/office/officeart/2005/8/layout/cycle1"/>
    <dgm:cxn modelId="{CBD599C7-835C-4A61-92AA-282D119C5032}" type="presParOf" srcId="{B3B3928C-94E5-4150-90E6-7385B47D15ED}" destId="{8159BCC1-06F6-47F5-A5F3-807B4FC68E29}" srcOrd="1" destOrd="0" presId="urn:microsoft.com/office/officeart/2005/8/layout/cycle1"/>
    <dgm:cxn modelId="{A5A5979B-AE08-4DC0-977F-FA0A2F83DBD3}" type="presParOf" srcId="{B3B3928C-94E5-4150-90E6-7385B47D15ED}" destId="{D3040807-F2B0-4424-8AA0-7A3EC5FCB428}" srcOrd="2" destOrd="0" presId="urn:microsoft.com/office/officeart/2005/8/layout/cycle1"/>
    <dgm:cxn modelId="{DAF9651C-B8E0-4B32-96B0-8C45ABB84F87}" type="presParOf" srcId="{B3B3928C-94E5-4150-90E6-7385B47D15ED}" destId="{8A32773E-5EEB-4F27-BDEE-384B8434E494}" srcOrd="3" destOrd="0" presId="urn:microsoft.com/office/officeart/2005/8/layout/cycle1"/>
    <dgm:cxn modelId="{C132CD5E-D0FE-44FA-9C5A-864BA35C8354}" type="presParOf" srcId="{B3B3928C-94E5-4150-90E6-7385B47D15ED}" destId="{B4D0205A-BFE5-4EB6-85D2-608F38226880}" srcOrd="4" destOrd="0" presId="urn:microsoft.com/office/officeart/2005/8/layout/cycle1"/>
    <dgm:cxn modelId="{CF916015-33CF-497A-93EF-C51C0B862E07}" type="presParOf" srcId="{B3B3928C-94E5-4150-90E6-7385B47D15ED}" destId="{1A44D2C1-67BC-4FA7-A682-936509F7D436}" srcOrd="5" destOrd="0" presId="urn:microsoft.com/office/officeart/2005/8/layout/cycle1"/>
    <dgm:cxn modelId="{5E25B34E-BA2A-469C-A03C-5789CEAD584C}" type="presParOf" srcId="{B3B3928C-94E5-4150-90E6-7385B47D15ED}" destId="{A027FA36-B042-4A46-9A78-8B8053577AE4}" srcOrd="6" destOrd="0" presId="urn:microsoft.com/office/officeart/2005/8/layout/cycle1"/>
    <dgm:cxn modelId="{780449A7-2778-4A60-B529-C0194A3EFFF1}" type="presParOf" srcId="{B3B3928C-94E5-4150-90E6-7385B47D15ED}" destId="{62F8E789-71AD-4966-99B9-2347B28E89B0}" srcOrd="7" destOrd="0" presId="urn:microsoft.com/office/officeart/2005/8/layout/cycle1"/>
    <dgm:cxn modelId="{D63BFEAE-6AA9-4948-A356-A60BE963CA1B}" type="presParOf" srcId="{B3B3928C-94E5-4150-90E6-7385B47D15ED}" destId="{1FE038F6-6A71-45AF-98C0-B2A414F7C532}" srcOrd="8" destOrd="0" presId="urn:microsoft.com/office/officeart/2005/8/layout/cycle1"/>
    <dgm:cxn modelId="{4907BDC7-0B92-46FA-8943-23FCA4E4BF74}" type="presParOf" srcId="{B3B3928C-94E5-4150-90E6-7385B47D15ED}" destId="{54E0AFFA-76BC-4905-A31E-043FD36F5C17}" srcOrd="9" destOrd="0" presId="urn:microsoft.com/office/officeart/2005/8/layout/cycle1"/>
    <dgm:cxn modelId="{68D2CD79-F9E2-4820-91C6-7FF3A57C29AD}" type="presParOf" srcId="{B3B3928C-94E5-4150-90E6-7385B47D15ED}" destId="{1E67ACFB-E19D-4A0C-A296-FCCA70413DBA}" srcOrd="10" destOrd="0" presId="urn:microsoft.com/office/officeart/2005/8/layout/cycle1"/>
    <dgm:cxn modelId="{39F98A25-E293-4598-822A-3057CA8432C7}" type="presParOf" srcId="{B3B3928C-94E5-4150-90E6-7385B47D15ED}" destId="{AB0532EE-4990-4A16-8B5D-5F0E4AA09FD4}" srcOrd="11" destOrd="0" presId="urn:microsoft.com/office/officeart/2005/8/layout/cycle1"/>
    <dgm:cxn modelId="{B0088D98-7DD4-4A7B-A821-39A55C5BAE1C}" type="presParOf" srcId="{B3B3928C-94E5-4150-90E6-7385B47D15ED}" destId="{1AF1CC9A-F9B8-4A80-BA83-10B80C21B72E}" srcOrd="12" destOrd="0" presId="urn:microsoft.com/office/officeart/2005/8/layout/cycle1"/>
    <dgm:cxn modelId="{2570B5B7-A044-4B92-965C-8B818C3F2FC0}" type="presParOf" srcId="{B3B3928C-94E5-4150-90E6-7385B47D15ED}" destId="{09926C66-3242-4C4B-96A5-5376F34ED4CE}" srcOrd="13" destOrd="0" presId="urn:microsoft.com/office/officeart/2005/8/layout/cycle1"/>
    <dgm:cxn modelId="{AEDAA9AA-39FF-4B03-BD8A-CF42610CD618}" type="presParOf" srcId="{B3B3928C-94E5-4150-90E6-7385B47D15ED}" destId="{54997395-7212-429D-92FB-D2573CD35379}"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2AE4A1-5868-452D-9D60-433145F90F6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8513FB4-AD5B-4077-AE4D-E8DF1139E1CE}">
      <dgm:prSet phldrT="[Text]"/>
      <dgm:spPr/>
      <dgm:t>
        <a:bodyPr/>
        <a:lstStyle/>
        <a:p>
          <a:r>
            <a:rPr lang="en-US" dirty="0" smtClean="0"/>
            <a:t>1</a:t>
          </a:r>
          <a:endParaRPr lang="en-US" dirty="0"/>
        </a:p>
      </dgm:t>
    </dgm:pt>
    <dgm:pt modelId="{287DD808-ED5F-47FC-A4C1-34B70FF04034}" type="parTrans" cxnId="{B280AA5A-2072-4026-A8DF-D2E26E54A7E5}">
      <dgm:prSet/>
      <dgm:spPr/>
      <dgm:t>
        <a:bodyPr/>
        <a:lstStyle/>
        <a:p>
          <a:endParaRPr lang="en-US"/>
        </a:p>
      </dgm:t>
    </dgm:pt>
    <dgm:pt modelId="{605AB9A0-C62B-4C6A-82A5-8B8A8290E6FF}" type="sibTrans" cxnId="{B280AA5A-2072-4026-A8DF-D2E26E54A7E5}">
      <dgm:prSet/>
      <dgm:spPr/>
      <dgm:t>
        <a:bodyPr/>
        <a:lstStyle/>
        <a:p>
          <a:endParaRPr lang="en-US"/>
        </a:p>
      </dgm:t>
    </dgm:pt>
    <dgm:pt modelId="{037BB4E2-7574-4B51-A901-D5F0B733426D}">
      <dgm:prSet phldrT="[Text]"/>
      <dgm:spPr/>
      <dgm:t>
        <a:bodyPr/>
        <a:lstStyle/>
        <a:p>
          <a:r>
            <a:rPr lang="en-US" dirty="0" smtClean="0"/>
            <a:t>2</a:t>
          </a:r>
          <a:endParaRPr lang="en-US" dirty="0"/>
        </a:p>
      </dgm:t>
    </dgm:pt>
    <dgm:pt modelId="{8F1EEB70-D39C-4C07-B0D7-C33F2B4D11BA}" type="parTrans" cxnId="{F3C382EE-9C7E-4649-8319-FF0FE5D22031}">
      <dgm:prSet/>
      <dgm:spPr/>
      <dgm:t>
        <a:bodyPr/>
        <a:lstStyle/>
        <a:p>
          <a:endParaRPr lang="en-US"/>
        </a:p>
      </dgm:t>
    </dgm:pt>
    <dgm:pt modelId="{F2F89FA0-3801-450F-BBDA-47E70FABBC8E}" type="sibTrans" cxnId="{F3C382EE-9C7E-4649-8319-FF0FE5D22031}">
      <dgm:prSet/>
      <dgm:spPr/>
      <dgm:t>
        <a:bodyPr/>
        <a:lstStyle/>
        <a:p>
          <a:endParaRPr lang="en-US"/>
        </a:p>
      </dgm:t>
    </dgm:pt>
    <dgm:pt modelId="{DB7F628D-0F35-4EA4-BCF8-A11AA8056C49}">
      <dgm:prSet phldrT="[Text]"/>
      <dgm:spPr/>
      <dgm:t>
        <a:bodyPr/>
        <a:lstStyle/>
        <a:p>
          <a:r>
            <a:rPr lang="en-US" dirty="0" smtClean="0"/>
            <a:t>3</a:t>
          </a:r>
          <a:endParaRPr lang="en-US" dirty="0"/>
        </a:p>
      </dgm:t>
    </dgm:pt>
    <dgm:pt modelId="{4A7BEB0A-7E3F-4C89-8AE5-6955C89C03C9}" type="parTrans" cxnId="{625D26F4-9C0D-4F24-9BFA-75BC030BAF3A}">
      <dgm:prSet/>
      <dgm:spPr/>
      <dgm:t>
        <a:bodyPr/>
        <a:lstStyle/>
        <a:p>
          <a:endParaRPr lang="en-US"/>
        </a:p>
      </dgm:t>
    </dgm:pt>
    <dgm:pt modelId="{364CB555-BFF1-4524-B43E-D9609B33117E}" type="sibTrans" cxnId="{625D26F4-9C0D-4F24-9BFA-75BC030BAF3A}">
      <dgm:prSet/>
      <dgm:spPr/>
      <dgm:t>
        <a:bodyPr/>
        <a:lstStyle/>
        <a:p>
          <a:endParaRPr lang="en-US"/>
        </a:p>
      </dgm:t>
    </dgm:pt>
    <dgm:pt modelId="{9066B5AD-FA84-4AD7-8741-5B807B8CEF6D}">
      <dgm:prSet phldrT="[Text]"/>
      <dgm:spPr/>
      <dgm:t>
        <a:bodyPr/>
        <a:lstStyle/>
        <a:p>
          <a:r>
            <a:rPr lang="en-US" dirty="0" smtClean="0"/>
            <a:t>4</a:t>
          </a:r>
          <a:endParaRPr lang="en-US" dirty="0"/>
        </a:p>
      </dgm:t>
    </dgm:pt>
    <dgm:pt modelId="{5F226B8C-8C72-4C69-849E-B7C546D3CD27}" type="parTrans" cxnId="{2262D7BF-FA06-4ACA-97AF-E10EE1AD4B1A}">
      <dgm:prSet/>
      <dgm:spPr/>
      <dgm:t>
        <a:bodyPr/>
        <a:lstStyle/>
        <a:p>
          <a:endParaRPr lang="en-US"/>
        </a:p>
      </dgm:t>
    </dgm:pt>
    <dgm:pt modelId="{0BC0E354-88AF-4674-87E9-7F82263485D8}" type="sibTrans" cxnId="{2262D7BF-FA06-4ACA-97AF-E10EE1AD4B1A}">
      <dgm:prSet/>
      <dgm:spPr/>
      <dgm:t>
        <a:bodyPr/>
        <a:lstStyle/>
        <a:p>
          <a:endParaRPr lang="en-US"/>
        </a:p>
      </dgm:t>
    </dgm:pt>
    <dgm:pt modelId="{36A24EB8-E8E0-4BAB-826A-D6782C752D51}">
      <dgm:prSet phldrT="[Text]"/>
      <dgm:spPr/>
      <dgm:t>
        <a:bodyPr/>
        <a:lstStyle/>
        <a:p>
          <a:r>
            <a:rPr lang="en-US" dirty="0" smtClean="0"/>
            <a:t>5</a:t>
          </a:r>
          <a:endParaRPr lang="en-US" dirty="0"/>
        </a:p>
      </dgm:t>
    </dgm:pt>
    <dgm:pt modelId="{0370E096-6D02-438F-8AC9-32F9E7CDC825}" type="parTrans" cxnId="{B1922BF2-58EB-45B3-9FF8-02406EBBF351}">
      <dgm:prSet/>
      <dgm:spPr/>
      <dgm:t>
        <a:bodyPr/>
        <a:lstStyle/>
        <a:p>
          <a:endParaRPr lang="en-US"/>
        </a:p>
      </dgm:t>
    </dgm:pt>
    <dgm:pt modelId="{4A82ABD0-D4F0-412E-AAE4-433E3B2877A3}" type="sibTrans" cxnId="{B1922BF2-58EB-45B3-9FF8-02406EBBF351}">
      <dgm:prSet/>
      <dgm:spPr/>
      <dgm:t>
        <a:bodyPr/>
        <a:lstStyle/>
        <a:p>
          <a:endParaRPr lang="en-US"/>
        </a:p>
      </dgm:t>
    </dgm:pt>
    <dgm:pt modelId="{D54E281B-C18D-4EFA-934F-FE4631258B44}">
      <dgm:prSet phldrT="[Text]"/>
      <dgm:spPr/>
      <dgm:t>
        <a:bodyPr/>
        <a:lstStyle/>
        <a:p>
          <a:r>
            <a:rPr lang="en-US" dirty="0" smtClean="0"/>
            <a:t>6</a:t>
          </a:r>
          <a:endParaRPr lang="en-US" dirty="0"/>
        </a:p>
      </dgm:t>
    </dgm:pt>
    <dgm:pt modelId="{DB5B4EF1-D170-4040-A790-D22831141E53}" type="parTrans" cxnId="{2B46D322-E4A9-45E1-B2B9-54560C249737}">
      <dgm:prSet/>
      <dgm:spPr/>
      <dgm:t>
        <a:bodyPr/>
        <a:lstStyle/>
        <a:p>
          <a:endParaRPr lang="en-US"/>
        </a:p>
      </dgm:t>
    </dgm:pt>
    <dgm:pt modelId="{F130DAE8-910A-4479-8230-4C8ECB1513CB}" type="sibTrans" cxnId="{2B46D322-E4A9-45E1-B2B9-54560C249737}">
      <dgm:prSet/>
      <dgm:spPr/>
      <dgm:t>
        <a:bodyPr/>
        <a:lstStyle/>
        <a:p>
          <a:endParaRPr lang="en-US"/>
        </a:p>
      </dgm:t>
    </dgm:pt>
    <dgm:pt modelId="{D8287E25-544B-4FF9-BEC7-BC9ECA0A6420}">
      <dgm:prSet phldrT="[Text]"/>
      <dgm:spPr/>
      <dgm:t>
        <a:bodyPr/>
        <a:lstStyle/>
        <a:p>
          <a:r>
            <a:rPr lang="en-US" dirty="0" smtClean="0"/>
            <a:t>Evaluate the outcome</a:t>
          </a:r>
          <a:endParaRPr lang="en-US" dirty="0"/>
        </a:p>
      </dgm:t>
    </dgm:pt>
    <dgm:pt modelId="{97EA7256-9BB2-4405-8608-CAB08B9B02F0}" type="sibTrans" cxnId="{8CFE9D68-0399-4677-A53C-652401F7BF8C}">
      <dgm:prSet/>
      <dgm:spPr/>
      <dgm:t>
        <a:bodyPr/>
        <a:lstStyle/>
        <a:p>
          <a:endParaRPr lang="en-US"/>
        </a:p>
      </dgm:t>
    </dgm:pt>
    <dgm:pt modelId="{F3C9867A-C849-4740-B4BA-2848D7A4083B}" type="parTrans" cxnId="{8CFE9D68-0399-4677-A53C-652401F7BF8C}">
      <dgm:prSet/>
      <dgm:spPr/>
      <dgm:t>
        <a:bodyPr/>
        <a:lstStyle/>
        <a:p>
          <a:endParaRPr lang="en-US"/>
        </a:p>
      </dgm:t>
    </dgm:pt>
    <dgm:pt modelId="{58137315-8F37-49C8-926A-183697AA0F42}">
      <dgm:prSet phldrT="[Text]"/>
      <dgm:spPr/>
      <dgm:t>
        <a:bodyPr/>
        <a:lstStyle/>
        <a:p>
          <a:r>
            <a:rPr lang="en-US" dirty="0" smtClean="0"/>
            <a:t>Implement the solution</a:t>
          </a:r>
          <a:endParaRPr lang="en-US" dirty="0"/>
        </a:p>
      </dgm:t>
    </dgm:pt>
    <dgm:pt modelId="{100F1AC8-4759-4829-9307-225A000025AF}" type="sibTrans" cxnId="{B890EC22-A773-4B7C-BE1E-D3B5C2C412D2}">
      <dgm:prSet/>
      <dgm:spPr/>
      <dgm:t>
        <a:bodyPr/>
        <a:lstStyle/>
        <a:p>
          <a:endParaRPr lang="en-US"/>
        </a:p>
      </dgm:t>
    </dgm:pt>
    <dgm:pt modelId="{23910FC5-2B36-4B13-8111-CAC51AB44E79}" type="parTrans" cxnId="{B890EC22-A773-4B7C-BE1E-D3B5C2C412D2}">
      <dgm:prSet/>
      <dgm:spPr/>
      <dgm:t>
        <a:bodyPr/>
        <a:lstStyle/>
        <a:p>
          <a:endParaRPr lang="en-US"/>
        </a:p>
      </dgm:t>
    </dgm:pt>
    <dgm:pt modelId="{C17C8857-2A8F-4098-88A2-286DE41AA087}">
      <dgm:prSet phldrT="[Text]"/>
      <dgm:spPr/>
      <dgm:t>
        <a:bodyPr/>
        <a:lstStyle/>
        <a:p>
          <a:r>
            <a:rPr lang="en-US" dirty="0" smtClean="0"/>
            <a:t>Select a solution</a:t>
          </a:r>
          <a:endParaRPr lang="en-US" dirty="0"/>
        </a:p>
      </dgm:t>
    </dgm:pt>
    <dgm:pt modelId="{5A938E08-4282-490E-BD5C-33FAF4B2CF29}" type="sibTrans" cxnId="{8C46D468-6153-410D-9BCE-E185C45AEBA5}">
      <dgm:prSet/>
      <dgm:spPr/>
      <dgm:t>
        <a:bodyPr/>
        <a:lstStyle/>
        <a:p>
          <a:endParaRPr lang="en-US"/>
        </a:p>
      </dgm:t>
    </dgm:pt>
    <dgm:pt modelId="{53C51364-1A02-43AF-BFCF-E59063FBBAF6}" type="parTrans" cxnId="{8C46D468-6153-410D-9BCE-E185C45AEBA5}">
      <dgm:prSet/>
      <dgm:spPr/>
      <dgm:t>
        <a:bodyPr/>
        <a:lstStyle/>
        <a:p>
          <a:endParaRPr lang="en-US"/>
        </a:p>
      </dgm:t>
    </dgm:pt>
    <dgm:pt modelId="{51857BEF-4120-4398-B6A7-686A21FE32E3}">
      <dgm:prSet phldrT="[Text]"/>
      <dgm:spPr/>
      <dgm:t>
        <a:bodyPr/>
        <a:lstStyle/>
        <a:p>
          <a:r>
            <a:rPr lang="en-US" dirty="0" smtClean="0"/>
            <a:t>Develop alternative solutions</a:t>
          </a:r>
          <a:endParaRPr lang="en-US" dirty="0"/>
        </a:p>
      </dgm:t>
    </dgm:pt>
    <dgm:pt modelId="{8AA83180-4DCD-4CE8-BC4F-0F236D60C511}" type="sibTrans" cxnId="{EEEF0DF2-F6F1-4E46-BE96-D7B41BA84B12}">
      <dgm:prSet/>
      <dgm:spPr/>
      <dgm:t>
        <a:bodyPr/>
        <a:lstStyle/>
        <a:p>
          <a:endParaRPr lang="en-US"/>
        </a:p>
      </dgm:t>
    </dgm:pt>
    <dgm:pt modelId="{58DDAB39-B839-4999-BBD6-E9F4C3D6EBA7}" type="parTrans" cxnId="{EEEF0DF2-F6F1-4E46-BE96-D7B41BA84B12}">
      <dgm:prSet/>
      <dgm:spPr/>
      <dgm:t>
        <a:bodyPr/>
        <a:lstStyle/>
        <a:p>
          <a:endParaRPr lang="en-US"/>
        </a:p>
      </dgm:t>
    </dgm:pt>
    <dgm:pt modelId="{033367FF-5800-47B8-BFB0-142A572E4FE3}">
      <dgm:prSet phldrT="[Text]"/>
      <dgm:spPr/>
      <dgm:t>
        <a:bodyPr/>
        <a:lstStyle/>
        <a:p>
          <a:r>
            <a:rPr lang="en-US" dirty="0" smtClean="0"/>
            <a:t>Determine the root cause(s) of the problem</a:t>
          </a:r>
          <a:endParaRPr lang="en-US" dirty="0"/>
        </a:p>
      </dgm:t>
    </dgm:pt>
    <dgm:pt modelId="{16ADADF2-08F8-4393-B772-FB1D0FA7FA92}" type="sibTrans" cxnId="{58560A0F-3E50-4D25-B1C4-9C658DFB7EA7}">
      <dgm:prSet/>
      <dgm:spPr/>
      <dgm:t>
        <a:bodyPr/>
        <a:lstStyle/>
        <a:p>
          <a:endParaRPr lang="en-US"/>
        </a:p>
      </dgm:t>
    </dgm:pt>
    <dgm:pt modelId="{F7125401-E278-48BD-8A2A-7E0AA1A54CBC}" type="parTrans" cxnId="{58560A0F-3E50-4D25-B1C4-9C658DFB7EA7}">
      <dgm:prSet/>
      <dgm:spPr/>
      <dgm:t>
        <a:bodyPr/>
        <a:lstStyle/>
        <a:p>
          <a:endParaRPr lang="en-US"/>
        </a:p>
      </dgm:t>
    </dgm:pt>
    <dgm:pt modelId="{61DDA1D6-5E36-4342-A78C-9169D8B661E1}">
      <dgm:prSet phldrT="[Text]"/>
      <dgm:spPr/>
      <dgm:t>
        <a:bodyPr/>
        <a:lstStyle/>
        <a:p>
          <a:r>
            <a:rPr lang="en-US" dirty="0" smtClean="0"/>
            <a:t>Define the problem</a:t>
          </a:r>
          <a:endParaRPr lang="en-US" dirty="0"/>
        </a:p>
      </dgm:t>
    </dgm:pt>
    <dgm:pt modelId="{3EA8A245-F4E3-4EFE-9151-0C94377EA3AD}" type="parTrans" cxnId="{9DC06290-E95C-45E5-B1C6-95D75795CB48}">
      <dgm:prSet/>
      <dgm:spPr/>
      <dgm:t>
        <a:bodyPr/>
        <a:lstStyle/>
        <a:p>
          <a:endParaRPr lang="en-US"/>
        </a:p>
      </dgm:t>
    </dgm:pt>
    <dgm:pt modelId="{58F9D681-4A01-4944-AF54-71D8EE83DD99}" type="sibTrans" cxnId="{9DC06290-E95C-45E5-B1C6-95D75795CB48}">
      <dgm:prSet/>
      <dgm:spPr/>
      <dgm:t>
        <a:bodyPr/>
        <a:lstStyle/>
        <a:p>
          <a:endParaRPr lang="en-US"/>
        </a:p>
      </dgm:t>
    </dgm:pt>
    <dgm:pt modelId="{111F9A19-5A13-4C6B-9912-F6452C0C02AE}" type="pres">
      <dgm:prSet presAssocID="{872AE4A1-5868-452D-9D60-433145F90F63}" presName="linearFlow" presStyleCnt="0">
        <dgm:presLayoutVars>
          <dgm:dir/>
          <dgm:animLvl val="lvl"/>
          <dgm:resizeHandles val="exact"/>
        </dgm:presLayoutVars>
      </dgm:prSet>
      <dgm:spPr/>
      <dgm:t>
        <a:bodyPr/>
        <a:lstStyle/>
        <a:p>
          <a:endParaRPr lang="en-US"/>
        </a:p>
      </dgm:t>
    </dgm:pt>
    <dgm:pt modelId="{46223373-389F-4D23-A5F8-748EE49ED234}" type="pres">
      <dgm:prSet presAssocID="{B8513FB4-AD5B-4077-AE4D-E8DF1139E1CE}" presName="composite" presStyleCnt="0"/>
      <dgm:spPr/>
    </dgm:pt>
    <dgm:pt modelId="{886B998C-FCED-470C-9C0D-3E5F817AFBD8}" type="pres">
      <dgm:prSet presAssocID="{B8513FB4-AD5B-4077-AE4D-E8DF1139E1CE}" presName="parentText" presStyleLbl="alignNode1" presStyleIdx="0" presStyleCnt="6">
        <dgm:presLayoutVars>
          <dgm:chMax val="1"/>
          <dgm:bulletEnabled val="1"/>
        </dgm:presLayoutVars>
      </dgm:prSet>
      <dgm:spPr/>
      <dgm:t>
        <a:bodyPr/>
        <a:lstStyle/>
        <a:p>
          <a:endParaRPr lang="en-US"/>
        </a:p>
      </dgm:t>
    </dgm:pt>
    <dgm:pt modelId="{3FB626EF-5BCD-4395-936F-5DDDFA52CD24}" type="pres">
      <dgm:prSet presAssocID="{B8513FB4-AD5B-4077-AE4D-E8DF1139E1CE}" presName="descendantText" presStyleLbl="alignAcc1" presStyleIdx="0" presStyleCnt="6">
        <dgm:presLayoutVars>
          <dgm:bulletEnabled val="1"/>
        </dgm:presLayoutVars>
      </dgm:prSet>
      <dgm:spPr/>
      <dgm:t>
        <a:bodyPr/>
        <a:lstStyle/>
        <a:p>
          <a:endParaRPr lang="en-US"/>
        </a:p>
      </dgm:t>
    </dgm:pt>
    <dgm:pt modelId="{FC22913A-2BF6-41BF-A20A-531E7DC01207}" type="pres">
      <dgm:prSet presAssocID="{605AB9A0-C62B-4C6A-82A5-8B8A8290E6FF}" presName="sp" presStyleCnt="0"/>
      <dgm:spPr/>
    </dgm:pt>
    <dgm:pt modelId="{42E46400-33B6-450A-BC46-DA30F9081AC5}" type="pres">
      <dgm:prSet presAssocID="{037BB4E2-7574-4B51-A901-D5F0B733426D}" presName="composite" presStyleCnt="0"/>
      <dgm:spPr/>
    </dgm:pt>
    <dgm:pt modelId="{19E57650-3F16-4DD7-8AA7-F99CEEDB37A0}" type="pres">
      <dgm:prSet presAssocID="{037BB4E2-7574-4B51-A901-D5F0B733426D}" presName="parentText" presStyleLbl="alignNode1" presStyleIdx="1" presStyleCnt="6">
        <dgm:presLayoutVars>
          <dgm:chMax val="1"/>
          <dgm:bulletEnabled val="1"/>
        </dgm:presLayoutVars>
      </dgm:prSet>
      <dgm:spPr/>
      <dgm:t>
        <a:bodyPr/>
        <a:lstStyle/>
        <a:p>
          <a:endParaRPr lang="en-US"/>
        </a:p>
      </dgm:t>
    </dgm:pt>
    <dgm:pt modelId="{4938D76F-59A3-4571-8B64-CC48345296F1}" type="pres">
      <dgm:prSet presAssocID="{037BB4E2-7574-4B51-A901-D5F0B733426D}" presName="descendantText" presStyleLbl="alignAcc1" presStyleIdx="1" presStyleCnt="6" custLinFactNeighborX="-37">
        <dgm:presLayoutVars>
          <dgm:bulletEnabled val="1"/>
        </dgm:presLayoutVars>
      </dgm:prSet>
      <dgm:spPr/>
      <dgm:t>
        <a:bodyPr/>
        <a:lstStyle/>
        <a:p>
          <a:endParaRPr lang="en-US"/>
        </a:p>
      </dgm:t>
    </dgm:pt>
    <dgm:pt modelId="{58BCF78A-53AE-4AB7-BCFF-F83635AD26E9}" type="pres">
      <dgm:prSet presAssocID="{F2F89FA0-3801-450F-BBDA-47E70FABBC8E}" presName="sp" presStyleCnt="0"/>
      <dgm:spPr/>
    </dgm:pt>
    <dgm:pt modelId="{52C887B7-D465-4872-8A59-D28C5F9A845B}" type="pres">
      <dgm:prSet presAssocID="{DB7F628D-0F35-4EA4-BCF8-A11AA8056C49}" presName="composite" presStyleCnt="0"/>
      <dgm:spPr/>
    </dgm:pt>
    <dgm:pt modelId="{736DCCEC-C7D1-4DE1-BD3A-F1EDB15BFA21}" type="pres">
      <dgm:prSet presAssocID="{DB7F628D-0F35-4EA4-BCF8-A11AA8056C49}" presName="parentText" presStyleLbl="alignNode1" presStyleIdx="2" presStyleCnt="6">
        <dgm:presLayoutVars>
          <dgm:chMax val="1"/>
          <dgm:bulletEnabled val="1"/>
        </dgm:presLayoutVars>
      </dgm:prSet>
      <dgm:spPr/>
      <dgm:t>
        <a:bodyPr/>
        <a:lstStyle/>
        <a:p>
          <a:endParaRPr lang="en-US"/>
        </a:p>
      </dgm:t>
    </dgm:pt>
    <dgm:pt modelId="{FB5BD065-7A99-41D4-B763-2BA3096C8F78}" type="pres">
      <dgm:prSet presAssocID="{DB7F628D-0F35-4EA4-BCF8-A11AA8056C49}" presName="descendantText" presStyleLbl="alignAcc1" presStyleIdx="2" presStyleCnt="6">
        <dgm:presLayoutVars>
          <dgm:bulletEnabled val="1"/>
        </dgm:presLayoutVars>
      </dgm:prSet>
      <dgm:spPr/>
      <dgm:t>
        <a:bodyPr/>
        <a:lstStyle/>
        <a:p>
          <a:endParaRPr lang="en-US"/>
        </a:p>
      </dgm:t>
    </dgm:pt>
    <dgm:pt modelId="{5C2933F0-E1C3-440B-8CF6-5F6575E72279}" type="pres">
      <dgm:prSet presAssocID="{364CB555-BFF1-4524-B43E-D9609B33117E}" presName="sp" presStyleCnt="0"/>
      <dgm:spPr/>
    </dgm:pt>
    <dgm:pt modelId="{85191433-0177-497F-B5A5-ADA8EEF9557D}" type="pres">
      <dgm:prSet presAssocID="{9066B5AD-FA84-4AD7-8741-5B807B8CEF6D}" presName="composite" presStyleCnt="0"/>
      <dgm:spPr/>
    </dgm:pt>
    <dgm:pt modelId="{C389A36A-EC8A-4233-BB50-41B4D2A12616}" type="pres">
      <dgm:prSet presAssocID="{9066B5AD-FA84-4AD7-8741-5B807B8CEF6D}" presName="parentText" presStyleLbl="alignNode1" presStyleIdx="3" presStyleCnt="6">
        <dgm:presLayoutVars>
          <dgm:chMax val="1"/>
          <dgm:bulletEnabled val="1"/>
        </dgm:presLayoutVars>
      </dgm:prSet>
      <dgm:spPr/>
      <dgm:t>
        <a:bodyPr/>
        <a:lstStyle/>
        <a:p>
          <a:endParaRPr lang="en-US"/>
        </a:p>
      </dgm:t>
    </dgm:pt>
    <dgm:pt modelId="{CC8C73BF-E04E-400D-86A1-15996D24B300}" type="pres">
      <dgm:prSet presAssocID="{9066B5AD-FA84-4AD7-8741-5B807B8CEF6D}" presName="descendantText" presStyleLbl="alignAcc1" presStyleIdx="3" presStyleCnt="6">
        <dgm:presLayoutVars>
          <dgm:bulletEnabled val="1"/>
        </dgm:presLayoutVars>
      </dgm:prSet>
      <dgm:spPr/>
      <dgm:t>
        <a:bodyPr/>
        <a:lstStyle/>
        <a:p>
          <a:endParaRPr lang="en-US"/>
        </a:p>
      </dgm:t>
    </dgm:pt>
    <dgm:pt modelId="{3651FEAC-A158-45B1-8320-CAE892AA3679}" type="pres">
      <dgm:prSet presAssocID="{0BC0E354-88AF-4674-87E9-7F82263485D8}" presName="sp" presStyleCnt="0"/>
      <dgm:spPr/>
    </dgm:pt>
    <dgm:pt modelId="{AF075E1C-9349-4405-AFC7-7804CDAAB328}" type="pres">
      <dgm:prSet presAssocID="{36A24EB8-E8E0-4BAB-826A-D6782C752D51}" presName="composite" presStyleCnt="0"/>
      <dgm:spPr/>
    </dgm:pt>
    <dgm:pt modelId="{2BDF69F9-6A81-47B6-93E3-DC2338A46DD3}" type="pres">
      <dgm:prSet presAssocID="{36A24EB8-E8E0-4BAB-826A-D6782C752D51}" presName="parentText" presStyleLbl="alignNode1" presStyleIdx="4" presStyleCnt="6">
        <dgm:presLayoutVars>
          <dgm:chMax val="1"/>
          <dgm:bulletEnabled val="1"/>
        </dgm:presLayoutVars>
      </dgm:prSet>
      <dgm:spPr/>
      <dgm:t>
        <a:bodyPr/>
        <a:lstStyle/>
        <a:p>
          <a:endParaRPr lang="en-US"/>
        </a:p>
      </dgm:t>
    </dgm:pt>
    <dgm:pt modelId="{978D24E8-AC34-4BEC-B7CF-3C1D079F3418}" type="pres">
      <dgm:prSet presAssocID="{36A24EB8-E8E0-4BAB-826A-D6782C752D51}" presName="descendantText" presStyleLbl="alignAcc1" presStyleIdx="4" presStyleCnt="6">
        <dgm:presLayoutVars>
          <dgm:bulletEnabled val="1"/>
        </dgm:presLayoutVars>
      </dgm:prSet>
      <dgm:spPr/>
      <dgm:t>
        <a:bodyPr/>
        <a:lstStyle/>
        <a:p>
          <a:endParaRPr lang="en-US"/>
        </a:p>
      </dgm:t>
    </dgm:pt>
    <dgm:pt modelId="{3F416E15-2764-4184-A3B1-F2FF4EE829FC}" type="pres">
      <dgm:prSet presAssocID="{4A82ABD0-D4F0-412E-AAE4-433E3B2877A3}" presName="sp" presStyleCnt="0"/>
      <dgm:spPr/>
    </dgm:pt>
    <dgm:pt modelId="{502BF9AF-3931-4703-A75D-53049925E7A5}" type="pres">
      <dgm:prSet presAssocID="{D54E281B-C18D-4EFA-934F-FE4631258B44}" presName="composite" presStyleCnt="0"/>
      <dgm:spPr/>
    </dgm:pt>
    <dgm:pt modelId="{B35C5215-26BF-4B07-8BB5-B7E1510BC811}" type="pres">
      <dgm:prSet presAssocID="{D54E281B-C18D-4EFA-934F-FE4631258B44}" presName="parentText" presStyleLbl="alignNode1" presStyleIdx="5" presStyleCnt="6">
        <dgm:presLayoutVars>
          <dgm:chMax val="1"/>
          <dgm:bulletEnabled val="1"/>
        </dgm:presLayoutVars>
      </dgm:prSet>
      <dgm:spPr/>
      <dgm:t>
        <a:bodyPr/>
        <a:lstStyle/>
        <a:p>
          <a:endParaRPr lang="en-US"/>
        </a:p>
      </dgm:t>
    </dgm:pt>
    <dgm:pt modelId="{BC8651FA-534B-4BF6-8277-9502B8C7B3D4}" type="pres">
      <dgm:prSet presAssocID="{D54E281B-C18D-4EFA-934F-FE4631258B44}" presName="descendantText" presStyleLbl="alignAcc1" presStyleIdx="5" presStyleCnt="6">
        <dgm:presLayoutVars>
          <dgm:bulletEnabled val="1"/>
        </dgm:presLayoutVars>
      </dgm:prSet>
      <dgm:spPr/>
      <dgm:t>
        <a:bodyPr/>
        <a:lstStyle/>
        <a:p>
          <a:endParaRPr lang="en-US"/>
        </a:p>
      </dgm:t>
    </dgm:pt>
  </dgm:ptLst>
  <dgm:cxnLst>
    <dgm:cxn modelId="{B280AA5A-2072-4026-A8DF-D2E26E54A7E5}" srcId="{872AE4A1-5868-452D-9D60-433145F90F63}" destId="{B8513FB4-AD5B-4077-AE4D-E8DF1139E1CE}" srcOrd="0" destOrd="0" parTransId="{287DD808-ED5F-47FC-A4C1-34B70FF04034}" sibTransId="{605AB9A0-C62B-4C6A-82A5-8B8A8290E6FF}"/>
    <dgm:cxn modelId="{5D4D22E6-8122-4BD0-BCD4-796987CE6E12}" type="presOf" srcId="{61DDA1D6-5E36-4342-A78C-9169D8B661E1}" destId="{3FB626EF-5BCD-4395-936F-5DDDFA52CD24}" srcOrd="0" destOrd="0" presId="urn:microsoft.com/office/officeart/2005/8/layout/chevron2"/>
    <dgm:cxn modelId="{A5C26166-8F5A-4783-9A10-AB2299517951}" type="presOf" srcId="{D8287E25-544B-4FF9-BEC7-BC9ECA0A6420}" destId="{BC8651FA-534B-4BF6-8277-9502B8C7B3D4}" srcOrd="0" destOrd="0" presId="urn:microsoft.com/office/officeart/2005/8/layout/chevron2"/>
    <dgm:cxn modelId="{8C46D468-6153-410D-9BCE-E185C45AEBA5}" srcId="{9066B5AD-FA84-4AD7-8741-5B807B8CEF6D}" destId="{C17C8857-2A8F-4098-88A2-286DE41AA087}" srcOrd="0" destOrd="0" parTransId="{53C51364-1A02-43AF-BFCF-E59063FBBAF6}" sibTransId="{5A938E08-4282-490E-BD5C-33FAF4B2CF29}"/>
    <dgm:cxn modelId="{B1922BF2-58EB-45B3-9FF8-02406EBBF351}" srcId="{872AE4A1-5868-452D-9D60-433145F90F63}" destId="{36A24EB8-E8E0-4BAB-826A-D6782C752D51}" srcOrd="4" destOrd="0" parTransId="{0370E096-6D02-438F-8AC9-32F9E7CDC825}" sibTransId="{4A82ABD0-D4F0-412E-AAE4-433E3B2877A3}"/>
    <dgm:cxn modelId="{5850143C-5296-48E9-B9C8-434A1896A120}" type="presOf" srcId="{033367FF-5800-47B8-BFB0-142A572E4FE3}" destId="{4938D76F-59A3-4571-8B64-CC48345296F1}" srcOrd="0" destOrd="0" presId="urn:microsoft.com/office/officeart/2005/8/layout/chevron2"/>
    <dgm:cxn modelId="{5A5457B0-54AC-43E6-BCE8-6B0E7E487E67}" type="presOf" srcId="{C17C8857-2A8F-4098-88A2-286DE41AA087}" destId="{CC8C73BF-E04E-400D-86A1-15996D24B300}" srcOrd="0" destOrd="0" presId="urn:microsoft.com/office/officeart/2005/8/layout/chevron2"/>
    <dgm:cxn modelId="{39FEC221-9F7E-4C30-B24B-CC6D35FC5787}" type="presOf" srcId="{36A24EB8-E8E0-4BAB-826A-D6782C752D51}" destId="{2BDF69F9-6A81-47B6-93E3-DC2338A46DD3}" srcOrd="0" destOrd="0" presId="urn:microsoft.com/office/officeart/2005/8/layout/chevron2"/>
    <dgm:cxn modelId="{10C25146-19C0-4EA5-A07B-09BC928C123D}" type="presOf" srcId="{DB7F628D-0F35-4EA4-BCF8-A11AA8056C49}" destId="{736DCCEC-C7D1-4DE1-BD3A-F1EDB15BFA21}" srcOrd="0" destOrd="0" presId="urn:microsoft.com/office/officeart/2005/8/layout/chevron2"/>
    <dgm:cxn modelId="{2B46D322-E4A9-45E1-B2B9-54560C249737}" srcId="{872AE4A1-5868-452D-9D60-433145F90F63}" destId="{D54E281B-C18D-4EFA-934F-FE4631258B44}" srcOrd="5" destOrd="0" parTransId="{DB5B4EF1-D170-4040-A790-D22831141E53}" sibTransId="{F130DAE8-910A-4479-8230-4C8ECB1513CB}"/>
    <dgm:cxn modelId="{625D26F4-9C0D-4F24-9BFA-75BC030BAF3A}" srcId="{872AE4A1-5868-452D-9D60-433145F90F63}" destId="{DB7F628D-0F35-4EA4-BCF8-A11AA8056C49}" srcOrd="2" destOrd="0" parTransId="{4A7BEB0A-7E3F-4C89-8AE5-6955C89C03C9}" sibTransId="{364CB555-BFF1-4524-B43E-D9609B33117E}"/>
    <dgm:cxn modelId="{11FAE4D0-114D-43D4-8F28-6BF12DCAD1DA}" type="presOf" srcId="{872AE4A1-5868-452D-9D60-433145F90F63}" destId="{111F9A19-5A13-4C6B-9912-F6452C0C02AE}" srcOrd="0" destOrd="0" presId="urn:microsoft.com/office/officeart/2005/8/layout/chevron2"/>
    <dgm:cxn modelId="{3726EF59-1780-43F5-A2F2-E468206CCBB0}" type="presOf" srcId="{9066B5AD-FA84-4AD7-8741-5B807B8CEF6D}" destId="{C389A36A-EC8A-4233-BB50-41B4D2A12616}" srcOrd="0" destOrd="0" presId="urn:microsoft.com/office/officeart/2005/8/layout/chevron2"/>
    <dgm:cxn modelId="{D3A00ED7-3FB1-41E3-ADA9-1413D9B9EE77}" type="presOf" srcId="{58137315-8F37-49C8-926A-183697AA0F42}" destId="{978D24E8-AC34-4BEC-B7CF-3C1D079F3418}" srcOrd="0" destOrd="0" presId="urn:microsoft.com/office/officeart/2005/8/layout/chevron2"/>
    <dgm:cxn modelId="{8CFE9D68-0399-4677-A53C-652401F7BF8C}" srcId="{D54E281B-C18D-4EFA-934F-FE4631258B44}" destId="{D8287E25-544B-4FF9-BEC7-BC9ECA0A6420}" srcOrd="0" destOrd="0" parTransId="{F3C9867A-C849-4740-B4BA-2848D7A4083B}" sibTransId="{97EA7256-9BB2-4405-8608-CAB08B9B02F0}"/>
    <dgm:cxn modelId="{9DC06290-E95C-45E5-B1C6-95D75795CB48}" srcId="{B8513FB4-AD5B-4077-AE4D-E8DF1139E1CE}" destId="{61DDA1D6-5E36-4342-A78C-9169D8B661E1}" srcOrd="0" destOrd="0" parTransId="{3EA8A245-F4E3-4EFE-9151-0C94377EA3AD}" sibTransId="{58F9D681-4A01-4944-AF54-71D8EE83DD99}"/>
    <dgm:cxn modelId="{D48D10D1-3CDC-4151-AED0-D95B289550E1}" type="presOf" srcId="{51857BEF-4120-4398-B6A7-686A21FE32E3}" destId="{FB5BD065-7A99-41D4-B763-2BA3096C8F78}" srcOrd="0" destOrd="0" presId="urn:microsoft.com/office/officeart/2005/8/layout/chevron2"/>
    <dgm:cxn modelId="{58560A0F-3E50-4D25-B1C4-9C658DFB7EA7}" srcId="{037BB4E2-7574-4B51-A901-D5F0B733426D}" destId="{033367FF-5800-47B8-BFB0-142A572E4FE3}" srcOrd="0" destOrd="0" parTransId="{F7125401-E278-48BD-8A2A-7E0AA1A54CBC}" sibTransId="{16ADADF2-08F8-4393-B772-FB1D0FA7FA92}"/>
    <dgm:cxn modelId="{CBD36776-EC92-47B2-AEA5-FF36907A7E9C}" type="presOf" srcId="{037BB4E2-7574-4B51-A901-D5F0B733426D}" destId="{19E57650-3F16-4DD7-8AA7-F99CEEDB37A0}" srcOrd="0" destOrd="0" presId="urn:microsoft.com/office/officeart/2005/8/layout/chevron2"/>
    <dgm:cxn modelId="{FC500DBF-0C83-415B-B3DD-A17D3E8D6D91}" type="presOf" srcId="{B8513FB4-AD5B-4077-AE4D-E8DF1139E1CE}" destId="{886B998C-FCED-470C-9C0D-3E5F817AFBD8}" srcOrd="0" destOrd="0" presId="urn:microsoft.com/office/officeart/2005/8/layout/chevron2"/>
    <dgm:cxn modelId="{B890EC22-A773-4B7C-BE1E-D3B5C2C412D2}" srcId="{36A24EB8-E8E0-4BAB-826A-D6782C752D51}" destId="{58137315-8F37-49C8-926A-183697AA0F42}" srcOrd="0" destOrd="0" parTransId="{23910FC5-2B36-4B13-8111-CAC51AB44E79}" sibTransId="{100F1AC8-4759-4829-9307-225A000025AF}"/>
    <dgm:cxn modelId="{EEEF0DF2-F6F1-4E46-BE96-D7B41BA84B12}" srcId="{DB7F628D-0F35-4EA4-BCF8-A11AA8056C49}" destId="{51857BEF-4120-4398-B6A7-686A21FE32E3}" srcOrd="0" destOrd="0" parTransId="{58DDAB39-B839-4999-BBD6-E9F4C3D6EBA7}" sibTransId="{8AA83180-4DCD-4CE8-BC4F-0F236D60C511}"/>
    <dgm:cxn modelId="{2262D7BF-FA06-4ACA-97AF-E10EE1AD4B1A}" srcId="{872AE4A1-5868-452D-9D60-433145F90F63}" destId="{9066B5AD-FA84-4AD7-8741-5B807B8CEF6D}" srcOrd="3" destOrd="0" parTransId="{5F226B8C-8C72-4C69-849E-B7C546D3CD27}" sibTransId="{0BC0E354-88AF-4674-87E9-7F82263485D8}"/>
    <dgm:cxn modelId="{F3C382EE-9C7E-4649-8319-FF0FE5D22031}" srcId="{872AE4A1-5868-452D-9D60-433145F90F63}" destId="{037BB4E2-7574-4B51-A901-D5F0B733426D}" srcOrd="1" destOrd="0" parTransId="{8F1EEB70-D39C-4C07-B0D7-C33F2B4D11BA}" sibTransId="{F2F89FA0-3801-450F-BBDA-47E70FABBC8E}"/>
    <dgm:cxn modelId="{F8BD989E-B6E1-41E6-B97C-659C56759AD8}" type="presOf" srcId="{D54E281B-C18D-4EFA-934F-FE4631258B44}" destId="{B35C5215-26BF-4B07-8BB5-B7E1510BC811}" srcOrd="0" destOrd="0" presId="urn:microsoft.com/office/officeart/2005/8/layout/chevron2"/>
    <dgm:cxn modelId="{4176FB21-61FE-43B0-B687-80F18BEED31F}" type="presParOf" srcId="{111F9A19-5A13-4C6B-9912-F6452C0C02AE}" destId="{46223373-389F-4D23-A5F8-748EE49ED234}" srcOrd="0" destOrd="0" presId="urn:microsoft.com/office/officeart/2005/8/layout/chevron2"/>
    <dgm:cxn modelId="{119FD8E5-8807-4FAE-A017-B8DB68407D53}" type="presParOf" srcId="{46223373-389F-4D23-A5F8-748EE49ED234}" destId="{886B998C-FCED-470C-9C0D-3E5F817AFBD8}" srcOrd="0" destOrd="0" presId="urn:microsoft.com/office/officeart/2005/8/layout/chevron2"/>
    <dgm:cxn modelId="{A3277934-1F76-402E-8691-F802DFB8EE5E}" type="presParOf" srcId="{46223373-389F-4D23-A5F8-748EE49ED234}" destId="{3FB626EF-5BCD-4395-936F-5DDDFA52CD24}" srcOrd="1" destOrd="0" presId="urn:microsoft.com/office/officeart/2005/8/layout/chevron2"/>
    <dgm:cxn modelId="{F25F039D-B9DB-4FFD-9C52-DD4210A9E415}" type="presParOf" srcId="{111F9A19-5A13-4C6B-9912-F6452C0C02AE}" destId="{FC22913A-2BF6-41BF-A20A-531E7DC01207}" srcOrd="1" destOrd="0" presId="urn:microsoft.com/office/officeart/2005/8/layout/chevron2"/>
    <dgm:cxn modelId="{E31EE66C-BBA4-48E5-9D5C-C472D18DA6AB}" type="presParOf" srcId="{111F9A19-5A13-4C6B-9912-F6452C0C02AE}" destId="{42E46400-33B6-450A-BC46-DA30F9081AC5}" srcOrd="2" destOrd="0" presId="urn:microsoft.com/office/officeart/2005/8/layout/chevron2"/>
    <dgm:cxn modelId="{7E5EC3EB-D413-4B68-94E0-B569435CB06F}" type="presParOf" srcId="{42E46400-33B6-450A-BC46-DA30F9081AC5}" destId="{19E57650-3F16-4DD7-8AA7-F99CEEDB37A0}" srcOrd="0" destOrd="0" presId="urn:microsoft.com/office/officeart/2005/8/layout/chevron2"/>
    <dgm:cxn modelId="{4F9A1839-1420-4989-A0C3-1A962F27C65D}" type="presParOf" srcId="{42E46400-33B6-450A-BC46-DA30F9081AC5}" destId="{4938D76F-59A3-4571-8B64-CC48345296F1}" srcOrd="1" destOrd="0" presId="urn:microsoft.com/office/officeart/2005/8/layout/chevron2"/>
    <dgm:cxn modelId="{6B0FBE13-CE93-4EA3-9220-05BFA7CE9D64}" type="presParOf" srcId="{111F9A19-5A13-4C6B-9912-F6452C0C02AE}" destId="{58BCF78A-53AE-4AB7-BCFF-F83635AD26E9}" srcOrd="3" destOrd="0" presId="urn:microsoft.com/office/officeart/2005/8/layout/chevron2"/>
    <dgm:cxn modelId="{25C9008D-79F9-41E6-AD3C-E6DC18F5F52C}" type="presParOf" srcId="{111F9A19-5A13-4C6B-9912-F6452C0C02AE}" destId="{52C887B7-D465-4872-8A59-D28C5F9A845B}" srcOrd="4" destOrd="0" presId="urn:microsoft.com/office/officeart/2005/8/layout/chevron2"/>
    <dgm:cxn modelId="{CF257691-6109-4A49-B6C6-91B000A70262}" type="presParOf" srcId="{52C887B7-D465-4872-8A59-D28C5F9A845B}" destId="{736DCCEC-C7D1-4DE1-BD3A-F1EDB15BFA21}" srcOrd="0" destOrd="0" presId="urn:microsoft.com/office/officeart/2005/8/layout/chevron2"/>
    <dgm:cxn modelId="{0D0A6EE5-98AD-4319-B8CB-08423F185CAA}" type="presParOf" srcId="{52C887B7-D465-4872-8A59-D28C5F9A845B}" destId="{FB5BD065-7A99-41D4-B763-2BA3096C8F78}" srcOrd="1" destOrd="0" presId="urn:microsoft.com/office/officeart/2005/8/layout/chevron2"/>
    <dgm:cxn modelId="{79C428F4-9C40-418F-9483-FBFEA30829F8}" type="presParOf" srcId="{111F9A19-5A13-4C6B-9912-F6452C0C02AE}" destId="{5C2933F0-E1C3-440B-8CF6-5F6575E72279}" srcOrd="5" destOrd="0" presId="urn:microsoft.com/office/officeart/2005/8/layout/chevron2"/>
    <dgm:cxn modelId="{416D40FC-1EF5-4F41-BB46-272FE1B39211}" type="presParOf" srcId="{111F9A19-5A13-4C6B-9912-F6452C0C02AE}" destId="{85191433-0177-497F-B5A5-ADA8EEF9557D}" srcOrd="6" destOrd="0" presId="urn:microsoft.com/office/officeart/2005/8/layout/chevron2"/>
    <dgm:cxn modelId="{F993D38D-CAED-4C66-83C1-49959CAAAA23}" type="presParOf" srcId="{85191433-0177-497F-B5A5-ADA8EEF9557D}" destId="{C389A36A-EC8A-4233-BB50-41B4D2A12616}" srcOrd="0" destOrd="0" presId="urn:microsoft.com/office/officeart/2005/8/layout/chevron2"/>
    <dgm:cxn modelId="{EA2FA301-3E90-4E93-A73F-51AA1AD3BDB2}" type="presParOf" srcId="{85191433-0177-497F-B5A5-ADA8EEF9557D}" destId="{CC8C73BF-E04E-400D-86A1-15996D24B300}" srcOrd="1" destOrd="0" presId="urn:microsoft.com/office/officeart/2005/8/layout/chevron2"/>
    <dgm:cxn modelId="{4948C959-547E-4B12-8220-D28D1DB20C4F}" type="presParOf" srcId="{111F9A19-5A13-4C6B-9912-F6452C0C02AE}" destId="{3651FEAC-A158-45B1-8320-CAE892AA3679}" srcOrd="7" destOrd="0" presId="urn:microsoft.com/office/officeart/2005/8/layout/chevron2"/>
    <dgm:cxn modelId="{312860FB-B152-447D-8641-CC69716B6007}" type="presParOf" srcId="{111F9A19-5A13-4C6B-9912-F6452C0C02AE}" destId="{AF075E1C-9349-4405-AFC7-7804CDAAB328}" srcOrd="8" destOrd="0" presId="urn:microsoft.com/office/officeart/2005/8/layout/chevron2"/>
    <dgm:cxn modelId="{496B20E9-389D-44C7-8A45-C163D1DCBEF7}" type="presParOf" srcId="{AF075E1C-9349-4405-AFC7-7804CDAAB328}" destId="{2BDF69F9-6A81-47B6-93E3-DC2338A46DD3}" srcOrd="0" destOrd="0" presId="urn:microsoft.com/office/officeart/2005/8/layout/chevron2"/>
    <dgm:cxn modelId="{7150AF1B-DCED-4333-83DA-BC953FE5F3A3}" type="presParOf" srcId="{AF075E1C-9349-4405-AFC7-7804CDAAB328}" destId="{978D24E8-AC34-4BEC-B7CF-3C1D079F3418}" srcOrd="1" destOrd="0" presId="urn:microsoft.com/office/officeart/2005/8/layout/chevron2"/>
    <dgm:cxn modelId="{41823B14-2358-42D8-BD8C-AAB625DFCC38}" type="presParOf" srcId="{111F9A19-5A13-4C6B-9912-F6452C0C02AE}" destId="{3F416E15-2764-4184-A3B1-F2FF4EE829FC}" srcOrd="9" destOrd="0" presId="urn:microsoft.com/office/officeart/2005/8/layout/chevron2"/>
    <dgm:cxn modelId="{BFDC6BF3-300B-400F-A4E5-1B0AEFFADEB0}" type="presParOf" srcId="{111F9A19-5A13-4C6B-9912-F6452C0C02AE}" destId="{502BF9AF-3931-4703-A75D-53049925E7A5}" srcOrd="10" destOrd="0" presId="urn:microsoft.com/office/officeart/2005/8/layout/chevron2"/>
    <dgm:cxn modelId="{103DA17C-7AD5-43B4-8EBA-9C3CA1C13C81}" type="presParOf" srcId="{502BF9AF-3931-4703-A75D-53049925E7A5}" destId="{B35C5215-26BF-4B07-8BB5-B7E1510BC811}" srcOrd="0" destOrd="0" presId="urn:microsoft.com/office/officeart/2005/8/layout/chevron2"/>
    <dgm:cxn modelId="{20AA7B11-3221-4FC5-BAEF-587FC2B37F9B}" type="presParOf" srcId="{502BF9AF-3931-4703-A75D-53049925E7A5}" destId="{BC8651FA-534B-4BF6-8277-9502B8C7B3D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A22738-4156-4421-B33B-AAD23FD3E03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E10681A-29D9-4121-9F67-B4F6A238210D}">
      <dgm:prSet phldrT="[Text]"/>
      <dgm:spPr/>
      <dgm:t>
        <a:bodyPr/>
        <a:lstStyle/>
        <a:p>
          <a:r>
            <a:rPr lang="en-US" dirty="0" smtClean="0"/>
            <a:t>Diagnose the problem</a:t>
          </a:r>
          <a:endParaRPr lang="en-US" dirty="0"/>
        </a:p>
      </dgm:t>
    </dgm:pt>
    <dgm:pt modelId="{A3C22231-B398-4179-8BCA-D4FCE4B74982}" type="parTrans" cxnId="{5D93B139-5412-48B1-9228-9B71593DA7E2}">
      <dgm:prSet/>
      <dgm:spPr/>
      <dgm:t>
        <a:bodyPr/>
        <a:lstStyle/>
        <a:p>
          <a:endParaRPr lang="en-US"/>
        </a:p>
      </dgm:t>
    </dgm:pt>
    <dgm:pt modelId="{179C4A9E-CF23-4BE5-A26C-492836DCDA95}" type="sibTrans" cxnId="{5D93B139-5412-48B1-9228-9B71593DA7E2}">
      <dgm:prSet/>
      <dgm:spPr/>
      <dgm:t>
        <a:bodyPr/>
        <a:lstStyle/>
        <a:p>
          <a:endParaRPr lang="en-US"/>
        </a:p>
      </dgm:t>
    </dgm:pt>
    <dgm:pt modelId="{B7F4336C-9872-4C97-A222-E634B4E0287A}">
      <dgm:prSet phldrT="[Text]"/>
      <dgm:spPr/>
      <dgm:t>
        <a:bodyPr/>
        <a:lstStyle/>
        <a:p>
          <a:r>
            <a:rPr lang="en-US" dirty="0" smtClean="0"/>
            <a:t>its context</a:t>
          </a:r>
          <a:endParaRPr lang="en-US" dirty="0"/>
        </a:p>
      </dgm:t>
    </dgm:pt>
    <dgm:pt modelId="{4D0F9D54-D6A1-4411-82C9-CA92B67E0172}" type="parTrans" cxnId="{406547E0-F72A-4D4D-918C-AB8009CFB979}">
      <dgm:prSet/>
      <dgm:spPr/>
      <dgm:t>
        <a:bodyPr/>
        <a:lstStyle/>
        <a:p>
          <a:endParaRPr lang="en-US"/>
        </a:p>
      </dgm:t>
    </dgm:pt>
    <dgm:pt modelId="{917AC206-8437-4105-98BB-DBEB4606A4BA}" type="sibTrans" cxnId="{406547E0-F72A-4D4D-918C-AB8009CFB979}">
      <dgm:prSet/>
      <dgm:spPr/>
      <dgm:t>
        <a:bodyPr/>
        <a:lstStyle/>
        <a:p>
          <a:endParaRPr lang="en-US"/>
        </a:p>
      </dgm:t>
    </dgm:pt>
    <dgm:pt modelId="{72467740-A338-4E2D-B633-507D9E5B5204}">
      <dgm:prSet phldrT="[Text]"/>
      <dgm:spPr/>
      <dgm:t>
        <a:bodyPr/>
        <a:lstStyle/>
        <a:p>
          <a:r>
            <a:rPr lang="en-US" dirty="0" smtClean="0"/>
            <a:t>its background</a:t>
          </a:r>
          <a:endParaRPr lang="en-US" dirty="0"/>
        </a:p>
      </dgm:t>
    </dgm:pt>
    <dgm:pt modelId="{CB8A0306-8C71-43FE-BB6D-9C84B6E05663}" type="parTrans" cxnId="{2B78274B-AAF9-46B9-9F52-973EA4DFD1B8}">
      <dgm:prSet/>
      <dgm:spPr/>
      <dgm:t>
        <a:bodyPr/>
        <a:lstStyle/>
        <a:p>
          <a:endParaRPr lang="en-US"/>
        </a:p>
      </dgm:t>
    </dgm:pt>
    <dgm:pt modelId="{23A36664-BC9A-4BD6-8314-D93A5B17B99F}" type="sibTrans" cxnId="{2B78274B-AAF9-46B9-9F52-973EA4DFD1B8}">
      <dgm:prSet/>
      <dgm:spPr/>
      <dgm:t>
        <a:bodyPr/>
        <a:lstStyle/>
        <a:p>
          <a:endParaRPr lang="en-US"/>
        </a:p>
      </dgm:t>
    </dgm:pt>
    <dgm:pt modelId="{8849DE5F-E6A7-4B15-8B83-943419297DB3}">
      <dgm:prSet phldrT="[Text]"/>
      <dgm:spPr/>
      <dgm:t>
        <a:bodyPr/>
        <a:lstStyle/>
        <a:p>
          <a:r>
            <a:rPr lang="en-US" dirty="0" smtClean="0"/>
            <a:t>its symptoms</a:t>
          </a:r>
          <a:endParaRPr lang="en-US" dirty="0"/>
        </a:p>
      </dgm:t>
    </dgm:pt>
    <dgm:pt modelId="{89207098-C8E8-4125-920E-F65A8FECFB3A}" type="parTrans" cxnId="{C780EFC6-D119-45E1-9208-CDB50AA896B3}">
      <dgm:prSet/>
      <dgm:spPr/>
      <dgm:t>
        <a:bodyPr/>
        <a:lstStyle/>
        <a:p>
          <a:endParaRPr lang="en-US"/>
        </a:p>
      </dgm:t>
    </dgm:pt>
    <dgm:pt modelId="{9C1038D1-F122-46DA-B0D0-204AE1DFD06B}" type="sibTrans" cxnId="{C780EFC6-D119-45E1-9208-CDB50AA896B3}">
      <dgm:prSet/>
      <dgm:spPr/>
      <dgm:t>
        <a:bodyPr/>
        <a:lstStyle/>
        <a:p>
          <a:endParaRPr lang="en-US"/>
        </a:p>
      </dgm:t>
    </dgm:pt>
    <dgm:pt modelId="{D3603A6E-7F81-45AB-8807-81D496DA12BD}" type="pres">
      <dgm:prSet presAssocID="{C3A22738-4156-4421-B33B-AAD23FD3E039}" presName="Name0" presStyleCnt="0">
        <dgm:presLayoutVars>
          <dgm:dir/>
          <dgm:animLvl val="lvl"/>
          <dgm:resizeHandles/>
        </dgm:presLayoutVars>
      </dgm:prSet>
      <dgm:spPr/>
      <dgm:t>
        <a:bodyPr/>
        <a:lstStyle/>
        <a:p>
          <a:endParaRPr lang="en-US"/>
        </a:p>
      </dgm:t>
    </dgm:pt>
    <dgm:pt modelId="{2EAFD673-B3AC-47E4-BC37-4BE854598DF7}" type="pres">
      <dgm:prSet presAssocID="{6E10681A-29D9-4121-9F67-B4F6A238210D}" presName="linNode" presStyleCnt="0"/>
      <dgm:spPr/>
    </dgm:pt>
    <dgm:pt modelId="{664A65EA-57F9-44CA-AEA2-378BAED36FA4}" type="pres">
      <dgm:prSet presAssocID="{6E10681A-29D9-4121-9F67-B4F6A238210D}" presName="parentShp" presStyleLbl="node1" presStyleIdx="0" presStyleCnt="1" custScaleX="63124" custLinFactNeighborX="-469">
        <dgm:presLayoutVars>
          <dgm:bulletEnabled val="1"/>
        </dgm:presLayoutVars>
      </dgm:prSet>
      <dgm:spPr/>
      <dgm:t>
        <a:bodyPr/>
        <a:lstStyle/>
        <a:p>
          <a:endParaRPr lang="en-US"/>
        </a:p>
      </dgm:t>
    </dgm:pt>
    <dgm:pt modelId="{9FD00758-9C12-46AB-BEDE-B208A83D2FE2}" type="pres">
      <dgm:prSet presAssocID="{6E10681A-29D9-4121-9F67-B4F6A238210D}" presName="childShp" presStyleLbl="bgAccFollowNode1" presStyleIdx="0" presStyleCnt="1" custScaleX="72397">
        <dgm:presLayoutVars>
          <dgm:bulletEnabled val="1"/>
        </dgm:presLayoutVars>
      </dgm:prSet>
      <dgm:spPr/>
      <dgm:t>
        <a:bodyPr/>
        <a:lstStyle/>
        <a:p>
          <a:endParaRPr lang="en-US"/>
        </a:p>
      </dgm:t>
    </dgm:pt>
  </dgm:ptLst>
  <dgm:cxnLst>
    <dgm:cxn modelId="{9871A992-F998-494D-9D7A-7A9759C869FC}" type="presOf" srcId="{B7F4336C-9872-4C97-A222-E634B4E0287A}" destId="{9FD00758-9C12-46AB-BEDE-B208A83D2FE2}" srcOrd="0" destOrd="0" presId="urn:microsoft.com/office/officeart/2005/8/layout/vList6"/>
    <dgm:cxn modelId="{3DCC54A7-F7D4-4B4D-8F5D-AE5F5C8F12E4}" type="presOf" srcId="{8849DE5F-E6A7-4B15-8B83-943419297DB3}" destId="{9FD00758-9C12-46AB-BEDE-B208A83D2FE2}" srcOrd="0" destOrd="2" presId="urn:microsoft.com/office/officeart/2005/8/layout/vList6"/>
    <dgm:cxn modelId="{C780EFC6-D119-45E1-9208-CDB50AA896B3}" srcId="{6E10681A-29D9-4121-9F67-B4F6A238210D}" destId="{8849DE5F-E6A7-4B15-8B83-943419297DB3}" srcOrd="2" destOrd="0" parTransId="{89207098-C8E8-4125-920E-F65A8FECFB3A}" sibTransId="{9C1038D1-F122-46DA-B0D0-204AE1DFD06B}"/>
    <dgm:cxn modelId="{5D93B139-5412-48B1-9228-9B71593DA7E2}" srcId="{C3A22738-4156-4421-B33B-AAD23FD3E039}" destId="{6E10681A-29D9-4121-9F67-B4F6A238210D}" srcOrd="0" destOrd="0" parTransId="{A3C22231-B398-4179-8BCA-D4FCE4B74982}" sibTransId="{179C4A9E-CF23-4BE5-A26C-492836DCDA95}"/>
    <dgm:cxn modelId="{F7108BCF-E65F-4DE5-92BB-1D9B5A825613}" type="presOf" srcId="{72467740-A338-4E2D-B633-507D9E5B5204}" destId="{9FD00758-9C12-46AB-BEDE-B208A83D2FE2}" srcOrd="0" destOrd="1" presId="urn:microsoft.com/office/officeart/2005/8/layout/vList6"/>
    <dgm:cxn modelId="{894E9081-4D90-4B88-B52B-BCE9EA2317BF}" type="presOf" srcId="{6E10681A-29D9-4121-9F67-B4F6A238210D}" destId="{664A65EA-57F9-44CA-AEA2-378BAED36FA4}" srcOrd="0" destOrd="0" presId="urn:microsoft.com/office/officeart/2005/8/layout/vList6"/>
    <dgm:cxn modelId="{406547E0-F72A-4D4D-918C-AB8009CFB979}" srcId="{6E10681A-29D9-4121-9F67-B4F6A238210D}" destId="{B7F4336C-9872-4C97-A222-E634B4E0287A}" srcOrd="0" destOrd="0" parTransId="{4D0F9D54-D6A1-4411-82C9-CA92B67E0172}" sibTransId="{917AC206-8437-4105-98BB-DBEB4606A4BA}"/>
    <dgm:cxn modelId="{83360178-3D4D-46E6-B0FC-902FA0924D8A}" type="presOf" srcId="{C3A22738-4156-4421-B33B-AAD23FD3E039}" destId="{D3603A6E-7F81-45AB-8807-81D496DA12BD}" srcOrd="0" destOrd="0" presId="urn:microsoft.com/office/officeart/2005/8/layout/vList6"/>
    <dgm:cxn modelId="{2B78274B-AAF9-46B9-9F52-973EA4DFD1B8}" srcId="{6E10681A-29D9-4121-9F67-B4F6A238210D}" destId="{72467740-A338-4E2D-B633-507D9E5B5204}" srcOrd="1" destOrd="0" parTransId="{CB8A0306-8C71-43FE-BB6D-9C84B6E05663}" sibTransId="{23A36664-BC9A-4BD6-8314-D93A5B17B99F}"/>
    <dgm:cxn modelId="{3469024E-0927-4FE8-8BAC-66396CC3A1D5}" type="presParOf" srcId="{D3603A6E-7F81-45AB-8807-81D496DA12BD}" destId="{2EAFD673-B3AC-47E4-BC37-4BE854598DF7}" srcOrd="0" destOrd="0" presId="urn:microsoft.com/office/officeart/2005/8/layout/vList6"/>
    <dgm:cxn modelId="{7EC0EF7B-DBC8-44C7-B6EB-DD8DE37C9613}" type="presParOf" srcId="{2EAFD673-B3AC-47E4-BC37-4BE854598DF7}" destId="{664A65EA-57F9-44CA-AEA2-378BAED36FA4}" srcOrd="0" destOrd="0" presId="urn:microsoft.com/office/officeart/2005/8/layout/vList6"/>
    <dgm:cxn modelId="{05211F24-363D-4B16-9142-C9BBAE4F5ECE}" type="presParOf" srcId="{2EAFD673-B3AC-47E4-BC37-4BE854598DF7}" destId="{9FD00758-9C12-46AB-BEDE-B208A83D2FE2}"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A22738-4156-4421-B33B-AAD23FD3E03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E10681A-29D9-4121-9F67-B4F6A238210D}">
      <dgm:prSet phldrT="[Text]"/>
      <dgm:spPr/>
      <dgm:t>
        <a:bodyPr/>
        <a:lstStyle/>
        <a:p>
          <a:r>
            <a:rPr lang="en-US" dirty="0" smtClean="0"/>
            <a:t>3. Develop Alternative Solutions</a:t>
          </a:r>
          <a:endParaRPr lang="en-US" dirty="0"/>
        </a:p>
      </dgm:t>
    </dgm:pt>
    <dgm:pt modelId="{A3C22231-B398-4179-8BCA-D4FCE4B74982}" type="parTrans" cxnId="{5D93B139-5412-48B1-9228-9B71593DA7E2}">
      <dgm:prSet/>
      <dgm:spPr/>
      <dgm:t>
        <a:bodyPr/>
        <a:lstStyle/>
        <a:p>
          <a:endParaRPr lang="en-US"/>
        </a:p>
      </dgm:t>
    </dgm:pt>
    <dgm:pt modelId="{179C4A9E-CF23-4BE5-A26C-492836DCDA95}" type="sibTrans" cxnId="{5D93B139-5412-48B1-9228-9B71593DA7E2}">
      <dgm:prSet/>
      <dgm:spPr/>
      <dgm:t>
        <a:bodyPr/>
        <a:lstStyle/>
        <a:p>
          <a:endParaRPr lang="en-US"/>
        </a:p>
      </dgm:t>
    </dgm:pt>
    <dgm:pt modelId="{B7F4336C-9872-4C97-A222-E634B4E0287A}">
      <dgm:prSet phldrT="[Text]"/>
      <dgm:spPr/>
      <dgm:t>
        <a:bodyPr/>
        <a:lstStyle/>
        <a:p>
          <a:r>
            <a:rPr lang="en-US" dirty="0" smtClean="0"/>
            <a:t>Generate as many solutions to problem as possible</a:t>
          </a:r>
          <a:endParaRPr lang="en-US" dirty="0"/>
        </a:p>
      </dgm:t>
    </dgm:pt>
    <dgm:pt modelId="{4D0F9D54-D6A1-4411-82C9-CA92B67E0172}" type="parTrans" cxnId="{406547E0-F72A-4D4D-918C-AB8009CFB979}">
      <dgm:prSet/>
      <dgm:spPr/>
      <dgm:t>
        <a:bodyPr/>
        <a:lstStyle/>
        <a:p>
          <a:endParaRPr lang="en-US"/>
        </a:p>
      </dgm:t>
    </dgm:pt>
    <dgm:pt modelId="{917AC206-8437-4105-98BB-DBEB4606A4BA}" type="sibTrans" cxnId="{406547E0-F72A-4D4D-918C-AB8009CFB979}">
      <dgm:prSet/>
      <dgm:spPr/>
      <dgm:t>
        <a:bodyPr/>
        <a:lstStyle/>
        <a:p>
          <a:endParaRPr lang="en-US"/>
        </a:p>
      </dgm:t>
    </dgm:pt>
    <dgm:pt modelId="{72467740-A338-4E2D-B633-507D9E5B5204}">
      <dgm:prSet phldrT="[Text]"/>
      <dgm:spPr/>
      <dgm:t>
        <a:bodyPr/>
        <a:lstStyle/>
        <a:p>
          <a:r>
            <a:rPr lang="en-US" dirty="0" smtClean="0"/>
            <a:t>Assess how each solution relates to root causes &amp; symptoms</a:t>
          </a:r>
          <a:endParaRPr lang="en-US" dirty="0"/>
        </a:p>
      </dgm:t>
    </dgm:pt>
    <dgm:pt modelId="{CB8A0306-8C71-43FE-BB6D-9C84B6E05663}" type="parTrans" cxnId="{2B78274B-AAF9-46B9-9F52-973EA4DFD1B8}">
      <dgm:prSet/>
      <dgm:spPr/>
      <dgm:t>
        <a:bodyPr/>
        <a:lstStyle/>
        <a:p>
          <a:endParaRPr lang="en-US"/>
        </a:p>
      </dgm:t>
    </dgm:pt>
    <dgm:pt modelId="{23A36664-BC9A-4BD6-8314-D93A5B17B99F}" type="sibTrans" cxnId="{2B78274B-AAF9-46B9-9F52-973EA4DFD1B8}">
      <dgm:prSet/>
      <dgm:spPr/>
      <dgm:t>
        <a:bodyPr/>
        <a:lstStyle/>
        <a:p>
          <a:endParaRPr lang="en-US"/>
        </a:p>
      </dgm:t>
    </dgm:pt>
    <dgm:pt modelId="{8849DE5F-E6A7-4B15-8B83-943419297DB3}">
      <dgm:prSet phldrT="[Text]"/>
      <dgm:spPr/>
      <dgm:t>
        <a:bodyPr/>
        <a:lstStyle/>
        <a:p>
          <a:r>
            <a:rPr lang="en-US" dirty="0" smtClean="0"/>
            <a:t>Decide if one solution or combining of several solutions is best</a:t>
          </a:r>
          <a:endParaRPr lang="en-US" dirty="0"/>
        </a:p>
      </dgm:t>
    </dgm:pt>
    <dgm:pt modelId="{89207098-C8E8-4125-920E-F65A8FECFB3A}" type="parTrans" cxnId="{C780EFC6-D119-45E1-9208-CDB50AA896B3}">
      <dgm:prSet/>
      <dgm:spPr/>
      <dgm:t>
        <a:bodyPr/>
        <a:lstStyle/>
        <a:p>
          <a:endParaRPr lang="en-US"/>
        </a:p>
      </dgm:t>
    </dgm:pt>
    <dgm:pt modelId="{9C1038D1-F122-46DA-B0D0-204AE1DFD06B}" type="sibTrans" cxnId="{C780EFC6-D119-45E1-9208-CDB50AA896B3}">
      <dgm:prSet/>
      <dgm:spPr/>
      <dgm:t>
        <a:bodyPr/>
        <a:lstStyle/>
        <a:p>
          <a:endParaRPr lang="en-US"/>
        </a:p>
      </dgm:t>
    </dgm:pt>
    <dgm:pt modelId="{D06941C7-CD3B-46C0-BF3A-F2CA8C6CBAF6}" type="pres">
      <dgm:prSet presAssocID="{C3A22738-4156-4421-B33B-AAD23FD3E039}" presName="vert0" presStyleCnt="0">
        <dgm:presLayoutVars>
          <dgm:dir/>
          <dgm:animOne val="branch"/>
          <dgm:animLvl val="lvl"/>
        </dgm:presLayoutVars>
      </dgm:prSet>
      <dgm:spPr/>
      <dgm:t>
        <a:bodyPr/>
        <a:lstStyle/>
        <a:p>
          <a:endParaRPr lang="en-US"/>
        </a:p>
      </dgm:t>
    </dgm:pt>
    <dgm:pt modelId="{01A137E2-C14E-426A-9E30-3B5FD3AAD80C}" type="pres">
      <dgm:prSet presAssocID="{6E10681A-29D9-4121-9F67-B4F6A238210D}" presName="thickLine" presStyleLbl="alignNode1" presStyleIdx="0" presStyleCnt="1"/>
      <dgm:spPr/>
    </dgm:pt>
    <dgm:pt modelId="{537FE34E-DC73-4AA7-813A-9C3F8745A83C}" type="pres">
      <dgm:prSet presAssocID="{6E10681A-29D9-4121-9F67-B4F6A238210D}" presName="horz1" presStyleCnt="0"/>
      <dgm:spPr/>
    </dgm:pt>
    <dgm:pt modelId="{10081794-5288-4EAC-A79D-78457FF2661E}" type="pres">
      <dgm:prSet presAssocID="{6E10681A-29D9-4121-9F67-B4F6A238210D}" presName="tx1" presStyleLbl="revTx" presStyleIdx="0" presStyleCnt="4"/>
      <dgm:spPr/>
      <dgm:t>
        <a:bodyPr/>
        <a:lstStyle/>
        <a:p>
          <a:endParaRPr lang="en-US"/>
        </a:p>
      </dgm:t>
    </dgm:pt>
    <dgm:pt modelId="{B559C0B1-8AB0-429C-97BF-AAFFCB399346}" type="pres">
      <dgm:prSet presAssocID="{6E10681A-29D9-4121-9F67-B4F6A238210D}" presName="vert1" presStyleCnt="0"/>
      <dgm:spPr/>
    </dgm:pt>
    <dgm:pt modelId="{6B50CEB6-5EB7-4A8B-8316-6B095D880A0F}" type="pres">
      <dgm:prSet presAssocID="{B7F4336C-9872-4C97-A222-E634B4E0287A}" presName="vertSpace2a" presStyleCnt="0"/>
      <dgm:spPr/>
    </dgm:pt>
    <dgm:pt modelId="{E01F8BE2-B236-40A3-A658-A13FD5B1CF61}" type="pres">
      <dgm:prSet presAssocID="{B7F4336C-9872-4C97-A222-E634B4E0287A}" presName="horz2" presStyleCnt="0"/>
      <dgm:spPr/>
    </dgm:pt>
    <dgm:pt modelId="{A1413938-3718-4ABE-B79C-23946A3FC31C}" type="pres">
      <dgm:prSet presAssocID="{B7F4336C-9872-4C97-A222-E634B4E0287A}" presName="horzSpace2" presStyleCnt="0"/>
      <dgm:spPr/>
    </dgm:pt>
    <dgm:pt modelId="{E942DB6D-9726-4938-A3CC-EA025E0AF5CC}" type="pres">
      <dgm:prSet presAssocID="{B7F4336C-9872-4C97-A222-E634B4E0287A}" presName="tx2" presStyleLbl="revTx" presStyleIdx="1" presStyleCnt="4"/>
      <dgm:spPr/>
      <dgm:t>
        <a:bodyPr/>
        <a:lstStyle/>
        <a:p>
          <a:endParaRPr lang="en-US"/>
        </a:p>
      </dgm:t>
    </dgm:pt>
    <dgm:pt modelId="{697ECF7F-7C55-46DD-8778-A1E899B398A6}" type="pres">
      <dgm:prSet presAssocID="{B7F4336C-9872-4C97-A222-E634B4E0287A}" presName="vert2" presStyleCnt="0"/>
      <dgm:spPr/>
    </dgm:pt>
    <dgm:pt modelId="{C833F36C-C452-4178-B534-5ECED5F6D9BE}" type="pres">
      <dgm:prSet presAssocID="{B7F4336C-9872-4C97-A222-E634B4E0287A}" presName="thinLine2b" presStyleLbl="callout" presStyleIdx="0" presStyleCnt="3"/>
      <dgm:spPr/>
    </dgm:pt>
    <dgm:pt modelId="{D765AF80-D5B3-4236-957D-E2B0C9C67473}" type="pres">
      <dgm:prSet presAssocID="{B7F4336C-9872-4C97-A222-E634B4E0287A}" presName="vertSpace2b" presStyleCnt="0"/>
      <dgm:spPr/>
    </dgm:pt>
    <dgm:pt modelId="{20F9D80E-46F2-4E25-97DC-2BA185CB68A5}" type="pres">
      <dgm:prSet presAssocID="{72467740-A338-4E2D-B633-507D9E5B5204}" presName="horz2" presStyleCnt="0"/>
      <dgm:spPr/>
    </dgm:pt>
    <dgm:pt modelId="{0541FD5C-E6AE-4FFD-AA03-205F37171C7E}" type="pres">
      <dgm:prSet presAssocID="{72467740-A338-4E2D-B633-507D9E5B5204}" presName="horzSpace2" presStyleCnt="0"/>
      <dgm:spPr/>
    </dgm:pt>
    <dgm:pt modelId="{816593B5-3712-454C-B52C-82D169B18081}" type="pres">
      <dgm:prSet presAssocID="{72467740-A338-4E2D-B633-507D9E5B5204}" presName="tx2" presStyleLbl="revTx" presStyleIdx="2" presStyleCnt="4"/>
      <dgm:spPr/>
      <dgm:t>
        <a:bodyPr/>
        <a:lstStyle/>
        <a:p>
          <a:endParaRPr lang="en-US"/>
        </a:p>
      </dgm:t>
    </dgm:pt>
    <dgm:pt modelId="{FF8FF23E-F330-4240-9DC4-A53AA4907CB7}" type="pres">
      <dgm:prSet presAssocID="{72467740-A338-4E2D-B633-507D9E5B5204}" presName="vert2" presStyleCnt="0"/>
      <dgm:spPr/>
    </dgm:pt>
    <dgm:pt modelId="{E4D0F6B6-13B0-4EC9-955D-D6B075D0F9FE}" type="pres">
      <dgm:prSet presAssocID="{72467740-A338-4E2D-B633-507D9E5B5204}" presName="thinLine2b" presStyleLbl="callout" presStyleIdx="1" presStyleCnt="3"/>
      <dgm:spPr/>
    </dgm:pt>
    <dgm:pt modelId="{E91CC357-D0EC-45C5-A725-1A038D7AE42E}" type="pres">
      <dgm:prSet presAssocID="{72467740-A338-4E2D-B633-507D9E5B5204}" presName="vertSpace2b" presStyleCnt="0"/>
      <dgm:spPr/>
    </dgm:pt>
    <dgm:pt modelId="{AF0EBFDB-CA56-454F-8379-FAD01A888398}" type="pres">
      <dgm:prSet presAssocID="{8849DE5F-E6A7-4B15-8B83-943419297DB3}" presName="horz2" presStyleCnt="0"/>
      <dgm:spPr/>
    </dgm:pt>
    <dgm:pt modelId="{28B91F1A-6AD5-495A-B08D-D351246C9C30}" type="pres">
      <dgm:prSet presAssocID="{8849DE5F-E6A7-4B15-8B83-943419297DB3}" presName="horzSpace2" presStyleCnt="0"/>
      <dgm:spPr/>
    </dgm:pt>
    <dgm:pt modelId="{FA956A2C-3861-4867-817C-46EB0D0F4B6C}" type="pres">
      <dgm:prSet presAssocID="{8849DE5F-E6A7-4B15-8B83-943419297DB3}" presName="tx2" presStyleLbl="revTx" presStyleIdx="3" presStyleCnt="4"/>
      <dgm:spPr/>
      <dgm:t>
        <a:bodyPr/>
        <a:lstStyle/>
        <a:p>
          <a:endParaRPr lang="en-US"/>
        </a:p>
      </dgm:t>
    </dgm:pt>
    <dgm:pt modelId="{B9A87D52-2DD0-47B2-B115-2BDE4600AE88}" type="pres">
      <dgm:prSet presAssocID="{8849DE5F-E6A7-4B15-8B83-943419297DB3}" presName="vert2" presStyleCnt="0"/>
      <dgm:spPr/>
    </dgm:pt>
    <dgm:pt modelId="{7E5B646C-17C8-4555-86C6-411A52B5B60D}" type="pres">
      <dgm:prSet presAssocID="{8849DE5F-E6A7-4B15-8B83-943419297DB3}" presName="thinLine2b" presStyleLbl="callout" presStyleIdx="2" presStyleCnt="3"/>
      <dgm:spPr/>
    </dgm:pt>
    <dgm:pt modelId="{613E4135-3E9F-40B8-88AD-E2C466501FFA}" type="pres">
      <dgm:prSet presAssocID="{8849DE5F-E6A7-4B15-8B83-943419297DB3}" presName="vertSpace2b" presStyleCnt="0"/>
      <dgm:spPr/>
    </dgm:pt>
  </dgm:ptLst>
  <dgm:cxnLst>
    <dgm:cxn modelId="{2B78274B-AAF9-46B9-9F52-973EA4DFD1B8}" srcId="{6E10681A-29D9-4121-9F67-B4F6A238210D}" destId="{72467740-A338-4E2D-B633-507D9E5B5204}" srcOrd="1" destOrd="0" parTransId="{CB8A0306-8C71-43FE-BB6D-9C84B6E05663}" sibTransId="{23A36664-BC9A-4BD6-8314-D93A5B17B99F}"/>
    <dgm:cxn modelId="{0E5AC81D-8AB3-4EFB-8CB1-371740063484}" type="presOf" srcId="{8849DE5F-E6A7-4B15-8B83-943419297DB3}" destId="{FA956A2C-3861-4867-817C-46EB0D0F4B6C}" srcOrd="0" destOrd="0" presId="urn:microsoft.com/office/officeart/2008/layout/LinedList"/>
    <dgm:cxn modelId="{C780EFC6-D119-45E1-9208-CDB50AA896B3}" srcId="{6E10681A-29D9-4121-9F67-B4F6A238210D}" destId="{8849DE5F-E6A7-4B15-8B83-943419297DB3}" srcOrd="2" destOrd="0" parTransId="{89207098-C8E8-4125-920E-F65A8FECFB3A}" sibTransId="{9C1038D1-F122-46DA-B0D0-204AE1DFD06B}"/>
    <dgm:cxn modelId="{406547E0-F72A-4D4D-918C-AB8009CFB979}" srcId="{6E10681A-29D9-4121-9F67-B4F6A238210D}" destId="{B7F4336C-9872-4C97-A222-E634B4E0287A}" srcOrd="0" destOrd="0" parTransId="{4D0F9D54-D6A1-4411-82C9-CA92B67E0172}" sibTransId="{917AC206-8437-4105-98BB-DBEB4606A4BA}"/>
    <dgm:cxn modelId="{5D93B139-5412-48B1-9228-9B71593DA7E2}" srcId="{C3A22738-4156-4421-B33B-AAD23FD3E039}" destId="{6E10681A-29D9-4121-9F67-B4F6A238210D}" srcOrd="0" destOrd="0" parTransId="{A3C22231-B398-4179-8BCA-D4FCE4B74982}" sibTransId="{179C4A9E-CF23-4BE5-A26C-492836DCDA95}"/>
    <dgm:cxn modelId="{FD122C52-7491-4A0D-BB83-5013E6C54D50}" type="presOf" srcId="{C3A22738-4156-4421-B33B-AAD23FD3E039}" destId="{D06941C7-CD3B-46C0-BF3A-F2CA8C6CBAF6}" srcOrd="0" destOrd="0" presId="urn:microsoft.com/office/officeart/2008/layout/LinedList"/>
    <dgm:cxn modelId="{BF5608C0-F45A-4001-B6CB-47D9617CF1AA}" type="presOf" srcId="{B7F4336C-9872-4C97-A222-E634B4E0287A}" destId="{E942DB6D-9726-4938-A3CC-EA025E0AF5CC}" srcOrd="0" destOrd="0" presId="urn:microsoft.com/office/officeart/2008/layout/LinedList"/>
    <dgm:cxn modelId="{449E93E7-7C0F-42A3-837E-7B0C23FA1287}" type="presOf" srcId="{72467740-A338-4E2D-B633-507D9E5B5204}" destId="{816593B5-3712-454C-B52C-82D169B18081}" srcOrd="0" destOrd="0" presId="urn:microsoft.com/office/officeart/2008/layout/LinedList"/>
    <dgm:cxn modelId="{B04C311A-2CC5-44F8-9435-9CD9BF76B4FE}" type="presOf" srcId="{6E10681A-29D9-4121-9F67-B4F6A238210D}" destId="{10081794-5288-4EAC-A79D-78457FF2661E}" srcOrd="0" destOrd="0" presId="urn:microsoft.com/office/officeart/2008/layout/LinedList"/>
    <dgm:cxn modelId="{7EEBE51E-16E4-477F-96BE-79C69FA59CEC}" type="presParOf" srcId="{D06941C7-CD3B-46C0-BF3A-F2CA8C6CBAF6}" destId="{01A137E2-C14E-426A-9E30-3B5FD3AAD80C}" srcOrd="0" destOrd="0" presId="urn:microsoft.com/office/officeart/2008/layout/LinedList"/>
    <dgm:cxn modelId="{CD7CB88D-37C8-46DE-B0E8-0A455E0CCE29}" type="presParOf" srcId="{D06941C7-CD3B-46C0-BF3A-F2CA8C6CBAF6}" destId="{537FE34E-DC73-4AA7-813A-9C3F8745A83C}" srcOrd="1" destOrd="0" presId="urn:microsoft.com/office/officeart/2008/layout/LinedList"/>
    <dgm:cxn modelId="{8C13E52E-EDFA-418F-967F-8CF1CCD7ED6B}" type="presParOf" srcId="{537FE34E-DC73-4AA7-813A-9C3F8745A83C}" destId="{10081794-5288-4EAC-A79D-78457FF2661E}" srcOrd="0" destOrd="0" presId="urn:microsoft.com/office/officeart/2008/layout/LinedList"/>
    <dgm:cxn modelId="{74236B02-CD14-491D-AFFC-B980E83D2DAC}" type="presParOf" srcId="{537FE34E-DC73-4AA7-813A-9C3F8745A83C}" destId="{B559C0B1-8AB0-429C-97BF-AAFFCB399346}" srcOrd="1" destOrd="0" presId="urn:microsoft.com/office/officeart/2008/layout/LinedList"/>
    <dgm:cxn modelId="{36E03F3C-10C6-4805-8E2C-EE605E554B41}" type="presParOf" srcId="{B559C0B1-8AB0-429C-97BF-AAFFCB399346}" destId="{6B50CEB6-5EB7-4A8B-8316-6B095D880A0F}" srcOrd="0" destOrd="0" presId="urn:microsoft.com/office/officeart/2008/layout/LinedList"/>
    <dgm:cxn modelId="{0563A28E-D334-4760-96AF-315D781A7E7B}" type="presParOf" srcId="{B559C0B1-8AB0-429C-97BF-AAFFCB399346}" destId="{E01F8BE2-B236-40A3-A658-A13FD5B1CF61}" srcOrd="1" destOrd="0" presId="urn:microsoft.com/office/officeart/2008/layout/LinedList"/>
    <dgm:cxn modelId="{EE387B9A-CE90-4C71-9F6A-5867A96B8998}" type="presParOf" srcId="{E01F8BE2-B236-40A3-A658-A13FD5B1CF61}" destId="{A1413938-3718-4ABE-B79C-23946A3FC31C}" srcOrd="0" destOrd="0" presId="urn:microsoft.com/office/officeart/2008/layout/LinedList"/>
    <dgm:cxn modelId="{B3B7EF80-955B-48DD-B115-E9797D4FB650}" type="presParOf" srcId="{E01F8BE2-B236-40A3-A658-A13FD5B1CF61}" destId="{E942DB6D-9726-4938-A3CC-EA025E0AF5CC}" srcOrd="1" destOrd="0" presId="urn:microsoft.com/office/officeart/2008/layout/LinedList"/>
    <dgm:cxn modelId="{203BE3EF-0FA7-4391-91E4-265FE10FB316}" type="presParOf" srcId="{E01F8BE2-B236-40A3-A658-A13FD5B1CF61}" destId="{697ECF7F-7C55-46DD-8778-A1E899B398A6}" srcOrd="2" destOrd="0" presId="urn:microsoft.com/office/officeart/2008/layout/LinedList"/>
    <dgm:cxn modelId="{1BCD9372-BFCC-48C0-A132-0EF2E7FBA3B1}" type="presParOf" srcId="{B559C0B1-8AB0-429C-97BF-AAFFCB399346}" destId="{C833F36C-C452-4178-B534-5ECED5F6D9BE}" srcOrd="2" destOrd="0" presId="urn:microsoft.com/office/officeart/2008/layout/LinedList"/>
    <dgm:cxn modelId="{37A857F0-A38B-477C-BAAF-07CD57774499}" type="presParOf" srcId="{B559C0B1-8AB0-429C-97BF-AAFFCB399346}" destId="{D765AF80-D5B3-4236-957D-E2B0C9C67473}" srcOrd="3" destOrd="0" presId="urn:microsoft.com/office/officeart/2008/layout/LinedList"/>
    <dgm:cxn modelId="{97E79212-ED1A-480D-9D22-73A5A6C6E457}" type="presParOf" srcId="{B559C0B1-8AB0-429C-97BF-AAFFCB399346}" destId="{20F9D80E-46F2-4E25-97DC-2BA185CB68A5}" srcOrd="4" destOrd="0" presId="urn:microsoft.com/office/officeart/2008/layout/LinedList"/>
    <dgm:cxn modelId="{3BECB7D7-C6B4-44EB-9BD1-94B2F002131A}" type="presParOf" srcId="{20F9D80E-46F2-4E25-97DC-2BA185CB68A5}" destId="{0541FD5C-E6AE-4FFD-AA03-205F37171C7E}" srcOrd="0" destOrd="0" presId="urn:microsoft.com/office/officeart/2008/layout/LinedList"/>
    <dgm:cxn modelId="{3D1EDEE6-3E1F-4E4A-AA41-FE7702400ECB}" type="presParOf" srcId="{20F9D80E-46F2-4E25-97DC-2BA185CB68A5}" destId="{816593B5-3712-454C-B52C-82D169B18081}" srcOrd="1" destOrd="0" presId="urn:microsoft.com/office/officeart/2008/layout/LinedList"/>
    <dgm:cxn modelId="{2F5C8A14-11CB-421B-9CE0-539D77B87D95}" type="presParOf" srcId="{20F9D80E-46F2-4E25-97DC-2BA185CB68A5}" destId="{FF8FF23E-F330-4240-9DC4-A53AA4907CB7}" srcOrd="2" destOrd="0" presId="urn:microsoft.com/office/officeart/2008/layout/LinedList"/>
    <dgm:cxn modelId="{A8BE6A0E-EA0B-4917-A085-D740F88E1737}" type="presParOf" srcId="{B559C0B1-8AB0-429C-97BF-AAFFCB399346}" destId="{E4D0F6B6-13B0-4EC9-955D-D6B075D0F9FE}" srcOrd="5" destOrd="0" presId="urn:microsoft.com/office/officeart/2008/layout/LinedList"/>
    <dgm:cxn modelId="{344F70A3-CBE2-4FCF-BE79-67BCDCA211BF}" type="presParOf" srcId="{B559C0B1-8AB0-429C-97BF-AAFFCB399346}" destId="{E91CC357-D0EC-45C5-A725-1A038D7AE42E}" srcOrd="6" destOrd="0" presId="urn:microsoft.com/office/officeart/2008/layout/LinedList"/>
    <dgm:cxn modelId="{BACD3386-2464-443B-A43D-010996A6D5A5}" type="presParOf" srcId="{B559C0B1-8AB0-429C-97BF-AAFFCB399346}" destId="{AF0EBFDB-CA56-454F-8379-FAD01A888398}" srcOrd="7" destOrd="0" presId="urn:microsoft.com/office/officeart/2008/layout/LinedList"/>
    <dgm:cxn modelId="{969218EC-C5B3-4E7E-90E5-04ABDE8CC529}" type="presParOf" srcId="{AF0EBFDB-CA56-454F-8379-FAD01A888398}" destId="{28B91F1A-6AD5-495A-B08D-D351246C9C30}" srcOrd="0" destOrd="0" presId="urn:microsoft.com/office/officeart/2008/layout/LinedList"/>
    <dgm:cxn modelId="{DCD574C8-DDAF-451F-BAB9-B746E6253996}" type="presParOf" srcId="{AF0EBFDB-CA56-454F-8379-FAD01A888398}" destId="{FA956A2C-3861-4867-817C-46EB0D0F4B6C}" srcOrd="1" destOrd="0" presId="urn:microsoft.com/office/officeart/2008/layout/LinedList"/>
    <dgm:cxn modelId="{344DC5CE-D282-4FED-B90D-A09362559773}" type="presParOf" srcId="{AF0EBFDB-CA56-454F-8379-FAD01A888398}" destId="{B9A87D52-2DD0-47B2-B115-2BDE4600AE88}" srcOrd="2" destOrd="0" presId="urn:microsoft.com/office/officeart/2008/layout/LinedList"/>
    <dgm:cxn modelId="{823F4A45-7370-41EF-8322-A7BA735A9ACF}" type="presParOf" srcId="{B559C0B1-8AB0-429C-97BF-AAFFCB399346}" destId="{7E5B646C-17C8-4555-86C6-411A52B5B60D}" srcOrd="8" destOrd="0" presId="urn:microsoft.com/office/officeart/2008/layout/LinedList"/>
    <dgm:cxn modelId="{CBF8951E-230D-4965-92C0-4942F7C580CB}" type="presParOf" srcId="{B559C0B1-8AB0-429C-97BF-AAFFCB399346}" destId="{613E4135-3E9F-40B8-88AD-E2C466501FFA}"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A22738-4156-4421-B33B-AAD23FD3E039}"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6E10681A-29D9-4121-9F67-B4F6A238210D}">
      <dgm:prSet phldrT="[Text]"/>
      <dgm:spPr/>
      <dgm:t>
        <a:bodyPr/>
        <a:lstStyle/>
        <a:p>
          <a:r>
            <a:rPr lang="en-US" dirty="0" smtClean="0"/>
            <a:t>A solution is chosen</a:t>
          </a:r>
          <a:endParaRPr lang="en-US" dirty="0"/>
        </a:p>
      </dgm:t>
    </dgm:pt>
    <dgm:pt modelId="{A3C22231-B398-4179-8BCA-D4FCE4B74982}" type="parTrans" cxnId="{5D93B139-5412-48B1-9228-9B71593DA7E2}">
      <dgm:prSet/>
      <dgm:spPr/>
      <dgm:t>
        <a:bodyPr/>
        <a:lstStyle/>
        <a:p>
          <a:endParaRPr lang="en-US"/>
        </a:p>
      </dgm:t>
    </dgm:pt>
    <dgm:pt modelId="{179C4A9E-CF23-4BE5-A26C-492836DCDA95}" type="sibTrans" cxnId="{5D93B139-5412-48B1-9228-9B71593DA7E2}">
      <dgm:prSet/>
      <dgm:spPr/>
      <dgm:t>
        <a:bodyPr/>
        <a:lstStyle/>
        <a:p>
          <a:endParaRPr lang="en-US"/>
        </a:p>
      </dgm:t>
    </dgm:pt>
    <dgm:pt modelId="{D94A4770-C237-4022-83E5-34B782A141CA}">
      <dgm:prSet phldrT="[Text]"/>
      <dgm:spPr/>
      <dgm:t>
        <a:bodyPr/>
        <a:lstStyle/>
        <a:p>
          <a:r>
            <a:rPr lang="en-US" dirty="0" smtClean="0"/>
            <a:t>4. Select a Solution</a:t>
          </a:r>
          <a:endParaRPr lang="en-US" dirty="0"/>
        </a:p>
      </dgm:t>
    </dgm:pt>
    <dgm:pt modelId="{20C67297-B319-4372-9D05-2D389778B2AE}" type="parTrans" cxnId="{5BF67AFE-FF27-4717-A47B-43F4E833A73E}">
      <dgm:prSet/>
      <dgm:spPr/>
      <dgm:t>
        <a:bodyPr/>
        <a:lstStyle/>
        <a:p>
          <a:endParaRPr lang="en-US"/>
        </a:p>
      </dgm:t>
    </dgm:pt>
    <dgm:pt modelId="{A946DCF8-36B9-4F48-B16B-ED3B0915F90B}" type="sibTrans" cxnId="{5BF67AFE-FF27-4717-A47B-43F4E833A73E}">
      <dgm:prSet/>
      <dgm:spPr/>
      <dgm:t>
        <a:bodyPr/>
        <a:lstStyle/>
        <a:p>
          <a:endParaRPr lang="en-US"/>
        </a:p>
      </dgm:t>
    </dgm:pt>
    <dgm:pt modelId="{9D40CE4E-6E20-44D2-878A-617B3ECFB7D7}">
      <dgm:prSet phldrT="[Text]"/>
      <dgm:spPr/>
      <dgm:t>
        <a:bodyPr/>
        <a:lstStyle/>
        <a:p>
          <a:r>
            <a:rPr lang="en-US" dirty="0" smtClean="0"/>
            <a:t>Select “best fit” for user</a:t>
          </a:r>
          <a:endParaRPr lang="en-US" dirty="0"/>
        </a:p>
      </dgm:t>
    </dgm:pt>
    <dgm:pt modelId="{8BE1ACAD-B57E-4114-A235-AA87488CD825}" type="parTrans" cxnId="{F80F207C-3166-4E61-8B5E-3A8C2F015AF0}">
      <dgm:prSet/>
      <dgm:spPr/>
      <dgm:t>
        <a:bodyPr/>
        <a:lstStyle/>
        <a:p>
          <a:endParaRPr lang="en-US"/>
        </a:p>
      </dgm:t>
    </dgm:pt>
    <dgm:pt modelId="{273A0836-4E09-438E-9CCF-5C69FFB488AB}" type="sibTrans" cxnId="{F80F207C-3166-4E61-8B5E-3A8C2F015AF0}">
      <dgm:prSet/>
      <dgm:spPr/>
      <dgm:t>
        <a:bodyPr/>
        <a:lstStyle/>
        <a:p>
          <a:endParaRPr lang="en-US"/>
        </a:p>
      </dgm:t>
    </dgm:pt>
    <dgm:pt modelId="{28F2D982-874B-42BD-8B40-3092FD4A0BBD}">
      <dgm:prSet phldrT="[Text]"/>
      <dgm:spPr/>
      <dgm:t>
        <a:bodyPr/>
        <a:lstStyle/>
        <a:p>
          <a:r>
            <a:rPr lang="en-US" smtClean="0"/>
            <a:t>Judge feasibility</a:t>
          </a:r>
          <a:endParaRPr lang="en-US" dirty="0"/>
        </a:p>
      </dgm:t>
    </dgm:pt>
    <dgm:pt modelId="{185D22D3-249D-487C-8BA2-770CC17AFC70}" type="parTrans" cxnId="{F20C01A2-070D-4F3C-B6EA-D861DF514A74}">
      <dgm:prSet/>
      <dgm:spPr/>
      <dgm:t>
        <a:bodyPr/>
        <a:lstStyle/>
        <a:p>
          <a:endParaRPr lang="en-US"/>
        </a:p>
      </dgm:t>
    </dgm:pt>
    <dgm:pt modelId="{E646BA59-BB74-47C7-A20B-EF5A6CACE820}" type="sibTrans" cxnId="{F20C01A2-070D-4F3C-B6EA-D861DF514A74}">
      <dgm:prSet/>
      <dgm:spPr/>
      <dgm:t>
        <a:bodyPr/>
        <a:lstStyle/>
        <a:p>
          <a:endParaRPr lang="en-US"/>
        </a:p>
      </dgm:t>
    </dgm:pt>
    <dgm:pt modelId="{6C0DFE05-1391-422A-AA8C-4C79365B7951}" type="pres">
      <dgm:prSet presAssocID="{C3A22738-4156-4421-B33B-AAD23FD3E039}" presName="cycle" presStyleCnt="0">
        <dgm:presLayoutVars>
          <dgm:chMax val="1"/>
          <dgm:dir/>
          <dgm:animLvl val="ctr"/>
          <dgm:resizeHandles val="exact"/>
        </dgm:presLayoutVars>
      </dgm:prSet>
      <dgm:spPr/>
      <dgm:t>
        <a:bodyPr/>
        <a:lstStyle/>
        <a:p>
          <a:endParaRPr lang="en-US"/>
        </a:p>
      </dgm:t>
    </dgm:pt>
    <dgm:pt modelId="{78CB26C7-37A4-464C-81BD-070B6F418331}" type="pres">
      <dgm:prSet presAssocID="{D94A4770-C237-4022-83E5-34B782A141CA}" presName="centerShape" presStyleLbl="node0" presStyleIdx="0" presStyleCnt="1"/>
      <dgm:spPr/>
      <dgm:t>
        <a:bodyPr/>
        <a:lstStyle/>
        <a:p>
          <a:endParaRPr lang="en-US"/>
        </a:p>
      </dgm:t>
    </dgm:pt>
    <dgm:pt modelId="{5CDDC6D2-B225-429E-91F7-CA5558FB846D}" type="pres">
      <dgm:prSet presAssocID="{185D22D3-249D-487C-8BA2-770CC17AFC70}" presName="parTrans" presStyleLbl="bgSibTrans2D1" presStyleIdx="0" presStyleCnt="3"/>
      <dgm:spPr/>
      <dgm:t>
        <a:bodyPr/>
        <a:lstStyle/>
        <a:p>
          <a:endParaRPr lang="en-US"/>
        </a:p>
      </dgm:t>
    </dgm:pt>
    <dgm:pt modelId="{94477C5B-CAD7-412B-8F6B-948E77298B4B}" type="pres">
      <dgm:prSet presAssocID="{28F2D982-874B-42BD-8B40-3092FD4A0BBD}" presName="node" presStyleLbl="node1" presStyleIdx="0" presStyleCnt="3">
        <dgm:presLayoutVars>
          <dgm:bulletEnabled val="1"/>
        </dgm:presLayoutVars>
      </dgm:prSet>
      <dgm:spPr/>
      <dgm:t>
        <a:bodyPr/>
        <a:lstStyle/>
        <a:p>
          <a:endParaRPr lang="en-US"/>
        </a:p>
      </dgm:t>
    </dgm:pt>
    <dgm:pt modelId="{C50453FF-31F3-468F-9232-9231A54424B3}" type="pres">
      <dgm:prSet presAssocID="{8BE1ACAD-B57E-4114-A235-AA87488CD825}" presName="parTrans" presStyleLbl="bgSibTrans2D1" presStyleIdx="1" presStyleCnt="3"/>
      <dgm:spPr/>
      <dgm:t>
        <a:bodyPr/>
        <a:lstStyle/>
        <a:p>
          <a:endParaRPr lang="en-US"/>
        </a:p>
      </dgm:t>
    </dgm:pt>
    <dgm:pt modelId="{EFFE885D-788C-4556-861E-CE1799793FE3}" type="pres">
      <dgm:prSet presAssocID="{9D40CE4E-6E20-44D2-878A-617B3ECFB7D7}" presName="node" presStyleLbl="node1" presStyleIdx="1" presStyleCnt="3">
        <dgm:presLayoutVars>
          <dgm:bulletEnabled val="1"/>
        </dgm:presLayoutVars>
      </dgm:prSet>
      <dgm:spPr/>
      <dgm:t>
        <a:bodyPr/>
        <a:lstStyle/>
        <a:p>
          <a:endParaRPr lang="en-US"/>
        </a:p>
      </dgm:t>
    </dgm:pt>
    <dgm:pt modelId="{61456184-BED7-4B3C-8FAA-4C47460B276D}" type="pres">
      <dgm:prSet presAssocID="{A3C22231-B398-4179-8BCA-D4FCE4B74982}" presName="parTrans" presStyleLbl="bgSibTrans2D1" presStyleIdx="2" presStyleCnt="3"/>
      <dgm:spPr/>
      <dgm:t>
        <a:bodyPr/>
        <a:lstStyle/>
        <a:p>
          <a:endParaRPr lang="en-US"/>
        </a:p>
      </dgm:t>
    </dgm:pt>
    <dgm:pt modelId="{0C6C1990-2B6A-4EAC-95C7-6F9658D41FF8}" type="pres">
      <dgm:prSet presAssocID="{6E10681A-29D9-4121-9F67-B4F6A238210D}" presName="node" presStyleLbl="node1" presStyleIdx="2" presStyleCnt="3">
        <dgm:presLayoutVars>
          <dgm:bulletEnabled val="1"/>
        </dgm:presLayoutVars>
      </dgm:prSet>
      <dgm:spPr/>
      <dgm:t>
        <a:bodyPr/>
        <a:lstStyle/>
        <a:p>
          <a:endParaRPr lang="en-US"/>
        </a:p>
      </dgm:t>
    </dgm:pt>
  </dgm:ptLst>
  <dgm:cxnLst>
    <dgm:cxn modelId="{AF1F62B6-2EB7-40B0-9FD2-BB15992B4DFE}" type="presOf" srcId="{185D22D3-249D-487C-8BA2-770CC17AFC70}" destId="{5CDDC6D2-B225-429E-91F7-CA5558FB846D}" srcOrd="0" destOrd="0" presId="urn:microsoft.com/office/officeart/2005/8/layout/radial4"/>
    <dgm:cxn modelId="{5BF67AFE-FF27-4717-A47B-43F4E833A73E}" srcId="{C3A22738-4156-4421-B33B-AAD23FD3E039}" destId="{D94A4770-C237-4022-83E5-34B782A141CA}" srcOrd="0" destOrd="0" parTransId="{20C67297-B319-4372-9D05-2D389778B2AE}" sibTransId="{A946DCF8-36B9-4F48-B16B-ED3B0915F90B}"/>
    <dgm:cxn modelId="{4CA90DE1-DA48-444A-8DC9-E401CB9FDB50}" type="presOf" srcId="{C3A22738-4156-4421-B33B-AAD23FD3E039}" destId="{6C0DFE05-1391-422A-AA8C-4C79365B7951}" srcOrd="0" destOrd="0" presId="urn:microsoft.com/office/officeart/2005/8/layout/radial4"/>
    <dgm:cxn modelId="{56E427FA-39BD-4756-A13B-B640EEA02B19}" type="presOf" srcId="{D94A4770-C237-4022-83E5-34B782A141CA}" destId="{78CB26C7-37A4-464C-81BD-070B6F418331}" srcOrd="0" destOrd="0" presId="urn:microsoft.com/office/officeart/2005/8/layout/radial4"/>
    <dgm:cxn modelId="{D7C7276F-BDB7-4D0A-9275-32D8DF91D88B}" type="presOf" srcId="{8BE1ACAD-B57E-4114-A235-AA87488CD825}" destId="{C50453FF-31F3-468F-9232-9231A54424B3}" srcOrd="0" destOrd="0" presId="urn:microsoft.com/office/officeart/2005/8/layout/radial4"/>
    <dgm:cxn modelId="{5D93B139-5412-48B1-9228-9B71593DA7E2}" srcId="{D94A4770-C237-4022-83E5-34B782A141CA}" destId="{6E10681A-29D9-4121-9F67-B4F6A238210D}" srcOrd="2" destOrd="0" parTransId="{A3C22231-B398-4179-8BCA-D4FCE4B74982}" sibTransId="{179C4A9E-CF23-4BE5-A26C-492836DCDA95}"/>
    <dgm:cxn modelId="{9D88E953-4C6C-4797-A5F4-31B216770E32}" type="presOf" srcId="{9D40CE4E-6E20-44D2-878A-617B3ECFB7D7}" destId="{EFFE885D-788C-4556-861E-CE1799793FE3}" srcOrd="0" destOrd="0" presId="urn:microsoft.com/office/officeart/2005/8/layout/radial4"/>
    <dgm:cxn modelId="{F80F207C-3166-4E61-8B5E-3A8C2F015AF0}" srcId="{D94A4770-C237-4022-83E5-34B782A141CA}" destId="{9D40CE4E-6E20-44D2-878A-617B3ECFB7D7}" srcOrd="1" destOrd="0" parTransId="{8BE1ACAD-B57E-4114-A235-AA87488CD825}" sibTransId="{273A0836-4E09-438E-9CCF-5C69FFB488AB}"/>
    <dgm:cxn modelId="{BD3B44ED-A3BF-4CDB-A73C-53C2D865B195}" type="presOf" srcId="{28F2D982-874B-42BD-8B40-3092FD4A0BBD}" destId="{94477C5B-CAD7-412B-8F6B-948E77298B4B}" srcOrd="0" destOrd="0" presId="urn:microsoft.com/office/officeart/2005/8/layout/radial4"/>
    <dgm:cxn modelId="{3A0CFB02-F407-4259-84D4-B5A4534BC7E6}" type="presOf" srcId="{6E10681A-29D9-4121-9F67-B4F6A238210D}" destId="{0C6C1990-2B6A-4EAC-95C7-6F9658D41FF8}" srcOrd="0" destOrd="0" presId="urn:microsoft.com/office/officeart/2005/8/layout/radial4"/>
    <dgm:cxn modelId="{F20C01A2-070D-4F3C-B6EA-D861DF514A74}" srcId="{D94A4770-C237-4022-83E5-34B782A141CA}" destId="{28F2D982-874B-42BD-8B40-3092FD4A0BBD}" srcOrd="0" destOrd="0" parTransId="{185D22D3-249D-487C-8BA2-770CC17AFC70}" sibTransId="{E646BA59-BB74-47C7-A20B-EF5A6CACE820}"/>
    <dgm:cxn modelId="{733CC2CC-7B87-470B-B685-D2F378F13008}" type="presOf" srcId="{A3C22231-B398-4179-8BCA-D4FCE4B74982}" destId="{61456184-BED7-4B3C-8FAA-4C47460B276D}" srcOrd="0" destOrd="0" presId="urn:microsoft.com/office/officeart/2005/8/layout/radial4"/>
    <dgm:cxn modelId="{43B2366A-341E-42A4-B784-8628460CBEF7}" type="presParOf" srcId="{6C0DFE05-1391-422A-AA8C-4C79365B7951}" destId="{78CB26C7-37A4-464C-81BD-070B6F418331}" srcOrd="0" destOrd="0" presId="urn:microsoft.com/office/officeart/2005/8/layout/radial4"/>
    <dgm:cxn modelId="{432CB361-35C8-4661-935D-AA5696C5CF8E}" type="presParOf" srcId="{6C0DFE05-1391-422A-AA8C-4C79365B7951}" destId="{5CDDC6D2-B225-429E-91F7-CA5558FB846D}" srcOrd="1" destOrd="0" presId="urn:microsoft.com/office/officeart/2005/8/layout/radial4"/>
    <dgm:cxn modelId="{4504089F-2776-49DD-8026-477B41A51FEC}" type="presParOf" srcId="{6C0DFE05-1391-422A-AA8C-4C79365B7951}" destId="{94477C5B-CAD7-412B-8F6B-948E77298B4B}" srcOrd="2" destOrd="0" presId="urn:microsoft.com/office/officeart/2005/8/layout/radial4"/>
    <dgm:cxn modelId="{BC3BD113-CC63-4849-A397-DF14B6266BCC}" type="presParOf" srcId="{6C0DFE05-1391-422A-AA8C-4C79365B7951}" destId="{C50453FF-31F3-468F-9232-9231A54424B3}" srcOrd="3" destOrd="0" presId="urn:microsoft.com/office/officeart/2005/8/layout/radial4"/>
    <dgm:cxn modelId="{D641B89F-6583-4B19-9652-DD68260C0144}" type="presParOf" srcId="{6C0DFE05-1391-422A-AA8C-4C79365B7951}" destId="{EFFE885D-788C-4556-861E-CE1799793FE3}" srcOrd="4" destOrd="0" presId="urn:microsoft.com/office/officeart/2005/8/layout/radial4"/>
    <dgm:cxn modelId="{FB60C4D7-5F03-4F37-B57C-1926772D3A81}" type="presParOf" srcId="{6C0DFE05-1391-422A-AA8C-4C79365B7951}" destId="{61456184-BED7-4B3C-8FAA-4C47460B276D}" srcOrd="5" destOrd="0" presId="urn:microsoft.com/office/officeart/2005/8/layout/radial4"/>
    <dgm:cxn modelId="{A7661FDF-76DD-420F-8CAD-6AEBBE2D644C}" type="presParOf" srcId="{6C0DFE05-1391-422A-AA8C-4C79365B7951}" destId="{0C6C1990-2B6A-4EAC-95C7-6F9658D41FF8}"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A22738-4156-4421-B33B-AAD23FD3E03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D94A4770-C237-4022-83E5-34B782A141CA}">
      <dgm:prSet phldrT="[Text]"/>
      <dgm:spPr>
        <a:solidFill>
          <a:schemeClr val="tx2"/>
        </a:solidFill>
      </dgm:spPr>
      <dgm:t>
        <a:bodyPr/>
        <a:lstStyle/>
        <a:p>
          <a:r>
            <a:rPr lang="en-US" dirty="0" smtClean="0"/>
            <a:t>5. Implement the Solution</a:t>
          </a:r>
          <a:endParaRPr lang="en-US" dirty="0"/>
        </a:p>
      </dgm:t>
    </dgm:pt>
    <dgm:pt modelId="{20C67297-B319-4372-9D05-2D389778B2AE}" type="parTrans" cxnId="{5BF67AFE-FF27-4717-A47B-43F4E833A73E}">
      <dgm:prSet/>
      <dgm:spPr/>
      <dgm:t>
        <a:bodyPr/>
        <a:lstStyle/>
        <a:p>
          <a:endParaRPr lang="en-US"/>
        </a:p>
      </dgm:t>
    </dgm:pt>
    <dgm:pt modelId="{A946DCF8-36B9-4F48-B16B-ED3B0915F90B}" type="sibTrans" cxnId="{5BF67AFE-FF27-4717-A47B-43F4E833A73E}">
      <dgm:prSet/>
      <dgm:spPr/>
      <dgm:t>
        <a:bodyPr/>
        <a:lstStyle/>
        <a:p>
          <a:endParaRPr lang="en-US"/>
        </a:p>
      </dgm:t>
    </dgm:pt>
    <dgm:pt modelId="{6BDEC31F-EEA0-4458-AF36-5B5197B8AAB7}">
      <dgm:prSet phldrT="[Text]"/>
      <dgm:spPr/>
      <dgm:t>
        <a:bodyPr/>
        <a:lstStyle/>
        <a:p>
          <a:r>
            <a:rPr lang="en-US" dirty="0" smtClean="0"/>
            <a:t>Agree team members &amp; prepare a plan</a:t>
          </a:r>
          <a:endParaRPr lang="en-US" dirty="0"/>
        </a:p>
      </dgm:t>
    </dgm:pt>
    <dgm:pt modelId="{DA89B7CA-A057-4911-BDEA-F1FD59FAC77E}" type="parTrans" cxnId="{FE252DB7-5BCB-4F5C-A3FF-1060CE02D87D}">
      <dgm:prSet/>
      <dgm:spPr/>
      <dgm:t>
        <a:bodyPr/>
        <a:lstStyle/>
        <a:p>
          <a:endParaRPr lang="en-US"/>
        </a:p>
      </dgm:t>
    </dgm:pt>
    <dgm:pt modelId="{6B5E07DD-CCDD-4C49-946B-70191D1EED60}" type="sibTrans" cxnId="{FE252DB7-5BCB-4F5C-A3FF-1060CE02D87D}">
      <dgm:prSet/>
      <dgm:spPr/>
      <dgm:t>
        <a:bodyPr/>
        <a:lstStyle/>
        <a:p>
          <a:endParaRPr lang="en-US"/>
        </a:p>
      </dgm:t>
    </dgm:pt>
    <dgm:pt modelId="{419C297E-0ED7-411C-BBA7-22012EBE6F31}">
      <dgm:prSet phldrT="[Text]"/>
      <dgm:spPr/>
      <dgm:t>
        <a:bodyPr/>
        <a:lstStyle/>
        <a:p>
          <a:r>
            <a:rPr lang="en-US" dirty="0" smtClean="0"/>
            <a:t>Plan sets out actions required before &amp; during implementation</a:t>
          </a:r>
          <a:endParaRPr lang="en-US" dirty="0"/>
        </a:p>
      </dgm:t>
    </dgm:pt>
    <dgm:pt modelId="{F8BA453A-B7D8-4A8D-81B9-C75BBFFBAD4D}" type="parTrans" cxnId="{3A69E8F8-E880-4457-AEEC-9A7146786397}">
      <dgm:prSet/>
      <dgm:spPr/>
      <dgm:t>
        <a:bodyPr/>
        <a:lstStyle/>
        <a:p>
          <a:endParaRPr lang="en-US"/>
        </a:p>
      </dgm:t>
    </dgm:pt>
    <dgm:pt modelId="{193D5EEF-483C-4C12-83F1-32D9803898CE}" type="sibTrans" cxnId="{3A69E8F8-E880-4457-AEEC-9A7146786397}">
      <dgm:prSet/>
      <dgm:spPr/>
      <dgm:t>
        <a:bodyPr/>
        <a:lstStyle/>
        <a:p>
          <a:endParaRPr lang="en-US"/>
        </a:p>
      </dgm:t>
    </dgm:pt>
    <dgm:pt modelId="{416C7F32-472E-425A-8A9B-B8A3CAC33705}">
      <dgm:prSet phldrT="[Text]"/>
      <dgm:spPr/>
      <dgm:t>
        <a:bodyPr/>
        <a:lstStyle/>
        <a:p>
          <a:r>
            <a:rPr lang="en-US" dirty="0" smtClean="0"/>
            <a:t>Tools such as – Gantt chart, timeline, log frame can be used</a:t>
          </a:r>
          <a:endParaRPr lang="en-US" dirty="0"/>
        </a:p>
      </dgm:t>
    </dgm:pt>
    <dgm:pt modelId="{BB28378D-2377-422C-9837-9E6DB27CD05A}" type="parTrans" cxnId="{1463B1C4-1F78-4848-83BE-4DEFC063BF24}">
      <dgm:prSet/>
      <dgm:spPr/>
      <dgm:t>
        <a:bodyPr/>
        <a:lstStyle/>
        <a:p>
          <a:endParaRPr lang="en-US"/>
        </a:p>
      </dgm:t>
    </dgm:pt>
    <dgm:pt modelId="{9DADF093-0559-4FC3-8E56-32854930E2E9}" type="sibTrans" cxnId="{1463B1C4-1F78-4848-83BE-4DEFC063BF24}">
      <dgm:prSet/>
      <dgm:spPr/>
      <dgm:t>
        <a:bodyPr/>
        <a:lstStyle/>
        <a:p>
          <a:endParaRPr lang="en-US"/>
        </a:p>
      </dgm:t>
    </dgm:pt>
    <dgm:pt modelId="{E02DF4E6-4858-4AC9-A68E-A56AC481DEEB}">
      <dgm:prSet phldrT="[Text]"/>
      <dgm:spPr/>
      <dgm:t>
        <a:bodyPr/>
        <a:lstStyle/>
        <a:p>
          <a:r>
            <a:rPr lang="en-US" dirty="0" smtClean="0"/>
            <a:t>Start date is determined &amp; key milestones set</a:t>
          </a:r>
          <a:endParaRPr lang="en-US" dirty="0"/>
        </a:p>
      </dgm:t>
    </dgm:pt>
    <dgm:pt modelId="{154D321F-2DBC-4B1C-9A97-F8E71F0457B6}" type="parTrans" cxnId="{A8F58F72-2B0C-47BE-8BD5-FD74F40A3C31}">
      <dgm:prSet/>
      <dgm:spPr/>
      <dgm:t>
        <a:bodyPr/>
        <a:lstStyle/>
        <a:p>
          <a:endParaRPr lang="en-US"/>
        </a:p>
      </dgm:t>
    </dgm:pt>
    <dgm:pt modelId="{6300FD80-C174-4296-84E0-DE317EFE6226}" type="sibTrans" cxnId="{A8F58F72-2B0C-47BE-8BD5-FD74F40A3C31}">
      <dgm:prSet/>
      <dgm:spPr/>
      <dgm:t>
        <a:bodyPr/>
        <a:lstStyle/>
        <a:p>
          <a:endParaRPr lang="en-US"/>
        </a:p>
      </dgm:t>
    </dgm:pt>
    <dgm:pt modelId="{D98CE3E4-501E-42FF-A9B7-A8AD16D671EF}" type="pres">
      <dgm:prSet presAssocID="{C3A22738-4156-4421-B33B-AAD23FD3E039}" presName="outerComposite" presStyleCnt="0">
        <dgm:presLayoutVars>
          <dgm:chMax val="5"/>
          <dgm:dir/>
          <dgm:resizeHandles val="exact"/>
        </dgm:presLayoutVars>
      </dgm:prSet>
      <dgm:spPr/>
      <dgm:t>
        <a:bodyPr/>
        <a:lstStyle/>
        <a:p>
          <a:endParaRPr lang="en-US"/>
        </a:p>
      </dgm:t>
    </dgm:pt>
    <dgm:pt modelId="{60172B36-E138-4FBD-B224-C46BBCDFCE53}" type="pres">
      <dgm:prSet presAssocID="{C3A22738-4156-4421-B33B-AAD23FD3E039}" presName="dummyMaxCanvas" presStyleCnt="0">
        <dgm:presLayoutVars/>
      </dgm:prSet>
      <dgm:spPr/>
    </dgm:pt>
    <dgm:pt modelId="{5936F3D2-7299-4C9E-8B83-11AB9B3D56A0}" type="pres">
      <dgm:prSet presAssocID="{C3A22738-4156-4421-B33B-AAD23FD3E039}" presName="FiveNodes_1" presStyleLbl="node1" presStyleIdx="0" presStyleCnt="5">
        <dgm:presLayoutVars>
          <dgm:bulletEnabled val="1"/>
        </dgm:presLayoutVars>
      </dgm:prSet>
      <dgm:spPr/>
      <dgm:t>
        <a:bodyPr/>
        <a:lstStyle/>
        <a:p>
          <a:endParaRPr lang="en-US"/>
        </a:p>
      </dgm:t>
    </dgm:pt>
    <dgm:pt modelId="{7FF2029B-0C58-4CD0-BAA0-EA1677E6A3CE}" type="pres">
      <dgm:prSet presAssocID="{C3A22738-4156-4421-B33B-AAD23FD3E039}" presName="FiveNodes_2" presStyleLbl="node1" presStyleIdx="1" presStyleCnt="5">
        <dgm:presLayoutVars>
          <dgm:bulletEnabled val="1"/>
        </dgm:presLayoutVars>
      </dgm:prSet>
      <dgm:spPr/>
      <dgm:t>
        <a:bodyPr/>
        <a:lstStyle/>
        <a:p>
          <a:endParaRPr lang="en-US"/>
        </a:p>
      </dgm:t>
    </dgm:pt>
    <dgm:pt modelId="{A02B9DA0-96F4-436E-9AAA-86A55ECB49C8}" type="pres">
      <dgm:prSet presAssocID="{C3A22738-4156-4421-B33B-AAD23FD3E039}" presName="FiveNodes_3" presStyleLbl="node1" presStyleIdx="2" presStyleCnt="5">
        <dgm:presLayoutVars>
          <dgm:bulletEnabled val="1"/>
        </dgm:presLayoutVars>
      </dgm:prSet>
      <dgm:spPr/>
      <dgm:t>
        <a:bodyPr/>
        <a:lstStyle/>
        <a:p>
          <a:endParaRPr lang="en-US"/>
        </a:p>
      </dgm:t>
    </dgm:pt>
    <dgm:pt modelId="{83B96296-12E9-4DDB-A5C1-B091E657616B}" type="pres">
      <dgm:prSet presAssocID="{C3A22738-4156-4421-B33B-AAD23FD3E039}" presName="FiveNodes_4" presStyleLbl="node1" presStyleIdx="3" presStyleCnt="5">
        <dgm:presLayoutVars>
          <dgm:bulletEnabled val="1"/>
        </dgm:presLayoutVars>
      </dgm:prSet>
      <dgm:spPr/>
      <dgm:t>
        <a:bodyPr/>
        <a:lstStyle/>
        <a:p>
          <a:endParaRPr lang="en-US"/>
        </a:p>
      </dgm:t>
    </dgm:pt>
    <dgm:pt modelId="{12DC7397-6AE8-4778-806E-73FC3E1F8106}" type="pres">
      <dgm:prSet presAssocID="{C3A22738-4156-4421-B33B-AAD23FD3E039}" presName="FiveNodes_5" presStyleLbl="node1" presStyleIdx="4" presStyleCnt="5">
        <dgm:presLayoutVars>
          <dgm:bulletEnabled val="1"/>
        </dgm:presLayoutVars>
      </dgm:prSet>
      <dgm:spPr/>
      <dgm:t>
        <a:bodyPr/>
        <a:lstStyle/>
        <a:p>
          <a:endParaRPr lang="en-US"/>
        </a:p>
      </dgm:t>
    </dgm:pt>
    <dgm:pt modelId="{C5D7A260-6FE9-4F50-B884-669293F9DCD3}" type="pres">
      <dgm:prSet presAssocID="{C3A22738-4156-4421-B33B-AAD23FD3E039}" presName="FiveConn_1-2" presStyleLbl="fgAccFollowNode1" presStyleIdx="0" presStyleCnt="4">
        <dgm:presLayoutVars>
          <dgm:bulletEnabled val="1"/>
        </dgm:presLayoutVars>
      </dgm:prSet>
      <dgm:spPr/>
      <dgm:t>
        <a:bodyPr/>
        <a:lstStyle/>
        <a:p>
          <a:endParaRPr lang="en-US"/>
        </a:p>
      </dgm:t>
    </dgm:pt>
    <dgm:pt modelId="{0AC6D90E-1ED6-426E-A5E9-04A1E3300EF7}" type="pres">
      <dgm:prSet presAssocID="{C3A22738-4156-4421-B33B-AAD23FD3E039}" presName="FiveConn_2-3" presStyleLbl="fgAccFollowNode1" presStyleIdx="1" presStyleCnt="4">
        <dgm:presLayoutVars>
          <dgm:bulletEnabled val="1"/>
        </dgm:presLayoutVars>
      </dgm:prSet>
      <dgm:spPr/>
      <dgm:t>
        <a:bodyPr/>
        <a:lstStyle/>
        <a:p>
          <a:endParaRPr lang="en-US"/>
        </a:p>
      </dgm:t>
    </dgm:pt>
    <dgm:pt modelId="{7D2E60B8-B976-4D03-B4AF-BC3ED5510014}" type="pres">
      <dgm:prSet presAssocID="{C3A22738-4156-4421-B33B-AAD23FD3E039}" presName="FiveConn_3-4" presStyleLbl="fgAccFollowNode1" presStyleIdx="2" presStyleCnt="4">
        <dgm:presLayoutVars>
          <dgm:bulletEnabled val="1"/>
        </dgm:presLayoutVars>
      </dgm:prSet>
      <dgm:spPr/>
      <dgm:t>
        <a:bodyPr/>
        <a:lstStyle/>
        <a:p>
          <a:endParaRPr lang="en-US"/>
        </a:p>
      </dgm:t>
    </dgm:pt>
    <dgm:pt modelId="{0864890B-BC25-4F6A-9F83-083372E812F2}" type="pres">
      <dgm:prSet presAssocID="{C3A22738-4156-4421-B33B-AAD23FD3E039}" presName="FiveConn_4-5" presStyleLbl="fgAccFollowNode1" presStyleIdx="3" presStyleCnt="4">
        <dgm:presLayoutVars>
          <dgm:bulletEnabled val="1"/>
        </dgm:presLayoutVars>
      </dgm:prSet>
      <dgm:spPr/>
      <dgm:t>
        <a:bodyPr/>
        <a:lstStyle/>
        <a:p>
          <a:endParaRPr lang="en-US"/>
        </a:p>
      </dgm:t>
    </dgm:pt>
    <dgm:pt modelId="{355871BE-D53B-4D76-882D-777D33CEBC8D}" type="pres">
      <dgm:prSet presAssocID="{C3A22738-4156-4421-B33B-AAD23FD3E039}" presName="FiveNodes_1_text" presStyleLbl="node1" presStyleIdx="4" presStyleCnt="5">
        <dgm:presLayoutVars>
          <dgm:bulletEnabled val="1"/>
        </dgm:presLayoutVars>
      </dgm:prSet>
      <dgm:spPr/>
      <dgm:t>
        <a:bodyPr/>
        <a:lstStyle/>
        <a:p>
          <a:endParaRPr lang="en-US"/>
        </a:p>
      </dgm:t>
    </dgm:pt>
    <dgm:pt modelId="{34DCC0F2-C252-4064-B78B-D1A999AC0A42}" type="pres">
      <dgm:prSet presAssocID="{C3A22738-4156-4421-B33B-AAD23FD3E039}" presName="FiveNodes_2_text" presStyleLbl="node1" presStyleIdx="4" presStyleCnt="5">
        <dgm:presLayoutVars>
          <dgm:bulletEnabled val="1"/>
        </dgm:presLayoutVars>
      </dgm:prSet>
      <dgm:spPr/>
      <dgm:t>
        <a:bodyPr/>
        <a:lstStyle/>
        <a:p>
          <a:endParaRPr lang="en-US"/>
        </a:p>
      </dgm:t>
    </dgm:pt>
    <dgm:pt modelId="{423CA723-0B01-45AE-BE7C-0B80A7E4AF47}" type="pres">
      <dgm:prSet presAssocID="{C3A22738-4156-4421-B33B-AAD23FD3E039}" presName="FiveNodes_3_text" presStyleLbl="node1" presStyleIdx="4" presStyleCnt="5">
        <dgm:presLayoutVars>
          <dgm:bulletEnabled val="1"/>
        </dgm:presLayoutVars>
      </dgm:prSet>
      <dgm:spPr/>
      <dgm:t>
        <a:bodyPr/>
        <a:lstStyle/>
        <a:p>
          <a:endParaRPr lang="en-US"/>
        </a:p>
      </dgm:t>
    </dgm:pt>
    <dgm:pt modelId="{B4FD8130-7BE1-4F39-9C55-39CAF2445140}" type="pres">
      <dgm:prSet presAssocID="{C3A22738-4156-4421-B33B-AAD23FD3E039}" presName="FiveNodes_4_text" presStyleLbl="node1" presStyleIdx="4" presStyleCnt="5">
        <dgm:presLayoutVars>
          <dgm:bulletEnabled val="1"/>
        </dgm:presLayoutVars>
      </dgm:prSet>
      <dgm:spPr/>
      <dgm:t>
        <a:bodyPr/>
        <a:lstStyle/>
        <a:p>
          <a:endParaRPr lang="en-US"/>
        </a:p>
      </dgm:t>
    </dgm:pt>
    <dgm:pt modelId="{E7D214B1-CDC2-424D-A83F-6FB3646F8F9D}" type="pres">
      <dgm:prSet presAssocID="{C3A22738-4156-4421-B33B-AAD23FD3E039}" presName="FiveNodes_5_text" presStyleLbl="node1" presStyleIdx="4" presStyleCnt="5">
        <dgm:presLayoutVars>
          <dgm:bulletEnabled val="1"/>
        </dgm:presLayoutVars>
      </dgm:prSet>
      <dgm:spPr/>
      <dgm:t>
        <a:bodyPr/>
        <a:lstStyle/>
        <a:p>
          <a:endParaRPr lang="en-US"/>
        </a:p>
      </dgm:t>
    </dgm:pt>
  </dgm:ptLst>
  <dgm:cxnLst>
    <dgm:cxn modelId="{435BA319-F27A-4871-B34A-27B5C71E8D23}" type="presOf" srcId="{416C7F32-472E-425A-8A9B-B8A3CAC33705}" destId="{83B96296-12E9-4DDB-A5C1-B091E657616B}" srcOrd="0" destOrd="0" presId="urn:microsoft.com/office/officeart/2005/8/layout/vProcess5"/>
    <dgm:cxn modelId="{5BF67AFE-FF27-4717-A47B-43F4E833A73E}" srcId="{C3A22738-4156-4421-B33B-AAD23FD3E039}" destId="{D94A4770-C237-4022-83E5-34B782A141CA}" srcOrd="0" destOrd="0" parTransId="{20C67297-B319-4372-9D05-2D389778B2AE}" sibTransId="{A946DCF8-36B9-4F48-B16B-ED3B0915F90B}"/>
    <dgm:cxn modelId="{84384221-5920-486C-942F-3B6B4F1E3630}" type="presOf" srcId="{416C7F32-472E-425A-8A9B-B8A3CAC33705}" destId="{B4FD8130-7BE1-4F39-9C55-39CAF2445140}" srcOrd="1" destOrd="0" presId="urn:microsoft.com/office/officeart/2005/8/layout/vProcess5"/>
    <dgm:cxn modelId="{FE252DB7-5BCB-4F5C-A3FF-1060CE02D87D}" srcId="{C3A22738-4156-4421-B33B-AAD23FD3E039}" destId="{6BDEC31F-EEA0-4458-AF36-5B5197B8AAB7}" srcOrd="1" destOrd="0" parTransId="{DA89B7CA-A057-4911-BDEA-F1FD59FAC77E}" sibTransId="{6B5E07DD-CCDD-4C49-946B-70191D1EED60}"/>
    <dgm:cxn modelId="{C9FEBDD7-328B-4662-905B-B586BDBEAD2E}" type="presOf" srcId="{D94A4770-C237-4022-83E5-34B782A141CA}" destId="{5936F3D2-7299-4C9E-8B83-11AB9B3D56A0}" srcOrd="0" destOrd="0" presId="urn:microsoft.com/office/officeart/2005/8/layout/vProcess5"/>
    <dgm:cxn modelId="{FD0BCD01-7351-4B44-B15A-12AB6C3349AB}" type="presOf" srcId="{6BDEC31F-EEA0-4458-AF36-5B5197B8AAB7}" destId="{34DCC0F2-C252-4064-B78B-D1A999AC0A42}" srcOrd="1" destOrd="0" presId="urn:microsoft.com/office/officeart/2005/8/layout/vProcess5"/>
    <dgm:cxn modelId="{D241918A-5AFF-4283-80E4-8E687F787D7F}" type="presOf" srcId="{E02DF4E6-4858-4AC9-A68E-A56AC481DEEB}" destId="{E7D214B1-CDC2-424D-A83F-6FB3646F8F9D}" srcOrd="1" destOrd="0" presId="urn:microsoft.com/office/officeart/2005/8/layout/vProcess5"/>
    <dgm:cxn modelId="{D326178C-38B3-4F25-8119-28DEB59D9E11}" type="presOf" srcId="{C3A22738-4156-4421-B33B-AAD23FD3E039}" destId="{D98CE3E4-501E-42FF-A9B7-A8AD16D671EF}" srcOrd="0" destOrd="0" presId="urn:microsoft.com/office/officeart/2005/8/layout/vProcess5"/>
    <dgm:cxn modelId="{45E2B74F-2587-4740-835B-792E120E00B1}" type="presOf" srcId="{419C297E-0ED7-411C-BBA7-22012EBE6F31}" destId="{A02B9DA0-96F4-436E-9AAA-86A55ECB49C8}" srcOrd="0" destOrd="0" presId="urn:microsoft.com/office/officeart/2005/8/layout/vProcess5"/>
    <dgm:cxn modelId="{C4970BC0-CDCD-4BF4-AD78-26A0032496F7}" type="presOf" srcId="{D94A4770-C237-4022-83E5-34B782A141CA}" destId="{355871BE-D53B-4D76-882D-777D33CEBC8D}" srcOrd="1" destOrd="0" presId="urn:microsoft.com/office/officeart/2005/8/layout/vProcess5"/>
    <dgm:cxn modelId="{A8F58F72-2B0C-47BE-8BD5-FD74F40A3C31}" srcId="{C3A22738-4156-4421-B33B-AAD23FD3E039}" destId="{E02DF4E6-4858-4AC9-A68E-A56AC481DEEB}" srcOrd="4" destOrd="0" parTransId="{154D321F-2DBC-4B1C-9A97-F8E71F0457B6}" sibTransId="{6300FD80-C174-4296-84E0-DE317EFE6226}"/>
    <dgm:cxn modelId="{60B93572-D3F9-40E7-8BA4-B08D394F5B21}" type="presOf" srcId="{193D5EEF-483C-4C12-83F1-32D9803898CE}" destId="{7D2E60B8-B976-4D03-B4AF-BC3ED5510014}" srcOrd="0" destOrd="0" presId="urn:microsoft.com/office/officeart/2005/8/layout/vProcess5"/>
    <dgm:cxn modelId="{48C27008-1664-4192-A38D-B762ABD04A25}" type="presOf" srcId="{E02DF4E6-4858-4AC9-A68E-A56AC481DEEB}" destId="{12DC7397-6AE8-4778-806E-73FC3E1F8106}" srcOrd="0" destOrd="0" presId="urn:microsoft.com/office/officeart/2005/8/layout/vProcess5"/>
    <dgm:cxn modelId="{6926B80C-B73D-46D1-BBAC-BD9A524B0A1A}" type="presOf" srcId="{A946DCF8-36B9-4F48-B16B-ED3B0915F90B}" destId="{C5D7A260-6FE9-4F50-B884-669293F9DCD3}" srcOrd="0" destOrd="0" presId="urn:microsoft.com/office/officeart/2005/8/layout/vProcess5"/>
    <dgm:cxn modelId="{DB4F4B73-1D63-480B-BB7D-B1FE73CE047C}" type="presOf" srcId="{6B5E07DD-CCDD-4C49-946B-70191D1EED60}" destId="{0AC6D90E-1ED6-426E-A5E9-04A1E3300EF7}" srcOrd="0" destOrd="0" presId="urn:microsoft.com/office/officeart/2005/8/layout/vProcess5"/>
    <dgm:cxn modelId="{1463B1C4-1F78-4848-83BE-4DEFC063BF24}" srcId="{C3A22738-4156-4421-B33B-AAD23FD3E039}" destId="{416C7F32-472E-425A-8A9B-B8A3CAC33705}" srcOrd="3" destOrd="0" parTransId="{BB28378D-2377-422C-9837-9E6DB27CD05A}" sibTransId="{9DADF093-0559-4FC3-8E56-32854930E2E9}"/>
    <dgm:cxn modelId="{80F0392A-5818-4709-A97A-BD03592142A9}" type="presOf" srcId="{6BDEC31F-EEA0-4458-AF36-5B5197B8AAB7}" destId="{7FF2029B-0C58-4CD0-BAA0-EA1677E6A3CE}" srcOrd="0" destOrd="0" presId="urn:microsoft.com/office/officeart/2005/8/layout/vProcess5"/>
    <dgm:cxn modelId="{093B308E-2AF8-48CC-823A-4231576A62C7}" type="presOf" srcId="{9DADF093-0559-4FC3-8E56-32854930E2E9}" destId="{0864890B-BC25-4F6A-9F83-083372E812F2}" srcOrd="0" destOrd="0" presId="urn:microsoft.com/office/officeart/2005/8/layout/vProcess5"/>
    <dgm:cxn modelId="{3A69E8F8-E880-4457-AEEC-9A7146786397}" srcId="{C3A22738-4156-4421-B33B-AAD23FD3E039}" destId="{419C297E-0ED7-411C-BBA7-22012EBE6F31}" srcOrd="2" destOrd="0" parTransId="{F8BA453A-B7D8-4A8D-81B9-C75BBFFBAD4D}" sibTransId="{193D5EEF-483C-4C12-83F1-32D9803898CE}"/>
    <dgm:cxn modelId="{29B7AAC0-D369-427F-BED2-64DC8D0D2B6F}" type="presOf" srcId="{419C297E-0ED7-411C-BBA7-22012EBE6F31}" destId="{423CA723-0B01-45AE-BE7C-0B80A7E4AF47}" srcOrd="1" destOrd="0" presId="urn:microsoft.com/office/officeart/2005/8/layout/vProcess5"/>
    <dgm:cxn modelId="{3FA9CC65-0E61-421E-A2C1-F4AB81F22D5D}" type="presParOf" srcId="{D98CE3E4-501E-42FF-A9B7-A8AD16D671EF}" destId="{60172B36-E138-4FBD-B224-C46BBCDFCE53}" srcOrd="0" destOrd="0" presId="urn:microsoft.com/office/officeart/2005/8/layout/vProcess5"/>
    <dgm:cxn modelId="{3D3CD0E6-ECEA-41C6-914A-112FC29BBCBF}" type="presParOf" srcId="{D98CE3E4-501E-42FF-A9B7-A8AD16D671EF}" destId="{5936F3D2-7299-4C9E-8B83-11AB9B3D56A0}" srcOrd="1" destOrd="0" presId="urn:microsoft.com/office/officeart/2005/8/layout/vProcess5"/>
    <dgm:cxn modelId="{FBABD602-7995-4E9D-91D3-079D2AEACA83}" type="presParOf" srcId="{D98CE3E4-501E-42FF-A9B7-A8AD16D671EF}" destId="{7FF2029B-0C58-4CD0-BAA0-EA1677E6A3CE}" srcOrd="2" destOrd="0" presId="urn:microsoft.com/office/officeart/2005/8/layout/vProcess5"/>
    <dgm:cxn modelId="{6D2A0773-C33F-4AFB-8DA6-3C99240C5418}" type="presParOf" srcId="{D98CE3E4-501E-42FF-A9B7-A8AD16D671EF}" destId="{A02B9DA0-96F4-436E-9AAA-86A55ECB49C8}" srcOrd="3" destOrd="0" presId="urn:microsoft.com/office/officeart/2005/8/layout/vProcess5"/>
    <dgm:cxn modelId="{C851B5F7-D260-45C1-BE5C-80A46FF51CAF}" type="presParOf" srcId="{D98CE3E4-501E-42FF-A9B7-A8AD16D671EF}" destId="{83B96296-12E9-4DDB-A5C1-B091E657616B}" srcOrd="4" destOrd="0" presId="urn:microsoft.com/office/officeart/2005/8/layout/vProcess5"/>
    <dgm:cxn modelId="{7351F1F9-40EC-4EDC-922D-51976EC83D1C}" type="presParOf" srcId="{D98CE3E4-501E-42FF-A9B7-A8AD16D671EF}" destId="{12DC7397-6AE8-4778-806E-73FC3E1F8106}" srcOrd="5" destOrd="0" presId="urn:microsoft.com/office/officeart/2005/8/layout/vProcess5"/>
    <dgm:cxn modelId="{56134FA5-5855-40E2-BBD0-71A6717B532F}" type="presParOf" srcId="{D98CE3E4-501E-42FF-A9B7-A8AD16D671EF}" destId="{C5D7A260-6FE9-4F50-B884-669293F9DCD3}" srcOrd="6" destOrd="0" presId="urn:microsoft.com/office/officeart/2005/8/layout/vProcess5"/>
    <dgm:cxn modelId="{F31B37E4-2240-4153-9B4C-C064939B5427}" type="presParOf" srcId="{D98CE3E4-501E-42FF-A9B7-A8AD16D671EF}" destId="{0AC6D90E-1ED6-426E-A5E9-04A1E3300EF7}" srcOrd="7" destOrd="0" presId="urn:microsoft.com/office/officeart/2005/8/layout/vProcess5"/>
    <dgm:cxn modelId="{A0EA530D-EAD0-4E72-9730-623066A5B8D6}" type="presParOf" srcId="{D98CE3E4-501E-42FF-A9B7-A8AD16D671EF}" destId="{7D2E60B8-B976-4D03-B4AF-BC3ED5510014}" srcOrd="8" destOrd="0" presId="urn:microsoft.com/office/officeart/2005/8/layout/vProcess5"/>
    <dgm:cxn modelId="{64157616-1F71-4EBD-96B6-FC9252DA5A15}" type="presParOf" srcId="{D98CE3E4-501E-42FF-A9B7-A8AD16D671EF}" destId="{0864890B-BC25-4F6A-9F83-083372E812F2}" srcOrd="9" destOrd="0" presId="urn:microsoft.com/office/officeart/2005/8/layout/vProcess5"/>
    <dgm:cxn modelId="{0145BABA-B7F6-4B4D-B9FA-EF9552661BB8}" type="presParOf" srcId="{D98CE3E4-501E-42FF-A9B7-A8AD16D671EF}" destId="{355871BE-D53B-4D76-882D-777D33CEBC8D}" srcOrd="10" destOrd="0" presId="urn:microsoft.com/office/officeart/2005/8/layout/vProcess5"/>
    <dgm:cxn modelId="{61B18D25-7F4E-4F7E-9EFC-38516A1E22E6}" type="presParOf" srcId="{D98CE3E4-501E-42FF-A9B7-A8AD16D671EF}" destId="{34DCC0F2-C252-4064-B78B-D1A999AC0A42}" srcOrd="11" destOrd="0" presId="urn:microsoft.com/office/officeart/2005/8/layout/vProcess5"/>
    <dgm:cxn modelId="{DE57AFBC-2AA6-4848-95ED-E7FFEEC573CE}" type="presParOf" srcId="{D98CE3E4-501E-42FF-A9B7-A8AD16D671EF}" destId="{423CA723-0B01-45AE-BE7C-0B80A7E4AF47}" srcOrd="12" destOrd="0" presId="urn:microsoft.com/office/officeart/2005/8/layout/vProcess5"/>
    <dgm:cxn modelId="{DE316063-E703-491E-AD73-56A809A6F7BC}" type="presParOf" srcId="{D98CE3E4-501E-42FF-A9B7-A8AD16D671EF}" destId="{B4FD8130-7BE1-4F39-9C55-39CAF2445140}" srcOrd="13" destOrd="0" presId="urn:microsoft.com/office/officeart/2005/8/layout/vProcess5"/>
    <dgm:cxn modelId="{AB0BE447-90F0-4385-AE36-B3F2A02341D3}" type="presParOf" srcId="{D98CE3E4-501E-42FF-A9B7-A8AD16D671EF}" destId="{E7D214B1-CDC2-424D-A83F-6FB3646F8F9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A22738-4156-4421-B33B-AAD23FD3E039}"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D94A4770-C237-4022-83E5-34B782A141CA}">
      <dgm:prSet phldrT="[Text]" custT="1"/>
      <dgm:spPr/>
      <dgm:t>
        <a:bodyPr/>
        <a:lstStyle/>
        <a:p>
          <a:r>
            <a:rPr lang="en-US" sz="2800" dirty="0" smtClean="0"/>
            <a:t>6. Evaluate the Outcome</a:t>
          </a:r>
          <a:endParaRPr lang="en-US" sz="2800" dirty="0"/>
        </a:p>
      </dgm:t>
    </dgm:pt>
    <dgm:pt modelId="{20C67297-B319-4372-9D05-2D389778B2AE}" type="parTrans" cxnId="{5BF67AFE-FF27-4717-A47B-43F4E833A73E}">
      <dgm:prSet/>
      <dgm:spPr/>
      <dgm:t>
        <a:bodyPr/>
        <a:lstStyle/>
        <a:p>
          <a:endParaRPr lang="en-US"/>
        </a:p>
      </dgm:t>
    </dgm:pt>
    <dgm:pt modelId="{A946DCF8-36B9-4F48-B16B-ED3B0915F90B}" type="sibTrans" cxnId="{5BF67AFE-FF27-4717-A47B-43F4E833A73E}">
      <dgm:prSet/>
      <dgm:spPr/>
      <dgm:t>
        <a:bodyPr/>
        <a:lstStyle/>
        <a:p>
          <a:endParaRPr lang="en-US"/>
        </a:p>
      </dgm:t>
    </dgm:pt>
    <dgm:pt modelId="{C2DA0027-6FDD-4136-8E34-4763B5C05FDD}" type="asst">
      <dgm:prSet custT="1"/>
      <dgm:spPr/>
      <dgm:t>
        <a:bodyPr/>
        <a:lstStyle/>
        <a:p>
          <a:r>
            <a:rPr lang="en-US" sz="2800" dirty="0" smtClean="0"/>
            <a:t>Success relies on implementation process being</a:t>
          </a:r>
          <a:endParaRPr lang="en-US" sz="2800" dirty="0"/>
        </a:p>
      </dgm:t>
    </dgm:pt>
    <dgm:pt modelId="{DBF7C2B7-8EAE-490A-BB54-66B368D9D462}" type="parTrans" cxnId="{2EF8F950-6007-4789-ACE7-049C1BD48F74}">
      <dgm:prSet/>
      <dgm:spPr/>
      <dgm:t>
        <a:bodyPr/>
        <a:lstStyle/>
        <a:p>
          <a:endParaRPr lang="en-US" sz="2800"/>
        </a:p>
      </dgm:t>
    </dgm:pt>
    <dgm:pt modelId="{DAE4EBED-F317-4293-A34B-FE9D45F12F72}" type="sibTrans" cxnId="{2EF8F950-6007-4789-ACE7-049C1BD48F74}">
      <dgm:prSet/>
      <dgm:spPr/>
      <dgm:t>
        <a:bodyPr/>
        <a:lstStyle/>
        <a:p>
          <a:endParaRPr lang="en-US"/>
        </a:p>
      </dgm:t>
    </dgm:pt>
    <dgm:pt modelId="{E40E7168-CAD9-44C8-ABA3-94DB38829AF8}" type="asst">
      <dgm:prSet custT="1"/>
      <dgm:spPr/>
      <dgm:t>
        <a:bodyPr/>
        <a:lstStyle/>
        <a:p>
          <a:r>
            <a:rPr lang="en-US" sz="2800" dirty="0" smtClean="0"/>
            <a:t>Set feedback mechanisms to ensure:</a:t>
          </a:r>
          <a:endParaRPr lang="en-US" sz="2800" dirty="0"/>
        </a:p>
      </dgm:t>
    </dgm:pt>
    <dgm:pt modelId="{0679EA04-18C1-4DD8-93F0-430F9E644FC9}" type="parTrans" cxnId="{E33273FB-6870-46B4-912B-538956B51C0E}">
      <dgm:prSet/>
      <dgm:spPr/>
      <dgm:t>
        <a:bodyPr/>
        <a:lstStyle/>
        <a:p>
          <a:endParaRPr lang="en-US" sz="2800"/>
        </a:p>
      </dgm:t>
    </dgm:pt>
    <dgm:pt modelId="{B1A69961-64CE-49C5-8408-D3AA92709D8B}" type="sibTrans" cxnId="{E33273FB-6870-46B4-912B-538956B51C0E}">
      <dgm:prSet/>
      <dgm:spPr/>
      <dgm:t>
        <a:bodyPr/>
        <a:lstStyle/>
        <a:p>
          <a:endParaRPr lang="en-US"/>
        </a:p>
      </dgm:t>
    </dgm:pt>
    <dgm:pt modelId="{B9A73F2C-82F0-4A91-9FC5-6644C4D56942}" type="asst">
      <dgm:prSet custT="1"/>
      <dgm:spPr/>
      <dgm:t>
        <a:bodyPr/>
        <a:lstStyle/>
        <a:p>
          <a:r>
            <a:rPr lang="en-US" sz="2800" dirty="0" smtClean="0"/>
            <a:t>Monitored &amp; data collected to ensure outcome is attained</a:t>
          </a:r>
          <a:endParaRPr lang="en-US" sz="2800" dirty="0"/>
        </a:p>
      </dgm:t>
    </dgm:pt>
    <dgm:pt modelId="{068CD91C-92A2-40B9-83C2-3BD14BEE48F7}" type="parTrans" cxnId="{5E440FD7-B517-4311-8CC4-B4D58793FF3C}">
      <dgm:prSet/>
      <dgm:spPr/>
      <dgm:t>
        <a:bodyPr/>
        <a:lstStyle/>
        <a:p>
          <a:endParaRPr lang="en-US" sz="2800"/>
        </a:p>
      </dgm:t>
    </dgm:pt>
    <dgm:pt modelId="{3A4FB269-AA57-4EF2-B255-213374CC20B1}" type="sibTrans" cxnId="{5E440FD7-B517-4311-8CC4-B4D58793FF3C}">
      <dgm:prSet/>
      <dgm:spPr/>
      <dgm:t>
        <a:bodyPr/>
        <a:lstStyle/>
        <a:p>
          <a:endParaRPr lang="en-US"/>
        </a:p>
      </dgm:t>
    </dgm:pt>
    <dgm:pt modelId="{95376C18-1ADF-4108-9E68-277060149C22}" type="asst">
      <dgm:prSet custT="1"/>
      <dgm:spPr/>
      <dgm:t>
        <a:bodyPr/>
        <a:lstStyle/>
        <a:p>
          <a:r>
            <a:rPr lang="en-US" sz="2800" dirty="0" smtClean="0"/>
            <a:t>Milestones are met</a:t>
          </a:r>
          <a:endParaRPr lang="en-US" sz="2800" dirty="0"/>
        </a:p>
      </dgm:t>
    </dgm:pt>
    <dgm:pt modelId="{E76D55DA-C7C8-459F-B5C4-E91AC06D7BB0}" type="parTrans" cxnId="{7DDCEC2A-8F62-4D2B-8525-82AF2DD89A59}">
      <dgm:prSet/>
      <dgm:spPr/>
      <dgm:t>
        <a:bodyPr/>
        <a:lstStyle/>
        <a:p>
          <a:endParaRPr lang="en-US" sz="2800"/>
        </a:p>
      </dgm:t>
    </dgm:pt>
    <dgm:pt modelId="{7CC64E55-4E0E-4BF7-85C1-7CA5E7CE38FC}" type="sibTrans" cxnId="{7DDCEC2A-8F62-4D2B-8525-82AF2DD89A59}">
      <dgm:prSet/>
      <dgm:spPr/>
      <dgm:t>
        <a:bodyPr/>
        <a:lstStyle/>
        <a:p>
          <a:endParaRPr lang="en-US"/>
        </a:p>
      </dgm:t>
    </dgm:pt>
    <dgm:pt modelId="{FF9B33BC-AB17-4196-8042-8C44D3F24F7B}" type="asst">
      <dgm:prSet custT="1"/>
      <dgm:spPr/>
      <dgm:t>
        <a:bodyPr/>
        <a:lstStyle/>
        <a:p>
          <a:r>
            <a:rPr lang="en-US" sz="2800" dirty="0" smtClean="0"/>
            <a:t>Costs are contained</a:t>
          </a:r>
          <a:endParaRPr lang="en-US" sz="2800" dirty="0"/>
        </a:p>
      </dgm:t>
    </dgm:pt>
    <dgm:pt modelId="{DC62C5C7-7F20-4358-B4B2-7ADC8AC42C55}" type="parTrans" cxnId="{4CAA9B82-5D3A-4FC0-8515-19B2BB498920}">
      <dgm:prSet/>
      <dgm:spPr/>
      <dgm:t>
        <a:bodyPr/>
        <a:lstStyle/>
        <a:p>
          <a:endParaRPr lang="en-US" sz="2800"/>
        </a:p>
      </dgm:t>
    </dgm:pt>
    <dgm:pt modelId="{1E6EF6F5-05E2-490F-95C5-38A21A29FBF2}" type="sibTrans" cxnId="{4CAA9B82-5D3A-4FC0-8515-19B2BB498920}">
      <dgm:prSet/>
      <dgm:spPr/>
      <dgm:t>
        <a:bodyPr/>
        <a:lstStyle/>
        <a:p>
          <a:endParaRPr lang="en-US"/>
        </a:p>
      </dgm:t>
    </dgm:pt>
    <dgm:pt modelId="{0CCBFD24-0688-478F-A8C2-EBC4621366AC}" type="asst">
      <dgm:prSet custT="1"/>
      <dgm:spPr/>
      <dgm:t>
        <a:bodyPr/>
        <a:lstStyle/>
        <a:p>
          <a:r>
            <a:rPr lang="en-US" sz="2800" dirty="0" smtClean="0"/>
            <a:t>Work is completed in-line with plan &amp; schedule</a:t>
          </a:r>
          <a:endParaRPr lang="en-US" sz="2800" dirty="0"/>
        </a:p>
      </dgm:t>
    </dgm:pt>
    <dgm:pt modelId="{818F4861-33A8-45A0-BDDC-F5EC68F1D5EB}" type="parTrans" cxnId="{B0D73D1C-B36C-4034-BD73-DACB1B04E9C2}">
      <dgm:prSet/>
      <dgm:spPr/>
      <dgm:t>
        <a:bodyPr/>
        <a:lstStyle/>
        <a:p>
          <a:endParaRPr lang="en-US" sz="2800"/>
        </a:p>
      </dgm:t>
    </dgm:pt>
    <dgm:pt modelId="{4C593D8C-FCEB-40B1-B58E-05B6F0C9BA68}" type="sibTrans" cxnId="{B0D73D1C-B36C-4034-BD73-DACB1B04E9C2}">
      <dgm:prSet/>
      <dgm:spPr/>
      <dgm:t>
        <a:bodyPr/>
        <a:lstStyle/>
        <a:p>
          <a:endParaRPr lang="en-US"/>
        </a:p>
      </dgm:t>
    </dgm:pt>
    <dgm:pt modelId="{155945C5-0099-44D3-B5FD-9DBC5E4AC7BC}" type="pres">
      <dgm:prSet presAssocID="{C3A22738-4156-4421-B33B-AAD23FD3E039}" presName="mainComposite" presStyleCnt="0">
        <dgm:presLayoutVars>
          <dgm:chPref val="1"/>
          <dgm:dir/>
          <dgm:animOne val="branch"/>
          <dgm:animLvl val="lvl"/>
          <dgm:resizeHandles val="exact"/>
        </dgm:presLayoutVars>
      </dgm:prSet>
      <dgm:spPr/>
      <dgm:t>
        <a:bodyPr/>
        <a:lstStyle/>
        <a:p>
          <a:endParaRPr lang="en-US"/>
        </a:p>
      </dgm:t>
    </dgm:pt>
    <dgm:pt modelId="{A23B45EF-9ECB-4D24-B8E6-096991841F71}" type="pres">
      <dgm:prSet presAssocID="{C3A22738-4156-4421-B33B-AAD23FD3E039}" presName="hierFlow" presStyleCnt="0"/>
      <dgm:spPr/>
    </dgm:pt>
    <dgm:pt modelId="{8286A271-8EC9-4552-BBB6-58E994C60574}" type="pres">
      <dgm:prSet presAssocID="{C3A22738-4156-4421-B33B-AAD23FD3E039}" presName="hierChild1" presStyleCnt="0">
        <dgm:presLayoutVars>
          <dgm:chPref val="1"/>
          <dgm:animOne val="branch"/>
          <dgm:animLvl val="lvl"/>
        </dgm:presLayoutVars>
      </dgm:prSet>
      <dgm:spPr/>
    </dgm:pt>
    <dgm:pt modelId="{B24E1EAC-EBED-4218-B63A-2DFFF7311B01}" type="pres">
      <dgm:prSet presAssocID="{D94A4770-C237-4022-83E5-34B782A141CA}" presName="Name14" presStyleCnt="0"/>
      <dgm:spPr/>
    </dgm:pt>
    <dgm:pt modelId="{5AB6DE8F-A35D-444F-80C8-8A2650C0C837}" type="pres">
      <dgm:prSet presAssocID="{D94A4770-C237-4022-83E5-34B782A141CA}" presName="level1Shape" presStyleLbl="node0" presStyleIdx="0" presStyleCnt="1" custScaleX="415175" custScaleY="311382">
        <dgm:presLayoutVars>
          <dgm:chPref val="3"/>
        </dgm:presLayoutVars>
      </dgm:prSet>
      <dgm:spPr/>
      <dgm:t>
        <a:bodyPr/>
        <a:lstStyle/>
        <a:p>
          <a:endParaRPr lang="en-US"/>
        </a:p>
      </dgm:t>
    </dgm:pt>
    <dgm:pt modelId="{F0F9B8D2-DF57-4A92-B6D9-7EA244A2CBA2}" type="pres">
      <dgm:prSet presAssocID="{D94A4770-C237-4022-83E5-34B782A141CA}" presName="hierChild2" presStyleCnt="0"/>
      <dgm:spPr/>
    </dgm:pt>
    <dgm:pt modelId="{88A68A9D-825F-47B8-A9F3-A867131DEF5E}" type="pres">
      <dgm:prSet presAssocID="{DBF7C2B7-8EAE-490A-BB54-66B368D9D462}" presName="Name19" presStyleLbl="parChTrans1D2" presStyleIdx="0" presStyleCnt="3"/>
      <dgm:spPr/>
      <dgm:t>
        <a:bodyPr/>
        <a:lstStyle/>
        <a:p>
          <a:endParaRPr lang="en-US"/>
        </a:p>
      </dgm:t>
    </dgm:pt>
    <dgm:pt modelId="{D569CAFD-6FDC-4146-98F1-4BA4FCE5E179}" type="pres">
      <dgm:prSet presAssocID="{C2DA0027-6FDD-4136-8E34-4763B5C05FDD}" presName="Name21" presStyleCnt="0"/>
      <dgm:spPr/>
    </dgm:pt>
    <dgm:pt modelId="{E51E9AA1-EA67-41BC-BAF7-ED27AE87FE86}" type="pres">
      <dgm:prSet presAssocID="{C2DA0027-6FDD-4136-8E34-4763B5C05FDD}" presName="level2Shape" presStyleLbl="asst1" presStyleIdx="0" presStyleCnt="6" custScaleX="415175" custScaleY="375826"/>
      <dgm:spPr/>
      <dgm:t>
        <a:bodyPr/>
        <a:lstStyle/>
        <a:p>
          <a:endParaRPr lang="en-US"/>
        </a:p>
      </dgm:t>
    </dgm:pt>
    <dgm:pt modelId="{73C2138C-F5BA-48CE-938D-F021C4BBAB9C}" type="pres">
      <dgm:prSet presAssocID="{C2DA0027-6FDD-4136-8E34-4763B5C05FDD}" presName="hierChild3" presStyleCnt="0"/>
      <dgm:spPr/>
    </dgm:pt>
    <dgm:pt modelId="{B8FB3A45-E948-4531-A7ED-444757BC0812}" type="pres">
      <dgm:prSet presAssocID="{0679EA04-18C1-4DD8-93F0-430F9E644FC9}" presName="Name19" presStyleLbl="parChTrans1D2" presStyleIdx="1" presStyleCnt="3"/>
      <dgm:spPr/>
      <dgm:t>
        <a:bodyPr/>
        <a:lstStyle/>
        <a:p>
          <a:endParaRPr lang="en-US"/>
        </a:p>
      </dgm:t>
    </dgm:pt>
    <dgm:pt modelId="{8D8FC31E-CED3-4B69-BC5C-F3D1D51C26E3}" type="pres">
      <dgm:prSet presAssocID="{E40E7168-CAD9-44C8-ABA3-94DB38829AF8}" presName="Name21" presStyleCnt="0"/>
      <dgm:spPr/>
    </dgm:pt>
    <dgm:pt modelId="{F11EDD98-950F-4BDE-B99C-F3381799504B}" type="pres">
      <dgm:prSet presAssocID="{E40E7168-CAD9-44C8-ABA3-94DB38829AF8}" presName="level2Shape" presStyleLbl="asst1" presStyleIdx="1" presStyleCnt="6" custScaleX="415175" custScaleY="375826"/>
      <dgm:spPr/>
      <dgm:t>
        <a:bodyPr/>
        <a:lstStyle/>
        <a:p>
          <a:endParaRPr lang="en-US"/>
        </a:p>
      </dgm:t>
    </dgm:pt>
    <dgm:pt modelId="{C8B3F5F3-CC2B-4C70-83F4-8815C0203943}" type="pres">
      <dgm:prSet presAssocID="{E40E7168-CAD9-44C8-ABA3-94DB38829AF8}" presName="hierChild3" presStyleCnt="0"/>
      <dgm:spPr/>
    </dgm:pt>
    <dgm:pt modelId="{9961A806-DC9C-4E39-92A5-AA842FD889DC}" type="pres">
      <dgm:prSet presAssocID="{E76D55DA-C7C8-459F-B5C4-E91AC06D7BB0}" presName="Name19" presStyleLbl="parChTrans1D3" presStyleIdx="0" presStyleCnt="3"/>
      <dgm:spPr/>
      <dgm:t>
        <a:bodyPr/>
        <a:lstStyle/>
        <a:p>
          <a:endParaRPr lang="en-US"/>
        </a:p>
      </dgm:t>
    </dgm:pt>
    <dgm:pt modelId="{A63D5822-48A9-44A5-8883-EC36A55D6F80}" type="pres">
      <dgm:prSet presAssocID="{95376C18-1ADF-4108-9E68-277060149C22}" presName="Name21" presStyleCnt="0"/>
      <dgm:spPr/>
    </dgm:pt>
    <dgm:pt modelId="{B5B0F425-F7C0-4DA1-BDB3-5C193B59BAC5}" type="pres">
      <dgm:prSet presAssocID="{95376C18-1ADF-4108-9E68-277060149C22}" presName="level2Shape" presStyleLbl="asst1" presStyleIdx="2" presStyleCnt="6" custScaleX="415175" custScaleY="375826"/>
      <dgm:spPr/>
      <dgm:t>
        <a:bodyPr/>
        <a:lstStyle/>
        <a:p>
          <a:endParaRPr lang="en-US"/>
        </a:p>
      </dgm:t>
    </dgm:pt>
    <dgm:pt modelId="{2E80267E-205C-4456-BC05-F4846BEF07AF}" type="pres">
      <dgm:prSet presAssocID="{95376C18-1ADF-4108-9E68-277060149C22}" presName="hierChild3" presStyleCnt="0"/>
      <dgm:spPr/>
    </dgm:pt>
    <dgm:pt modelId="{96830767-C8B4-44B2-AFA4-8EEBE264FD0E}" type="pres">
      <dgm:prSet presAssocID="{DC62C5C7-7F20-4358-B4B2-7ADC8AC42C55}" presName="Name19" presStyleLbl="parChTrans1D3" presStyleIdx="1" presStyleCnt="3"/>
      <dgm:spPr/>
      <dgm:t>
        <a:bodyPr/>
        <a:lstStyle/>
        <a:p>
          <a:endParaRPr lang="en-US"/>
        </a:p>
      </dgm:t>
    </dgm:pt>
    <dgm:pt modelId="{30A2BA18-A2AC-4A39-B0E9-BDDDDA229084}" type="pres">
      <dgm:prSet presAssocID="{FF9B33BC-AB17-4196-8042-8C44D3F24F7B}" presName="Name21" presStyleCnt="0"/>
      <dgm:spPr/>
    </dgm:pt>
    <dgm:pt modelId="{00E3FE24-1377-494C-9C90-95D371960787}" type="pres">
      <dgm:prSet presAssocID="{FF9B33BC-AB17-4196-8042-8C44D3F24F7B}" presName="level2Shape" presStyleLbl="asst1" presStyleIdx="3" presStyleCnt="6" custScaleX="415175" custScaleY="375826"/>
      <dgm:spPr/>
      <dgm:t>
        <a:bodyPr/>
        <a:lstStyle/>
        <a:p>
          <a:endParaRPr lang="en-US"/>
        </a:p>
      </dgm:t>
    </dgm:pt>
    <dgm:pt modelId="{7C719597-1D8A-46DB-BCB3-E5DFB8BCC1ED}" type="pres">
      <dgm:prSet presAssocID="{FF9B33BC-AB17-4196-8042-8C44D3F24F7B}" presName="hierChild3" presStyleCnt="0"/>
      <dgm:spPr/>
    </dgm:pt>
    <dgm:pt modelId="{DAA5E416-A7C8-4A4D-B1EB-72603982E088}" type="pres">
      <dgm:prSet presAssocID="{818F4861-33A8-45A0-BDDC-F5EC68F1D5EB}" presName="Name19" presStyleLbl="parChTrans1D3" presStyleIdx="2" presStyleCnt="3"/>
      <dgm:spPr/>
      <dgm:t>
        <a:bodyPr/>
        <a:lstStyle/>
        <a:p>
          <a:endParaRPr lang="en-US"/>
        </a:p>
      </dgm:t>
    </dgm:pt>
    <dgm:pt modelId="{695A9515-7780-4E63-A540-170B1D308251}" type="pres">
      <dgm:prSet presAssocID="{0CCBFD24-0688-478F-A8C2-EBC4621366AC}" presName="Name21" presStyleCnt="0"/>
      <dgm:spPr/>
    </dgm:pt>
    <dgm:pt modelId="{8DA3E8E2-EB98-4C40-A658-2B57399D2AFE}" type="pres">
      <dgm:prSet presAssocID="{0CCBFD24-0688-478F-A8C2-EBC4621366AC}" presName="level2Shape" presStyleLbl="asst1" presStyleIdx="4" presStyleCnt="6" custScaleX="415175" custScaleY="375826"/>
      <dgm:spPr/>
      <dgm:t>
        <a:bodyPr/>
        <a:lstStyle/>
        <a:p>
          <a:endParaRPr lang="en-US"/>
        </a:p>
      </dgm:t>
    </dgm:pt>
    <dgm:pt modelId="{777FBE9C-8955-482B-90B8-2B4570232546}" type="pres">
      <dgm:prSet presAssocID="{0CCBFD24-0688-478F-A8C2-EBC4621366AC}" presName="hierChild3" presStyleCnt="0"/>
      <dgm:spPr/>
    </dgm:pt>
    <dgm:pt modelId="{9F95C06E-FD88-4E43-950C-F7D9F7C81836}" type="pres">
      <dgm:prSet presAssocID="{068CD91C-92A2-40B9-83C2-3BD14BEE48F7}" presName="Name19" presStyleLbl="parChTrans1D2" presStyleIdx="2" presStyleCnt="3"/>
      <dgm:spPr/>
      <dgm:t>
        <a:bodyPr/>
        <a:lstStyle/>
        <a:p>
          <a:endParaRPr lang="en-US"/>
        </a:p>
      </dgm:t>
    </dgm:pt>
    <dgm:pt modelId="{48C20AA7-A879-410F-AE3C-E292389193CB}" type="pres">
      <dgm:prSet presAssocID="{B9A73F2C-82F0-4A91-9FC5-6644C4D56942}" presName="Name21" presStyleCnt="0"/>
      <dgm:spPr/>
    </dgm:pt>
    <dgm:pt modelId="{C4B77A93-6229-4301-B16C-942CE6D8EBE4}" type="pres">
      <dgm:prSet presAssocID="{B9A73F2C-82F0-4A91-9FC5-6644C4D56942}" presName="level2Shape" presStyleLbl="asst1" presStyleIdx="5" presStyleCnt="6" custScaleX="415175" custScaleY="375826"/>
      <dgm:spPr/>
      <dgm:t>
        <a:bodyPr/>
        <a:lstStyle/>
        <a:p>
          <a:endParaRPr lang="en-US"/>
        </a:p>
      </dgm:t>
    </dgm:pt>
    <dgm:pt modelId="{96AB69E7-53DB-4E40-AA23-740B3431E8E4}" type="pres">
      <dgm:prSet presAssocID="{B9A73F2C-82F0-4A91-9FC5-6644C4D56942}" presName="hierChild3" presStyleCnt="0"/>
      <dgm:spPr/>
    </dgm:pt>
    <dgm:pt modelId="{CA661331-CC56-4249-B4CB-21945F743E67}" type="pres">
      <dgm:prSet presAssocID="{C3A22738-4156-4421-B33B-AAD23FD3E039}" presName="bgShapesFlow" presStyleCnt="0"/>
      <dgm:spPr/>
    </dgm:pt>
  </dgm:ptLst>
  <dgm:cxnLst>
    <dgm:cxn modelId="{1DF51293-A66A-4BC3-A61F-F9566B340A70}" type="presOf" srcId="{95376C18-1ADF-4108-9E68-277060149C22}" destId="{B5B0F425-F7C0-4DA1-BDB3-5C193B59BAC5}" srcOrd="0" destOrd="0" presId="urn:microsoft.com/office/officeart/2005/8/layout/hierarchy6"/>
    <dgm:cxn modelId="{D7C0A828-B663-485B-82EB-C51DF1D847D8}" type="presOf" srcId="{D94A4770-C237-4022-83E5-34B782A141CA}" destId="{5AB6DE8F-A35D-444F-80C8-8A2650C0C837}" srcOrd="0" destOrd="0" presId="urn:microsoft.com/office/officeart/2005/8/layout/hierarchy6"/>
    <dgm:cxn modelId="{B0D73D1C-B36C-4034-BD73-DACB1B04E9C2}" srcId="{E40E7168-CAD9-44C8-ABA3-94DB38829AF8}" destId="{0CCBFD24-0688-478F-A8C2-EBC4621366AC}" srcOrd="2" destOrd="0" parTransId="{818F4861-33A8-45A0-BDDC-F5EC68F1D5EB}" sibTransId="{4C593D8C-FCEB-40B1-B58E-05B6F0C9BA68}"/>
    <dgm:cxn modelId="{5BF67AFE-FF27-4717-A47B-43F4E833A73E}" srcId="{C3A22738-4156-4421-B33B-AAD23FD3E039}" destId="{D94A4770-C237-4022-83E5-34B782A141CA}" srcOrd="0" destOrd="0" parTransId="{20C67297-B319-4372-9D05-2D389778B2AE}" sibTransId="{A946DCF8-36B9-4F48-B16B-ED3B0915F90B}"/>
    <dgm:cxn modelId="{1354F10F-D6A7-45C7-9713-41DBE0D0B8BE}" type="presOf" srcId="{E76D55DA-C7C8-459F-B5C4-E91AC06D7BB0}" destId="{9961A806-DC9C-4E39-92A5-AA842FD889DC}" srcOrd="0" destOrd="0" presId="urn:microsoft.com/office/officeart/2005/8/layout/hierarchy6"/>
    <dgm:cxn modelId="{ED6CF037-24F4-4A3B-AE74-2DC918D43446}" type="presOf" srcId="{C2DA0027-6FDD-4136-8E34-4763B5C05FDD}" destId="{E51E9AA1-EA67-41BC-BAF7-ED27AE87FE86}" srcOrd="0" destOrd="0" presId="urn:microsoft.com/office/officeart/2005/8/layout/hierarchy6"/>
    <dgm:cxn modelId="{82F9E6AF-73F5-4052-8D41-8D6AE00240F2}" type="presOf" srcId="{068CD91C-92A2-40B9-83C2-3BD14BEE48F7}" destId="{9F95C06E-FD88-4E43-950C-F7D9F7C81836}" srcOrd="0" destOrd="0" presId="urn:microsoft.com/office/officeart/2005/8/layout/hierarchy6"/>
    <dgm:cxn modelId="{37C06FE5-D50C-4139-995C-C002013D1B88}" type="presOf" srcId="{DC62C5C7-7F20-4358-B4B2-7ADC8AC42C55}" destId="{96830767-C8B4-44B2-AFA4-8EEBE264FD0E}" srcOrd="0" destOrd="0" presId="urn:microsoft.com/office/officeart/2005/8/layout/hierarchy6"/>
    <dgm:cxn modelId="{7C56EB12-A4A0-4B61-AE2A-FAE34A1D96CE}" type="presOf" srcId="{0CCBFD24-0688-478F-A8C2-EBC4621366AC}" destId="{8DA3E8E2-EB98-4C40-A658-2B57399D2AFE}" srcOrd="0" destOrd="0" presId="urn:microsoft.com/office/officeart/2005/8/layout/hierarchy6"/>
    <dgm:cxn modelId="{46ECB345-7E36-4986-8C7C-CCF0D1731B70}" type="presOf" srcId="{818F4861-33A8-45A0-BDDC-F5EC68F1D5EB}" destId="{DAA5E416-A7C8-4A4D-B1EB-72603982E088}" srcOrd="0" destOrd="0" presId="urn:microsoft.com/office/officeart/2005/8/layout/hierarchy6"/>
    <dgm:cxn modelId="{CBCF39F8-1594-4B64-A59E-C7493049AB93}" type="presOf" srcId="{C3A22738-4156-4421-B33B-AAD23FD3E039}" destId="{155945C5-0099-44D3-B5FD-9DBC5E4AC7BC}" srcOrd="0" destOrd="0" presId="urn:microsoft.com/office/officeart/2005/8/layout/hierarchy6"/>
    <dgm:cxn modelId="{B3B9AB8E-668F-4440-8295-B50B6DB23590}" type="presOf" srcId="{B9A73F2C-82F0-4A91-9FC5-6644C4D56942}" destId="{C4B77A93-6229-4301-B16C-942CE6D8EBE4}" srcOrd="0" destOrd="0" presId="urn:microsoft.com/office/officeart/2005/8/layout/hierarchy6"/>
    <dgm:cxn modelId="{8F83860F-E27E-4840-A70D-79F6E6F4265A}" type="presOf" srcId="{FF9B33BC-AB17-4196-8042-8C44D3F24F7B}" destId="{00E3FE24-1377-494C-9C90-95D371960787}" srcOrd="0" destOrd="0" presId="urn:microsoft.com/office/officeart/2005/8/layout/hierarchy6"/>
    <dgm:cxn modelId="{E33273FB-6870-46B4-912B-538956B51C0E}" srcId="{D94A4770-C237-4022-83E5-34B782A141CA}" destId="{E40E7168-CAD9-44C8-ABA3-94DB38829AF8}" srcOrd="1" destOrd="0" parTransId="{0679EA04-18C1-4DD8-93F0-430F9E644FC9}" sibTransId="{B1A69961-64CE-49C5-8408-D3AA92709D8B}"/>
    <dgm:cxn modelId="{5E440FD7-B517-4311-8CC4-B4D58793FF3C}" srcId="{D94A4770-C237-4022-83E5-34B782A141CA}" destId="{B9A73F2C-82F0-4A91-9FC5-6644C4D56942}" srcOrd="2" destOrd="0" parTransId="{068CD91C-92A2-40B9-83C2-3BD14BEE48F7}" sibTransId="{3A4FB269-AA57-4EF2-B255-213374CC20B1}"/>
    <dgm:cxn modelId="{8F1426E1-C937-4804-BF37-F0BE31878BC3}" type="presOf" srcId="{E40E7168-CAD9-44C8-ABA3-94DB38829AF8}" destId="{F11EDD98-950F-4BDE-B99C-F3381799504B}" srcOrd="0" destOrd="0" presId="urn:microsoft.com/office/officeart/2005/8/layout/hierarchy6"/>
    <dgm:cxn modelId="{87AC763C-993C-4E4C-8907-53070FB45861}" type="presOf" srcId="{DBF7C2B7-8EAE-490A-BB54-66B368D9D462}" destId="{88A68A9D-825F-47B8-A9F3-A867131DEF5E}" srcOrd="0" destOrd="0" presId="urn:microsoft.com/office/officeart/2005/8/layout/hierarchy6"/>
    <dgm:cxn modelId="{EB6D628A-A701-4662-B917-9D9C7C8A9AFC}" type="presOf" srcId="{0679EA04-18C1-4DD8-93F0-430F9E644FC9}" destId="{B8FB3A45-E948-4531-A7ED-444757BC0812}" srcOrd="0" destOrd="0" presId="urn:microsoft.com/office/officeart/2005/8/layout/hierarchy6"/>
    <dgm:cxn modelId="{7DDCEC2A-8F62-4D2B-8525-82AF2DD89A59}" srcId="{E40E7168-CAD9-44C8-ABA3-94DB38829AF8}" destId="{95376C18-1ADF-4108-9E68-277060149C22}" srcOrd="0" destOrd="0" parTransId="{E76D55DA-C7C8-459F-B5C4-E91AC06D7BB0}" sibTransId="{7CC64E55-4E0E-4BF7-85C1-7CA5E7CE38FC}"/>
    <dgm:cxn modelId="{4CAA9B82-5D3A-4FC0-8515-19B2BB498920}" srcId="{E40E7168-CAD9-44C8-ABA3-94DB38829AF8}" destId="{FF9B33BC-AB17-4196-8042-8C44D3F24F7B}" srcOrd="1" destOrd="0" parTransId="{DC62C5C7-7F20-4358-B4B2-7ADC8AC42C55}" sibTransId="{1E6EF6F5-05E2-490F-95C5-38A21A29FBF2}"/>
    <dgm:cxn modelId="{2EF8F950-6007-4789-ACE7-049C1BD48F74}" srcId="{D94A4770-C237-4022-83E5-34B782A141CA}" destId="{C2DA0027-6FDD-4136-8E34-4763B5C05FDD}" srcOrd="0" destOrd="0" parTransId="{DBF7C2B7-8EAE-490A-BB54-66B368D9D462}" sibTransId="{DAE4EBED-F317-4293-A34B-FE9D45F12F72}"/>
    <dgm:cxn modelId="{B1715516-6932-404D-A631-C983D916A242}" type="presParOf" srcId="{155945C5-0099-44D3-B5FD-9DBC5E4AC7BC}" destId="{A23B45EF-9ECB-4D24-B8E6-096991841F71}" srcOrd="0" destOrd="0" presId="urn:microsoft.com/office/officeart/2005/8/layout/hierarchy6"/>
    <dgm:cxn modelId="{517ABFAB-DF14-4B47-9FCD-98DF1346299F}" type="presParOf" srcId="{A23B45EF-9ECB-4D24-B8E6-096991841F71}" destId="{8286A271-8EC9-4552-BBB6-58E994C60574}" srcOrd="0" destOrd="0" presId="urn:microsoft.com/office/officeart/2005/8/layout/hierarchy6"/>
    <dgm:cxn modelId="{6791DF6C-C393-4558-9CA5-94A48A84FE5E}" type="presParOf" srcId="{8286A271-8EC9-4552-BBB6-58E994C60574}" destId="{B24E1EAC-EBED-4218-B63A-2DFFF7311B01}" srcOrd="0" destOrd="0" presId="urn:microsoft.com/office/officeart/2005/8/layout/hierarchy6"/>
    <dgm:cxn modelId="{EE2D1134-E0B1-4609-B8CA-58DC31892EE2}" type="presParOf" srcId="{B24E1EAC-EBED-4218-B63A-2DFFF7311B01}" destId="{5AB6DE8F-A35D-444F-80C8-8A2650C0C837}" srcOrd="0" destOrd="0" presId="urn:microsoft.com/office/officeart/2005/8/layout/hierarchy6"/>
    <dgm:cxn modelId="{78CA1486-803E-487E-81B4-4A124F9089E1}" type="presParOf" srcId="{B24E1EAC-EBED-4218-B63A-2DFFF7311B01}" destId="{F0F9B8D2-DF57-4A92-B6D9-7EA244A2CBA2}" srcOrd="1" destOrd="0" presId="urn:microsoft.com/office/officeart/2005/8/layout/hierarchy6"/>
    <dgm:cxn modelId="{DBB1A6E3-A043-44D9-A310-CABC9F701568}" type="presParOf" srcId="{F0F9B8D2-DF57-4A92-B6D9-7EA244A2CBA2}" destId="{88A68A9D-825F-47B8-A9F3-A867131DEF5E}" srcOrd="0" destOrd="0" presId="urn:microsoft.com/office/officeart/2005/8/layout/hierarchy6"/>
    <dgm:cxn modelId="{C588B8DC-B813-49A5-896F-FED76CB5BC4F}" type="presParOf" srcId="{F0F9B8D2-DF57-4A92-B6D9-7EA244A2CBA2}" destId="{D569CAFD-6FDC-4146-98F1-4BA4FCE5E179}" srcOrd="1" destOrd="0" presId="urn:microsoft.com/office/officeart/2005/8/layout/hierarchy6"/>
    <dgm:cxn modelId="{D2579668-FFED-40DC-835B-896D537692AB}" type="presParOf" srcId="{D569CAFD-6FDC-4146-98F1-4BA4FCE5E179}" destId="{E51E9AA1-EA67-41BC-BAF7-ED27AE87FE86}" srcOrd="0" destOrd="0" presId="urn:microsoft.com/office/officeart/2005/8/layout/hierarchy6"/>
    <dgm:cxn modelId="{E8DB219B-D448-4586-9797-E5928167342A}" type="presParOf" srcId="{D569CAFD-6FDC-4146-98F1-4BA4FCE5E179}" destId="{73C2138C-F5BA-48CE-938D-F021C4BBAB9C}" srcOrd="1" destOrd="0" presId="urn:microsoft.com/office/officeart/2005/8/layout/hierarchy6"/>
    <dgm:cxn modelId="{1264120C-D4DD-4EA7-8A7A-847181ADAA47}" type="presParOf" srcId="{F0F9B8D2-DF57-4A92-B6D9-7EA244A2CBA2}" destId="{B8FB3A45-E948-4531-A7ED-444757BC0812}" srcOrd="2" destOrd="0" presId="urn:microsoft.com/office/officeart/2005/8/layout/hierarchy6"/>
    <dgm:cxn modelId="{EEA9F450-683F-4DBE-80A1-4D7F4451F6AF}" type="presParOf" srcId="{F0F9B8D2-DF57-4A92-B6D9-7EA244A2CBA2}" destId="{8D8FC31E-CED3-4B69-BC5C-F3D1D51C26E3}" srcOrd="3" destOrd="0" presId="urn:microsoft.com/office/officeart/2005/8/layout/hierarchy6"/>
    <dgm:cxn modelId="{68188808-2290-4E3C-B380-602FFDEBBB41}" type="presParOf" srcId="{8D8FC31E-CED3-4B69-BC5C-F3D1D51C26E3}" destId="{F11EDD98-950F-4BDE-B99C-F3381799504B}" srcOrd="0" destOrd="0" presId="urn:microsoft.com/office/officeart/2005/8/layout/hierarchy6"/>
    <dgm:cxn modelId="{63DD81DC-F3E1-4FFD-A6B3-BB2B2C1B1819}" type="presParOf" srcId="{8D8FC31E-CED3-4B69-BC5C-F3D1D51C26E3}" destId="{C8B3F5F3-CC2B-4C70-83F4-8815C0203943}" srcOrd="1" destOrd="0" presId="urn:microsoft.com/office/officeart/2005/8/layout/hierarchy6"/>
    <dgm:cxn modelId="{40553CD8-A0C3-4031-9E49-870ADB84F216}" type="presParOf" srcId="{C8B3F5F3-CC2B-4C70-83F4-8815C0203943}" destId="{9961A806-DC9C-4E39-92A5-AA842FD889DC}" srcOrd="0" destOrd="0" presId="urn:microsoft.com/office/officeart/2005/8/layout/hierarchy6"/>
    <dgm:cxn modelId="{F0F9990A-961E-4954-A976-9A94AF5898BA}" type="presParOf" srcId="{C8B3F5F3-CC2B-4C70-83F4-8815C0203943}" destId="{A63D5822-48A9-44A5-8883-EC36A55D6F80}" srcOrd="1" destOrd="0" presId="urn:microsoft.com/office/officeart/2005/8/layout/hierarchy6"/>
    <dgm:cxn modelId="{BBE6E46C-7083-40BB-8A27-55B661E5A16F}" type="presParOf" srcId="{A63D5822-48A9-44A5-8883-EC36A55D6F80}" destId="{B5B0F425-F7C0-4DA1-BDB3-5C193B59BAC5}" srcOrd="0" destOrd="0" presId="urn:microsoft.com/office/officeart/2005/8/layout/hierarchy6"/>
    <dgm:cxn modelId="{BBA6A75D-2FC7-440F-A6D9-17BD2A16BC90}" type="presParOf" srcId="{A63D5822-48A9-44A5-8883-EC36A55D6F80}" destId="{2E80267E-205C-4456-BC05-F4846BEF07AF}" srcOrd="1" destOrd="0" presId="urn:microsoft.com/office/officeart/2005/8/layout/hierarchy6"/>
    <dgm:cxn modelId="{D4F750A8-AEEF-4810-AC93-A2DFDBA4D594}" type="presParOf" srcId="{C8B3F5F3-CC2B-4C70-83F4-8815C0203943}" destId="{96830767-C8B4-44B2-AFA4-8EEBE264FD0E}" srcOrd="2" destOrd="0" presId="urn:microsoft.com/office/officeart/2005/8/layout/hierarchy6"/>
    <dgm:cxn modelId="{003E8A8B-8C8A-4A71-A799-B2FE154458C8}" type="presParOf" srcId="{C8B3F5F3-CC2B-4C70-83F4-8815C0203943}" destId="{30A2BA18-A2AC-4A39-B0E9-BDDDDA229084}" srcOrd="3" destOrd="0" presId="urn:microsoft.com/office/officeart/2005/8/layout/hierarchy6"/>
    <dgm:cxn modelId="{79CB44EF-E3C6-4F37-9949-BD84AB1FB5FB}" type="presParOf" srcId="{30A2BA18-A2AC-4A39-B0E9-BDDDDA229084}" destId="{00E3FE24-1377-494C-9C90-95D371960787}" srcOrd="0" destOrd="0" presId="urn:microsoft.com/office/officeart/2005/8/layout/hierarchy6"/>
    <dgm:cxn modelId="{474CD340-A3D8-4431-B9C0-D085C41388DB}" type="presParOf" srcId="{30A2BA18-A2AC-4A39-B0E9-BDDDDA229084}" destId="{7C719597-1D8A-46DB-BCB3-E5DFB8BCC1ED}" srcOrd="1" destOrd="0" presId="urn:microsoft.com/office/officeart/2005/8/layout/hierarchy6"/>
    <dgm:cxn modelId="{99B64066-2E18-4B1A-8C69-80CD8549175C}" type="presParOf" srcId="{C8B3F5F3-CC2B-4C70-83F4-8815C0203943}" destId="{DAA5E416-A7C8-4A4D-B1EB-72603982E088}" srcOrd="4" destOrd="0" presId="urn:microsoft.com/office/officeart/2005/8/layout/hierarchy6"/>
    <dgm:cxn modelId="{146570F1-CCFC-4F73-8141-CEE75C270DBC}" type="presParOf" srcId="{C8B3F5F3-CC2B-4C70-83F4-8815C0203943}" destId="{695A9515-7780-4E63-A540-170B1D308251}" srcOrd="5" destOrd="0" presId="urn:microsoft.com/office/officeart/2005/8/layout/hierarchy6"/>
    <dgm:cxn modelId="{C78C6CB6-C258-443F-B854-DC13D0BA8220}" type="presParOf" srcId="{695A9515-7780-4E63-A540-170B1D308251}" destId="{8DA3E8E2-EB98-4C40-A658-2B57399D2AFE}" srcOrd="0" destOrd="0" presId="urn:microsoft.com/office/officeart/2005/8/layout/hierarchy6"/>
    <dgm:cxn modelId="{05335A03-DD6F-41CE-9BA4-8DFD927F7C77}" type="presParOf" srcId="{695A9515-7780-4E63-A540-170B1D308251}" destId="{777FBE9C-8955-482B-90B8-2B4570232546}" srcOrd="1" destOrd="0" presId="urn:microsoft.com/office/officeart/2005/8/layout/hierarchy6"/>
    <dgm:cxn modelId="{9AB995E3-CF00-4FB3-9EFC-3453FC0D944E}" type="presParOf" srcId="{F0F9B8D2-DF57-4A92-B6D9-7EA244A2CBA2}" destId="{9F95C06E-FD88-4E43-950C-F7D9F7C81836}" srcOrd="4" destOrd="0" presId="urn:microsoft.com/office/officeart/2005/8/layout/hierarchy6"/>
    <dgm:cxn modelId="{47BDB223-64AA-4DFF-B426-24CC0D68098C}" type="presParOf" srcId="{F0F9B8D2-DF57-4A92-B6D9-7EA244A2CBA2}" destId="{48C20AA7-A879-410F-AE3C-E292389193CB}" srcOrd="5" destOrd="0" presId="urn:microsoft.com/office/officeart/2005/8/layout/hierarchy6"/>
    <dgm:cxn modelId="{75F79498-20DE-49FD-A94D-45D9C660065F}" type="presParOf" srcId="{48C20AA7-A879-410F-AE3C-E292389193CB}" destId="{C4B77A93-6229-4301-B16C-942CE6D8EBE4}" srcOrd="0" destOrd="0" presId="urn:microsoft.com/office/officeart/2005/8/layout/hierarchy6"/>
    <dgm:cxn modelId="{669C95F6-8784-4136-A391-DE7C811A1126}" type="presParOf" srcId="{48C20AA7-A879-410F-AE3C-E292389193CB}" destId="{96AB69E7-53DB-4E40-AA23-740B3431E8E4}" srcOrd="1" destOrd="0" presId="urn:microsoft.com/office/officeart/2005/8/layout/hierarchy6"/>
    <dgm:cxn modelId="{CAC0007A-101A-4C25-86FC-8CB1F47BDCB6}" type="presParOf" srcId="{155945C5-0099-44D3-B5FD-9DBC5E4AC7BC}" destId="{CA661331-CC56-4249-B4CB-21945F743E67}"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9BCC1-06F6-47F5-A5F3-807B4FC68E29}">
      <dsp:nvSpPr>
        <dsp:cNvPr id="0" name=""/>
        <dsp:cNvSpPr/>
      </dsp:nvSpPr>
      <dsp:spPr>
        <a:xfrm>
          <a:off x="5981930" y="44886"/>
          <a:ext cx="1512130" cy="1512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b="1" kern="1200" dirty="0" smtClean="0"/>
            <a:t>Six-Step Problem Solving Model</a:t>
          </a:r>
          <a:endParaRPr lang="en-US" sz="2500" b="1" kern="1200" dirty="0"/>
        </a:p>
      </dsp:txBody>
      <dsp:txXfrm>
        <a:off x="5981930" y="44886"/>
        <a:ext cx="1512130" cy="1512130"/>
      </dsp:txXfrm>
    </dsp:sp>
    <dsp:sp modelId="{D3040807-F2B0-4424-8AA0-7A3EC5FCB428}">
      <dsp:nvSpPr>
        <dsp:cNvPr id="0" name=""/>
        <dsp:cNvSpPr/>
      </dsp:nvSpPr>
      <dsp:spPr>
        <a:xfrm>
          <a:off x="2420103" y="569"/>
          <a:ext cx="5675393" cy="5675393"/>
        </a:xfrm>
        <a:prstGeom prst="circularArrow">
          <a:avLst>
            <a:gd name="adj1" fmla="val 5196"/>
            <a:gd name="adj2" fmla="val 335574"/>
            <a:gd name="adj3" fmla="val 21294622"/>
            <a:gd name="adj4" fmla="val 19765030"/>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D0205A-BFE5-4EB6-85D2-608F38226880}">
      <dsp:nvSpPr>
        <dsp:cNvPr id="0" name=""/>
        <dsp:cNvSpPr/>
      </dsp:nvSpPr>
      <dsp:spPr>
        <a:xfrm>
          <a:off x="6896741" y="2860385"/>
          <a:ext cx="1512130" cy="1512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provides consistency</a:t>
          </a:r>
          <a:endParaRPr lang="en-US" sz="2000" kern="1200" dirty="0"/>
        </a:p>
      </dsp:txBody>
      <dsp:txXfrm>
        <a:off x="6896741" y="2860385"/>
        <a:ext cx="1512130" cy="1512130"/>
      </dsp:txXfrm>
    </dsp:sp>
    <dsp:sp modelId="{1A44D2C1-67BC-4FA7-A682-936509F7D436}">
      <dsp:nvSpPr>
        <dsp:cNvPr id="0" name=""/>
        <dsp:cNvSpPr/>
      </dsp:nvSpPr>
      <dsp:spPr>
        <a:xfrm>
          <a:off x="2420103" y="569"/>
          <a:ext cx="5675393" cy="5675393"/>
        </a:xfrm>
        <a:prstGeom prst="circularArrow">
          <a:avLst>
            <a:gd name="adj1" fmla="val 5196"/>
            <a:gd name="adj2" fmla="val 335574"/>
            <a:gd name="adj3" fmla="val 4016128"/>
            <a:gd name="adj4" fmla="val 2252119"/>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F8E789-71AD-4966-99B9-2347B28E89B0}">
      <dsp:nvSpPr>
        <dsp:cNvPr id="0" name=""/>
        <dsp:cNvSpPr/>
      </dsp:nvSpPr>
      <dsp:spPr>
        <a:xfrm>
          <a:off x="4501734" y="4600459"/>
          <a:ext cx="1512130" cy="1512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encourage collaborative team work</a:t>
          </a:r>
          <a:endParaRPr lang="en-US" sz="2000" kern="1200" dirty="0"/>
        </a:p>
      </dsp:txBody>
      <dsp:txXfrm>
        <a:off x="4501734" y="4600459"/>
        <a:ext cx="1512130" cy="1512130"/>
      </dsp:txXfrm>
    </dsp:sp>
    <dsp:sp modelId="{1FE038F6-6A71-45AF-98C0-B2A414F7C532}">
      <dsp:nvSpPr>
        <dsp:cNvPr id="0" name=""/>
        <dsp:cNvSpPr/>
      </dsp:nvSpPr>
      <dsp:spPr>
        <a:xfrm>
          <a:off x="2420103" y="569"/>
          <a:ext cx="5675393" cy="5675393"/>
        </a:xfrm>
        <a:prstGeom prst="circularArrow">
          <a:avLst>
            <a:gd name="adj1" fmla="val 5196"/>
            <a:gd name="adj2" fmla="val 335574"/>
            <a:gd name="adj3" fmla="val 8212306"/>
            <a:gd name="adj4" fmla="val 6448297"/>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67ACFB-E19D-4A0C-A296-FCCA70413DBA}">
      <dsp:nvSpPr>
        <dsp:cNvPr id="0" name=""/>
        <dsp:cNvSpPr/>
      </dsp:nvSpPr>
      <dsp:spPr>
        <a:xfrm>
          <a:off x="2106727" y="2860385"/>
          <a:ext cx="1512130" cy="1512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ideal for complex problems as easy to repeat steps</a:t>
          </a:r>
          <a:endParaRPr lang="en-US" sz="2000" kern="1200" dirty="0"/>
        </a:p>
      </dsp:txBody>
      <dsp:txXfrm>
        <a:off x="2106727" y="2860385"/>
        <a:ext cx="1512130" cy="1512130"/>
      </dsp:txXfrm>
    </dsp:sp>
    <dsp:sp modelId="{AB0532EE-4990-4A16-8B5D-5F0E4AA09FD4}">
      <dsp:nvSpPr>
        <dsp:cNvPr id="0" name=""/>
        <dsp:cNvSpPr/>
      </dsp:nvSpPr>
      <dsp:spPr>
        <a:xfrm>
          <a:off x="2420103" y="569"/>
          <a:ext cx="5675393" cy="5675393"/>
        </a:xfrm>
        <a:prstGeom prst="circularArrow">
          <a:avLst>
            <a:gd name="adj1" fmla="val 5196"/>
            <a:gd name="adj2" fmla="val 335574"/>
            <a:gd name="adj3" fmla="val 12299396"/>
            <a:gd name="adj4" fmla="val 10769804"/>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926C66-3242-4C4B-96A5-5376F34ED4CE}">
      <dsp:nvSpPr>
        <dsp:cNvPr id="0" name=""/>
        <dsp:cNvSpPr/>
      </dsp:nvSpPr>
      <dsp:spPr>
        <a:xfrm>
          <a:off x="3021538" y="44886"/>
          <a:ext cx="1512130" cy="1512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is a process of continual improvement</a:t>
          </a:r>
          <a:endParaRPr lang="en-US" sz="2000" kern="1200" dirty="0"/>
        </a:p>
      </dsp:txBody>
      <dsp:txXfrm>
        <a:off x="3021538" y="44886"/>
        <a:ext cx="1512130" cy="1512130"/>
      </dsp:txXfrm>
    </dsp:sp>
    <dsp:sp modelId="{54997395-7212-429D-92FB-D2573CD35379}">
      <dsp:nvSpPr>
        <dsp:cNvPr id="0" name=""/>
        <dsp:cNvSpPr/>
      </dsp:nvSpPr>
      <dsp:spPr>
        <a:xfrm>
          <a:off x="2420103" y="569"/>
          <a:ext cx="5675393" cy="5675393"/>
        </a:xfrm>
        <a:prstGeom prst="circularArrow">
          <a:avLst>
            <a:gd name="adj1" fmla="val 5196"/>
            <a:gd name="adj2" fmla="val 335574"/>
            <a:gd name="adj3" fmla="val 16867112"/>
            <a:gd name="adj4" fmla="val 15197313"/>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B998C-FCED-470C-9C0D-3E5F817AFBD8}">
      <dsp:nvSpPr>
        <dsp:cNvPr id="0" name=""/>
        <dsp:cNvSpPr/>
      </dsp:nvSpPr>
      <dsp:spPr>
        <a:xfrm rot="5400000">
          <a:off x="-143379" y="143836"/>
          <a:ext cx="955862" cy="6691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1</a:t>
          </a:r>
          <a:endParaRPr lang="en-US" sz="1800" kern="1200" dirty="0"/>
        </a:p>
      </dsp:txBody>
      <dsp:txXfrm rot="-5400000">
        <a:off x="1" y="335009"/>
        <a:ext cx="669103" cy="286759"/>
      </dsp:txXfrm>
    </dsp:sp>
    <dsp:sp modelId="{3FB626EF-5BCD-4395-936F-5DDDFA52CD24}">
      <dsp:nvSpPr>
        <dsp:cNvPr id="0" name=""/>
        <dsp:cNvSpPr/>
      </dsp:nvSpPr>
      <dsp:spPr>
        <a:xfrm rot="5400000">
          <a:off x="5281696" y="-4612136"/>
          <a:ext cx="621310" cy="984649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Define the problem</a:t>
          </a:r>
          <a:endParaRPr lang="en-US" sz="3600" kern="1200" dirty="0"/>
        </a:p>
      </dsp:txBody>
      <dsp:txXfrm rot="-5400000">
        <a:off x="669103" y="30787"/>
        <a:ext cx="9816166" cy="560650"/>
      </dsp:txXfrm>
    </dsp:sp>
    <dsp:sp modelId="{19E57650-3F16-4DD7-8AA7-F99CEEDB37A0}">
      <dsp:nvSpPr>
        <dsp:cNvPr id="0" name=""/>
        <dsp:cNvSpPr/>
      </dsp:nvSpPr>
      <dsp:spPr>
        <a:xfrm rot="5400000">
          <a:off x="-143379" y="1002135"/>
          <a:ext cx="955862" cy="6691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2</a:t>
          </a:r>
          <a:endParaRPr lang="en-US" sz="1800" kern="1200" dirty="0"/>
        </a:p>
      </dsp:txBody>
      <dsp:txXfrm rot="-5400000">
        <a:off x="1" y="1193308"/>
        <a:ext cx="669103" cy="286759"/>
      </dsp:txXfrm>
    </dsp:sp>
    <dsp:sp modelId="{4938D76F-59A3-4571-8B64-CC48345296F1}">
      <dsp:nvSpPr>
        <dsp:cNvPr id="0" name=""/>
        <dsp:cNvSpPr/>
      </dsp:nvSpPr>
      <dsp:spPr>
        <a:xfrm rot="5400000">
          <a:off x="5278053" y="-3753836"/>
          <a:ext cx="621310" cy="984649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Determine the root cause(s) of the problem</a:t>
          </a:r>
          <a:endParaRPr lang="en-US" sz="3600" kern="1200" dirty="0"/>
        </a:p>
      </dsp:txBody>
      <dsp:txXfrm rot="-5400000">
        <a:off x="665460" y="889087"/>
        <a:ext cx="9816166" cy="560650"/>
      </dsp:txXfrm>
    </dsp:sp>
    <dsp:sp modelId="{736DCCEC-C7D1-4DE1-BD3A-F1EDB15BFA21}">
      <dsp:nvSpPr>
        <dsp:cNvPr id="0" name=""/>
        <dsp:cNvSpPr/>
      </dsp:nvSpPr>
      <dsp:spPr>
        <a:xfrm rot="5400000">
          <a:off x="-143379" y="1860435"/>
          <a:ext cx="955862" cy="6691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3</a:t>
          </a:r>
          <a:endParaRPr lang="en-US" sz="1800" kern="1200" dirty="0"/>
        </a:p>
      </dsp:txBody>
      <dsp:txXfrm rot="-5400000">
        <a:off x="1" y="2051608"/>
        <a:ext cx="669103" cy="286759"/>
      </dsp:txXfrm>
    </dsp:sp>
    <dsp:sp modelId="{FB5BD065-7A99-41D4-B763-2BA3096C8F78}">
      <dsp:nvSpPr>
        <dsp:cNvPr id="0" name=""/>
        <dsp:cNvSpPr/>
      </dsp:nvSpPr>
      <dsp:spPr>
        <a:xfrm rot="5400000">
          <a:off x="5281696" y="-2895536"/>
          <a:ext cx="621310" cy="984649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Develop alternative solutions</a:t>
          </a:r>
          <a:endParaRPr lang="en-US" sz="3600" kern="1200" dirty="0"/>
        </a:p>
      </dsp:txBody>
      <dsp:txXfrm rot="-5400000">
        <a:off x="669103" y="1747387"/>
        <a:ext cx="9816166" cy="560650"/>
      </dsp:txXfrm>
    </dsp:sp>
    <dsp:sp modelId="{C389A36A-EC8A-4233-BB50-41B4D2A12616}">
      <dsp:nvSpPr>
        <dsp:cNvPr id="0" name=""/>
        <dsp:cNvSpPr/>
      </dsp:nvSpPr>
      <dsp:spPr>
        <a:xfrm rot="5400000">
          <a:off x="-143379" y="2718734"/>
          <a:ext cx="955862" cy="6691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4</a:t>
          </a:r>
          <a:endParaRPr lang="en-US" sz="1800" kern="1200" dirty="0"/>
        </a:p>
      </dsp:txBody>
      <dsp:txXfrm rot="-5400000">
        <a:off x="1" y="2909907"/>
        <a:ext cx="669103" cy="286759"/>
      </dsp:txXfrm>
    </dsp:sp>
    <dsp:sp modelId="{CC8C73BF-E04E-400D-86A1-15996D24B300}">
      <dsp:nvSpPr>
        <dsp:cNvPr id="0" name=""/>
        <dsp:cNvSpPr/>
      </dsp:nvSpPr>
      <dsp:spPr>
        <a:xfrm rot="5400000">
          <a:off x="5281696" y="-2037237"/>
          <a:ext cx="621310" cy="984649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Select a solution</a:t>
          </a:r>
          <a:endParaRPr lang="en-US" sz="3600" kern="1200" dirty="0"/>
        </a:p>
      </dsp:txBody>
      <dsp:txXfrm rot="-5400000">
        <a:off x="669103" y="2605686"/>
        <a:ext cx="9816166" cy="560650"/>
      </dsp:txXfrm>
    </dsp:sp>
    <dsp:sp modelId="{2BDF69F9-6A81-47B6-93E3-DC2338A46DD3}">
      <dsp:nvSpPr>
        <dsp:cNvPr id="0" name=""/>
        <dsp:cNvSpPr/>
      </dsp:nvSpPr>
      <dsp:spPr>
        <a:xfrm rot="5400000">
          <a:off x="-143379" y="3577034"/>
          <a:ext cx="955862" cy="6691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5</a:t>
          </a:r>
          <a:endParaRPr lang="en-US" sz="1800" kern="1200" dirty="0"/>
        </a:p>
      </dsp:txBody>
      <dsp:txXfrm rot="-5400000">
        <a:off x="1" y="3768207"/>
        <a:ext cx="669103" cy="286759"/>
      </dsp:txXfrm>
    </dsp:sp>
    <dsp:sp modelId="{978D24E8-AC34-4BEC-B7CF-3C1D079F3418}">
      <dsp:nvSpPr>
        <dsp:cNvPr id="0" name=""/>
        <dsp:cNvSpPr/>
      </dsp:nvSpPr>
      <dsp:spPr>
        <a:xfrm rot="5400000">
          <a:off x="5281696" y="-1178937"/>
          <a:ext cx="621310" cy="984649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Implement the solution</a:t>
          </a:r>
          <a:endParaRPr lang="en-US" sz="3600" kern="1200" dirty="0"/>
        </a:p>
      </dsp:txBody>
      <dsp:txXfrm rot="-5400000">
        <a:off x="669103" y="3463986"/>
        <a:ext cx="9816166" cy="560650"/>
      </dsp:txXfrm>
    </dsp:sp>
    <dsp:sp modelId="{B35C5215-26BF-4B07-8BB5-B7E1510BC811}">
      <dsp:nvSpPr>
        <dsp:cNvPr id="0" name=""/>
        <dsp:cNvSpPr/>
      </dsp:nvSpPr>
      <dsp:spPr>
        <a:xfrm rot="5400000">
          <a:off x="-143379" y="4435334"/>
          <a:ext cx="955862" cy="6691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6</a:t>
          </a:r>
          <a:endParaRPr lang="en-US" sz="1800" kern="1200" dirty="0"/>
        </a:p>
      </dsp:txBody>
      <dsp:txXfrm rot="-5400000">
        <a:off x="1" y="4626507"/>
        <a:ext cx="669103" cy="286759"/>
      </dsp:txXfrm>
    </dsp:sp>
    <dsp:sp modelId="{BC8651FA-534B-4BF6-8277-9502B8C7B3D4}">
      <dsp:nvSpPr>
        <dsp:cNvPr id="0" name=""/>
        <dsp:cNvSpPr/>
      </dsp:nvSpPr>
      <dsp:spPr>
        <a:xfrm rot="5400000">
          <a:off x="5281696" y="-320638"/>
          <a:ext cx="621310" cy="984649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Evaluate the outcome</a:t>
          </a:r>
          <a:endParaRPr lang="en-US" sz="3600" kern="1200" dirty="0"/>
        </a:p>
      </dsp:txBody>
      <dsp:txXfrm rot="-5400000">
        <a:off x="669103" y="4322285"/>
        <a:ext cx="9816166" cy="560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00758-9C12-46AB-BEDE-B208A83D2FE2}">
      <dsp:nvSpPr>
        <dsp:cNvPr id="0" name=""/>
        <dsp:cNvSpPr/>
      </dsp:nvSpPr>
      <dsp:spPr>
        <a:xfrm>
          <a:off x="4585952" y="0"/>
          <a:ext cx="4869872" cy="2701159"/>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285750" lvl="1" indent="-285750" algn="l" defTabSz="1866900">
            <a:lnSpc>
              <a:spcPct val="90000"/>
            </a:lnSpc>
            <a:spcBef>
              <a:spcPct val="0"/>
            </a:spcBef>
            <a:spcAft>
              <a:spcPct val="15000"/>
            </a:spcAft>
            <a:buChar char="••"/>
          </a:pPr>
          <a:r>
            <a:rPr lang="en-US" sz="4200" kern="1200" dirty="0" smtClean="0"/>
            <a:t>its context</a:t>
          </a:r>
          <a:endParaRPr lang="en-US" sz="4200" kern="1200" dirty="0"/>
        </a:p>
        <a:p>
          <a:pPr marL="285750" lvl="1" indent="-285750" algn="l" defTabSz="1866900">
            <a:lnSpc>
              <a:spcPct val="90000"/>
            </a:lnSpc>
            <a:spcBef>
              <a:spcPct val="0"/>
            </a:spcBef>
            <a:spcAft>
              <a:spcPct val="15000"/>
            </a:spcAft>
            <a:buChar char="••"/>
          </a:pPr>
          <a:r>
            <a:rPr lang="en-US" sz="4200" kern="1200" dirty="0" smtClean="0"/>
            <a:t>its background</a:t>
          </a:r>
          <a:endParaRPr lang="en-US" sz="4200" kern="1200" dirty="0"/>
        </a:p>
        <a:p>
          <a:pPr marL="285750" lvl="1" indent="-285750" algn="l" defTabSz="1866900">
            <a:lnSpc>
              <a:spcPct val="90000"/>
            </a:lnSpc>
            <a:spcBef>
              <a:spcPct val="0"/>
            </a:spcBef>
            <a:spcAft>
              <a:spcPct val="15000"/>
            </a:spcAft>
            <a:buChar char="••"/>
          </a:pPr>
          <a:r>
            <a:rPr lang="en-US" sz="4200" kern="1200" dirty="0" smtClean="0"/>
            <a:t>its symptoms</a:t>
          </a:r>
          <a:endParaRPr lang="en-US" sz="4200" kern="1200" dirty="0"/>
        </a:p>
      </dsp:txBody>
      <dsp:txXfrm>
        <a:off x="4585952" y="337645"/>
        <a:ext cx="3856937" cy="2025869"/>
      </dsp:txXfrm>
    </dsp:sp>
    <dsp:sp modelId="{664A65EA-57F9-44CA-AEA2-378BAED36FA4}">
      <dsp:nvSpPr>
        <dsp:cNvPr id="0" name=""/>
        <dsp:cNvSpPr/>
      </dsp:nvSpPr>
      <dsp:spPr>
        <a:xfrm>
          <a:off x="1723663" y="0"/>
          <a:ext cx="2830741" cy="27011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lvl="0" algn="ctr" defTabSz="2044700">
            <a:lnSpc>
              <a:spcPct val="90000"/>
            </a:lnSpc>
            <a:spcBef>
              <a:spcPct val="0"/>
            </a:spcBef>
            <a:spcAft>
              <a:spcPct val="35000"/>
            </a:spcAft>
          </a:pPr>
          <a:r>
            <a:rPr lang="en-US" sz="4600" kern="1200" dirty="0" smtClean="0"/>
            <a:t>Diagnose the problem</a:t>
          </a:r>
          <a:endParaRPr lang="en-US" sz="4600" kern="1200" dirty="0"/>
        </a:p>
      </dsp:txBody>
      <dsp:txXfrm>
        <a:off x="1855523" y="131860"/>
        <a:ext cx="2567021" cy="2437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137E2-C14E-426A-9E30-3B5FD3AAD80C}">
      <dsp:nvSpPr>
        <dsp:cNvPr id="0" name=""/>
        <dsp:cNvSpPr/>
      </dsp:nvSpPr>
      <dsp:spPr>
        <a:xfrm>
          <a:off x="0" y="0"/>
          <a:ext cx="112110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081794-5288-4EAC-A79D-78457FF2661E}">
      <dsp:nvSpPr>
        <dsp:cNvPr id="0" name=""/>
        <dsp:cNvSpPr/>
      </dsp:nvSpPr>
      <dsp:spPr>
        <a:xfrm>
          <a:off x="0" y="0"/>
          <a:ext cx="2242207" cy="3510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dirty="0" smtClean="0"/>
            <a:t>3. Develop Alternative Solutions</a:t>
          </a:r>
          <a:endParaRPr lang="en-US" sz="3400" kern="1200" dirty="0"/>
        </a:p>
      </dsp:txBody>
      <dsp:txXfrm>
        <a:off x="0" y="0"/>
        <a:ext cx="2242207" cy="3510456"/>
      </dsp:txXfrm>
    </dsp:sp>
    <dsp:sp modelId="{E942DB6D-9726-4938-A3CC-EA025E0AF5CC}">
      <dsp:nvSpPr>
        <dsp:cNvPr id="0" name=""/>
        <dsp:cNvSpPr/>
      </dsp:nvSpPr>
      <dsp:spPr>
        <a:xfrm>
          <a:off x="2410372" y="54850"/>
          <a:ext cx="8800663" cy="1097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kern="1200" dirty="0" smtClean="0"/>
            <a:t>Generate as many solutions to problem as possible</a:t>
          </a:r>
          <a:endParaRPr lang="en-US" sz="3000" kern="1200" dirty="0"/>
        </a:p>
      </dsp:txBody>
      <dsp:txXfrm>
        <a:off x="2410372" y="54850"/>
        <a:ext cx="8800663" cy="1097017"/>
      </dsp:txXfrm>
    </dsp:sp>
    <dsp:sp modelId="{C833F36C-C452-4178-B534-5ECED5F6D9BE}">
      <dsp:nvSpPr>
        <dsp:cNvPr id="0" name=""/>
        <dsp:cNvSpPr/>
      </dsp:nvSpPr>
      <dsp:spPr>
        <a:xfrm>
          <a:off x="2242207" y="1151868"/>
          <a:ext cx="8968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6593B5-3712-454C-B52C-82D169B18081}">
      <dsp:nvSpPr>
        <dsp:cNvPr id="0" name=""/>
        <dsp:cNvSpPr/>
      </dsp:nvSpPr>
      <dsp:spPr>
        <a:xfrm>
          <a:off x="2410372" y="1206719"/>
          <a:ext cx="8800663" cy="1097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kern="1200" dirty="0" smtClean="0"/>
            <a:t>Assess how each solution relates to root causes &amp; symptoms</a:t>
          </a:r>
          <a:endParaRPr lang="en-US" sz="3000" kern="1200" dirty="0"/>
        </a:p>
      </dsp:txBody>
      <dsp:txXfrm>
        <a:off x="2410372" y="1206719"/>
        <a:ext cx="8800663" cy="1097017"/>
      </dsp:txXfrm>
    </dsp:sp>
    <dsp:sp modelId="{E4D0F6B6-13B0-4EC9-955D-D6B075D0F9FE}">
      <dsp:nvSpPr>
        <dsp:cNvPr id="0" name=""/>
        <dsp:cNvSpPr/>
      </dsp:nvSpPr>
      <dsp:spPr>
        <a:xfrm>
          <a:off x="2242207" y="2303736"/>
          <a:ext cx="8968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956A2C-3861-4867-817C-46EB0D0F4B6C}">
      <dsp:nvSpPr>
        <dsp:cNvPr id="0" name=""/>
        <dsp:cNvSpPr/>
      </dsp:nvSpPr>
      <dsp:spPr>
        <a:xfrm>
          <a:off x="2410372" y="2358587"/>
          <a:ext cx="8800663" cy="1097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kern="1200" dirty="0" smtClean="0"/>
            <a:t>Decide if one solution or combining of several solutions is best</a:t>
          </a:r>
          <a:endParaRPr lang="en-US" sz="3000" kern="1200" dirty="0"/>
        </a:p>
      </dsp:txBody>
      <dsp:txXfrm>
        <a:off x="2410372" y="2358587"/>
        <a:ext cx="8800663" cy="1097017"/>
      </dsp:txXfrm>
    </dsp:sp>
    <dsp:sp modelId="{7E5B646C-17C8-4555-86C6-411A52B5B60D}">
      <dsp:nvSpPr>
        <dsp:cNvPr id="0" name=""/>
        <dsp:cNvSpPr/>
      </dsp:nvSpPr>
      <dsp:spPr>
        <a:xfrm>
          <a:off x="2242207" y="3455605"/>
          <a:ext cx="8968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B26C7-37A4-464C-81BD-070B6F418331}">
      <dsp:nvSpPr>
        <dsp:cNvPr id="0" name=""/>
        <dsp:cNvSpPr/>
      </dsp:nvSpPr>
      <dsp:spPr>
        <a:xfrm>
          <a:off x="4721663" y="2107748"/>
          <a:ext cx="1767708" cy="17677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4. Select a Solution</a:t>
          </a:r>
          <a:endParaRPr lang="en-US" sz="2800" kern="1200" dirty="0"/>
        </a:p>
      </dsp:txBody>
      <dsp:txXfrm>
        <a:off x="4980538" y="2366623"/>
        <a:ext cx="1249958" cy="1249958"/>
      </dsp:txXfrm>
    </dsp:sp>
    <dsp:sp modelId="{5CDDC6D2-B225-429E-91F7-CA5558FB846D}">
      <dsp:nvSpPr>
        <dsp:cNvPr id="0" name=""/>
        <dsp:cNvSpPr/>
      </dsp:nvSpPr>
      <dsp:spPr>
        <a:xfrm rot="12900000">
          <a:off x="3582587" y="1798297"/>
          <a:ext cx="1356925" cy="50379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477C5B-CAD7-412B-8F6B-948E77298B4B}">
      <dsp:nvSpPr>
        <dsp:cNvPr id="0" name=""/>
        <dsp:cNvSpPr/>
      </dsp:nvSpPr>
      <dsp:spPr>
        <a:xfrm>
          <a:off x="2865624" y="989316"/>
          <a:ext cx="1679323" cy="1343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smtClean="0"/>
            <a:t>Judge feasibility</a:t>
          </a:r>
          <a:endParaRPr lang="en-US" sz="2700" kern="1200" dirty="0"/>
        </a:p>
      </dsp:txBody>
      <dsp:txXfrm>
        <a:off x="2904973" y="1028665"/>
        <a:ext cx="1600625" cy="1264760"/>
      </dsp:txXfrm>
    </dsp:sp>
    <dsp:sp modelId="{C50453FF-31F3-468F-9232-9231A54424B3}">
      <dsp:nvSpPr>
        <dsp:cNvPr id="0" name=""/>
        <dsp:cNvSpPr/>
      </dsp:nvSpPr>
      <dsp:spPr>
        <a:xfrm rot="16200000">
          <a:off x="4927055" y="1098412"/>
          <a:ext cx="1356925" cy="50379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FE885D-788C-4556-861E-CE1799793FE3}">
      <dsp:nvSpPr>
        <dsp:cNvPr id="0" name=""/>
        <dsp:cNvSpPr/>
      </dsp:nvSpPr>
      <dsp:spPr>
        <a:xfrm>
          <a:off x="4765856" y="118"/>
          <a:ext cx="1679323" cy="1343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smtClean="0"/>
            <a:t>Select “best fit” for user</a:t>
          </a:r>
          <a:endParaRPr lang="en-US" sz="2700" kern="1200" dirty="0"/>
        </a:p>
      </dsp:txBody>
      <dsp:txXfrm>
        <a:off x="4805205" y="39467"/>
        <a:ext cx="1600625" cy="1264760"/>
      </dsp:txXfrm>
    </dsp:sp>
    <dsp:sp modelId="{61456184-BED7-4B3C-8FAA-4C47460B276D}">
      <dsp:nvSpPr>
        <dsp:cNvPr id="0" name=""/>
        <dsp:cNvSpPr/>
      </dsp:nvSpPr>
      <dsp:spPr>
        <a:xfrm rot="19500000">
          <a:off x="6271522" y="1798297"/>
          <a:ext cx="1356925" cy="50379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6C1990-2B6A-4EAC-95C7-6F9658D41FF8}">
      <dsp:nvSpPr>
        <dsp:cNvPr id="0" name=""/>
        <dsp:cNvSpPr/>
      </dsp:nvSpPr>
      <dsp:spPr>
        <a:xfrm>
          <a:off x="6666087" y="989316"/>
          <a:ext cx="1679323" cy="1343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smtClean="0"/>
            <a:t>A solution is chosen</a:t>
          </a:r>
          <a:endParaRPr lang="en-US" sz="2700" kern="1200" dirty="0"/>
        </a:p>
      </dsp:txBody>
      <dsp:txXfrm>
        <a:off x="6705436" y="1028665"/>
        <a:ext cx="1600625" cy="12647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6F3D2-7299-4C9E-8B83-11AB9B3D56A0}">
      <dsp:nvSpPr>
        <dsp:cNvPr id="0" name=""/>
        <dsp:cNvSpPr/>
      </dsp:nvSpPr>
      <dsp:spPr>
        <a:xfrm>
          <a:off x="0" y="0"/>
          <a:ext cx="8632497" cy="1025718"/>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5. Implement the Solution</a:t>
          </a:r>
          <a:endParaRPr lang="en-US" sz="2700" kern="1200" dirty="0"/>
        </a:p>
      </dsp:txBody>
      <dsp:txXfrm>
        <a:off x="30042" y="30042"/>
        <a:ext cx="7405659" cy="965634"/>
      </dsp:txXfrm>
    </dsp:sp>
    <dsp:sp modelId="{7FF2029B-0C58-4CD0-BAA0-EA1677E6A3CE}">
      <dsp:nvSpPr>
        <dsp:cNvPr id="0" name=""/>
        <dsp:cNvSpPr/>
      </dsp:nvSpPr>
      <dsp:spPr>
        <a:xfrm>
          <a:off x="644634" y="1168179"/>
          <a:ext cx="8632497" cy="1025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Agree team members &amp; prepare a plan</a:t>
          </a:r>
          <a:endParaRPr lang="en-US" sz="2700" kern="1200" dirty="0"/>
        </a:p>
      </dsp:txBody>
      <dsp:txXfrm>
        <a:off x="674676" y="1198221"/>
        <a:ext cx="7261062" cy="965634"/>
      </dsp:txXfrm>
    </dsp:sp>
    <dsp:sp modelId="{A02B9DA0-96F4-436E-9AAA-86A55ECB49C8}">
      <dsp:nvSpPr>
        <dsp:cNvPr id="0" name=""/>
        <dsp:cNvSpPr/>
      </dsp:nvSpPr>
      <dsp:spPr>
        <a:xfrm>
          <a:off x="1289269" y="2336358"/>
          <a:ext cx="8632497" cy="1025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Plan sets out actions required before &amp; during implementation</a:t>
          </a:r>
          <a:endParaRPr lang="en-US" sz="2700" kern="1200" dirty="0"/>
        </a:p>
      </dsp:txBody>
      <dsp:txXfrm>
        <a:off x="1319311" y="2366400"/>
        <a:ext cx="7261062" cy="965634"/>
      </dsp:txXfrm>
    </dsp:sp>
    <dsp:sp modelId="{83B96296-12E9-4DDB-A5C1-B091E657616B}">
      <dsp:nvSpPr>
        <dsp:cNvPr id="0" name=""/>
        <dsp:cNvSpPr/>
      </dsp:nvSpPr>
      <dsp:spPr>
        <a:xfrm>
          <a:off x="1933903" y="3504537"/>
          <a:ext cx="8632497" cy="1025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Tools such as – Gantt chart, timeline, log frame can be used</a:t>
          </a:r>
          <a:endParaRPr lang="en-US" sz="2700" kern="1200" dirty="0"/>
        </a:p>
      </dsp:txBody>
      <dsp:txXfrm>
        <a:off x="1963945" y="3534579"/>
        <a:ext cx="7261062" cy="965634"/>
      </dsp:txXfrm>
    </dsp:sp>
    <dsp:sp modelId="{12DC7397-6AE8-4778-806E-73FC3E1F8106}">
      <dsp:nvSpPr>
        <dsp:cNvPr id="0" name=""/>
        <dsp:cNvSpPr/>
      </dsp:nvSpPr>
      <dsp:spPr>
        <a:xfrm>
          <a:off x="2578538" y="4672716"/>
          <a:ext cx="8632497" cy="1025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Start date is determined &amp; key milestones set</a:t>
          </a:r>
          <a:endParaRPr lang="en-US" sz="2700" kern="1200" dirty="0"/>
        </a:p>
      </dsp:txBody>
      <dsp:txXfrm>
        <a:off x="2608580" y="4702758"/>
        <a:ext cx="7261062" cy="965634"/>
      </dsp:txXfrm>
    </dsp:sp>
    <dsp:sp modelId="{C5D7A260-6FE9-4F50-B884-669293F9DCD3}">
      <dsp:nvSpPr>
        <dsp:cNvPr id="0" name=""/>
        <dsp:cNvSpPr/>
      </dsp:nvSpPr>
      <dsp:spPr>
        <a:xfrm>
          <a:off x="7965780" y="749344"/>
          <a:ext cx="666716" cy="66671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a:p>
      </dsp:txBody>
      <dsp:txXfrm>
        <a:off x="8115791" y="749344"/>
        <a:ext cx="366694" cy="501704"/>
      </dsp:txXfrm>
    </dsp:sp>
    <dsp:sp modelId="{0AC6D90E-1ED6-426E-A5E9-04A1E3300EF7}">
      <dsp:nvSpPr>
        <dsp:cNvPr id="0" name=""/>
        <dsp:cNvSpPr/>
      </dsp:nvSpPr>
      <dsp:spPr>
        <a:xfrm>
          <a:off x="8610415" y="1917523"/>
          <a:ext cx="666716" cy="66671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a:p>
      </dsp:txBody>
      <dsp:txXfrm>
        <a:off x="8760426" y="1917523"/>
        <a:ext cx="366694" cy="501704"/>
      </dsp:txXfrm>
    </dsp:sp>
    <dsp:sp modelId="{7D2E60B8-B976-4D03-B4AF-BC3ED5510014}">
      <dsp:nvSpPr>
        <dsp:cNvPr id="0" name=""/>
        <dsp:cNvSpPr/>
      </dsp:nvSpPr>
      <dsp:spPr>
        <a:xfrm>
          <a:off x="9255049" y="3068607"/>
          <a:ext cx="666716" cy="66671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a:p>
      </dsp:txBody>
      <dsp:txXfrm>
        <a:off x="9405060" y="3068607"/>
        <a:ext cx="366694" cy="501704"/>
      </dsp:txXfrm>
    </dsp:sp>
    <dsp:sp modelId="{0864890B-BC25-4F6A-9F83-083372E812F2}">
      <dsp:nvSpPr>
        <dsp:cNvPr id="0" name=""/>
        <dsp:cNvSpPr/>
      </dsp:nvSpPr>
      <dsp:spPr>
        <a:xfrm>
          <a:off x="9899684" y="4248183"/>
          <a:ext cx="666716" cy="66671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a:p>
      </dsp:txBody>
      <dsp:txXfrm>
        <a:off x="10049695" y="4248183"/>
        <a:ext cx="366694" cy="5017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6DE8F-A35D-444F-80C8-8A2650C0C837}">
      <dsp:nvSpPr>
        <dsp:cNvPr id="0" name=""/>
        <dsp:cNvSpPr/>
      </dsp:nvSpPr>
      <dsp:spPr>
        <a:xfrm>
          <a:off x="4144524" y="4582"/>
          <a:ext cx="3276596" cy="16383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6. Evaluate the Outcome</a:t>
          </a:r>
          <a:endParaRPr lang="en-US" sz="2800" kern="1200" dirty="0"/>
        </a:p>
      </dsp:txBody>
      <dsp:txXfrm>
        <a:off x="4192508" y="52566"/>
        <a:ext cx="3180628" cy="1542334"/>
      </dsp:txXfrm>
    </dsp:sp>
    <dsp:sp modelId="{88A68A9D-825F-47B8-A9F3-A867131DEF5E}">
      <dsp:nvSpPr>
        <dsp:cNvPr id="0" name=""/>
        <dsp:cNvSpPr/>
      </dsp:nvSpPr>
      <dsp:spPr>
        <a:xfrm>
          <a:off x="2269463" y="1642884"/>
          <a:ext cx="3513358" cy="210455"/>
        </a:xfrm>
        <a:custGeom>
          <a:avLst/>
          <a:gdLst/>
          <a:ahLst/>
          <a:cxnLst/>
          <a:rect l="0" t="0" r="0" b="0"/>
          <a:pathLst>
            <a:path>
              <a:moveTo>
                <a:pt x="3513358" y="0"/>
              </a:moveTo>
              <a:lnTo>
                <a:pt x="3513358" y="105227"/>
              </a:lnTo>
              <a:lnTo>
                <a:pt x="0" y="105227"/>
              </a:lnTo>
              <a:lnTo>
                <a:pt x="0" y="2104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1E9AA1-EA67-41BC-BAF7-ED27AE87FE86}">
      <dsp:nvSpPr>
        <dsp:cNvPr id="0" name=""/>
        <dsp:cNvSpPr/>
      </dsp:nvSpPr>
      <dsp:spPr>
        <a:xfrm>
          <a:off x="631165" y="1853340"/>
          <a:ext cx="3276596" cy="1977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Success relies on implementation process being</a:t>
          </a:r>
          <a:endParaRPr lang="en-US" sz="2800" kern="1200" dirty="0"/>
        </a:p>
      </dsp:txBody>
      <dsp:txXfrm>
        <a:off x="689080" y="1911255"/>
        <a:ext cx="3160766" cy="1861537"/>
      </dsp:txXfrm>
    </dsp:sp>
    <dsp:sp modelId="{B8FB3A45-E948-4531-A7ED-444757BC0812}">
      <dsp:nvSpPr>
        <dsp:cNvPr id="0" name=""/>
        <dsp:cNvSpPr/>
      </dsp:nvSpPr>
      <dsp:spPr>
        <a:xfrm>
          <a:off x="5737102" y="1642884"/>
          <a:ext cx="91440" cy="210455"/>
        </a:xfrm>
        <a:custGeom>
          <a:avLst/>
          <a:gdLst/>
          <a:ahLst/>
          <a:cxnLst/>
          <a:rect l="0" t="0" r="0" b="0"/>
          <a:pathLst>
            <a:path>
              <a:moveTo>
                <a:pt x="45720" y="0"/>
              </a:moveTo>
              <a:lnTo>
                <a:pt x="45720" y="2104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1EDD98-950F-4BDE-B99C-F3381799504B}">
      <dsp:nvSpPr>
        <dsp:cNvPr id="0" name=""/>
        <dsp:cNvSpPr/>
      </dsp:nvSpPr>
      <dsp:spPr>
        <a:xfrm>
          <a:off x="4144524" y="1853340"/>
          <a:ext cx="3276596" cy="1977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Set feedback mechanisms to ensure:</a:t>
          </a:r>
          <a:endParaRPr lang="en-US" sz="2800" kern="1200" dirty="0"/>
        </a:p>
      </dsp:txBody>
      <dsp:txXfrm>
        <a:off x="4202439" y="1911255"/>
        <a:ext cx="3160766" cy="1861537"/>
      </dsp:txXfrm>
    </dsp:sp>
    <dsp:sp modelId="{9961A806-DC9C-4E39-92A5-AA842FD889DC}">
      <dsp:nvSpPr>
        <dsp:cNvPr id="0" name=""/>
        <dsp:cNvSpPr/>
      </dsp:nvSpPr>
      <dsp:spPr>
        <a:xfrm>
          <a:off x="2269463" y="3830707"/>
          <a:ext cx="3513358" cy="210455"/>
        </a:xfrm>
        <a:custGeom>
          <a:avLst/>
          <a:gdLst/>
          <a:ahLst/>
          <a:cxnLst/>
          <a:rect l="0" t="0" r="0" b="0"/>
          <a:pathLst>
            <a:path>
              <a:moveTo>
                <a:pt x="3513358" y="0"/>
              </a:moveTo>
              <a:lnTo>
                <a:pt x="3513358" y="105227"/>
              </a:lnTo>
              <a:lnTo>
                <a:pt x="0" y="105227"/>
              </a:lnTo>
              <a:lnTo>
                <a:pt x="0" y="210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B0F425-F7C0-4DA1-BDB3-5C193B59BAC5}">
      <dsp:nvSpPr>
        <dsp:cNvPr id="0" name=""/>
        <dsp:cNvSpPr/>
      </dsp:nvSpPr>
      <dsp:spPr>
        <a:xfrm>
          <a:off x="631165" y="4041163"/>
          <a:ext cx="3276596" cy="1977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Milestones are met</a:t>
          </a:r>
          <a:endParaRPr lang="en-US" sz="2800" kern="1200" dirty="0"/>
        </a:p>
      </dsp:txBody>
      <dsp:txXfrm>
        <a:off x="689080" y="4099078"/>
        <a:ext cx="3160766" cy="1861537"/>
      </dsp:txXfrm>
    </dsp:sp>
    <dsp:sp modelId="{96830767-C8B4-44B2-AFA4-8EEBE264FD0E}">
      <dsp:nvSpPr>
        <dsp:cNvPr id="0" name=""/>
        <dsp:cNvSpPr/>
      </dsp:nvSpPr>
      <dsp:spPr>
        <a:xfrm>
          <a:off x="5737102" y="3830707"/>
          <a:ext cx="91440" cy="210455"/>
        </a:xfrm>
        <a:custGeom>
          <a:avLst/>
          <a:gdLst/>
          <a:ahLst/>
          <a:cxnLst/>
          <a:rect l="0" t="0" r="0" b="0"/>
          <a:pathLst>
            <a:path>
              <a:moveTo>
                <a:pt x="45720" y="0"/>
              </a:moveTo>
              <a:lnTo>
                <a:pt x="45720" y="210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E3FE24-1377-494C-9C90-95D371960787}">
      <dsp:nvSpPr>
        <dsp:cNvPr id="0" name=""/>
        <dsp:cNvSpPr/>
      </dsp:nvSpPr>
      <dsp:spPr>
        <a:xfrm>
          <a:off x="4144524" y="4041163"/>
          <a:ext cx="3276596" cy="1977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Costs are contained</a:t>
          </a:r>
          <a:endParaRPr lang="en-US" sz="2800" kern="1200" dirty="0"/>
        </a:p>
      </dsp:txBody>
      <dsp:txXfrm>
        <a:off x="4202439" y="4099078"/>
        <a:ext cx="3160766" cy="1861537"/>
      </dsp:txXfrm>
    </dsp:sp>
    <dsp:sp modelId="{DAA5E416-A7C8-4A4D-B1EB-72603982E088}">
      <dsp:nvSpPr>
        <dsp:cNvPr id="0" name=""/>
        <dsp:cNvSpPr/>
      </dsp:nvSpPr>
      <dsp:spPr>
        <a:xfrm>
          <a:off x="5782822" y="3830707"/>
          <a:ext cx="3513358" cy="210455"/>
        </a:xfrm>
        <a:custGeom>
          <a:avLst/>
          <a:gdLst/>
          <a:ahLst/>
          <a:cxnLst/>
          <a:rect l="0" t="0" r="0" b="0"/>
          <a:pathLst>
            <a:path>
              <a:moveTo>
                <a:pt x="0" y="0"/>
              </a:moveTo>
              <a:lnTo>
                <a:pt x="0" y="105227"/>
              </a:lnTo>
              <a:lnTo>
                <a:pt x="3513358" y="105227"/>
              </a:lnTo>
              <a:lnTo>
                <a:pt x="3513358" y="210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A3E8E2-EB98-4C40-A658-2B57399D2AFE}">
      <dsp:nvSpPr>
        <dsp:cNvPr id="0" name=""/>
        <dsp:cNvSpPr/>
      </dsp:nvSpPr>
      <dsp:spPr>
        <a:xfrm>
          <a:off x="7657883" y="4041163"/>
          <a:ext cx="3276596" cy="1977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Work is completed in-line with plan &amp; schedule</a:t>
          </a:r>
          <a:endParaRPr lang="en-US" sz="2800" kern="1200" dirty="0"/>
        </a:p>
      </dsp:txBody>
      <dsp:txXfrm>
        <a:off x="7715798" y="4099078"/>
        <a:ext cx="3160766" cy="1861537"/>
      </dsp:txXfrm>
    </dsp:sp>
    <dsp:sp modelId="{9F95C06E-FD88-4E43-950C-F7D9F7C81836}">
      <dsp:nvSpPr>
        <dsp:cNvPr id="0" name=""/>
        <dsp:cNvSpPr/>
      </dsp:nvSpPr>
      <dsp:spPr>
        <a:xfrm>
          <a:off x="5782822" y="1642884"/>
          <a:ext cx="3513358" cy="210455"/>
        </a:xfrm>
        <a:custGeom>
          <a:avLst/>
          <a:gdLst/>
          <a:ahLst/>
          <a:cxnLst/>
          <a:rect l="0" t="0" r="0" b="0"/>
          <a:pathLst>
            <a:path>
              <a:moveTo>
                <a:pt x="0" y="0"/>
              </a:moveTo>
              <a:lnTo>
                <a:pt x="0" y="105227"/>
              </a:lnTo>
              <a:lnTo>
                <a:pt x="3513358" y="105227"/>
              </a:lnTo>
              <a:lnTo>
                <a:pt x="3513358" y="2104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B77A93-6229-4301-B16C-942CE6D8EBE4}">
      <dsp:nvSpPr>
        <dsp:cNvPr id="0" name=""/>
        <dsp:cNvSpPr/>
      </dsp:nvSpPr>
      <dsp:spPr>
        <a:xfrm>
          <a:off x="7657883" y="1853340"/>
          <a:ext cx="3276596" cy="1977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Monitored &amp; data collected to ensure outcome is attained</a:t>
          </a:r>
          <a:endParaRPr lang="en-US" sz="2800" kern="1200" dirty="0"/>
        </a:p>
      </dsp:txBody>
      <dsp:txXfrm>
        <a:off x="7715798" y="1911255"/>
        <a:ext cx="3160766" cy="1861537"/>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F0242C-37CA-4F4B-AEFF-1AA1AFE605F8}"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FD7DB-D949-4C85-A63C-46D052157902}" type="slidenum">
              <a:rPr lang="en-US" smtClean="0"/>
              <a:t>‹#›</a:t>
            </a:fld>
            <a:endParaRPr lang="en-US"/>
          </a:p>
        </p:txBody>
      </p:sp>
    </p:spTree>
    <p:extLst>
      <p:ext uri="{BB962C8B-B14F-4D97-AF65-F5344CB8AC3E}">
        <p14:creationId xmlns:p14="http://schemas.microsoft.com/office/powerpoint/2010/main" val="2712513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All six steps are followed in order – as a cycle, beginning with “1. Identify the Problem.” Each step must be completed before moving on to the next step.</a:t>
            </a:r>
          </a:p>
          <a:p>
            <a:r>
              <a:rPr lang="en-US" sz="2000" dirty="0" smtClean="0"/>
              <a:t>The steps are repeatable. At any point the group can return to an earlier step, and proceed from there. For example, once the real problem is identified – using “2. Determine the Root Cause(s) of the Problem”, the group may return to the first step to redefine the problem.</a:t>
            </a:r>
          </a:p>
          <a:p>
            <a:r>
              <a:rPr lang="en-US" sz="2000" dirty="0" smtClean="0"/>
              <a:t>The process is one of continuous improvement. The goal is not to solve but to evolve, adjusting the solution continually as new challenges emerge, through repeating the Six Step Process.</a:t>
            </a:r>
          </a:p>
        </p:txBody>
      </p:sp>
      <p:sp>
        <p:nvSpPr>
          <p:cNvPr id="4" name="Slide Number Placeholder 3"/>
          <p:cNvSpPr>
            <a:spLocks noGrp="1"/>
          </p:cNvSpPr>
          <p:nvPr>
            <p:ph type="sldNum" sz="quarter" idx="10"/>
          </p:nvPr>
        </p:nvSpPr>
        <p:spPr/>
        <p:txBody>
          <a:bodyPr/>
          <a:lstStyle/>
          <a:p>
            <a:fld id="{079FD7DB-D949-4C85-A63C-46D052157902}" type="slidenum">
              <a:rPr lang="en-US" smtClean="0"/>
              <a:t>5</a:t>
            </a:fld>
            <a:endParaRPr lang="en-US"/>
          </a:p>
        </p:txBody>
      </p:sp>
    </p:spTree>
    <p:extLst>
      <p:ext uri="{BB962C8B-B14F-4D97-AF65-F5344CB8AC3E}">
        <p14:creationId xmlns:p14="http://schemas.microsoft.com/office/powerpoint/2010/main" val="2408922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One is about diagnosing the problem – the context, background and symptoms of the issue. Once the group has a clear grasp of what the problem is, they investigate the wider symptoms to discover the implications of the problem, who it affects, and how urgent/important it is to resolve the symptoms.</a:t>
            </a:r>
            <a:endParaRPr lang="en-US" dirty="0"/>
          </a:p>
        </p:txBody>
      </p:sp>
      <p:sp>
        <p:nvSpPr>
          <p:cNvPr id="4" name="Slide Number Placeholder 3"/>
          <p:cNvSpPr>
            <a:spLocks noGrp="1"/>
          </p:cNvSpPr>
          <p:nvPr>
            <p:ph type="sldNum" sz="quarter" idx="10"/>
          </p:nvPr>
        </p:nvSpPr>
        <p:spPr/>
        <p:txBody>
          <a:bodyPr/>
          <a:lstStyle/>
          <a:p>
            <a:fld id="{079FD7DB-D949-4C85-A63C-46D052157902}" type="slidenum">
              <a:rPr lang="en-US" smtClean="0"/>
              <a:t>6</a:t>
            </a:fld>
            <a:endParaRPr lang="en-US"/>
          </a:p>
        </p:txBody>
      </p:sp>
    </p:spTree>
    <p:extLst>
      <p:ext uri="{BB962C8B-B14F-4D97-AF65-F5344CB8AC3E}">
        <p14:creationId xmlns:p14="http://schemas.microsoft.com/office/powerpoint/2010/main" val="146509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all the symptoms are found and the problem diagnosed and an initial definition agreed, the PS group begins to explore what has caused the problem. In this step the problem solving team will use tools such as:</a:t>
            </a:r>
          </a:p>
          <a:p>
            <a:pPr lvl="1"/>
            <a:r>
              <a:rPr lang="en-US" dirty="0" smtClean="0"/>
              <a:t>Fishbone diagrams</a:t>
            </a:r>
          </a:p>
          <a:p>
            <a:pPr lvl="1"/>
            <a:r>
              <a:rPr lang="en-US" dirty="0" smtClean="0"/>
              <a:t>Pareto analysis</a:t>
            </a:r>
          </a:p>
          <a:p>
            <a:pPr lvl="1"/>
            <a:r>
              <a:rPr lang="en-US" dirty="0" smtClean="0"/>
              <a:t>Affinity diagrams</a:t>
            </a:r>
          </a:p>
          <a:p>
            <a:r>
              <a:rPr lang="en-US" dirty="0" smtClean="0"/>
              <a:t>These techniques help collate the information in a structured way, and focus in on the underlying causes of the problem. This is called the root cause.</a:t>
            </a:r>
            <a:endParaRPr lang="en-US" dirty="0"/>
          </a:p>
        </p:txBody>
      </p:sp>
      <p:sp>
        <p:nvSpPr>
          <p:cNvPr id="4" name="Slide Number Placeholder 3"/>
          <p:cNvSpPr>
            <a:spLocks noGrp="1"/>
          </p:cNvSpPr>
          <p:nvPr>
            <p:ph type="sldNum" sz="quarter" idx="10"/>
          </p:nvPr>
        </p:nvSpPr>
        <p:spPr/>
        <p:txBody>
          <a:bodyPr/>
          <a:lstStyle/>
          <a:p>
            <a:fld id="{079FD7DB-D949-4C85-A63C-46D052157902}" type="slidenum">
              <a:rPr lang="en-US" smtClean="0"/>
              <a:t>7</a:t>
            </a:fld>
            <a:endParaRPr lang="en-US"/>
          </a:p>
        </p:txBody>
      </p:sp>
    </p:spTree>
    <p:extLst>
      <p:ext uri="{BB962C8B-B14F-4D97-AF65-F5344CB8AC3E}">
        <p14:creationId xmlns:p14="http://schemas.microsoft.com/office/powerpoint/2010/main" val="1938746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9FD7DB-D949-4C85-A63C-46D052157902}" type="slidenum">
              <a:rPr lang="en-US" smtClean="0"/>
              <a:t>8</a:t>
            </a:fld>
            <a:endParaRPr lang="en-US"/>
          </a:p>
        </p:txBody>
      </p:sp>
    </p:spTree>
    <p:extLst>
      <p:ext uri="{BB962C8B-B14F-4D97-AF65-F5344CB8AC3E}">
        <p14:creationId xmlns:p14="http://schemas.microsoft.com/office/powerpoint/2010/main" val="2384606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Feasibility is ascertained by deciding if a solution:</a:t>
            </a:r>
          </a:p>
          <a:p>
            <a:pPr lvl="1"/>
            <a:r>
              <a:rPr lang="en-US" dirty="0" smtClean="0"/>
              <a:t>Can be implemented within an acceptable timeframe?</a:t>
            </a:r>
          </a:p>
          <a:p>
            <a:pPr lvl="1"/>
            <a:r>
              <a:rPr lang="en-US" dirty="0" smtClean="0"/>
              <a:t>Is cost effective, reliable and realistic?</a:t>
            </a:r>
          </a:p>
          <a:p>
            <a:pPr lvl="1"/>
            <a:r>
              <a:rPr lang="en-US" dirty="0" smtClean="0"/>
              <a:t>Will make resource usage more effective?</a:t>
            </a:r>
          </a:p>
          <a:p>
            <a:pPr lvl="1"/>
            <a:r>
              <a:rPr lang="en-US" dirty="0" smtClean="0"/>
              <a:t>Can adapt to conditions as they evolve and change?</a:t>
            </a:r>
          </a:p>
          <a:p>
            <a:pPr lvl="1"/>
            <a:r>
              <a:rPr lang="en-US" dirty="0" smtClean="0"/>
              <a:t>Its risks are manageable?</a:t>
            </a:r>
          </a:p>
          <a:p>
            <a:pPr lvl="1"/>
            <a:r>
              <a:rPr lang="en-US" dirty="0" smtClean="0"/>
              <a:t>Will benefit the organization?</a:t>
            </a:r>
          </a:p>
          <a:p>
            <a:endParaRPr lang="en-US" dirty="0" smtClean="0"/>
          </a:p>
          <a:p>
            <a:r>
              <a:rPr lang="en-US" dirty="0" smtClean="0"/>
              <a:t>Which solution is favored?</a:t>
            </a:r>
          </a:p>
          <a:p>
            <a:r>
              <a:rPr lang="en-US" dirty="0" smtClean="0"/>
              <a:t>Acceptance by the people who will use and implement the solution is key to success.</a:t>
            </a:r>
          </a:p>
        </p:txBody>
      </p:sp>
      <p:sp>
        <p:nvSpPr>
          <p:cNvPr id="4" name="Slide Number Placeholder 3"/>
          <p:cNvSpPr>
            <a:spLocks noGrp="1"/>
          </p:cNvSpPr>
          <p:nvPr>
            <p:ph type="sldNum" sz="quarter" idx="10"/>
          </p:nvPr>
        </p:nvSpPr>
        <p:spPr/>
        <p:txBody>
          <a:bodyPr/>
          <a:lstStyle/>
          <a:p>
            <a:fld id="{079FD7DB-D949-4C85-A63C-46D052157902}" type="slidenum">
              <a:rPr lang="en-US" smtClean="0"/>
              <a:t>9</a:t>
            </a:fld>
            <a:endParaRPr lang="en-US"/>
          </a:p>
        </p:txBody>
      </p:sp>
    </p:spTree>
    <p:extLst>
      <p:ext uri="{BB962C8B-B14F-4D97-AF65-F5344CB8AC3E}">
        <p14:creationId xmlns:p14="http://schemas.microsoft.com/office/powerpoint/2010/main" val="2944733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solution has been chosen, initial project planning begins and establishes:</a:t>
            </a:r>
          </a:p>
          <a:p>
            <a:pPr lvl="1"/>
            <a:r>
              <a:rPr lang="en-US" dirty="0" smtClean="0"/>
              <a:t>The project manager.</a:t>
            </a:r>
          </a:p>
          <a:p>
            <a:pPr lvl="1"/>
            <a:r>
              <a:rPr lang="en-US" dirty="0" smtClean="0"/>
              <a:t>Who else needs to be involved to implement the solution.</a:t>
            </a:r>
          </a:p>
          <a:p>
            <a:pPr lvl="1"/>
            <a:r>
              <a:rPr lang="en-US" dirty="0" smtClean="0"/>
              <a:t>When the project will start.</a:t>
            </a:r>
          </a:p>
          <a:p>
            <a:pPr lvl="1"/>
            <a:r>
              <a:rPr lang="en-US" dirty="0" smtClean="0"/>
              <a:t>The key milestones</a:t>
            </a:r>
          </a:p>
          <a:p>
            <a:pPr lvl="1"/>
            <a:r>
              <a:rPr lang="en-US" dirty="0" smtClean="0"/>
              <a:t>What actions need to be taken before implementing the solution</a:t>
            </a:r>
          </a:p>
          <a:p>
            <a:pPr lvl="1"/>
            <a:r>
              <a:rPr lang="en-US" dirty="0" smtClean="0"/>
              <a:t>What actions need to be taken during the implementing the solution</a:t>
            </a:r>
          </a:p>
          <a:p>
            <a:pPr lvl="1"/>
            <a:r>
              <a:rPr lang="en-US" dirty="0" smtClean="0"/>
              <a:t>Why are these actions necessary?</a:t>
            </a:r>
            <a:endParaRPr lang="en-US" dirty="0"/>
          </a:p>
        </p:txBody>
      </p:sp>
      <p:sp>
        <p:nvSpPr>
          <p:cNvPr id="4" name="Slide Number Placeholder 3"/>
          <p:cNvSpPr>
            <a:spLocks noGrp="1"/>
          </p:cNvSpPr>
          <p:nvPr>
            <p:ph type="sldNum" sz="quarter" idx="10"/>
          </p:nvPr>
        </p:nvSpPr>
        <p:spPr/>
        <p:txBody>
          <a:bodyPr/>
          <a:lstStyle/>
          <a:p>
            <a:fld id="{079FD7DB-D949-4C85-A63C-46D052157902}" type="slidenum">
              <a:rPr lang="en-US" smtClean="0"/>
              <a:t>10</a:t>
            </a:fld>
            <a:endParaRPr lang="en-US"/>
          </a:p>
        </p:txBody>
      </p:sp>
    </p:spTree>
    <p:extLst>
      <p:ext uri="{BB962C8B-B14F-4D97-AF65-F5344CB8AC3E}">
        <p14:creationId xmlns:p14="http://schemas.microsoft.com/office/powerpoint/2010/main" val="3540707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working groups skip Step Six as they believe that the project itself will cover the issues above, but this often results in the desired outcome not being achieved.</a:t>
            </a:r>
          </a:p>
          <a:p>
            <a:r>
              <a:rPr lang="en-US" dirty="0" smtClean="0"/>
              <a:t>Effective groups designate feedback mechanisms to detect if the project is going off course. They also ensure the project is not introducing new problems. This step relies on:</a:t>
            </a:r>
          </a:p>
          <a:p>
            <a:pPr lvl="1"/>
            <a:r>
              <a:rPr lang="en-US" dirty="0" smtClean="0"/>
              <a:t>The collection of data</a:t>
            </a:r>
          </a:p>
          <a:p>
            <a:pPr lvl="1"/>
            <a:r>
              <a:rPr lang="en-US" dirty="0" smtClean="0"/>
              <a:t>Accurate, defined reporting mechanisms</a:t>
            </a:r>
          </a:p>
          <a:p>
            <a:pPr lvl="1"/>
            <a:r>
              <a:rPr lang="en-US" dirty="0" smtClean="0"/>
              <a:t>Regular updates from the Project Manager</a:t>
            </a:r>
          </a:p>
          <a:p>
            <a:pPr lvl="1"/>
            <a:r>
              <a:rPr lang="en-US" dirty="0" smtClean="0"/>
              <a:t>Challenging progress and actions when necessary</a:t>
            </a:r>
          </a:p>
          <a:p>
            <a:r>
              <a:rPr lang="en-US" dirty="0" smtClean="0"/>
              <a:t>In Step Six, as the results of the project emerge, evaluation helps the group decide if they need to return to a previous step or continue with the implementation. Once the solution goes live, the PS group should continue to monitor the solutions progress, and be prepared to re-initiate the Six Step process when it is required.</a:t>
            </a:r>
          </a:p>
        </p:txBody>
      </p:sp>
      <p:sp>
        <p:nvSpPr>
          <p:cNvPr id="4" name="Slide Number Placeholder 3"/>
          <p:cNvSpPr>
            <a:spLocks noGrp="1"/>
          </p:cNvSpPr>
          <p:nvPr>
            <p:ph type="sldNum" sz="quarter" idx="10"/>
          </p:nvPr>
        </p:nvSpPr>
        <p:spPr/>
        <p:txBody>
          <a:bodyPr/>
          <a:lstStyle/>
          <a:p>
            <a:fld id="{079FD7DB-D949-4C85-A63C-46D052157902}" type="slidenum">
              <a:rPr lang="en-US" smtClean="0"/>
              <a:t>11</a:t>
            </a:fld>
            <a:endParaRPr lang="en-US"/>
          </a:p>
        </p:txBody>
      </p:sp>
    </p:spTree>
    <p:extLst>
      <p:ext uri="{BB962C8B-B14F-4D97-AF65-F5344CB8AC3E}">
        <p14:creationId xmlns:p14="http://schemas.microsoft.com/office/powerpoint/2010/main" val="3287446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8A04-11B9-4760-BC97-CB0435E952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5BDBE-24AB-43C6-A5E4-2D778B359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74967C-AD55-44FC-BE93-49024934E78B}"/>
              </a:ext>
            </a:extLst>
          </p:cNvPr>
          <p:cNvSpPr>
            <a:spLocks noGrp="1"/>
          </p:cNvSpPr>
          <p:nvPr>
            <p:ph type="dt" sz="half" idx="10"/>
          </p:nvPr>
        </p:nvSpPr>
        <p:spPr/>
        <p:txBody>
          <a:bodyPr/>
          <a:lstStyle/>
          <a:p>
            <a:fld id="{3E118E38-8F51-46B1-B6BC-D9AA094FC31E}" type="datetimeFigureOut">
              <a:rPr lang="en-US" smtClean="0"/>
              <a:t>6/26/2019</a:t>
            </a:fld>
            <a:endParaRPr lang="en-US"/>
          </a:p>
        </p:txBody>
      </p:sp>
      <p:sp>
        <p:nvSpPr>
          <p:cNvPr id="5" name="Footer Placeholder 4">
            <a:extLst>
              <a:ext uri="{FF2B5EF4-FFF2-40B4-BE49-F238E27FC236}">
                <a16:creationId xmlns:a16="http://schemas.microsoft.com/office/drawing/2014/main" id="{80B30C2F-4EC1-4B7E-96C4-3FA204002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D5F5F-68AD-4AF1-A100-9D8A9AF2B492}"/>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90869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B26CF-30CD-406A-A272-C8673A0681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81A0A7-40E1-44DC-9EB3-FD5A8A87743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4A56A-E018-4DCF-BD76-B539F3059A4D}"/>
              </a:ext>
            </a:extLst>
          </p:cNvPr>
          <p:cNvSpPr>
            <a:spLocks noGrp="1"/>
          </p:cNvSpPr>
          <p:nvPr>
            <p:ph type="dt" sz="half" idx="10"/>
          </p:nvPr>
        </p:nvSpPr>
        <p:spPr/>
        <p:txBody>
          <a:bodyPr/>
          <a:lstStyle/>
          <a:p>
            <a:fld id="{3E118E38-8F51-46B1-B6BC-D9AA094FC31E}" type="datetimeFigureOut">
              <a:rPr lang="en-US" smtClean="0"/>
              <a:t>6/26/2019</a:t>
            </a:fld>
            <a:endParaRPr lang="en-US"/>
          </a:p>
        </p:txBody>
      </p:sp>
      <p:sp>
        <p:nvSpPr>
          <p:cNvPr id="5" name="Footer Placeholder 4">
            <a:extLst>
              <a:ext uri="{FF2B5EF4-FFF2-40B4-BE49-F238E27FC236}">
                <a16:creationId xmlns:a16="http://schemas.microsoft.com/office/drawing/2014/main" id="{A472016C-FE84-4427-96C6-2C3CF6979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8AAB2-5BC7-4DC4-830F-4B6E1F608940}"/>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235626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98B1B-4077-49C7-A921-44806E45F7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63E2D5-378C-4D65-8EF3-BD063A1CEC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30C0B-FFAA-409C-A04F-2C93933B2FB7}"/>
              </a:ext>
            </a:extLst>
          </p:cNvPr>
          <p:cNvSpPr>
            <a:spLocks noGrp="1"/>
          </p:cNvSpPr>
          <p:nvPr>
            <p:ph type="dt" sz="half" idx="10"/>
          </p:nvPr>
        </p:nvSpPr>
        <p:spPr/>
        <p:txBody>
          <a:bodyPr/>
          <a:lstStyle/>
          <a:p>
            <a:fld id="{3E118E38-8F51-46B1-B6BC-D9AA094FC31E}" type="datetimeFigureOut">
              <a:rPr lang="en-US" smtClean="0"/>
              <a:t>6/26/2019</a:t>
            </a:fld>
            <a:endParaRPr lang="en-US"/>
          </a:p>
        </p:txBody>
      </p:sp>
      <p:sp>
        <p:nvSpPr>
          <p:cNvPr id="5" name="Footer Placeholder 4">
            <a:extLst>
              <a:ext uri="{FF2B5EF4-FFF2-40B4-BE49-F238E27FC236}">
                <a16:creationId xmlns:a16="http://schemas.microsoft.com/office/drawing/2014/main" id="{68142157-D2C4-422E-8BFB-F55FF3394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5508D-1C9D-4E8D-8D79-4CF4FCEE6601}"/>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196112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519A-21FC-48E6-9DA7-9EE0168F1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1E843-4219-44F1-A21B-E230DC1813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61159-A5EF-4EA3-9961-187C75EE7286}"/>
              </a:ext>
            </a:extLst>
          </p:cNvPr>
          <p:cNvSpPr>
            <a:spLocks noGrp="1"/>
          </p:cNvSpPr>
          <p:nvPr>
            <p:ph type="dt" sz="half" idx="10"/>
          </p:nvPr>
        </p:nvSpPr>
        <p:spPr/>
        <p:txBody>
          <a:bodyPr/>
          <a:lstStyle/>
          <a:p>
            <a:fld id="{3E118E38-8F51-46B1-B6BC-D9AA094FC31E}" type="datetimeFigureOut">
              <a:rPr lang="en-US" smtClean="0"/>
              <a:t>6/26/2019</a:t>
            </a:fld>
            <a:endParaRPr lang="en-US"/>
          </a:p>
        </p:txBody>
      </p:sp>
      <p:sp>
        <p:nvSpPr>
          <p:cNvPr id="5" name="Footer Placeholder 4">
            <a:extLst>
              <a:ext uri="{FF2B5EF4-FFF2-40B4-BE49-F238E27FC236}">
                <a16:creationId xmlns:a16="http://schemas.microsoft.com/office/drawing/2014/main" id="{AC90173C-7959-44DE-8B83-F4829F821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B88D8-9A75-49AD-A2C0-D46E148A33C1}"/>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25043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B236-EC29-4A71-8967-B2CE8418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D51DDE-AA30-4D9A-B55E-3CA9793D7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790BCD-D998-4275-8757-CCCA366CCD1F}"/>
              </a:ext>
            </a:extLst>
          </p:cNvPr>
          <p:cNvSpPr>
            <a:spLocks noGrp="1"/>
          </p:cNvSpPr>
          <p:nvPr>
            <p:ph type="dt" sz="half" idx="10"/>
          </p:nvPr>
        </p:nvSpPr>
        <p:spPr/>
        <p:txBody>
          <a:bodyPr/>
          <a:lstStyle/>
          <a:p>
            <a:fld id="{3E118E38-8F51-46B1-B6BC-D9AA094FC31E}" type="datetimeFigureOut">
              <a:rPr lang="en-US" smtClean="0"/>
              <a:t>6/26/2019</a:t>
            </a:fld>
            <a:endParaRPr lang="en-US"/>
          </a:p>
        </p:txBody>
      </p:sp>
      <p:sp>
        <p:nvSpPr>
          <p:cNvPr id="5" name="Footer Placeholder 4">
            <a:extLst>
              <a:ext uri="{FF2B5EF4-FFF2-40B4-BE49-F238E27FC236}">
                <a16:creationId xmlns:a16="http://schemas.microsoft.com/office/drawing/2014/main" id="{D347861D-C60E-4642-9F21-2E19C69AE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7AA5F-63AC-4221-A7A9-AAE58C58C221}"/>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2676935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7386-DA09-4AD8-AF95-F70333B64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2D4111-AC7B-4781-A589-52C8BBA4E8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C3FF7C-A99A-4592-86B4-6C052B33A8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BD7020-C454-470D-B7C7-559CD24549A0}"/>
              </a:ext>
            </a:extLst>
          </p:cNvPr>
          <p:cNvSpPr>
            <a:spLocks noGrp="1"/>
          </p:cNvSpPr>
          <p:nvPr>
            <p:ph type="dt" sz="half" idx="10"/>
          </p:nvPr>
        </p:nvSpPr>
        <p:spPr/>
        <p:txBody>
          <a:bodyPr/>
          <a:lstStyle/>
          <a:p>
            <a:fld id="{3E118E38-8F51-46B1-B6BC-D9AA094FC31E}" type="datetimeFigureOut">
              <a:rPr lang="en-US" smtClean="0"/>
              <a:t>6/26/2019</a:t>
            </a:fld>
            <a:endParaRPr lang="en-US"/>
          </a:p>
        </p:txBody>
      </p:sp>
      <p:sp>
        <p:nvSpPr>
          <p:cNvPr id="6" name="Footer Placeholder 5">
            <a:extLst>
              <a:ext uri="{FF2B5EF4-FFF2-40B4-BE49-F238E27FC236}">
                <a16:creationId xmlns:a16="http://schemas.microsoft.com/office/drawing/2014/main" id="{F51A5FA3-2451-4D66-BCD2-B2307D096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837E-79D3-432F-B9AD-CF77D42DD478}"/>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413329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895F-855C-41D6-B165-21499B2D5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6F4AA-2685-488F-A41C-310F19CD8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C22609-52B1-4630-86EF-59778C5406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705D4-1021-4C62-ACA5-67A83BD43C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7963BC-72F4-4E57-8DC5-F2FB5FF9B3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3A693-90E4-434D-A609-3555B0EE1A64}"/>
              </a:ext>
            </a:extLst>
          </p:cNvPr>
          <p:cNvSpPr>
            <a:spLocks noGrp="1"/>
          </p:cNvSpPr>
          <p:nvPr>
            <p:ph type="dt" sz="half" idx="10"/>
          </p:nvPr>
        </p:nvSpPr>
        <p:spPr/>
        <p:txBody>
          <a:bodyPr/>
          <a:lstStyle/>
          <a:p>
            <a:fld id="{3E118E38-8F51-46B1-B6BC-D9AA094FC31E}" type="datetimeFigureOut">
              <a:rPr lang="en-US" smtClean="0"/>
              <a:t>6/26/2019</a:t>
            </a:fld>
            <a:endParaRPr lang="en-US"/>
          </a:p>
        </p:txBody>
      </p:sp>
      <p:sp>
        <p:nvSpPr>
          <p:cNvPr id="8" name="Footer Placeholder 7">
            <a:extLst>
              <a:ext uri="{FF2B5EF4-FFF2-40B4-BE49-F238E27FC236}">
                <a16:creationId xmlns:a16="http://schemas.microsoft.com/office/drawing/2014/main" id="{C7C7BC67-AB2D-4F5D-98EA-BBDCBE10C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12195B-E278-4BB4-BC4F-FB25AD2FE58E}"/>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28777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5CF0-A709-4503-B228-A5E37867CE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8417AE-A7E7-4600-9ED7-3324D33CFCBB}"/>
              </a:ext>
            </a:extLst>
          </p:cNvPr>
          <p:cNvSpPr>
            <a:spLocks noGrp="1"/>
          </p:cNvSpPr>
          <p:nvPr>
            <p:ph type="dt" sz="half" idx="10"/>
          </p:nvPr>
        </p:nvSpPr>
        <p:spPr/>
        <p:txBody>
          <a:bodyPr/>
          <a:lstStyle/>
          <a:p>
            <a:fld id="{3E118E38-8F51-46B1-B6BC-D9AA094FC31E}" type="datetimeFigureOut">
              <a:rPr lang="en-US" smtClean="0"/>
              <a:t>6/26/2019</a:t>
            </a:fld>
            <a:endParaRPr lang="en-US"/>
          </a:p>
        </p:txBody>
      </p:sp>
      <p:sp>
        <p:nvSpPr>
          <p:cNvPr id="4" name="Footer Placeholder 3">
            <a:extLst>
              <a:ext uri="{FF2B5EF4-FFF2-40B4-BE49-F238E27FC236}">
                <a16:creationId xmlns:a16="http://schemas.microsoft.com/office/drawing/2014/main" id="{95FCE056-562A-4BAA-8F25-8312F442DA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6A915B-B536-499C-ADB2-04F420F5053B}"/>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290953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C2E030-A083-4015-996A-404FE006B142}"/>
              </a:ext>
            </a:extLst>
          </p:cNvPr>
          <p:cNvSpPr>
            <a:spLocks noGrp="1"/>
          </p:cNvSpPr>
          <p:nvPr>
            <p:ph type="dt" sz="half" idx="10"/>
          </p:nvPr>
        </p:nvSpPr>
        <p:spPr/>
        <p:txBody>
          <a:bodyPr/>
          <a:lstStyle/>
          <a:p>
            <a:fld id="{3E118E38-8F51-46B1-B6BC-D9AA094FC31E}" type="datetimeFigureOut">
              <a:rPr lang="en-US" smtClean="0"/>
              <a:t>6/26/2019</a:t>
            </a:fld>
            <a:endParaRPr lang="en-US"/>
          </a:p>
        </p:txBody>
      </p:sp>
      <p:sp>
        <p:nvSpPr>
          <p:cNvPr id="3" name="Footer Placeholder 2">
            <a:extLst>
              <a:ext uri="{FF2B5EF4-FFF2-40B4-BE49-F238E27FC236}">
                <a16:creationId xmlns:a16="http://schemas.microsoft.com/office/drawing/2014/main" id="{50530E8E-5A90-437A-8D09-49CCA5FE60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5186B0-18F7-4591-97A1-52BFEF12BCE0}"/>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31629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35AA-D218-46F5-940A-E383644411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57714F-F924-4C86-B6E9-666F2D12AF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1E2434-2E13-488C-97D1-61D9E4E12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17A7F3-6833-4FE1-A589-EE5D549BB97F}"/>
              </a:ext>
            </a:extLst>
          </p:cNvPr>
          <p:cNvSpPr>
            <a:spLocks noGrp="1"/>
          </p:cNvSpPr>
          <p:nvPr>
            <p:ph type="dt" sz="half" idx="10"/>
          </p:nvPr>
        </p:nvSpPr>
        <p:spPr/>
        <p:txBody>
          <a:bodyPr/>
          <a:lstStyle/>
          <a:p>
            <a:fld id="{3E118E38-8F51-46B1-B6BC-D9AA094FC31E}" type="datetimeFigureOut">
              <a:rPr lang="en-US" smtClean="0"/>
              <a:t>6/26/2019</a:t>
            </a:fld>
            <a:endParaRPr lang="en-US"/>
          </a:p>
        </p:txBody>
      </p:sp>
      <p:sp>
        <p:nvSpPr>
          <p:cNvPr id="6" name="Footer Placeholder 5">
            <a:extLst>
              <a:ext uri="{FF2B5EF4-FFF2-40B4-BE49-F238E27FC236}">
                <a16:creationId xmlns:a16="http://schemas.microsoft.com/office/drawing/2014/main" id="{0A9321F7-D89D-43B3-858E-9DDDBC579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E5C49-CB10-4702-8C4C-911DDCDBC4E2}"/>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331913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DB21-D38D-416F-84FD-36243AE4F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3B67B-4DDE-4AAF-9720-5DA73227E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6DAB70-2AC9-45C0-B82B-638F8DB29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20532D-B8EA-44E7-BF14-99746DB979EF}"/>
              </a:ext>
            </a:extLst>
          </p:cNvPr>
          <p:cNvSpPr>
            <a:spLocks noGrp="1"/>
          </p:cNvSpPr>
          <p:nvPr>
            <p:ph type="dt" sz="half" idx="10"/>
          </p:nvPr>
        </p:nvSpPr>
        <p:spPr/>
        <p:txBody>
          <a:bodyPr/>
          <a:lstStyle/>
          <a:p>
            <a:fld id="{3E118E38-8F51-46B1-B6BC-D9AA094FC31E}" type="datetimeFigureOut">
              <a:rPr lang="en-US" smtClean="0"/>
              <a:t>6/26/2019</a:t>
            </a:fld>
            <a:endParaRPr lang="en-US"/>
          </a:p>
        </p:txBody>
      </p:sp>
      <p:sp>
        <p:nvSpPr>
          <p:cNvPr id="6" name="Footer Placeholder 5">
            <a:extLst>
              <a:ext uri="{FF2B5EF4-FFF2-40B4-BE49-F238E27FC236}">
                <a16:creationId xmlns:a16="http://schemas.microsoft.com/office/drawing/2014/main" id="{BC8523D7-15D9-4B0F-9753-0FB86C016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2AA3C-0BE1-4448-B373-3296A4E94EA8}"/>
              </a:ext>
            </a:extLst>
          </p:cNvPr>
          <p:cNvSpPr>
            <a:spLocks noGrp="1"/>
          </p:cNvSpPr>
          <p:nvPr>
            <p:ph type="sldNum" sz="quarter" idx="12"/>
          </p:nvPr>
        </p:nvSpPr>
        <p:spPr/>
        <p:txBody>
          <a:bodyPr/>
          <a:lstStyle/>
          <a:p>
            <a:fld id="{01EB6AD5-7E3C-4107-94D4-81BD953D1A76}" type="slidenum">
              <a:rPr lang="en-US" smtClean="0"/>
              <a:t>‹#›</a:t>
            </a:fld>
            <a:endParaRPr lang="en-US"/>
          </a:p>
        </p:txBody>
      </p:sp>
    </p:spTree>
    <p:extLst>
      <p:ext uri="{BB962C8B-B14F-4D97-AF65-F5344CB8AC3E}">
        <p14:creationId xmlns:p14="http://schemas.microsoft.com/office/powerpoint/2010/main" val="40494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B75EDA-C15D-488D-8F96-BCD1C76F1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19AAFA-E8FB-45CD-8BA2-A313CBD2E3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F0D0E-9A52-48A8-8690-E812F3E27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18E38-8F51-46B1-B6BC-D9AA094FC31E}" type="datetimeFigureOut">
              <a:rPr lang="en-US" smtClean="0"/>
              <a:t>6/26/2019</a:t>
            </a:fld>
            <a:endParaRPr lang="en-US"/>
          </a:p>
        </p:txBody>
      </p:sp>
      <p:sp>
        <p:nvSpPr>
          <p:cNvPr id="5" name="Footer Placeholder 4">
            <a:extLst>
              <a:ext uri="{FF2B5EF4-FFF2-40B4-BE49-F238E27FC236}">
                <a16:creationId xmlns:a16="http://schemas.microsoft.com/office/drawing/2014/main" id="{C9F0D9A7-5702-4CE4-8B62-508599BB89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B5AC25-D41E-404D-A181-88B9EDD9F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B6AD5-7E3C-4107-94D4-81BD953D1A76}" type="slidenum">
              <a:rPr lang="en-US" smtClean="0"/>
              <a:t>‹#›</a:t>
            </a:fld>
            <a:endParaRPr lang="en-US"/>
          </a:p>
        </p:txBody>
      </p:sp>
    </p:spTree>
    <p:extLst>
      <p:ext uri="{BB962C8B-B14F-4D97-AF65-F5344CB8AC3E}">
        <p14:creationId xmlns:p14="http://schemas.microsoft.com/office/powerpoint/2010/main" val="323987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free-management-ebooks.com/news/cause-and-effect-analysi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en.wikipedia.org/wiki/Affinity_diagram" TargetMode="External"/><Relationship Id="rId4" Type="http://schemas.openxmlformats.org/officeDocument/2006/relationships/hyperlink" Target="http://www.free-management-ebooks.com/news/pareto-analysis/" TargetMode="Externa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3B1F-783A-4174-A9F6-AB648D72DB10}"/>
              </a:ext>
            </a:extLst>
          </p:cNvPr>
          <p:cNvSpPr>
            <a:spLocks noGrp="1"/>
          </p:cNvSpPr>
          <p:nvPr>
            <p:ph type="ctrTitle"/>
          </p:nvPr>
        </p:nvSpPr>
        <p:spPr/>
        <p:txBody>
          <a:bodyPr/>
          <a:lstStyle/>
          <a:p>
            <a:r>
              <a:rPr lang="en-US" smtClean="0"/>
              <a:t>Problem </a:t>
            </a:r>
            <a:r>
              <a:rPr lang="en-US" dirty="0" smtClean="0"/>
              <a:t>Solving</a:t>
            </a:r>
            <a:endParaRPr lang="en-US" dirty="0"/>
          </a:p>
        </p:txBody>
      </p:sp>
      <p:sp>
        <p:nvSpPr>
          <p:cNvPr id="3" name="Subtitle 2">
            <a:extLst>
              <a:ext uri="{FF2B5EF4-FFF2-40B4-BE49-F238E27FC236}">
                <a16:creationId xmlns:a16="http://schemas.microsoft.com/office/drawing/2014/main" id="{B9433A76-7CF0-4A57-8B16-68DDD3C1488B}"/>
              </a:ext>
            </a:extLst>
          </p:cNvPr>
          <p:cNvSpPr>
            <a:spLocks noGrp="1"/>
          </p:cNvSpPr>
          <p:nvPr>
            <p:ph type="subTitle" idx="1"/>
          </p:nvPr>
        </p:nvSpPr>
        <p:spPr/>
        <p:txBody>
          <a:bodyPr/>
          <a:lstStyle/>
          <a:p>
            <a:endParaRPr lang="en-US" dirty="0"/>
          </a:p>
          <a:p>
            <a:endParaRPr lang="en-US" dirty="0"/>
          </a:p>
          <a:p>
            <a:r>
              <a:rPr lang="en-US" dirty="0"/>
              <a:t>ISC</a:t>
            </a:r>
          </a:p>
        </p:txBody>
      </p:sp>
    </p:spTree>
    <p:extLst>
      <p:ext uri="{BB962C8B-B14F-4D97-AF65-F5344CB8AC3E}">
        <p14:creationId xmlns:p14="http://schemas.microsoft.com/office/powerpoint/2010/main" val="2171333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CB4-565A-468F-B440-73342A48276F}"/>
              </a:ext>
            </a:extLst>
          </p:cNvPr>
          <p:cNvSpPr>
            <a:spLocks noGrp="1"/>
          </p:cNvSpPr>
          <p:nvPr>
            <p:ph type="title"/>
          </p:nvPr>
        </p:nvSpPr>
        <p:spPr>
          <a:xfrm>
            <a:off x="835188" y="186449"/>
            <a:ext cx="10829925" cy="927647"/>
          </a:xfrm>
        </p:spPr>
        <p:txBody>
          <a:bodyPr/>
          <a:lstStyle/>
          <a:p>
            <a:r>
              <a:rPr lang="en-US" dirty="0"/>
              <a:t>Step Five: Implement the Solution</a:t>
            </a:r>
          </a:p>
        </p:txBody>
      </p:sp>
      <p:graphicFrame>
        <p:nvGraphicFramePr>
          <p:cNvPr id="5" name="Diagram 4"/>
          <p:cNvGraphicFramePr/>
          <p:nvPr>
            <p:extLst>
              <p:ext uri="{D42A27DB-BD31-4B8C-83A1-F6EECF244321}">
                <p14:modId xmlns:p14="http://schemas.microsoft.com/office/powerpoint/2010/main" val="2001546820"/>
              </p:ext>
            </p:extLst>
          </p:nvPr>
        </p:nvGraphicFramePr>
        <p:xfrm>
          <a:off x="644633" y="927651"/>
          <a:ext cx="11211036" cy="5698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3713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CB4-565A-468F-B440-73342A48276F}"/>
              </a:ext>
            </a:extLst>
          </p:cNvPr>
          <p:cNvSpPr>
            <a:spLocks noGrp="1"/>
          </p:cNvSpPr>
          <p:nvPr>
            <p:ph type="title"/>
          </p:nvPr>
        </p:nvSpPr>
        <p:spPr>
          <a:xfrm>
            <a:off x="821935" y="0"/>
            <a:ext cx="10829925" cy="927647"/>
          </a:xfrm>
        </p:spPr>
        <p:txBody>
          <a:bodyPr/>
          <a:lstStyle/>
          <a:p>
            <a:r>
              <a:rPr lang="en-US" dirty="0"/>
              <a:t>Step Six: Evaluate the Outcome</a:t>
            </a:r>
          </a:p>
        </p:txBody>
      </p:sp>
      <p:graphicFrame>
        <p:nvGraphicFramePr>
          <p:cNvPr id="5" name="Diagram 4"/>
          <p:cNvGraphicFramePr/>
          <p:nvPr>
            <p:extLst>
              <p:ext uri="{D42A27DB-BD31-4B8C-83A1-F6EECF244321}">
                <p14:modId xmlns:p14="http://schemas.microsoft.com/office/powerpoint/2010/main" val="918997988"/>
              </p:ext>
            </p:extLst>
          </p:nvPr>
        </p:nvGraphicFramePr>
        <p:xfrm>
          <a:off x="454076" y="834887"/>
          <a:ext cx="11565645" cy="6023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2027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CB4-565A-468F-B440-73342A48276F}"/>
              </a:ext>
            </a:extLst>
          </p:cNvPr>
          <p:cNvSpPr>
            <a:spLocks noGrp="1"/>
          </p:cNvSpPr>
          <p:nvPr>
            <p:ph type="title"/>
          </p:nvPr>
        </p:nvSpPr>
        <p:spPr>
          <a:xfrm>
            <a:off x="838199" y="365125"/>
            <a:ext cx="10829925" cy="840823"/>
          </a:xfrm>
        </p:spPr>
        <p:txBody>
          <a:bodyPr/>
          <a:lstStyle/>
          <a:p>
            <a:r>
              <a:rPr lang="en-US" dirty="0" smtClean="0"/>
              <a:t>Activity: Workplace </a:t>
            </a:r>
            <a:r>
              <a:rPr lang="en-US" dirty="0"/>
              <a:t>Ethics</a:t>
            </a:r>
          </a:p>
        </p:txBody>
      </p:sp>
      <p:sp>
        <p:nvSpPr>
          <p:cNvPr id="3" name="Content Placeholder 2">
            <a:extLst>
              <a:ext uri="{FF2B5EF4-FFF2-40B4-BE49-F238E27FC236}">
                <a16:creationId xmlns:a16="http://schemas.microsoft.com/office/drawing/2014/main" id="{E2491CE4-9ED0-4E19-A9E2-E4188BA372FD}"/>
              </a:ext>
            </a:extLst>
          </p:cNvPr>
          <p:cNvSpPr>
            <a:spLocks noGrp="1"/>
          </p:cNvSpPr>
          <p:nvPr>
            <p:ph idx="1"/>
          </p:nvPr>
        </p:nvSpPr>
        <p:spPr>
          <a:xfrm>
            <a:off x="838200" y="1298713"/>
            <a:ext cx="10515600" cy="4187687"/>
          </a:xfrm>
        </p:spPr>
        <p:txBody>
          <a:bodyPr>
            <a:normAutofit/>
          </a:bodyPr>
          <a:lstStyle/>
          <a:p>
            <a:pPr marL="0" indent="0">
              <a:buNone/>
            </a:pPr>
            <a:r>
              <a:rPr lang="en-US" b="1" dirty="0"/>
              <a:t>FACTS: </a:t>
            </a:r>
            <a:endParaRPr lang="en-US" b="1" dirty="0" smtClean="0"/>
          </a:p>
          <a:p>
            <a:pPr marL="0" indent="0">
              <a:buNone/>
            </a:pPr>
            <a:r>
              <a:rPr lang="en-US" dirty="0" smtClean="0"/>
              <a:t>All companies </a:t>
            </a:r>
            <a:r>
              <a:rPr lang="en-US" dirty="0"/>
              <a:t>have </a:t>
            </a:r>
            <a:r>
              <a:rPr lang="en-US" dirty="0" smtClean="0"/>
              <a:t>their </a:t>
            </a:r>
            <a:r>
              <a:rPr lang="en-US" dirty="0"/>
              <a:t>own set of values or standards of behavior that we operate by on a daily basis. </a:t>
            </a:r>
            <a:endParaRPr lang="en-US" dirty="0" smtClean="0"/>
          </a:p>
          <a:p>
            <a:pPr marL="0" indent="0">
              <a:buNone/>
            </a:pPr>
            <a:r>
              <a:rPr lang="en-US" dirty="0" smtClean="0"/>
              <a:t>However</a:t>
            </a:r>
            <a:r>
              <a:rPr lang="en-US" dirty="0"/>
              <a:t>, we may not always feel we can apply these same principles or standards while at work. </a:t>
            </a:r>
            <a:endParaRPr lang="en-US" dirty="0" smtClean="0"/>
          </a:p>
          <a:p>
            <a:pPr marL="0" indent="0">
              <a:buNone/>
            </a:pPr>
            <a:r>
              <a:rPr lang="en-US" dirty="0" smtClean="0"/>
              <a:t>The </a:t>
            </a:r>
            <a:r>
              <a:rPr lang="en-US" dirty="0"/>
              <a:t>purpose of this </a:t>
            </a:r>
            <a:r>
              <a:rPr lang="en-US" dirty="0" smtClean="0"/>
              <a:t>activity </a:t>
            </a:r>
            <a:r>
              <a:rPr lang="en-US" dirty="0"/>
              <a:t>is to help </a:t>
            </a:r>
            <a:r>
              <a:rPr lang="en-US" dirty="0" smtClean="0"/>
              <a:t>students </a:t>
            </a:r>
            <a:r>
              <a:rPr lang="en-US" dirty="0"/>
              <a:t>learn some of the steps necessary to make ethical decisions on the job</a:t>
            </a:r>
            <a:r>
              <a:rPr lang="en-US" dirty="0" smtClean="0"/>
              <a:t>.</a:t>
            </a:r>
            <a:endParaRPr lang="en-US" dirty="0"/>
          </a:p>
        </p:txBody>
      </p:sp>
    </p:spTree>
    <p:extLst>
      <p:ext uri="{BB962C8B-B14F-4D97-AF65-F5344CB8AC3E}">
        <p14:creationId xmlns:p14="http://schemas.microsoft.com/office/powerpoint/2010/main" val="230569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CB4-565A-468F-B440-73342A48276F}"/>
              </a:ext>
            </a:extLst>
          </p:cNvPr>
          <p:cNvSpPr>
            <a:spLocks noGrp="1"/>
          </p:cNvSpPr>
          <p:nvPr>
            <p:ph type="title"/>
          </p:nvPr>
        </p:nvSpPr>
        <p:spPr>
          <a:xfrm>
            <a:off x="838199" y="365125"/>
            <a:ext cx="10829925" cy="840823"/>
          </a:xfrm>
        </p:spPr>
        <p:txBody>
          <a:bodyPr/>
          <a:lstStyle/>
          <a:p>
            <a:r>
              <a:rPr lang="en-US" dirty="0" smtClean="0"/>
              <a:t>Activity: Workplace </a:t>
            </a:r>
            <a:r>
              <a:rPr lang="en-US" dirty="0"/>
              <a:t>Ethics</a:t>
            </a:r>
          </a:p>
        </p:txBody>
      </p:sp>
      <p:sp>
        <p:nvSpPr>
          <p:cNvPr id="3" name="Content Placeholder 2">
            <a:extLst>
              <a:ext uri="{FF2B5EF4-FFF2-40B4-BE49-F238E27FC236}">
                <a16:creationId xmlns:a16="http://schemas.microsoft.com/office/drawing/2014/main" id="{E2491CE4-9ED0-4E19-A9E2-E4188BA372FD}"/>
              </a:ext>
            </a:extLst>
          </p:cNvPr>
          <p:cNvSpPr>
            <a:spLocks noGrp="1"/>
          </p:cNvSpPr>
          <p:nvPr>
            <p:ph idx="1"/>
          </p:nvPr>
        </p:nvSpPr>
        <p:spPr>
          <a:xfrm>
            <a:off x="838200" y="1298713"/>
            <a:ext cx="10515600" cy="5433391"/>
          </a:xfrm>
        </p:spPr>
        <p:txBody>
          <a:bodyPr>
            <a:normAutofit/>
          </a:bodyPr>
          <a:lstStyle/>
          <a:p>
            <a:pPr marL="0" indent="0">
              <a:buNone/>
            </a:pPr>
            <a:r>
              <a:rPr lang="en-US" b="1" dirty="0" smtClean="0"/>
              <a:t>DIRECTIONS: </a:t>
            </a:r>
          </a:p>
          <a:p>
            <a:pPr marL="0" indent="0">
              <a:buNone/>
            </a:pPr>
            <a:r>
              <a:rPr lang="en-US" dirty="0"/>
              <a:t>Ask participants the following questions – and discuss answers with the group: </a:t>
            </a:r>
            <a:endParaRPr lang="en-US" dirty="0" smtClean="0"/>
          </a:p>
          <a:p>
            <a:r>
              <a:rPr lang="en-US" dirty="0" smtClean="0"/>
              <a:t>How </a:t>
            </a:r>
            <a:r>
              <a:rPr lang="en-US" dirty="0"/>
              <a:t>do you make decisions? </a:t>
            </a:r>
            <a:endParaRPr lang="en-US" dirty="0" smtClean="0"/>
          </a:p>
          <a:p>
            <a:r>
              <a:rPr lang="en-US" dirty="0" smtClean="0"/>
              <a:t>Is </a:t>
            </a:r>
            <a:r>
              <a:rPr lang="en-US" dirty="0"/>
              <a:t>decision-making a skill that was taught to you? </a:t>
            </a:r>
            <a:endParaRPr lang="en-US" dirty="0" smtClean="0"/>
          </a:p>
          <a:p>
            <a:r>
              <a:rPr lang="en-US" dirty="0" smtClean="0"/>
              <a:t>Do </a:t>
            </a:r>
            <a:r>
              <a:rPr lang="en-US" dirty="0"/>
              <a:t>you have personal rules for decision-making? </a:t>
            </a:r>
            <a:endParaRPr lang="en-US" dirty="0" smtClean="0"/>
          </a:p>
          <a:p>
            <a:r>
              <a:rPr lang="en-US" dirty="0" smtClean="0"/>
              <a:t>If </a:t>
            </a:r>
            <a:r>
              <a:rPr lang="en-US" dirty="0"/>
              <a:t>you have rules, do these rules change if you are making decisions at home, at school, with friends, or at work</a:t>
            </a:r>
            <a:r>
              <a:rPr lang="en-US" dirty="0" smtClean="0"/>
              <a:t>?</a:t>
            </a:r>
          </a:p>
          <a:p>
            <a:pPr marL="0" indent="0">
              <a:buNone/>
            </a:pPr>
            <a:r>
              <a:rPr lang="en-US" dirty="0"/>
              <a:t>Now, let’s discuss ethics. What are ethics</a:t>
            </a:r>
            <a:r>
              <a:rPr lang="en-US" dirty="0" smtClean="0"/>
              <a:t>?</a:t>
            </a:r>
          </a:p>
          <a:p>
            <a:r>
              <a:rPr lang="en-US" dirty="0"/>
              <a:t>A list of work ethics for an employer or a company might be</a:t>
            </a:r>
            <a:r>
              <a:rPr lang="en-US" dirty="0" smtClean="0"/>
              <a:t>:</a:t>
            </a:r>
          </a:p>
          <a:p>
            <a:r>
              <a:rPr lang="en-US" dirty="0"/>
              <a:t>A list of work ethics for an employee might include:</a:t>
            </a:r>
          </a:p>
        </p:txBody>
      </p:sp>
    </p:spTree>
    <p:extLst>
      <p:ext uri="{BB962C8B-B14F-4D97-AF65-F5344CB8AC3E}">
        <p14:creationId xmlns:p14="http://schemas.microsoft.com/office/powerpoint/2010/main" val="2026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CB4-565A-468F-B440-73342A48276F}"/>
              </a:ext>
            </a:extLst>
          </p:cNvPr>
          <p:cNvSpPr>
            <a:spLocks noGrp="1"/>
          </p:cNvSpPr>
          <p:nvPr>
            <p:ph type="title"/>
          </p:nvPr>
        </p:nvSpPr>
        <p:spPr>
          <a:xfrm>
            <a:off x="838199" y="365125"/>
            <a:ext cx="10829925" cy="840823"/>
          </a:xfrm>
        </p:spPr>
        <p:txBody>
          <a:bodyPr/>
          <a:lstStyle/>
          <a:p>
            <a:r>
              <a:rPr lang="en-US" dirty="0" smtClean="0"/>
              <a:t>Activity: Workplace Ethics – Case Studies</a:t>
            </a:r>
            <a:endParaRPr lang="en-US" dirty="0"/>
          </a:p>
        </p:txBody>
      </p:sp>
      <p:sp>
        <p:nvSpPr>
          <p:cNvPr id="3" name="Content Placeholder 2">
            <a:extLst>
              <a:ext uri="{FF2B5EF4-FFF2-40B4-BE49-F238E27FC236}">
                <a16:creationId xmlns:a16="http://schemas.microsoft.com/office/drawing/2014/main" id="{E2491CE4-9ED0-4E19-A9E2-E4188BA372FD}"/>
              </a:ext>
            </a:extLst>
          </p:cNvPr>
          <p:cNvSpPr>
            <a:spLocks noGrp="1"/>
          </p:cNvSpPr>
          <p:nvPr>
            <p:ph idx="1"/>
          </p:nvPr>
        </p:nvSpPr>
        <p:spPr>
          <a:xfrm>
            <a:off x="838200" y="1298713"/>
            <a:ext cx="10515600" cy="5433391"/>
          </a:xfrm>
        </p:spPr>
        <p:txBody>
          <a:bodyPr>
            <a:normAutofit lnSpcReduction="10000"/>
          </a:bodyPr>
          <a:lstStyle/>
          <a:p>
            <a:pPr marL="0" indent="0">
              <a:buNone/>
            </a:pPr>
            <a:r>
              <a:rPr lang="en-US" dirty="0" err="1" smtClean="0"/>
              <a:t>LaKeisha</a:t>
            </a:r>
            <a:r>
              <a:rPr lang="en-US" dirty="0" smtClean="0"/>
              <a:t> </a:t>
            </a:r>
            <a:r>
              <a:rPr lang="en-US" dirty="0"/>
              <a:t>is an administrative assistant in the Human Resources Department. Her good friend Michael is applying for a job with the company and has agreed to be a reference for him. </a:t>
            </a:r>
            <a:endParaRPr lang="en-US" dirty="0" smtClean="0"/>
          </a:p>
          <a:p>
            <a:pPr marL="0" indent="0">
              <a:buNone/>
            </a:pPr>
            <a:r>
              <a:rPr lang="en-US" dirty="0" smtClean="0"/>
              <a:t>Michael </a:t>
            </a:r>
            <a:r>
              <a:rPr lang="en-US" dirty="0"/>
              <a:t>asks for advice on preparing for the interview. </a:t>
            </a:r>
            <a:r>
              <a:rPr lang="en-US" dirty="0" err="1"/>
              <a:t>LaKeisha</a:t>
            </a:r>
            <a:r>
              <a:rPr lang="en-US" dirty="0"/>
              <a:t> has the actual interview questions asked of all applicants and considers making him a copy of the list so he can prepare</a:t>
            </a:r>
            <a:r>
              <a:rPr lang="en-US" dirty="0" smtClean="0"/>
              <a:t>.</a:t>
            </a:r>
          </a:p>
          <a:p>
            <a:pPr marL="0" indent="0">
              <a:buNone/>
            </a:pPr>
            <a:endParaRPr lang="en-US" dirty="0" smtClean="0"/>
          </a:p>
          <a:p>
            <a:pPr marL="0" indent="0">
              <a:buNone/>
            </a:pPr>
            <a:r>
              <a:rPr lang="en-US" dirty="0" smtClean="0"/>
              <a:t>What will you do if you are in </a:t>
            </a:r>
            <a:r>
              <a:rPr lang="en-US" dirty="0" err="1" smtClean="0"/>
              <a:t>LaKeisha’s</a:t>
            </a:r>
            <a:r>
              <a:rPr lang="en-US" dirty="0" smtClean="0"/>
              <a:t> case above?</a:t>
            </a:r>
          </a:p>
          <a:p>
            <a:pPr marL="0" indent="0">
              <a:buNone/>
            </a:pPr>
            <a:endParaRPr lang="en-US" dirty="0" smtClean="0"/>
          </a:p>
          <a:p>
            <a:pPr marL="0" indent="0">
              <a:buNone/>
            </a:pPr>
            <a:r>
              <a:rPr lang="en-US" dirty="0" smtClean="0"/>
              <a:t>Use the directions in the previous slides and Six-step PS model to help Lakeisha solve her problem.</a:t>
            </a:r>
          </a:p>
          <a:p>
            <a:pPr marL="0" indent="0">
              <a:buNone/>
            </a:pPr>
            <a:r>
              <a:rPr lang="en-US" dirty="0" smtClean="0"/>
              <a:t>Write your group discussion and solution using </a:t>
            </a:r>
            <a:r>
              <a:rPr lang="en-US" dirty="0"/>
              <a:t>Six-step PS </a:t>
            </a:r>
            <a:r>
              <a:rPr lang="en-US" dirty="0" smtClean="0"/>
              <a:t>model in a separate Word file and submit it on Moodle.</a:t>
            </a:r>
            <a:endParaRPr lang="en-US" dirty="0"/>
          </a:p>
        </p:txBody>
      </p:sp>
    </p:spTree>
    <p:extLst>
      <p:ext uri="{BB962C8B-B14F-4D97-AF65-F5344CB8AC3E}">
        <p14:creationId xmlns:p14="http://schemas.microsoft.com/office/powerpoint/2010/main" val="222594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CB4-565A-468F-B440-73342A48276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2491CE4-9ED0-4E19-A9E2-E4188BA372FD}"/>
              </a:ext>
            </a:extLst>
          </p:cNvPr>
          <p:cNvSpPr>
            <a:spLocks noGrp="1"/>
          </p:cNvSpPr>
          <p:nvPr>
            <p:ph idx="1"/>
          </p:nvPr>
        </p:nvSpPr>
        <p:spPr>
          <a:xfrm>
            <a:off x="838200" y="1606550"/>
            <a:ext cx="10515600" cy="4351338"/>
          </a:xfrm>
        </p:spPr>
        <p:txBody>
          <a:bodyPr/>
          <a:lstStyle/>
          <a:p>
            <a:r>
              <a:rPr lang="en-US" dirty="0"/>
              <a:t>Problem solving models are used to address </a:t>
            </a:r>
            <a:r>
              <a:rPr lang="en-US" dirty="0" smtClean="0"/>
              <a:t>many </a:t>
            </a:r>
            <a:r>
              <a:rPr lang="en-US" dirty="0"/>
              <a:t>challenges that arise in the workplace</a:t>
            </a:r>
            <a:r>
              <a:rPr lang="en-US" dirty="0" smtClean="0"/>
              <a:t>.</a:t>
            </a:r>
          </a:p>
          <a:p>
            <a:r>
              <a:rPr lang="en-US" dirty="0" smtClean="0"/>
              <a:t>There </a:t>
            </a:r>
            <a:r>
              <a:rPr lang="en-US" dirty="0"/>
              <a:t>are a range of different approaches that can be used to find a solution</a:t>
            </a:r>
            <a:r>
              <a:rPr lang="en-US" dirty="0" smtClean="0"/>
              <a:t>.</a:t>
            </a:r>
          </a:p>
          <a:p>
            <a:r>
              <a:rPr lang="en-US" dirty="0"/>
              <a:t>Complex challenges for teams, working groups and boards etc., are usually solved more quickly by using a shared, collaborative, and systematic approach to problem solving</a:t>
            </a:r>
            <a:r>
              <a:rPr lang="en-US" dirty="0" smtClean="0"/>
              <a:t>.</a:t>
            </a:r>
          </a:p>
          <a:p>
            <a:endParaRPr lang="en-US" dirty="0"/>
          </a:p>
          <a:p>
            <a:pPr marL="0" lvl="0" indent="0" algn="ctr">
              <a:buNone/>
            </a:pPr>
            <a:r>
              <a:rPr lang="en-US" sz="4000" b="1" dirty="0"/>
              <a:t>Six-Step Problem Solving </a:t>
            </a:r>
            <a:r>
              <a:rPr lang="en-US" sz="4000" b="1" dirty="0" smtClean="0"/>
              <a:t>Model</a:t>
            </a:r>
            <a:endParaRPr lang="en-US" sz="4000" b="1" dirty="0"/>
          </a:p>
        </p:txBody>
      </p:sp>
    </p:spTree>
    <p:extLst>
      <p:ext uri="{BB962C8B-B14F-4D97-AF65-F5344CB8AC3E}">
        <p14:creationId xmlns:p14="http://schemas.microsoft.com/office/powerpoint/2010/main" val="198092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61589995"/>
              </p:ext>
            </p:extLst>
          </p:nvPr>
        </p:nvGraphicFramePr>
        <p:xfrm>
          <a:off x="838200" y="419100"/>
          <a:ext cx="10515600" cy="6115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1791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CB4-565A-468F-B440-73342A48276F}"/>
              </a:ext>
            </a:extLst>
          </p:cNvPr>
          <p:cNvSpPr>
            <a:spLocks noGrp="1"/>
          </p:cNvSpPr>
          <p:nvPr>
            <p:ph type="title"/>
          </p:nvPr>
        </p:nvSpPr>
        <p:spPr>
          <a:xfrm>
            <a:off x="838199" y="365125"/>
            <a:ext cx="10829925" cy="1325563"/>
          </a:xfrm>
        </p:spPr>
        <p:txBody>
          <a:bodyPr/>
          <a:lstStyle/>
          <a:p>
            <a:r>
              <a:rPr lang="en-US" dirty="0"/>
              <a:t>Advantages of Six-Step Problem </a:t>
            </a:r>
            <a:r>
              <a:rPr lang="en-US" dirty="0" smtClean="0"/>
              <a:t>Solving Model</a:t>
            </a:r>
            <a:endParaRPr lang="en-US" dirty="0"/>
          </a:p>
        </p:txBody>
      </p:sp>
      <p:sp>
        <p:nvSpPr>
          <p:cNvPr id="3" name="Content Placeholder 2">
            <a:extLst>
              <a:ext uri="{FF2B5EF4-FFF2-40B4-BE49-F238E27FC236}">
                <a16:creationId xmlns:a16="http://schemas.microsoft.com/office/drawing/2014/main" id="{E2491CE4-9ED0-4E19-A9E2-E4188BA372FD}"/>
              </a:ext>
            </a:extLst>
          </p:cNvPr>
          <p:cNvSpPr>
            <a:spLocks noGrp="1"/>
          </p:cNvSpPr>
          <p:nvPr>
            <p:ph idx="1"/>
          </p:nvPr>
        </p:nvSpPr>
        <p:spPr>
          <a:xfrm>
            <a:off x="838200" y="1457325"/>
            <a:ext cx="10515600" cy="5267325"/>
          </a:xfrm>
        </p:spPr>
        <p:txBody>
          <a:bodyPr>
            <a:normAutofit/>
          </a:bodyPr>
          <a:lstStyle/>
          <a:p>
            <a:r>
              <a:rPr lang="en-US" dirty="0" smtClean="0"/>
              <a:t>It </a:t>
            </a:r>
            <a:r>
              <a:rPr lang="en-US" dirty="0"/>
              <a:t>ensures consistency, as everyone understands the approach to be used.</a:t>
            </a:r>
          </a:p>
          <a:p>
            <a:r>
              <a:rPr lang="en-US" dirty="0" smtClean="0"/>
              <a:t>By </a:t>
            </a:r>
            <a:r>
              <a:rPr lang="en-US" dirty="0"/>
              <a:t>using data, it helps eliminate bias and preconceptions, leading to greater objectivity.</a:t>
            </a:r>
          </a:p>
          <a:p>
            <a:r>
              <a:rPr lang="en-US" dirty="0" smtClean="0"/>
              <a:t>It </a:t>
            </a:r>
            <a:r>
              <a:rPr lang="en-US" dirty="0"/>
              <a:t>helps to remove divisions and encourages collaborative working.</a:t>
            </a:r>
          </a:p>
          <a:p>
            <a:r>
              <a:rPr lang="en-US" dirty="0" smtClean="0"/>
              <a:t>It </a:t>
            </a:r>
            <a:r>
              <a:rPr lang="en-US" dirty="0"/>
              <a:t>stops PS groups diverging into different problems.</a:t>
            </a:r>
          </a:p>
          <a:p>
            <a:r>
              <a:rPr lang="en-US" dirty="0" smtClean="0"/>
              <a:t>It </a:t>
            </a:r>
            <a:r>
              <a:rPr lang="en-US" dirty="0"/>
              <a:t>also helps PS groups reach </a:t>
            </a:r>
            <a:r>
              <a:rPr lang="en-US" dirty="0" smtClean="0"/>
              <a:t>consensus.</a:t>
            </a:r>
            <a:endParaRPr lang="en-US" dirty="0"/>
          </a:p>
          <a:p>
            <a:r>
              <a:rPr lang="en-US" dirty="0" smtClean="0"/>
              <a:t>It </a:t>
            </a:r>
            <a:r>
              <a:rPr lang="en-US" dirty="0"/>
              <a:t>eliminates the confusion caused when people use different problem solving techniques on the same issue.</a:t>
            </a:r>
          </a:p>
          <a:p>
            <a:r>
              <a:rPr lang="en-US" dirty="0" smtClean="0"/>
              <a:t>It </a:t>
            </a:r>
            <a:r>
              <a:rPr lang="en-US" dirty="0"/>
              <a:t>makes the decision making process easier.</a:t>
            </a:r>
          </a:p>
          <a:p>
            <a:r>
              <a:rPr lang="en-US" dirty="0" smtClean="0"/>
              <a:t>It </a:t>
            </a:r>
            <a:r>
              <a:rPr lang="en-US" dirty="0"/>
              <a:t>provides a justifiable solution.</a:t>
            </a:r>
          </a:p>
        </p:txBody>
      </p:sp>
    </p:spTree>
    <p:extLst>
      <p:ext uri="{BB962C8B-B14F-4D97-AF65-F5344CB8AC3E}">
        <p14:creationId xmlns:p14="http://schemas.microsoft.com/office/powerpoint/2010/main" val="262455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775"/>
          </a:xfrm>
        </p:spPr>
        <p:txBody>
          <a:bodyPr/>
          <a:lstStyle/>
          <a:p>
            <a:r>
              <a:rPr lang="en-US" dirty="0"/>
              <a:t>Six-Step Problem Solving </a:t>
            </a:r>
            <a:r>
              <a:rPr lang="en-US" dirty="0" smtClean="0"/>
              <a:t>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9664355"/>
              </p:ext>
            </p:extLst>
          </p:nvPr>
        </p:nvGraphicFramePr>
        <p:xfrm>
          <a:off x="838200" y="1419226"/>
          <a:ext cx="10515600" cy="5248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232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CB4-565A-468F-B440-73342A48276F}"/>
              </a:ext>
            </a:extLst>
          </p:cNvPr>
          <p:cNvSpPr>
            <a:spLocks noGrp="1"/>
          </p:cNvSpPr>
          <p:nvPr>
            <p:ph type="title"/>
          </p:nvPr>
        </p:nvSpPr>
        <p:spPr>
          <a:xfrm>
            <a:off x="838199" y="365125"/>
            <a:ext cx="10829925" cy="927647"/>
          </a:xfrm>
        </p:spPr>
        <p:txBody>
          <a:bodyPr/>
          <a:lstStyle/>
          <a:p>
            <a:r>
              <a:rPr lang="en-US" dirty="0"/>
              <a:t>Step One: Define the Problem</a:t>
            </a:r>
          </a:p>
        </p:txBody>
      </p:sp>
      <p:sp>
        <p:nvSpPr>
          <p:cNvPr id="3" name="Content Placeholder 2">
            <a:extLst>
              <a:ext uri="{FF2B5EF4-FFF2-40B4-BE49-F238E27FC236}">
                <a16:creationId xmlns:a16="http://schemas.microsoft.com/office/drawing/2014/main" id="{E2491CE4-9ED0-4E19-A9E2-E4188BA372FD}"/>
              </a:ext>
            </a:extLst>
          </p:cNvPr>
          <p:cNvSpPr>
            <a:spLocks noGrp="1"/>
          </p:cNvSpPr>
          <p:nvPr>
            <p:ph idx="1"/>
          </p:nvPr>
        </p:nvSpPr>
        <p:spPr>
          <a:xfrm>
            <a:off x="838199" y="4400222"/>
            <a:ext cx="10515600" cy="2231806"/>
          </a:xfrm>
        </p:spPr>
        <p:txBody>
          <a:bodyPr>
            <a:normAutofit/>
          </a:bodyPr>
          <a:lstStyle/>
          <a:p>
            <a:pPr marL="0" indent="0">
              <a:buNone/>
            </a:pPr>
            <a:r>
              <a:rPr lang="en-US" dirty="0"/>
              <a:t>At this stage groups will use techniques such as:</a:t>
            </a:r>
          </a:p>
          <a:p>
            <a:pPr marL="514350"/>
            <a:r>
              <a:rPr lang="en-US" dirty="0" smtClean="0"/>
              <a:t>Brainstorming</a:t>
            </a:r>
            <a:endParaRPr lang="en-US" dirty="0"/>
          </a:p>
          <a:p>
            <a:pPr marL="514350"/>
            <a:r>
              <a:rPr lang="en-US" dirty="0" smtClean="0"/>
              <a:t>Interviewing</a:t>
            </a:r>
            <a:endParaRPr lang="en-US" dirty="0"/>
          </a:p>
          <a:p>
            <a:pPr marL="514350"/>
            <a:r>
              <a:rPr lang="en-US" dirty="0" smtClean="0"/>
              <a:t>Questionnaires</a:t>
            </a:r>
            <a:endParaRPr lang="en-US" dirty="0"/>
          </a:p>
          <a:p>
            <a:endParaRPr lang="en-US" dirty="0"/>
          </a:p>
        </p:txBody>
      </p:sp>
      <p:graphicFrame>
        <p:nvGraphicFramePr>
          <p:cNvPr id="5" name="Diagram 4"/>
          <p:cNvGraphicFramePr/>
          <p:nvPr>
            <p:extLst>
              <p:ext uri="{D42A27DB-BD31-4B8C-83A1-F6EECF244321}">
                <p14:modId xmlns:p14="http://schemas.microsoft.com/office/powerpoint/2010/main" val="43940966"/>
              </p:ext>
            </p:extLst>
          </p:nvPr>
        </p:nvGraphicFramePr>
        <p:xfrm>
          <a:off x="644633" y="1292772"/>
          <a:ext cx="11211036" cy="2701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098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CB4-565A-468F-B440-73342A48276F}"/>
              </a:ext>
            </a:extLst>
          </p:cNvPr>
          <p:cNvSpPr>
            <a:spLocks noGrp="1"/>
          </p:cNvSpPr>
          <p:nvPr>
            <p:ph type="title"/>
          </p:nvPr>
        </p:nvSpPr>
        <p:spPr>
          <a:xfrm>
            <a:off x="838199" y="312573"/>
            <a:ext cx="11353801" cy="927647"/>
          </a:xfrm>
        </p:spPr>
        <p:txBody>
          <a:bodyPr>
            <a:normAutofit fontScale="90000"/>
          </a:bodyPr>
          <a:lstStyle/>
          <a:p>
            <a:r>
              <a:rPr lang="en-US" dirty="0"/>
              <a:t>Step Two: Determine the Root Cause(s) of the Problem</a:t>
            </a:r>
          </a:p>
        </p:txBody>
      </p:sp>
      <p:sp>
        <p:nvSpPr>
          <p:cNvPr id="6" name="Rounded Rectangle 5"/>
          <p:cNvSpPr/>
          <p:nvPr/>
        </p:nvSpPr>
        <p:spPr>
          <a:xfrm>
            <a:off x="672662" y="1460938"/>
            <a:ext cx="11161986" cy="5139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t>2. </a:t>
            </a:r>
            <a:r>
              <a:rPr lang="en-US" sz="3000" b="1" dirty="0"/>
              <a:t>Determine the Root Cause(s) of the </a:t>
            </a:r>
            <a:r>
              <a:rPr lang="en-US" sz="3000" b="1" dirty="0" smtClean="0"/>
              <a:t>Problem</a:t>
            </a:r>
          </a:p>
          <a:p>
            <a:pPr algn="ctr"/>
            <a:endParaRPr lang="en-US" sz="2800" b="1" dirty="0"/>
          </a:p>
          <a:p>
            <a:pPr algn="ctr"/>
            <a:endParaRPr lang="en-US" sz="2800" b="1" dirty="0" smtClean="0"/>
          </a:p>
          <a:p>
            <a:pPr algn="ctr"/>
            <a:endParaRPr lang="en-US" sz="2800" b="1" dirty="0"/>
          </a:p>
          <a:p>
            <a:pPr algn="ctr"/>
            <a:endParaRPr lang="en-US" sz="2800" b="1" dirty="0" smtClean="0"/>
          </a:p>
          <a:p>
            <a:pPr algn="ctr"/>
            <a:endParaRPr lang="en-US" sz="2800" b="1" dirty="0"/>
          </a:p>
          <a:p>
            <a:pPr algn="ctr"/>
            <a:endParaRPr lang="en-US" sz="2800" b="1" dirty="0" smtClean="0"/>
          </a:p>
          <a:p>
            <a:pPr algn="ctr"/>
            <a:endParaRPr lang="en-US" sz="2800" b="1" dirty="0"/>
          </a:p>
          <a:p>
            <a:pPr algn="ctr"/>
            <a:endParaRPr lang="en-US" sz="2800" b="1" dirty="0" smtClean="0"/>
          </a:p>
          <a:p>
            <a:pPr algn="ctr"/>
            <a:endParaRPr lang="en-US" sz="2800" b="1" dirty="0"/>
          </a:p>
          <a:p>
            <a:pPr algn="ctr"/>
            <a:endParaRPr lang="en-US" sz="2800" b="1" dirty="0" smtClean="0"/>
          </a:p>
          <a:p>
            <a:pPr algn="ctr"/>
            <a:endParaRPr lang="en-US" sz="2800" b="1" dirty="0"/>
          </a:p>
        </p:txBody>
      </p:sp>
      <p:sp>
        <p:nvSpPr>
          <p:cNvPr id="7" name="Rounded Rectangle 6"/>
          <p:cNvSpPr/>
          <p:nvPr/>
        </p:nvSpPr>
        <p:spPr>
          <a:xfrm>
            <a:off x="998483" y="2396359"/>
            <a:ext cx="2028496" cy="1634358"/>
          </a:xfrm>
          <a:prstGeom prst="round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Problem diagnosed</a:t>
            </a:r>
            <a:endParaRPr lang="en-US" sz="2800" dirty="0"/>
          </a:p>
        </p:txBody>
      </p:sp>
      <p:sp>
        <p:nvSpPr>
          <p:cNvPr id="8" name="Rounded Rectangle 7"/>
          <p:cNvSpPr/>
          <p:nvPr/>
        </p:nvSpPr>
        <p:spPr>
          <a:xfrm>
            <a:off x="998483" y="4419600"/>
            <a:ext cx="2028496" cy="1634358"/>
          </a:xfrm>
          <a:prstGeom prst="round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Definition of problem agreed</a:t>
            </a:r>
            <a:endParaRPr lang="en-US" sz="2800" dirty="0"/>
          </a:p>
        </p:txBody>
      </p:sp>
      <p:sp>
        <p:nvSpPr>
          <p:cNvPr id="9" name="Rounded Rectangle 8"/>
          <p:cNvSpPr/>
          <p:nvPr/>
        </p:nvSpPr>
        <p:spPr>
          <a:xfrm>
            <a:off x="3463158" y="2396358"/>
            <a:ext cx="8066689" cy="3657599"/>
          </a:xfrm>
          <a:prstGeom prst="round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Group explores possible &amp; probable cause(s)</a:t>
            </a:r>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p:txBody>
      </p:sp>
      <p:sp>
        <p:nvSpPr>
          <p:cNvPr id="10" name="Rounded Rectangle 9"/>
          <p:cNvSpPr/>
          <p:nvPr/>
        </p:nvSpPr>
        <p:spPr>
          <a:xfrm>
            <a:off x="3599794" y="3000704"/>
            <a:ext cx="1560786" cy="814551"/>
          </a:xfrm>
          <a:prstGeom prst="roundRect">
            <a:avLst/>
          </a:prstGeom>
          <a:solidFill>
            <a:schemeClr val="accent1">
              <a:lumMod val="40000"/>
              <a:lumOff val="6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sz="2600" dirty="0">
                <a:hlinkClick r:id="rId3"/>
              </a:rPr>
              <a:t>Fishbone diagrams</a:t>
            </a:r>
            <a:endParaRPr lang="en-US" sz="2600" dirty="0"/>
          </a:p>
        </p:txBody>
      </p:sp>
      <p:sp>
        <p:nvSpPr>
          <p:cNvPr id="11" name="Rounded Rectangle 10"/>
          <p:cNvSpPr/>
          <p:nvPr/>
        </p:nvSpPr>
        <p:spPr>
          <a:xfrm>
            <a:off x="3599794" y="3992616"/>
            <a:ext cx="1560786" cy="814551"/>
          </a:xfrm>
          <a:prstGeom prst="roundRect">
            <a:avLst/>
          </a:prstGeom>
          <a:solidFill>
            <a:schemeClr val="accent1">
              <a:lumMod val="40000"/>
              <a:lumOff val="6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sz="2600" dirty="0" smtClean="0">
                <a:hlinkClick r:id="rId4"/>
              </a:rPr>
              <a:t>Pareto analysis</a:t>
            </a:r>
            <a:endParaRPr lang="en-US" sz="2600" dirty="0"/>
          </a:p>
        </p:txBody>
      </p:sp>
      <p:sp>
        <p:nvSpPr>
          <p:cNvPr id="12" name="Rounded Rectangle 11"/>
          <p:cNvSpPr/>
          <p:nvPr/>
        </p:nvSpPr>
        <p:spPr>
          <a:xfrm>
            <a:off x="3599794" y="4984529"/>
            <a:ext cx="1560786" cy="814551"/>
          </a:xfrm>
          <a:prstGeom prst="roundRect">
            <a:avLst/>
          </a:prstGeom>
          <a:solidFill>
            <a:schemeClr val="accent1">
              <a:lumMod val="40000"/>
              <a:lumOff val="6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sz="2600" dirty="0" smtClean="0">
                <a:hlinkClick r:id="rId5"/>
              </a:rPr>
              <a:t>Affinity diagrams</a:t>
            </a:r>
            <a:endParaRPr lang="en-US" sz="2600" dirty="0"/>
          </a:p>
        </p:txBody>
      </p:sp>
      <p:sp>
        <p:nvSpPr>
          <p:cNvPr id="13" name="Rounded Rectangle 12"/>
          <p:cNvSpPr/>
          <p:nvPr/>
        </p:nvSpPr>
        <p:spPr>
          <a:xfrm>
            <a:off x="5468005" y="3000704"/>
            <a:ext cx="5715001" cy="2798376"/>
          </a:xfrm>
          <a:prstGeom prst="round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Root cause is identified</a:t>
            </a:r>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p:txBody>
      </p:sp>
      <p:sp>
        <p:nvSpPr>
          <p:cNvPr id="14" name="Rounded Rectangle 13"/>
          <p:cNvSpPr/>
          <p:nvPr/>
        </p:nvSpPr>
        <p:spPr>
          <a:xfrm>
            <a:off x="5596758" y="3582712"/>
            <a:ext cx="2454165" cy="2092874"/>
          </a:xfrm>
          <a:prstGeom prst="round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Group may need to revise problem definition</a:t>
            </a:r>
            <a:endParaRPr lang="en-US" sz="2800" dirty="0"/>
          </a:p>
        </p:txBody>
      </p:sp>
      <p:sp>
        <p:nvSpPr>
          <p:cNvPr id="15" name="Rounded Rectangle 14"/>
          <p:cNvSpPr/>
          <p:nvPr/>
        </p:nvSpPr>
        <p:spPr>
          <a:xfrm>
            <a:off x="8387254" y="3582712"/>
            <a:ext cx="2454165" cy="2092874"/>
          </a:xfrm>
          <a:prstGeom prst="round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Repeat process till all agreed</a:t>
            </a:r>
            <a:endParaRPr lang="en-US" sz="2800" dirty="0"/>
          </a:p>
        </p:txBody>
      </p:sp>
    </p:spTree>
    <p:extLst>
      <p:ext uri="{BB962C8B-B14F-4D97-AF65-F5344CB8AC3E}">
        <p14:creationId xmlns:p14="http://schemas.microsoft.com/office/powerpoint/2010/main" val="3178216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CB4-565A-468F-B440-73342A48276F}"/>
              </a:ext>
            </a:extLst>
          </p:cNvPr>
          <p:cNvSpPr>
            <a:spLocks noGrp="1"/>
          </p:cNvSpPr>
          <p:nvPr>
            <p:ph type="title"/>
          </p:nvPr>
        </p:nvSpPr>
        <p:spPr>
          <a:xfrm>
            <a:off x="838199" y="365125"/>
            <a:ext cx="10829925" cy="927647"/>
          </a:xfrm>
        </p:spPr>
        <p:txBody>
          <a:bodyPr/>
          <a:lstStyle/>
          <a:p>
            <a:r>
              <a:rPr lang="en-US" dirty="0"/>
              <a:t>Step Three: Develop Alternative Solutions</a:t>
            </a:r>
          </a:p>
        </p:txBody>
      </p:sp>
      <p:sp>
        <p:nvSpPr>
          <p:cNvPr id="3" name="Content Placeholder 2">
            <a:extLst>
              <a:ext uri="{FF2B5EF4-FFF2-40B4-BE49-F238E27FC236}">
                <a16:creationId xmlns:a16="http://schemas.microsoft.com/office/drawing/2014/main" id="{E2491CE4-9ED0-4E19-A9E2-E4188BA372FD}"/>
              </a:ext>
            </a:extLst>
          </p:cNvPr>
          <p:cNvSpPr>
            <a:spLocks noGrp="1"/>
          </p:cNvSpPr>
          <p:nvPr>
            <p:ph idx="1"/>
          </p:nvPr>
        </p:nvSpPr>
        <p:spPr>
          <a:xfrm>
            <a:off x="838199" y="5265682"/>
            <a:ext cx="10515600" cy="1366345"/>
          </a:xfrm>
        </p:spPr>
        <p:txBody>
          <a:bodyPr>
            <a:normAutofit/>
          </a:bodyPr>
          <a:lstStyle/>
          <a:p>
            <a:pPr marL="0" indent="0">
              <a:buNone/>
            </a:pPr>
            <a:r>
              <a:rPr lang="en-US" dirty="0"/>
              <a:t>At this stage it is not about finding one solution, but eliminating the options that will prove less effective at dealing with both the symptoms and the root cause.</a:t>
            </a:r>
          </a:p>
        </p:txBody>
      </p:sp>
      <p:graphicFrame>
        <p:nvGraphicFramePr>
          <p:cNvPr id="5" name="Diagram 4"/>
          <p:cNvGraphicFramePr/>
          <p:nvPr>
            <p:extLst>
              <p:ext uri="{D42A27DB-BD31-4B8C-83A1-F6EECF244321}">
                <p14:modId xmlns:p14="http://schemas.microsoft.com/office/powerpoint/2010/main" val="2713462545"/>
              </p:ext>
            </p:extLst>
          </p:nvPr>
        </p:nvGraphicFramePr>
        <p:xfrm>
          <a:off x="644633" y="1292772"/>
          <a:ext cx="11211036" cy="3510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565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CB4-565A-468F-B440-73342A48276F}"/>
              </a:ext>
            </a:extLst>
          </p:cNvPr>
          <p:cNvSpPr>
            <a:spLocks noGrp="1"/>
          </p:cNvSpPr>
          <p:nvPr>
            <p:ph type="title"/>
          </p:nvPr>
        </p:nvSpPr>
        <p:spPr>
          <a:xfrm>
            <a:off x="835188" y="186449"/>
            <a:ext cx="10829925" cy="927647"/>
          </a:xfrm>
        </p:spPr>
        <p:txBody>
          <a:bodyPr/>
          <a:lstStyle/>
          <a:p>
            <a:r>
              <a:rPr lang="en-US" dirty="0"/>
              <a:t>Step Four: Select a Solution</a:t>
            </a:r>
          </a:p>
        </p:txBody>
      </p:sp>
      <p:sp>
        <p:nvSpPr>
          <p:cNvPr id="3" name="Content Placeholder 2">
            <a:extLst>
              <a:ext uri="{FF2B5EF4-FFF2-40B4-BE49-F238E27FC236}">
                <a16:creationId xmlns:a16="http://schemas.microsoft.com/office/drawing/2014/main" id="{E2491CE4-9ED0-4E19-A9E2-E4188BA372FD}"/>
              </a:ext>
            </a:extLst>
          </p:cNvPr>
          <p:cNvSpPr>
            <a:spLocks noGrp="1"/>
          </p:cNvSpPr>
          <p:nvPr>
            <p:ph idx="1"/>
          </p:nvPr>
        </p:nvSpPr>
        <p:spPr>
          <a:xfrm>
            <a:off x="838199" y="4981904"/>
            <a:ext cx="10515600" cy="1650124"/>
          </a:xfrm>
        </p:spPr>
        <p:txBody>
          <a:bodyPr>
            <a:normAutofit fontScale="92500" lnSpcReduction="10000"/>
          </a:bodyPr>
          <a:lstStyle/>
          <a:p>
            <a:pPr marL="0" indent="0">
              <a:buNone/>
            </a:pPr>
            <a:r>
              <a:rPr lang="en-US" dirty="0"/>
              <a:t>In the fourth step, groups evaluate all the selected, potential solutions, and narrow it down to one. This step applies two key questions.</a:t>
            </a:r>
          </a:p>
          <a:p>
            <a:pPr marL="514350"/>
            <a:r>
              <a:rPr lang="en-US" i="1" dirty="0"/>
              <a:t>Which solution is most feasible?</a:t>
            </a:r>
            <a:endParaRPr lang="en-US" dirty="0"/>
          </a:p>
          <a:p>
            <a:pPr marL="514350"/>
            <a:r>
              <a:rPr lang="en-US" i="1" dirty="0"/>
              <a:t>Which solution is </a:t>
            </a:r>
            <a:r>
              <a:rPr lang="en-US" i="1" dirty="0" smtClean="0"/>
              <a:t>favored </a:t>
            </a:r>
            <a:r>
              <a:rPr lang="en-US" i="1" dirty="0"/>
              <a:t>by those who will implement and use it?</a:t>
            </a:r>
            <a:endParaRPr lang="en-US" dirty="0"/>
          </a:p>
        </p:txBody>
      </p:sp>
      <p:graphicFrame>
        <p:nvGraphicFramePr>
          <p:cNvPr id="5" name="Diagram 4"/>
          <p:cNvGraphicFramePr/>
          <p:nvPr>
            <p:extLst>
              <p:ext uri="{D42A27DB-BD31-4B8C-83A1-F6EECF244321}">
                <p14:modId xmlns:p14="http://schemas.microsoft.com/office/powerpoint/2010/main" val="1086291541"/>
              </p:ext>
            </p:extLst>
          </p:nvPr>
        </p:nvGraphicFramePr>
        <p:xfrm>
          <a:off x="644633" y="927652"/>
          <a:ext cx="11211036" cy="3875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876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1391</Words>
  <Application>Microsoft Office PowerPoint</Application>
  <PresentationFormat>Widescreen</PresentationFormat>
  <Paragraphs>166</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Problem Solving</vt:lpstr>
      <vt:lpstr>INTRODUCTION</vt:lpstr>
      <vt:lpstr>PowerPoint Presentation</vt:lpstr>
      <vt:lpstr>Advantages of Six-Step Problem Solving Model</vt:lpstr>
      <vt:lpstr>Six-Step Problem Solving Model</vt:lpstr>
      <vt:lpstr>Step One: Define the Problem</vt:lpstr>
      <vt:lpstr>Step Two: Determine the Root Cause(s) of the Problem</vt:lpstr>
      <vt:lpstr>Step Three: Develop Alternative Solutions</vt:lpstr>
      <vt:lpstr>Step Four: Select a Solution</vt:lpstr>
      <vt:lpstr>Step Five: Implement the Solution</vt:lpstr>
      <vt:lpstr>Step Six: Evaluate the Outcome</vt:lpstr>
      <vt:lpstr>Activity: Workplace Ethics</vt:lpstr>
      <vt:lpstr>Activity: Workplace Ethics</vt:lpstr>
      <vt:lpstr>Activity: Workplace Ethics – Case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Critical Thinking</dc:title>
  <dc:creator>Minh Fi Truong</dc:creator>
  <cp:lastModifiedBy>Minh Fi Truong</cp:lastModifiedBy>
  <cp:revision>69</cp:revision>
  <dcterms:created xsi:type="dcterms:W3CDTF">2017-07-20T06:33:21Z</dcterms:created>
  <dcterms:modified xsi:type="dcterms:W3CDTF">2019-06-26T06:44:35Z</dcterms:modified>
</cp:coreProperties>
</file>