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71588" autoAdjust="0"/>
  </p:normalViewPr>
  <p:slideViewPr>
    <p:cSldViewPr snapToGrid="0">
      <p:cViewPr varScale="1">
        <p:scale>
          <a:sx n="77" d="100"/>
          <a:sy n="77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A6D15-2E41-4A54-819E-824E0E08510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E0AB4-C790-4A11-9167-1F7CE2D2A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6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pag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Domain_name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</a:t>
            </a:r>
            <a:r>
              <a:rPr lang="en-US" baseline="0" dirty="0" smtClean="0"/>
              <a:t> on startup package (forever).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E0AB4-C790-4A11-9167-1F7CE2D2A5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E0AB4-C790-4A11-9167-1F7CE2D2A5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1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E0AB4-C790-4A11-9167-1F7CE2D2A5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87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E0AB4-C790-4A11-9167-1F7CE2D2A5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06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E0AB4-C790-4A11-9167-1F7CE2D2A5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3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E0AB4-C790-4A11-9167-1F7CE2D2A5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0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body-parser</a:t>
            </a:r>
            <a:r>
              <a:rPr lang="en-US" dirty="0" smtClean="0"/>
              <a:t> − This is a node.js middleware for handling JSON, Raw, Text and URL encoded form data.</a:t>
            </a:r>
          </a:p>
          <a:p>
            <a:r>
              <a:rPr lang="en-US" b="1" dirty="0" smtClean="0"/>
              <a:t>express-session</a:t>
            </a:r>
            <a:r>
              <a:rPr lang="en-US" dirty="0" smtClean="0"/>
              <a:t> − Manage</a:t>
            </a:r>
            <a:r>
              <a:rPr lang="en-US" baseline="0" dirty="0" smtClean="0"/>
              <a:t> session for </a:t>
            </a:r>
            <a:r>
              <a:rPr lang="en-US" dirty="0" smtClean="0"/>
              <a:t>middleware.</a:t>
            </a:r>
          </a:p>
          <a:p>
            <a:r>
              <a:rPr lang="en-US" b="1" dirty="0" err="1" smtClean="0"/>
              <a:t>multer</a:t>
            </a:r>
            <a:r>
              <a:rPr lang="en-US" dirty="0" smtClean="0"/>
              <a:t> − This is a node.js middleware for handling multipart/form-data.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E0AB4-C790-4A11-9167-1F7CE2D2A5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E0AB4-C790-4A11-9167-1F7CE2D2A5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9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E0AB4-C790-4A11-9167-1F7CE2D2A5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0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E0AB4-C790-4A11-9167-1F7CE2D2A5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Cors</a:t>
            </a:r>
            <a:r>
              <a:rPr lang="en-US" baseline="0" dirty="0" smtClean="0"/>
              <a:t> (</a:t>
            </a:r>
            <a:r>
              <a:rPr lang="en-US" b="1" dirty="0" smtClean="0"/>
              <a:t>Cross-origin resource sharing) </a:t>
            </a:r>
            <a:r>
              <a:rPr lang="en-US" dirty="0" smtClean="0"/>
              <a:t>− The mechanism that allows restricted resources (e.g. fonts) on a </a:t>
            </a:r>
            <a:r>
              <a:rPr lang="en-US" dirty="0" smtClean="0">
                <a:hlinkClick r:id="rId3" tooltip="Web page"/>
              </a:rPr>
              <a:t>web page</a:t>
            </a:r>
            <a:r>
              <a:rPr lang="en-US" dirty="0" smtClean="0"/>
              <a:t> to be requested from another </a:t>
            </a:r>
            <a:r>
              <a:rPr lang="en-US" dirty="0" smtClean="0">
                <a:hlinkClick r:id="rId4" tooltip="Domain name"/>
              </a:rPr>
              <a:t>domain</a:t>
            </a:r>
            <a:r>
              <a:rPr lang="en-US" dirty="0" smtClean="0"/>
              <a:t> outside the domain from which the first resource was served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E0AB4-C790-4A11-9167-1F7CE2D2A5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5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E0AB4-C790-4A11-9167-1F7CE2D2A5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3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E0AB4-C790-4A11-9167-1F7CE2D2A5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6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(1) B?</a:t>
            </a:r>
            <a:r>
              <a:rPr lang="en-US" baseline="0" dirty="0" smtClean="0"/>
              <a:t> : B is optional</a:t>
            </a:r>
          </a:p>
          <a:p>
            <a:r>
              <a:rPr lang="en-US" baseline="0" dirty="0" smtClean="0"/>
              <a:t>(2) B+: can duplicate B</a:t>
            </a:r>
          </a:p>
          <a:p>
            <a:r>
              <a:rPr lang="en-US" baseline="0" dirty="0" smtClean="0"/>
              <a:t>(3) [BC]: can C or B</a:t>
            </a:r>
          </a:p>
          <a:p>
            <a:r>
              <a:rPr lang="en-US" baseline="0" dirty="0" smtClean="0"/>
              <a:t>(4) [BC]+: can duplicate B or C or both. ex: B, C, BC, BBC, BCC, BBCC, …</a:t>
            </a:r>
          </a:p>
          <a:p>
            <a:r>
              <a:rPr lang="en-US" baseline="0" dirty="0" smtClean="0"/>
              <a:t>(5) *: any characters or nothing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(6) (CD)?:</a:t>
            </a:r>
            <a:r>
              <a:rPr lang="en-US" baseline="0" dirty="0" smtClean="0"/>
              <a:t> CD is optional</a:t>
            </a:r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E0AB4-C790-4A11-9167-1F7CE2D2A5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9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C883-A462-4744-81DD-2BAE26C95CC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D47B-9492-4BE4-9EEF-4ADC9F64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284176"/>
            <a:ext cx="8686799" cy="1508760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6" y="2011679"/>
            <a:ext cx="8686798" cy="462724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C883-A462-4744-81DD-2BAE26C95CC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D47B-9492-4BE4-9EEF-4ADC9F64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4AC883-A462-4744-81DD-2BAE26C95CC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4BD47B-9492-4BE4-9EEF-4ADC9F64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28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C883-A462-4744-81DD-2BAE26C95CC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D47B-9492-4BE4-9EEF-4ADC9F64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C883-A462-4744-81DD-2BAE26C95CC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D47B-9492-4BE4-9EEF-4ADC9F64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7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C883-A462-4744-81DD-2BAE26C95CC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D47B-9492-4BE4-9EEF-4ADC9F64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7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C883-A462-4744-81DD-2BAE26C95CC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D47B-9492-4BE4-9EEF-4ADC9F64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C883-A462-4744-81DD-2BAE26C95CC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D47B-9492-4BE4-9EEF-4ADC9F64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C883-A462-4744-81DD-2BAE26C95CC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D47B-9492-4BE4-9EEF-4ADC9F64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27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975" y="284176"/>
            <a:ext cx="87249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74AC883-A462-4744-81DD-2BAE26C95CC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44BD47B-9492-4BE4-9EEF-4ADC9F64160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75" y="2011679"/>
            <a:ext cx="8724900" cy="466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91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Express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00" y="2011679"/>
            <a:ext cx="7855647" cy="468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4.1. Route methods</a:t>
            </a:r>
          </a:p>
          <a:p>
            <a:pPr marL="0" indent="0">
              <a:buNone/>
            </a:pPr>
            <a:r>
              <a:rPr lang="en-US" dirty="0" smtClean="0"/>
              <a:t>4.2. Route paths</a:t>
            </a:r>
          </a:p>
          <a:p>
            <a:pPr marL="0" indent="0">
              <a:buNone/>
            </a:pPr>
            <a:r>
              <a:rPr lang="en-US" dirty="0" smtClean="0"/>
              <a:t>4.3. Route parameters</a:t>
            </a:r>
          </a:p>
          <a:p>
            <a:pPr marL="0" indent="0">
              <a:buNone/>
            </a:pPr>
            <a:r>
              <a:rPr lang="en-US" dirty="0"/>
              <a:t>4.4. Response methods</a:t>
            </a:r>
          </a:p>
          <a:p>
            <a:pPr marL="0" indent="0">
              <a:buNone/>
            </a:pPr>
            <a:r>
              <a:rPr lang="en-US" dirty="0"/>
              <a:t>4.5. </a:t>
            </a:r>
            <a:r>
              <a:rPr lang="en-US" dirty="0" err="1"/>
              <a:t>app.route</a:t>
            </a:r>
            <a:r>
              <a:rPr lang="en-US" dirty="0" smtClean="0"/>
              <a:t>() method</a:t>
            </a:r>
          </a:p>
          <a:p>
            <a:pPr marL="0" indent="0">
              <a:buNone/>
            </a:pPr>
            <a:r>
              <a:rPr lang="en-US" dirty="0"/>
              <a:t>4.6. </a:t>
            </a:r>
            <a:r>
              <a:rPr lang="en-US" dirty="0" err="1" smtClean="0"/>
              <a:t>express.Router</a:t>
            </a:r>
            <a:r>
              <a:rPr lang="en-US" dirty="0" smtClean="0"/>
              <a:t> 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 Route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38" y="1911471"/>
            <a:ext cx="6667500" cy="30861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869593"/>
              </p:ext>
            </p:extLst>
          </p:nvPr>
        </p:nvGraphicFramePr>
        <p:xfrm>
          <a:off x="1026025" y="5128685"/>
          <a:ext cx="67913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Bitmap Image" r:id="rId5" imgW="6791400" imgH="1628640" progId="Paint.Picture">
                  <p:embed/>
                </p:oleObj>
              </mc:Choice>
              <mc:Fallback>
                <p:oleObj name="Bitmap Image" r:id="rId5" imgW="6791400" imgH="1628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6025" y="5128685"/>
                        <a:ext cx="6791325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79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4.2. Route </a:t>
            </a:r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46" y="1867596"/>
            <a:ext cx="7030755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" y="2267081"/>
            <a:ext cx="7924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30" y="2326710"/>
            <a:ext cx="7924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 Route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6" y="2011679"/>
            <a:ext cx="79152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1" y="2291611"/>
            <a:ext cx="78962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352610"/>
            <a:ext cx="78676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4.4. Response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4" y="1886419"/>
            <a:ext cx="8990987" cy="36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Setting 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REST architecture?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first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body-parser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Serving </a:t>
            </a:r>
            <a:r>
              <a:rPr lang="en-US" dirty="0" smtClean="0"/>
              <a:t>static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Uploading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 </a:t>
            </a:r>
            <a:r>
              <a:rPr lang="en-US" dirty="0" err="1"/>
              <a:t>app.route</a:t>
            </a:r>
            <a:r>
              <a:rPr lang="en-US" dirty="0"/>
              <a:t>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You can create chainable route handlers for a route path by using </a:t>
            </a:r>
            <a:r>
              <a:rPr lang="en-US" sz="2400" dirty="0" err="1"/>
              <a:t>app.route</a:t>
            </a:r>
            <a:r>
              <a:rPr lang="en-US" sz="2400" dirty="0"/>
              <a:t>(). Because the path is specified at a single location, creating modular routes is helpful, as is reducing redundancy and </a:t>
            </a:r>
            <a:r>
              <a:rPr lang="en-US" sz="2400" dirty="0" smtClean="0"/>
              <a:t>typos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3" y="3444896"/>
            <a:ext cx="7564090" cy="335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 </a:t>
            </a:r>
            <a:r>
              <a:rPr lang="en-US" dirty="0" err="1"/>
              <a:t>express.Router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solidFill>
                  <a:srgbClr val="FFC000"/>
                </a:solidFill>
              </a:rPr>
              <a:t>express.Router</a:t>
            </a:r>
            <a:r>
              <a:rPr lang="en-US" dirty="0"/>
              <a:t> class to create modular, mountable route handlers. A Router instance is a complete middleware and routing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For </a:t>
            </a:r>
            <a:r>
              <a:rPr lang="en-US" dirty="0"/>
              <a:t>this reason, it is often referred to as a “mini-app”</a:t>
            </a:r>
          </a:p>
        </p:txBody>
      </p:sp>
    </p:spTree>
    <p:extLst>
      <p:ext uri="{BB962C8B-B14F-4D97-AF65-F5344CB8AC3E}">
        <p14:creationId xmlns:p14="http://schemas.microsoft.com/office/powerpoint/2010/main" val="43588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1" y="1869091"/>
            <a:ext cx="67151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2" y="1962821"/>
            <a:ext cx="8907278" cy="40987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7332" y="4321479"/>
            <a:ext cx="8907278" cy="48851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6" y="2435007"/>
            <a:ext cx="6962775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6" y="4420435"/>
            <a:ext cx="69627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Using </a:t>
            </a:r>
            <a:r>
              <a:rPr lang="en-US" dirty="0" smtClean="0"/>
              <a:t>body-parser </a:t>
            </a:r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91" y="1864117"/>
            <a:ext cx="8415665" cy="49223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5591" y="2379945"/>
            <a:ext cx="8415665" cy="212943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591" y="4171167"/>
            <a:ext cx="8415665" cy="400833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590" y="4719562"/>
            <a:ext cx="8415665" cy="84199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Serving </a:t>
            </a:r>
            <a:r>
              <a:rPr lang="en-US" dirty="0"/>
              <a:t>static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0" y="1869373"/>
            <a:ext cx="8504835" cy="49568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1780" y="2956142"/>
            <a:ext cx="8504835" cy="22547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Uploading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100" y="1856706"/>
            <a:ext cx="5790647" cy="50012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48100" y="2592887"/>
            <a:ext cx="5790647" cy="17536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48100" y="2935751"/>
            <a:ext cx="5790647" cy="17536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48099" y="3253563"/>
            <a:ext cx="5790647" cy="343660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0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/>
              <a:t>Setting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command prompt (</a:t>
            </a:r>
            <a:r>
              <a:rPr lang="en-US" dirty="0" err="1" smtClean="0"/>
              <a:t>cmd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a project folder</a:t>
            </a:r>
          </a:p>
          <a:p>
            <a:pPr marL="228600" lvl="1" indent="0">
              <a:buNone/>
            </a:pPr>
            <a:r>
              <a:rPr lang="en-US" dirty="0" smtClean="0"/>
              <a:t>	</a:t>
            </a:r>
            <a:r>
              <a:rPr lang="en-US" sz="2000" b="1" dirty="0" err="1" smtClean="0">
                <a:solidFill>
                  <a:schemeClr val="accent1"/>
                </a:solidFill>
              </a:rPr>
              <a:t>mkdir</a:t>
            </a:r>
            <a:r>
              <a:rPr lang="en-US" sz="2000" dirty="0" smtClean="0"/>
              <a:t> &lt;</a:t>
            </a:r>
            <a:r>
              <a:rPr lang="en-US" sz="2000" dirty="0" err="1" smtClean="0"/>
              <a:t>project_name</a:t>
            </a:r>
            <a:r>
              <a:rPr lang="en-US" sz="2000" dirty="0" smtClean="0"/>
              <a:t>&gt;</a:t>
            </a:r>
          </a:p>
          <a:p>
            <a:r>
              <a:rPr lang="en-US" dirty="0" smtClean="0"/>
              <a:t>Move  to project folder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cd</a:t>
            </a:r>
            <a:r>
              <a:rPr lang="en-US" sz="2000" dirty="0" smtClean="0"/>
              <a:t> </a:t>
            </a:r>
            <a:r>
              <a:rPr lang="en-US" sz="2000" dirty="0"/>
              <a:t>&lt;</a:t>
            </a:r>
            <a:r>
              <a:rPr lang="en-US" sz="2000" dirty="0" err="1"/>
              <a:t>project_name</a:t>
            </a:r>
            <a:r>
              <a:rPr lang="en-US" sz="2000" dirty="0"/>
              <a:t>&gt;</a:t>
            </a:r>
            <a:endParaRPr lang="en-US" sz="2000" dirty="0" smtClean="0"/>
          </a:p>
          <a:p>
            <a:r>
              <a:rPr lang="en-US" dirty="0" smtClean="0"/>
              <a:t>Initialize project</a:t>
            </a:r>
          </a:p>
          <a:p>
            <a:pPr marL="457200" lvl="2" indent="0"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solidFill>
                  <a:schemeClr val="accent1"/>
                </a:solidFill>
              </a:rPr>
              <a:t>npm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init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Fill project info.</a:t>
            </a:r>
          </a:p>
        </p:txBody>
      </p:sp>
    </p:spTree>
    <p:extLst>
      <p:ext uri="{BB962C8B-B14F-4D97-AF65-F5344CB8AC3E}">
        <p14:creationId xmlns:p14="http://schemas.microsoft.com/office/powerpoint/2010/main" val="11062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express </a:t>
            </a:r>
            <a:r>
              <a:rPr lang="en-US" dirty="0" smtClean="0"/>
              <a:t>framework</a:t>
            </a:r>
          </a:p>
          <a:p>
            <a:pPr marL="457200" lvl="2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npm</a:t>
            </a:r>
            <a:r>
              <a:rPr lang="en-US" b="1" dirty="0">
                <a:solidFill>
                  <a:schemeClr val="accent1"/>
                </a:solidFill>
              </a:rPr>
              <a:t> install </a:t>
            </a:r>
            <a:r>
              <a:rPr lang="en-US" dirty="0"/>
              <a:t>express </a:t>
            </a:r>
            <a:r>
              <a:rPr lang="en-US" dirty="0">
                <a:solidFill>
                  <a:schemeClr val="bg1"/>
                </a:solidFill>
              </a:rPr>
              <a:t>--save</a:t>
            </a:r>
          </a:p>
          <a:p>
            <a:pPr marL="457200" lvl="2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npm</a:t>
            </a:r>
            <a:r>
              <a:rPr lang="en-US" b="1" dirty="0">
                <a:solidFill>
                  <a:schemeClr val="accent1"/>
                </a:solidFill>
              </a:rPr>
              <a:t> install </a:t>
            </a:r>
            <a:r>
              <a:rPr lang="en-US" dirty="0"/>
              <a:t>body-parser </a:t>
            </a:r>
            <a:r>
              <a:rPr lang="en-US" dirty="0" smtClean="0">
                <a:solidFill>
                  <a:schemeClr val="bg1"/>
                </a:solidFill>
              </a:rPr>
              <a:t>–save</a:t>
            </a:r>
          </a:p>
          <a:p>
            <a:pPr marL="457200" lvl="2" indent="0">
              <a:buNone/>
            </a:pPr>
            <a:r>
              <a:rPr lang="en-US" b="1" dirty="0" err="1" smtClean="0">
                <a:solidFill>
                  <a:schemeClr val="accent1"/>
                </a:solidFill>
              </a:rPr>
              <a:t>npm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install </a:t>
            </a:r>
            <a:r>
              <a:rPr lang="en-US" dirty="0" err="1"/>
              <a:t>multer</a:t>
            </a:r>
            <a:r>
              <a:rPr lang="en-US" dirty="0"/>
              <a:t> </a:t>
            </a:r>
            <a:r>
              <a:rPr lang="en-US" dirty="0" smtClean="0">
                <a:solidFill>
                  <a:schemeClr val="bg1"/>
                </a:solidFill>
              </a:rPr>
              <a:t>–save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2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What is REST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REST stands for </a:t>
            </a:r>
            <a:r>
              <a:rPr lang="en-US" dirty="0" err="1">
                <a:solidFill>
                  <a:srgbClr val="FFC000"/>
                </a:solidFill>
              </a:rPr>
              <a:t>RE</a:t>
            </a:r>
            <a:r>
              <a:rPr lang="en-US" dirty="0" err="1"/>
              <a:t>presentational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</a:t>
            </a:r>
            <a:r>
              <a:rPr lang="en-US" dirty="0"/>
              <a:t>tate </a:t>
            </a:r>
            <a:r>
              <a:rPr lang="en-US" dirty="0">
                <a:solidFill>
                  <a:srgbClr val="FFC000"/>
                </a:solidFill>
              </a:rPr>
              <a:t>T</a:t>
            </a:r>
            <a:r>
              <a:rPr lang="en-US" dirty="0"/>
              <a:t>ransfer. </a:t>
            </a:r>
            <a:endParaRPr lang="en-US" dirty="0" smtClean="0"/>
          </a:p>
          <a:p>
            <a:r>
              <a:rPr lang="en-US" dirty="0" smtClean="0"/>
              <a:t>REST </a:t>
            </a:r>
            <a:r>
              <a:rPr lang="en-US" dirty="0"/>
              <a:t>is web standards based architecture and uses HTTP </a:t>
            </a:r>
            <a:r>
              <a:rPr lang="en-US" dirty="0" smtClean="0"/>
              <a:t>Protocol.</a:t>
            </a:r>
          </a:p>
          <a:p>
            <a:r>
              <a:rPr lang="en-US" dirty="0" smtClean="0"/>
              <a:t>REST </a:t>
            </a:r>
            <a:r>
              <a:rPr lang="en-US" dirty="0"/>
              <a:t>was first introduced by </a:t>
            </a:r>
            <a:r>
              <a:rPr lang="en-US" dirty="0">
                <a:solidFill>
                  <a:srgbClr val="FFC000"/>
                </a:solidFill>
              </a:rPr>
              <a:t>Roy Fielding </a:t>
            </a:r>
            <a:r>
              <a:rPr lang="en-US" dirty="0"/>
              <a:t>in 2000</a:t>
            </a:r>
            <a:r>
              <a:rPr lang="en-US" dirty="0" smtClean="0"/>
              <a:t>.</a:t>
            </a:r>
          </a:p>
          <a:p>
            <a:r>
              <a:rPr lang="en-US" b="1" dirty="0"/>
              <a:t>HTTP</a:t>
            </a:r>
            <a:r>
              <a:rPr lang="en-US" dirty="0"/>
              <a:t> </a:t>
            </a:r>
            <a:r>
              <a:rPr lang="en-US" dirty="0" smtClean="0"/>
              <a:t>methods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GET</a:t>
            </a:r>
            <a:r>
              <a:rPr lang="en-US" dirty="0"/>
              <a:t> - This is used to provide a read only access to a resource.</a:t>
            </a:r>
          </a:p>
          <a:p>
            <a:pPr lvl="1"/>
            <a:r>
              <a:rPr lang="en-US" b="1" dirty="0">
                <a:solidFill>
                  <a:srgbClr val="FFC000"/>
                </a:solidFill>
              </a:rPr>
              <a:t>POST</a:t>
            </a:r>
            <a:r>
              <a:rPr lang="en-US" dirty="0"/>
              <a:t> - This is used to create a new resource </a:t>
            </a:r>
            <a:r>
              <a:rPr lang="en-US" dirty="0" smtClean="0"/>
              <a:t>or update </a:t>
            </a:r>
            <a:r>
              <a:rPr lang="en-US" dirty="0"/>
              <a:t>a existing </a:t>
            </a:r>
            <a:r>
              <a:rPr lang="en-US" dirty="0" smtClean="0"/>
              <a:t>resource.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b="1" dirty="0" smtClean="0">
                <a:solidFill>
                  <a:srgbClr val="FFC000"/>
                </a:solidFill>
              </a:rPr>
              <a:t>PUT</a:t>
            </a:r>
            <a:r>
              <a:rPr lang="en-US" dirty="0" smtClean="0"/>
              <a:t> </a:t>
            </a:r>
            <a:r>
              <a:rPr lang="en-US" dirty="0"/>
              <a:t>- This is used to </a:t>
            </a:r>
            <a:r>
              <a:rPr lang="en-US" dirty="0" smtClean="0"/>
              <a:t>update a existing resource or create a new resource.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FFC000"/>
                </a:solidFill>
              </a:rPr>
              <a:t>DELETE</a:t>
            </a:r>
            <a:r>
              <a:rPr lang="en-US" dirty="0" smtClean="0"/>
              <a:t> </a:t>
            </a:r>
            <a:r>
              <a:rPr lang="en-US" dirty="0"/>
              <a:t>- This is used to remove a resource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Creating </a:t>
            </a:r>
            <a:r>
              <a:rPr lang="en-US" dirty="0"/>
              <a:t>a first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3.1. Creating a simple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3.2. Enabling CORS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3.1. Creating a simple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54" y="2011679"/>
            <a:ext cx="7192559" cy="47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2011679"/>
            <a:ext cx="5610225" cy="1419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961" y="3510583"/>
            <a:ext cx="5876925" cy="1581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75" y="5201104"/>
            <a:ext cx="58769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8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 Enabling </a:t>
            </a:r>
            <a:r>
              <a:rPr lang="en-US" dirty="0" smtClean="0"/>
              <a:t>CORS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17" y="1832482"/>
            <a:ext cx="7666713" cy="50255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5517" y="2617940"/>
            <a:ext cx="7666713" cy="115239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752</TotalTime>
  <Words>487</Words>
  <Application>Microsoft Office PowerPoint</Application>
  <PresentationFormat>On-screen Show (4:3)</PresentationFormat>
  <Paragraphs>81</Paragraphs>
  <Slides>27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Corbel</vt:lpstr>
      <vt:lpstr>Tahoma</vt:lpstr>
      <vt:lpstr>Wingdings</vt:lpstr>
      <vt:lpstr>Banded</vt:lpstr>
      <vt:lpstr>Bitmap Image</vt:lpstr>
      <vt:lpstr>Nodejs</vt:lpstr>
      <vt:lpstr>Objectives</vt:lpstr>
      <vt:lpstr>1. Setting up</vt:lpstr>
      <vt:lpstr>PowerPoint Presentation</vt:lpstr>
      <vt:lpstr>2. What is REST architecture?</vt:lpstr>
      <vt:lpstr>3. Creating a first application</vt:lpstr>
      <vt:lpstr>3.1. Creating a simple api</vt:lpstr>
      <vt:lpstr>PowerPoint Presentation</vt:lpstr>
      <vt:lpstr>3.2. Enabling CORS</vt:lpstr>
      <vt:lpstr>PowerPoint Presentation</vt:lpstr>
      <vt:lpstr>4. Routing</vt:lpstr>
      <vt:lpstr>4.1. Route methods</vt:lpstr>
      <vt:lpstr>4.2. Route paths</vt:lpstr>
      <vt:lpstr>PowerPoint Presentation</vt:lpstr>
      <vt:lpstr>PowerPoint Presentation</vt:lpstr>
      <vt:lpstr>4.3. Route parameters</vt:lpstr>
      <vt:lpstr>PowerPoint Presentation</vt:lpstr>
      <vt:lpstr>PowerPoint Presentation</vt:lpstr>
      <vt:lpstr>4.4. Response methods</vt:lpstr>
      <vt:lpstr>4.5. app.route() method</vt:lpstr>
      <vt:lpstr>4.6. express.Router class</vt:lpstr>
      <vt:lpstr>PowerPoint Presentation</vt:lpstr>
      <vt:lpstr>PowerPoint Presentation</vt:lpstr>
      <vt:lpstr>PowerPoint Presentation</vt:lpstr>
      <vt:lpstr>5. Using body-parser module</vt:lpstr>
      <vt:lpstr>6. Serving static files</vt:lpstr>
      <vt:lpstr>7. Uploading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Windows User</dc:creator>
  <cp:lastModifiedBy>Windows User</cp:lastModifiedBy>
  <cp:revision>156</cp:revision>
  <dcterms:created xsi:type="dcterms:W3CDTF">2018-03-30T03:02:43Z</dcterms:created>
  <dcterms:modified xsi:type="dcterms:W3CDTF">2018-04-02T08:20:59Z</dcterms:modified>
</cp:coreProperties>
</file>