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7" r:id="rId2"/>
    <p:sldId id="258" r:id="rId3"/>
    <p:sldId id="259" r:id="rId4"/>
    <p:sldId id="331" r:id="rId5"/>
    <p:sldId id="332" r:id="rId6"/>
    <p:sldId id="339" r:id="rId7"/>
    <p:sldId id="340" r:id="rId8"/>
    <p:sldId id="341" r:id="rId9"/>
    <p:sldId id="342" r:id="rId10"/>
    <p:sldId id="343" r:id="rId11"/>
    <p:sldId id="344" r:id="rId12"/>
    <p:sldId id="345" r:id="rId13"/>
    <p:sldId id="346" r:id="rId14"/>
    <p:sldId id="347" r:id="rId15"/>
    <p:sldId id="338" r:id="rId16"/>
    <p:sldId id="333"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08D06"/>
    <a:srgbClr val="BC1A29"/>
    <a:srgbClr val="C11563"/>
    <a:srgbClr val="B71F2A"/>
    <a:srgbClr val="945273"/>
    <a:srgbClr val="C39113"/>
    <a:srgbClr val="361215"/>
    <a:srgbClr val="97583F"/>
    <a:srgbClr val="9A43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69" autoAdjust="0"/>
    <p:restoredTop sz="80804" autoAdjust="0"/>
  </p:normalViewPr>
  <p:slideViewPr>
    <p:cSldViewPr>
      <p:cViewPr varScale="1">
        <p:scale>
          <a:sx n="76" d="100"/>
          <a:sy n="76" d="100"/>
        </p:scale>
        <p:origin x="2040" y="192"/>
      </p:cViewPr>
      <p:guideLst>
        <p:guide orient="horz" pos="2160"/>
        <p:guide pos="2880"/>
      </p:guideLst>
    </p:cSldViewPr>
  </p:slideViewPr>
  <p:notesTextViewPr>
    <p:cViewPr>
      <p:scale>
        <a:sx n="100" d="100"/>
        <a:sy n="100" d="100"/>
      </p:scale>
      <p:origin x="0" y="-336"/>
    </p:cViewPr>
  </p:notesTextViewPr>
  <p:sorterViewPr>
    <p:cViewPr varScale="1">
      <p:scale>
        <a:sx n="100" d="100"/>
        <a:sy n="100" d="100"/>
      </p:scale>
      <p:origin x="0" y="2532"/>
    </p:cViewPr>
  </p:sorterViewPr>
  <p:notesViewPr>
    <p:cSldViewPr>
      <p:cViewPr varScale="1">
        <p:scale>
          <a:sx n="54" d="100"/>
          <a:sy n="54" d="100"/>
        </p:scale>
        <p:origin x="-28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FF15E1-977A-42CB-88BA-732C8D4BE110}"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154B3D3A-F584-4B26-A9BE-A8DC0D6494DF}">
      <dgm:prSet phldrT="[Text]" custT="1"/>
      <dgm:spPr/>
      <dgm:t>
        <a:bodyPr/>
        <a:lstStyle/>
        <a:p>
          <a:pPr algn="l"/>
          <a:r>
            <a:rPr lang="en-US" sz="2800" dirty="0"/>
            <a:t>Acceptance Testing – What?</a:t>
          </a:r>
        </a:p>
      </dgm:t>
    </dgm:pt>
    <dgm:pt modelId="{A20F56EB-F46E-4001-A9DC-72AC7FF0FEAE}" type="parTrans" cxnId="{71E83231-FB21-48FF-AF0B-9E9A0F136280}">
      <dgm:prSet/>
      <dgm:spPr/>
      <dgm:t>
        <a:bodyPr/>
        <a:lstStyle/>
        <a:p>
          <a:endParaRPr lang="en-US"/>
        </a:p>
      </dgm:t>
    </dgm:pt>
    <dgm:pt modelId="{21C2E291-C698-456A-976C-74A021850646}" type="sibTrans" cxnId="{71E83231-FB21-48FF-AF0B-9E9A0F136280}">
      <dgm:prSet/>
      <dgm:spPr/>
      <dgm:t>
        <a:bodyPr/>
        <a:lstStyle/>
        <a:p>
          <a:endParaRPr lang="en-US"/>
        </a:p>
      </dgm:t>
    </dgm:pt>
    <dgm:pt modelId="{AFB37450-FF48-49A6-80E2-5ABFD4B9E160}">
      <dgm:prSet phldrT="[Text]" custT="1"/>
      <dgm:spPr/>
      <dgm:t>
        <a:bodyPr/>
        <a:lstStyle/>
        <a:p>
          <a:pPr algn="l"/>
          <a:r>
            <a:rPr lang="en-US" sz="2800" dirty="0"/>
            <a:t>Acceptance Testing – Why?</a:t>
          </a:r>
        </a:p>
      </dgm:t>
    </dgm:pt>
    <dgm:pt modelId="{DC38D442-8620-4FFD-B966-899E9D26E7DB}" type="parTrans" cxnId="{A029A42E-D2C6-42B1-B431-BBC2077EE769}">
      <dgm:prSet/>
      <dgm:spPr/>
      <dgm:t>
        <a:bodyPr/>
        <a:lstStyle/>
        <a:p>
          <a:endParaRPr lang="en-US"/>
        </a:p>
      </dgm:t>
    </dgm:pt>
    <dgm:pt modelId="{9A662AE8-A1AF-4484-9CFE-F1D1A1BEC5AC}" type="sibTrans" cxnId="{A029A42E-D2C6-42B1-B431-BBC2077EE769}">
      <dgm:prSet/>
      <dgm:spPr/>
      <dgm:t>
        <a:bodyPr/>
        <a:lstStyle/>
        <a:p>
          <a:endParaRPr lang="en-US"/>
        </a:p>
      </dgm:t>
    </dgm:pt>
    <dgm:pt modelId="{9229C249-ACD1-47D3-9824-11821D5A7B7C}">
      <dgm:prSet phldrT="[Text]" custT="1"/>
      <dgm:spPr/>
      <dgm:t>
        <a:bodyPr/>
        <a:lstStyle/>
        <a:p>
          <a:pPr algn="l"/>
          <a:r>
            <a:rPr lang="en-US" sz="2800" dirty="0"/>
            <a:t>Acceptance Testing – When?</a:t>
          </a:r>
        </a:p>
      </dgm:t>
    </dgm:pt>
    <dgm:pt modelId="{ED4090A0-153C-4D5A-A7CF-CFC79CDB255E}" type="parTrans" cxnId="{D1F7706B-4019-4E9A-910F-C162555465B5}">
      <dgm:prSet/>
      <dgm:spPr/>
      <dgm:t>
        <a:bodyPr/>
        <a:lstStyle/>
        <a:p>
          <a:endParaRPr lang="en-US"/>
        </a:p>
      </dgm:t>
    </dgm:pt>
    <dgm:pt modelId="{EC0E2A79-C17B-4F65-AAAC-9B94E47271F9}" type="sibTrans" cxnId="{D1F7706B-4019-4E9A-910F-C162555465B5}">
      <dgm:prSet/>
      <dgm:spPr/>
      <dgm:t>
        <a:bodyPr/>
        <a:lstStyle/>
        <a:p>
          <a:endParaRPr lang="en-US"/>
        </a:p>
      </dgm:t>
    </dgm:pt>
    <dgm:pt modelId="{00E1DC54-1CC7-471D-B4F8-2221F22F2D10}">
      <dgm:prSet phldrT="[Text]" custT="1"/>
      <dgm:spPr/>
      <dgm:t>
        <a:bodyPr/>
        <a:lstStyle/>
        <a:p>
          <a:pPr algn="l"/>
          <a:r>
            <a:rPr lang="en-US" sz="2800" dirty="0"/>
            <a:t>Acceptance Testing – How many types?</a:t>
          </a:r>
        </a:p>
      </dgm:t>
    </dgm:pt>
    <dgm:pt modelId="{24F6FF5F-5C32-46A7-AC14-8832455F6949}" type="parTrans" cxnId="{10C6AD8E-293F-4B3B-9B62-B6C0DA11FB90}">
      <dgm:prSet/>
      <dgm:spPr/>
      <dgm:t>
        <a:bodyPr/>
        <a:lstStyle/>
        <a:p>
          <a:endParaRPr lang="en-US"/>
        </a:p>
      </dgm:t>
    </dgm:pt>
    <dgm:pt modelId="{82E4E346-8886-4F72-98CC-EC0E90581E7D}" type="sibTrans" cxnId="{10C6AD8E-293F-4B3B-9B62-B6C0DA11FB90}">
      <dgm:prSet/>
      <dgm:spPr/>
      <dgm:t>
        <a:bodyPr/>
        <a:lstStyle/>
        <a:p>
          <a:endParaRPr lang="en-US"/>
        </a:p>
      </dgm:t>
    </dgm:pt>
    <dgm:pt modelId="{3C5211AF-5F7B-43F7-A883-66A422A98129}" type="pres">
      <dgm:prSet presAssocID="{68FF15E1-977A-42CB-88BA-732C8D4BE110}" presName="linearFlow" presStyleCnt="0">
        <dgm:presLayoutVars>
          <dgm:dir/>
          <dgm:resizeHandles val="exact"/>
        </dgm:presLayoutVars>
      </dgm:prSet>
      <dgm:spPr/>
      <dgm:t>
        <a:bodyPr/>
        <a:lstStyle/>
        <a:p>
          <a:endParaRPr lang="en-US"/>
        </a:p>
      </dgm:t>
    </dgm:pt>
    <dgm:pt modelId="{994FD180-C2CB-4AC5-90A7-FEFFABA02883}" type="pres">
      <dgm:prSet presAssocID="{154B3D3A-F584-4B26-A9BE-A8DC0D6494DF}" presName="composite" presStyleCnt="0"/>
      <dgm:spPr/>
    </dgm:pt>
    <dgm:pt modelId="{F8937CCE-4F47-4A95-89E8-AB4466EE3BC6}" type="pres">
      <dgm:prSet presAssocID="{154B3D3A-F584-4B26-A9BE-A8DC0D6494DF}" presName="imgShp" presStyleLbl="fgImgPlace1" presStyleIdx="0" presStyleCnt="4"/>
      <dgm:spPr>
        <a:solidFill>
          <a:srgbClr val="9A433C"/>
        </a:solidFill>
      </dgm:spPr>
      <dgm:extLst>
        <a:ext uri="{E40237B7-FDA0-4F09-8148-C483321AD2D9}">
          <dgm14:cNvPr xmlns:dgm14="http://schemas.microsoft.com/office/drawing/2010/diagram" id="0" name="" descr="Pencil"/>
        </a:ext>
      </dgm:extLst>
    </dgm:pt>
    <dgm:pt modelId="{1E24F0A5-F049-4A54-A417-EF1BA1DC1741}" type="pres">
      <dgm:prSet presAssocID="{154B3D3A-F584-4B26-A9BE-A8DC0D6494DF}" presName="txShp" presStyleLbl="node1" presStyleIdx="0" presStyleCnt="4">
        <dgm:presLayoutVars>
          <dgm:bulletEnabled val="1"/>
        </dgm:presLayoutVars>
      </dgm:prSet>
      <dgm:spPr/>
      <dgm:t>
        <a:bodyPr/>
        <a:lstStyle/>
        <a:p>
          <a:endParaRPr lang="en-US"/>
        </a:p>
      </dgm:t>
    </dgm:pt>
    <dgm:pt modelId="{515A9829-C8CC-4CB2-807A-304EE6B55D17}" type="pres">
      <dgm:prSet presAssocID="{21C2E291-C698-456A-976C-74A021850646}" presName="spacing" presStyleCnt="0"/>
      <dgm:spPr/>
    </dgm:pt>
    <dgm:pt modelId="{2BD3DA00-6827-4453-AC76-5AF704292641}" type="pres">
      <dgm:prSet presAssocID="{AFB37450-FF48-49A6-80E2-5ABFD4B9E160}" presName="composite" presStyleCnt="0"/>
      <dgm:spPr/>
    </dgm:pt>
    <dgm:pt modelId="{AFB7D9A9-BA53-44F6-A6BF-1A216FFA229D}" type="pres">
      <dgm:prSet presAssocID="{AFB37450-FF48-49A6-80E2-5ABFD4B9E160}" presName="imgShp" presStyleLbl="fgImgPlace1" presStyleIdx="1" presStyleCnt="4"/>
      <dgm:spPr>
        <a:solidFill>
          <a:srgbClr val="D08D06"/>
        </a:solidFill>
      </dgm:spPr>
    </dgm:pt>
    <dgm:pt modelId="{FFF96DB3-B8BE-41C4-8567-C78D6527BE75}" type="pres">
      <dgm:prSet presAssocID="{AFB37450-FF48-49A6-80E2-5ABFD4B9E160}" presName="txShp" presStyleLbl="node1" presStyleIdx="1" presStyleCnt="4">
        <dgm:presLayoutVars>
          <dgm:bulletEnabled val="1"/>
        </dgm:presLayoutVars>
      </dgm:prSet>
      <dgm:spPr/>
      <dgm:t>
        <a:bodyPr/>
        <a:lstStyle/>
        <a:p>
          <a:endParaRPr lang="en-US"/>
        </a:p>
      </dgm:t>
    </dgm:pt>
    <dgm:pt modelId="{17E68C21-E664-4A9F-AF43-1A05BDA5EA2F}" type="pres">
      <dgm:prSet presAssocID="{9A662AE8-A1AF-4484-9CFE-F1D1A1BEC5AC}" presName="spacing" presStyleCnt="0"/>
      <dgm:spPr/>
    </dgm:pt>
    <dgm:pt modelId="{184310A8-1A5F-4A4D-A7DD-1514A640B86C}" type="pres">
      <dgm:prSet presAssocID="{9229C249-ACD1-47D3-9824-11821D5A7B7C}" presName="composite" presStyleCnt="0"/>
      <dgm:spPr/>
    </dgm:pt>
    <dgm:pt modelId="{443B338F-050E-443D-AE53-E2BE0BAD78D0}" type="pres">
      <dgm:prSet presAssocID="{9229C249-ACD1-47D3-9824-11821D5A7B7C}" presName="imgShp" presStyleLbl="fgImgPlace1" presStyleIdx="2" presStyleCnt="4"/>
      <dgm:spPr>
        <a:solidFill>
          <a:srgbClr val="945273"/>
        </a:solidFill>
      </dgm:spPr>
    </dgm:pt>
    <dgm:pt modelId="{A7D366FE-E4F1-4768-B1B4-472614718C01}" type="pres">
      <dgm:prSet presAssocID="{9229C249-ACD1-47D3-9824-11821D5A7B7C}" presName="txShp" presStyleLbl="node1" presStyleIdx="2" presStyleCnt="4">
        <dgm:presLayoutVars>
          <dgm:bulletEnabled val="1"/>
        </dgm:presLayoutVars>
      </dgm:prSet>
      <dgm:spPr/>
      <dgm:t>
        <a:bodyPr/>
        <a:lstStyle/>
        <a:p>
          <a:endParaRPr lang="en-US"/>
        </a:p>
      </dgm:t>
    </dgm:pt>
    <dgm:pt modelId="{1247F696-56C3-4A8A-92D5-FCA4E5E7E319}" type="pres">
      <dgm:prSet presAssocID="{EC0E2A79-C17B-4F65-AAAC-9B94E47271F9}" presName="spacing" presStyleCnt="0"/>
      <dgm:spPr/>
    </dgm:pt>
    <dgm:pt modelId="{97887205-65D7-4335-8859-D483843BCBDC}" type="pres">
      <dgm:prSet presAssocID="{00E1DC54-1CC7-471D-B4F8-2221F22F2D10}" presName="composite" presStyleCnt="0"/>
      <dgm:spPr/>
    </dgm:pt>
    <dgm:pt modelId="{4B73A52C-C9F6-49F8-B273-C5AA7A042D64}" type="pres">
      <dgm:prSet presAssocID="{00E1DC54-1CC7-471D-B4F8-2221F22F2D10}" presName="imgShp" presStyleLbl="fgImgPlace1" presStyleIdx="3" presStyleCnt="4"/>
      <dgm:spPr>
        <a:solidFill>
          <a:schemeClr val="accent6"/>
        </a:solidFill>
      </dgm:spPr>
    </dgm:pt>
    <dgm:pt modelId="{49606FD7-D176-4613-BCB5-E9485B3A6D4D}" type="pres">
      <dgm:prSet presAssocID="{00E1DC54-1CC7-471D-B4F8-2221F22F2D10}" presName="txShp" presStyleLbl="node1" presStyleIdx="3" presStyleCnt="4">
        <dgm:presLayoutVars>
          <dgm:bulletEnabled val="1"/>
        </dgm:presLayoutVars>
      </dgm:prSet>
      <dgm:spPr/>
      <dgm:t>
        <a:bodyPr/>
        <a:lstStyle/>
        <a:p>
          <a:endParaRPr lang="en-US"/>
        </a:p>
      </dgm:t>
    </dgm:pt>
  </dgm:ptLst>
  <dgm:cxnLst>
    <dgm:cxn modelId="{71E83231-FB21-48FF-AF0B-9E9A0F136280}" srcId="{68FF15E1-977A-42CB-88BA-732C8D4BE110}" destId="{154B3D3A-F584-4B26-A9BE-A8DC0D6494DF}" srcOrd="0" destOrd="0" parTransId="{A20F56EB-F46E-4001-A9DC-72AC7FF0FEAE}" sibTransId="{21C2E291-C698-456A-976C-74A021850646}"/>
    <dgm:cxn modelId="{D1F7706B-4019-4E9A-910F-C162555465B5}" srcId="{68FF15E1-977A-42CB-88BA-732C8D4BE110}" destId="{9229C249-ACD1-47D3-9824-11821D5A7B7C}" srcOrd="2" destOrd="0" parTransId="{ED4090A0-153C-4D5A-A7CF-CFC79CDB255E}" sibTransId="{EC0E2A79-C17B-4F65-AAAC-9B94E47271F9}"/>
    <dgm:cxn modelId="{91D3B912-D0EA-48D0-AD0F-AC9995C9D279}" type="presOf" srcId="{68FF15E1-977A-42CB-88BA-732C8D4BE110}" destId="{3C5211AF-5F7B-43F7-A883-66A422A98129}" srcOrd="0" destOrd="0" presId="urn:microsoft.com/office/officeart/2005/8/layout/vList3"/>
    <dgm:cxn modelId="{A029A42E-D2C6-42B1-B431-BBC2077EE769}" srcId="{68FF15E1-977A-42CB-88BA-732C8D4BE110}" destId="{AFB37450-FF48-49A6-80E2-5ABFD4B9E160}" srcOrd="1" destOrd="0" parTransId="{DC38D442-8620-4FFD-B966-899E9D26E7DB}" sibTransId="{9A662AE8-A1AF-4484-9CFE-F1D1A1BEC5AC}"/>
    <dgm:cxn modelId="{DAC769EA-59EB-4989-9BCE-2503DFDBBCBC}" type="presOf" srcId="{154B3D3A-F584-4B26-A9BE-A8DC0D6494DF}" destId="{1E24F0A5-F049-4A54-A417-EF1BA1DC1741}" srcOrd="0" destOrd="0" presId="urn:microsoft.com/office/officeart/2005/8/layout/vList3"/>
    <dgm:cxn modelId="{10C6AD8E-293F-4B3B-9B62-B6C0DA11FB90}" srcId="{68FF15E1-977A-42CB-88BA-732C8D4BE110}" destId="{00E1DC54-1CC7-471D-B4F8-2221F22F2D10}" srcOrd="3" destOrd="0" parTransId="{24F6FF5F-5C32-46A7-AC14-8832455F6949}" sibTransId="{82E4E346-8886-4F72-98CC-EC0E90581E7D}"/>
    <dgm:cxn modelId="{E893BCD8-DC06-46B2-A5D9-D40090BD088E}" type="presOf" srcId="{AFB37450-FF48-49A6-80E2-5ABFD4B9E160}" destId="{FFF96DB3-B8BE-41C4-8567-C78D6527BE75}" srcOrd="0" destOrd="0" presId="urn:microsoft.com/office/officeart/2005/8/layout/vList3"/>
    <dgm:cxn modelId="{E3B929CB-5D2E-43AD-8DCB-B09FBEF28009}" type="presOf" srcId="{9229C249-ACD1-47D3-9824-11821D5A7B7C}" destId="{A7D366FE-E4F1-4768-B1B4-472614718C01}" srcOrd="0" destOrd="0" presId="urn:microsoft.com/office/officeart/2005/8/layout/vList3"/>
    <dgm:cxn modelId="{61636007-D14D-4465-908B-BA32B8D514D6}" type="presOf" srcId="{00E1DC54-1CC7-471D-B4F8-2221F22F2D10}" destId="{49606FD7-D176-4613-BCB5-E9485B3A6D4D}" srcOrd="0" destOrd="0" presId="urn:microsoft.com/office/officeart/2005/8/layout/vList3"/>
    <dgm:cxn modelId="{B1CC858C-F157-4BA5-B964-D247822CBA14}" type="presParOf" srcId="{3C5211AF-5F7B-43F7-A883-66A422A98129}" destId="{994FD180-C2CB-4AC5-90A7-FEFFABA02883}" srcOrd="0" destOrd="0" presId="urn:microsoft.com/office/officeart/2005/8/layout/vList3"/>
    <dgm:cxn modelId="{8347714D-FB08-484A-A69B-B69A87BE7710}" type="presParOf" srcId="{994FD180-C2CB-4AC5-90A7-FEFFABA02883}" destId="{F8937CCE-4F47-4A95-89E8-AB4466EE3BC6}" srcOrd="0" destOrd="0" presId="urn:microsoft.com/office/officeart/2005/8/layout/vList3"/>
    <dgm:cxn modelId="{B718DDBC-6BD3-419B-8836-760D170B68F8}" type="presParOf" srcId="{994FD180-C2CB-4AC5-90A7-FEFFABA02883}" destId="{1E24F0A5-F049-4A54-A417-EF1BA1DC1741}" srcOrd="1" destOrd="0" presId="urn:microsoft.com/office/officeart/2005/8/layout/vList3"/>
    <dgm:cxn modelId="{E14D2F59-FABE-40CA-BA15-663131720339}" type="presParOf" srcId="{3C5211AF-5F7B-43F7-A883-66A422A98129}" destId="{515A9829-C8CC-4CB2-807A-304EE6B55D17}" srcOrd="1" destOrd="0" presId="urn:microsoft.com/office/officeart/2005/8/layout/vList3"/>
    <dgm:cxn modelId="{95B5C6A1-51E6-41BC-A581-DA0C3F1FD7E0}" type="presParOf" srcId="{3C5211AF-5F7B-43F7-A883-66A422A98129}" destId="{2BD3DA00-6827-4453-AC76-5AF704292641}" srcOrd="2" destOrd="0" presId="urn:microsoft.com/office/officeart/2005/8/layout/vList3"/>
    <dgm:cxn modelId="{261FC327-BA93-4E30-9A97-3043B0C9955D}" type="presParOf" srcId="{2BD3DA00-6827-4453-AC76-5AF704292641}" destId="{AFB7D9A9-BA53-44F6-A6BF-1A216FFA229D}" srcOrd="0" destOrd="0" presId="urn:microsoft.com/office/officeart/2005/8/layout/vList3"/>
    <dgm:cxn modelId="{B9884480-A92D-4D6C-A3F3-5287D60B0BE5}" type="presParOf" srcId="{2BD3DA00-6827-4453-AC76-5AF704292641}" destId="{FFF96DB3-B8BE-41C4-8567-C78D6527BE75}" srcOrd="1" destOrd="0" presId="urn:microsoft.com/office/officeart/2005/8/layout/vList3"/>
    <dgm:cxn modelId="{7C38E7B7-AAC5-4CE1-B8E2-72A8884CE7FB}" type="presParOf" srcId="{3C5211AF-5F7B-43F7-A883-66A422A98129}" destId="{17E68C21-E664-4A9F-AF43-1A05BDA5EA2F}" srcOrd="3" destOrd="0" presId="urn:microsoft.com/office/officeart/2005/8/layout/vList3"/>
    <dgm:cxn modelId="{4BC76C21-2C3C-433C-BD48-D39EF8351220}" type="presParOf" srcId="{3C5211AF-5F7B-43F7-A883-66A422A98129}" destId="{184310A8-1A5F-4A4D-A7DD-1514A640B86C}" srcOrd="4" destOrd="0" presId="urn:microsoft.com/office/officeart/2005/8/layout/vList3"/>
    <dgm:cxn modelId="{E214DFC6-8EF8-47FA-8B8E-C43EDB964DB4}" type="presParOf" srcId="{184310A8-1A5F-4A4D-A7DD-1514A640B86C}" destId="{443B338F-050E-443D-AE53-E2BE0BAD78D0}" srcOrd="0" destOrd="0" presId="urn:microsoft.com/office/officeart/2005/8/layout/vList3"/>
    <dgm:cxn modelId="{66DC9D68-E76A-4F20-95D2-E5715D14DAE8}" type="presParOf" srcId="{184310A8-1A5F-4A4D-A7DD-1514A640B86C}" destId="{A7D366FE-E4F1-4768-B1B4-472614718C01}" srcOrd="1" destOrd="0" presId="urn:microsoft.com/office/officeart/2005/8/layout/vList3"/>
    <dgm:cxn modelId="{4585E53A-1E99-4F2C-8F54-33AB3216946E}" type="presParOf" srcId="{3C5211AF-5F7B-43F7-A883-66A422A98129}" destId="{1247F696-56C3-4A8A-92D5-FCA4E5E7E319}" srcOrd="5" destOrd="0" presId="urn:microsoft.com/office/officeart/2005/8/layout/vList3"/>
    <dgm:cxn modelId="{53434326-D7B4-4E68-BD4D-22BBF88B2878}" type="presParOf" srcId="{3C5211AF-5F7B-43F7-A883-66A422A98129}" destId="{97887205-65D7-4335-8859-D483843BCBDC}" srcOrd="6" destOrd="0" presId="urn:microsoft.com/office/officeart/2005/8/layout/vList3"/>
    <dgm:cxn modelId="{631BD711-B922-41EA-B346-9050ACF5661F}" type="presParOf" srcId="{97887205-65D7-4335-8859-D483843BCBDC}" destId="{4B73A52C-C9F6-49F8-B273-C5AA7A042D64}" srcOrd="0" destOrd="0" presId="urn:microsoft.com/office/officeart/2005/8/layout/vList3"/>
    <dgm:cxn modelId="{44737E30-4E58-438A-904F-72022FF79B73}" type="presParOf" srcId="{97887205-65D7-4335-8859-D483843BCBDC}" destId="{49606FD7-D176-4613-BCB5-E9485B3A6D4D}"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655C16-14EC-48DE-B1CD-8E1D2DA7F09B}" type="doc">
      <dgm:prSet loTypeId="urn:microsoft.com/office/officeart/2005/8/layout/vList3" loCatId="list" qsTypeId="urn:microsoft.com/office/officeart/2005/8/quickstyle/simple1" qsCatId="simple" csTypeId="urn:microsoft.com/office/officeart/2005/8/colors/accent1_2" csCatId="accent1" phldr="1"/>
      <dgm:spPr/>
    </dgm:pt>
    <dgm:pt modelId="{C996AB96-8DF0-4A9B-A2C4-05976A4F1696}">
      <dgm:prSet phldrT="[Text]" custT="1"/>
      <dgm:spPr/>
      <dgm:t>
        <a:bodyPr/>
        <a:lstStyle/>
        <a:p>
          <a:pPr algn="l"/>
          <a:r>
            <a:rPr lang="en-US" sz="2800" dirty="0"/>
            <a:t>Operational Acceptance Testing</a:t>
          </a:r>
        </a:p>
      </dgm:t>
    </dgm:pt>
    <dgm:pt modelId="{CE91331E-DE5F-486F-AA10-5F4525E5A9F6}" type="parTrans" cxnId="{3E1ECC89-3B5A-4027-BE67-E151E89EB626}">
      <dgm:prSet/>
      <dgm:spPr/>
      <dgm:t>
        <a:bodyPr/>
        <a:lstStyle/>
        <a:p>
          <a:endParaRPr lang="en-US"/>
        </a:p>
      </dgm:t>
    </dgm:pt>
    <dgm:pt modelId="{98185DCD-7376-4DCB-95AC-6B8BD3AFDBCD}" type="sibTrans" cxnId="{3E1ECC89-3B5A-4027-BE67-E151E89EB626}">
      <dgm:prSet/>
      <dgm:spPr/>
      <dgm:t>
        <a:bodyPr/>
        <a:lstStyle/>
        <a:p>
          <a:endParaRPr lang="en-US"/>
        </a:p>
      </dgm:t>
    </dgm:pt>
    <dgm:pt modelId="{107DBD18-73BD-4ABF-AD09-34D0A7175F89}">
      <dgm:prSet phldrT="[Text]" custT="1"/>
      <dgm:spPr/>
      <dgm:t>
        <a:bodyPr/>
        <a:lstStyle/>
        <a:p>
          <a:pPr algn="l"/>
          <a:r>
            <a:rPr lang="en-US" sz="2800" dirty="0"/>
            <a:t>Compliance Acceptance Testing</a:t>
          </a:r>
        </a:p>
      </dgm:t>
    </dgm:pt>
    <dgm:pt modelId="{AB2EB32E-2747-4A3A-9618-F03F63213BEA}" type="parTrans" cxnId="{351270FE-58EA-43DB-A5FA-848C02D557B9}">
      <dgm:prSet/>
      <dgm:spPr/>
      <dgm:t>
        <a:bodyPr/>
        <a:lstStyle/>
        <a:p>
          <a:endParaRPr lang="en-US"/>
        </a:p>
      </dgm:t>
    </dgm:pt>
    <dgm:pt modelId="{1A8F5438-42E3-4A13-B332-5840743F91A6}" type="sibTrans" cxnId="{351270FE-58EA-43DB-A5FA-848C02D557B9}">
      <dgm:prSet/>
      <dgm:spPr/>
      <dgm:t>
        <a:bodyPr/>
        <a:lstStyle/>
        <a:p>
          <a:endParaRPr lang="en-US"/>
        </a:p>
      </dgm:t>
    </dgm:pt>
    <dgm:pt modelId="{58CD2B90-F623-4837-BC65-7C7253A8F85E}" type="pres">
      <dgm:prSet presAssocID="{05655C16-14EC-48DE-B1CD-8E1D2DA7F09B}" presName="linearFlow" presStyleCnt="0">
        <dgm:presLayoutVars>
          <dgm:dir/>
          <dgm:resizeHandles val="exact"/>
        </dgm:presLayoutVars>
      </dgm:prSet>
      <dgm:spPr/>
    </dgm:pt>
    <dgm:pt modelId="{48EEA1E1-6434-4310-ABFE-53903F720CF3}" type="pres">
      <dgm:prSet presAssocID="{C996AB96-8DF0-4A9B-A2C4-05976A4F1696}" presName="composite" presStyleCnt="0"/>
      <dgm:spPr/>
    </dgm:pt>
    <dgm:pt modelId="{28BA1DD6-BA29-4E70-9246-13478ED6133A}" type="pres">
      <dgm:prSet presAssocID="{C996AB96-8DF0-4A9B-A2C4-05976A4F1696}" presName="imgShp" presStyleLbl="fgImgPlace1" presStyleIdx="0" presStyleCnt="2"/>
      <dgm:spPr>
        <a:solidFill>
          <a:srgbClr val="D08D06"/>
        </a:solidFill>
      </dgm:spPr>
    </dgm:pt>
    <dgm:pt modelId="{87E34521-3682-4F50-8A5B-D04872ED09E2}" type="pres">
      <dgm:prSet presAssocID="{C996AB96-8DF0-4A9B-A2C4-05976A4F1696}" presName="txShp" presStyleLbl="node1" presStyleIdx="0" presStyleCnt="2">
        <dgm:presLayoutVars>
          <dgm:bulletEnabled val="1"/>
        </dgm:presLayoutVars>
      </dgm:prSet>
      <dgm:spPr/>
      <dgm:t>
        <a:bodyPr/>
        <a:lstStyle/>
        <a:p>
          <a:endParaRPr lang="en-US"/>
        </a:p>
      </dgm:t>
    </dgm:pt>
    <dgm:pt modelId="{B631F2E7-3800-4644-A622-0D50108B1037}" type="pres">
      <dgm:prSet presAssocID="{98185DCD-7376-4DCB-95AC-6B8BD3AFDBCD}" presName="spacing" presStyleCnt="0"/>
      <dgm:spPr/>
    </dgm:pt>
    <dgm:pt modelId="{A498D64B-B18D-4997-8996-43705F243DAB}" type="pres">
      <dgm:prSet presAssocID="{107DBD18-73BD-4ABF-AD09-34D0A7175F89}" presName="composite" presStyleCnt="0"/>
      <dgm:spPr/>
    </dgm:pt>
    <dgm:pt modelId="{EF4154CE-8A96-489B-8A1A-6A392AA5D0BD}" type="pres">
      <dgm:prSet presAssocID="{107DBD18-73BD-4ABF-AD09-34D0A7175F89}" presName="imgShp" presStyleLbl="fgImgPlace1" presStyleIdx="1" presStyleCnt="2"/>
      <dgm:spPr>
        <a:solidFill>
          <a:srgbClr val="BC1A29"/>
        </a:solidFill>
      </dgm:spPr>
    </dgm:pt>
    <dgm:pt modelId="{0FA7798D-1755-414F-97C6-9FCA4D3C7B98}" type="pres">
      <dgm:prSet presAssocID="{107DBD18-73BD-4ABF-AD09-34D0A7175F89}" presName="txShp" presStyleLbl="node1" presStyleIdx="1" presStyleCnt="2">
        <dgm:presLayoutVars>
          <dgm:bulletEnabled val="1"/>
        </dgm:presLayoutVars>
      </dgm:prSet>
      <dgm:spPr/>
      <dgm:t>
        <a:bodyPr/>
        <a:lstStyle/>
        <a:p>
          <a:endParaRPr lang="en-US"/>
        </a:p>
      </dgm:t>
    </dgm:pt>
  </dgm:ptLst>
  <dgm:cxnLst>
    <dgm:cxn modelId="{3E1ECC89-3B5A-4027-BE67-E151E89EB626}" srcId="{05655C16-14EC-48DE-B1CD-8E1D2DA7F09B}" destId="{C996AB96-8DF0-4A9B-A2C4-05976A4F1696}" srcOrd="0" destOrd="0" parTransId="{CE91331E-DE5F-486F-AA10-5F4525E5A9F6}" sibTransId="{98185DCD-7376-4DCB-95AC-6B8BD3AFDBCD}"/>
    <dgm:cxn modelId="{351270FE-58EA-43DB-A5FA-848C02D557B9}" srcId="{05655C16-14EC-48DE-B1CD-8E1D2DA7F09B}" destId="{107DBD18-73BD-4ABF-AD09-34D0A7175F89}" srcOrd="1" destOrd="0" parTransId="{AB2EB32E-2747-4A3A-9618-F03F63213BEA}" sibTransId="{1A8F5438-42E3-4A13-B332-5840743F91A6}"/>
    <dgm:cxn modelId="{AC40B623-DBBA-4B0E-ADA1-DBFA4DE92344}" type="presOf" srcId="{107DBD18-73BD-4ABF-AD09-34D0A7175F89}" destId="{0FA7798D-1755-414F-97C6-9FCA4D3C7B98}" srcOrd="0" destOrd="0" presId="urn:microsoft.com/office/officeart/2005/8/layout/vList3"/>
    <dgm:cxn modelId="{AD173121-C71C-4AAD-B735-B46ACD6F8D0A}" type="presOf" srcId="{C996AB96-8DF0-4A9B-A2C4-05976A4F1696}" destId="{87E34521-3682-4F50-8A5B-D04872ED09E2}" srcOrd="0" destOrd="0" presId="urn:microsoft.com/office/officeart/2005/8/layout/vList3"/>
    <dgm:cxn modelId="{62E40EB3-8E0C-4371-AC3D-11DD750962D3}" type="presOf" srcId="{05655C16-14EC-48DE-B1CD-8E1D2DA7F09B}" destId="{58CD2B90-F623-4837-BC65-7C7253A8F85E}" srcOrd="0" destOrd="0" presId="urn:microsoft.com/office/officeart/2005/8/layout/vList3"/>
    <dgm:cxn modelId="{10BD9AEF-7BF8-45AC-A4F3-73D7DD697BBB}" type="presParOf" srcId="{58CD2B90-F623-4837-BC65-7C7253A8F85E}" destId="{48EEA1E1-6434-4310-ABFE-53903F720CF3}" srcOrd="0" destOrd="0" presId="urn:microsoft.com/office/officeart/2005/8/layout/vList3"/>
    <dgm:cxn modelId="{4637DE2A-60A1-4C97-815E-BF442FBEA903}" type="presParOf" srcId="{48EEA1E1-6434-4310-ABFE-53903F720CF3}" destId="{28BA1DD6-BA29-4E70-9246-13478ED6133A}" srcOrd="0" destOrd="0" presId="urn:microsoft.com/office/officeart/2005/8/layout/vList3"/>
    <dgm:cxn modelId="{53AFD81C-299A-4D61-913D-1744DCF12459}" type="presParOf" srcId="{48EEA1E1-6434-4310-ABFE-53903F720CF3}" destId="{87E34521-3682-4F50-8A5B-D04872ED09E2}" srcOrd="1" destOrd="0" presId="urn:microsoft.com/office/officeart/2005/8/layout/vList3"/>
    <dgm:cxn modelId="{BC119950-A699-4267-B797-FCF1BA40C104}" type="presParOf" srcId="{58CD2B90-F623-4837-BC65-7C7253A8F85E}" destId="{B631F2E7-3800-4644-A622-0D50108B1037}" srcOrd="1" destOrd="0" presId="urn:microsoft.com/office/officeart/2005/8/layout/vList3"/>
    <dgm:cxn modelId="{EB145FC3-8816-4DF4-AF71-20545EC8F4B0}" type="presParOf" srcId="{58CD2B90-F623-4837-BC65-7C7253A8F85E}" destId="{A498D64B-B18D-4997-8996-43705F243DAB}" srcOrd="2" destOrd="0" presId="urn:microsoft.com/office/officeart/2005/8/layout/vList3"/>
    <dgm:cxn modelId="{07FFB909-B0DF-44B2-90AF-1B03F8907F82}" type="presParOf" srcId="{A498D64B-B18D-4997-8996-43705F243DAB}" destId="{EF4154CE-8A96-489B-8A1A-6A392AA5D0BD}" srcOrd="0" destOrd="0" presId="urn:microsoft.com/office/officeart/2005/8/layout/vList3"/>
    <dgm:cxn modelId="{1FA71074-1FE2-4398-9A00-CBE3A2F3076B}" type="presParOf" srcId="{A498D64B-B18D-4997-8996-43705F243DAB}" destId="{0FA7798D-1755-414F-97C6-9FCA4D3C7B98}"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24F0A5-F049-4A54-A417-EF1BA1DC1741}">
      <dsp:nvSpPr>
        <dsp:cNvPr id="0" name=""/>
        <dsp:cNvSpPr/>
      </dsp:nvSpPr>
      <dsp:spPr>
        <a:xfrm rot="10800000">
          <a:off x="1781326" y="558"/>
          <a:ext cx="6435471" cy="641449"/>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2861" tIns="106680" rIns="199136" bIns="106680" numCol="1" spcCol="1270" anchor="ctr" anchorCtr="0">
          <a:noAutofit/>
        </a:bodyPr>
        <a:lstStyle/>
        <a:p>
          <a:pPr lvl="0" algn="l" defTabSz="1244600">
            <a:lnSpc>
              <a:spcPct val="90000"/>
            </a:lnSpc>
            <a:spcBef>
              <a:spcPct val="0"/>
            </a:spcBef>
            <a:spcAft>
              <a:spcPct val="35000"/>
            </a:spcAft>
          </a:pPr>
          <a:r>
            <a:rPr lang="en-US" sz="2800" kern="1200" dirty="0"/>
            <a:t>Acceptance Testing – What?</a:t>
          </a:r>
        </a:p>
      </dsp:txBody>
      <dsp:txXfrm rot="10800000">
        <a:off x="1941688" y="558"/>
        <a:ext cx="6275109" cy="641449"/>
      </dsp:txXfrm>
    </dsp:sp>
    <dsp:sp modelId="{F8937CCE-4F47-4A95-89E8-AB4466EE3BC6}">
      <dsp:nvSpPr>
        <dsp:cNvPr id="0" name=""/>
        <dsp:cNvSpPr/>
      </dsp:nvSpPr>
      <dsp:spPr>
        <a:xfrm>
          <a:off x="1460602" y="558"/>
          <a:ext cx="641449" cy="641449"/>
        </a:xfrm>
        <a:prstGeom prst="ellipse">
          <a:avLst/>
        </a:prstGeom>
        <a:solidFill>
          <a:srgbClr val="9A433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FF96DB3-B8BE-41C4-8567-C78D6527BE75}">
      <dsp:nvSpPr>
        <dsp:cNvPr id="0" name=""/>
        <dsp:cNvSpPr/>
      </dsp:nvSpPr>
      <dsp:spPr>
        <a:xfrm rot="10800000">
          <a:off x="1781326" y="802369"/>
          <a:ext cx="6435471" cy="641449"/>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2861" tIns="106680" rIns="199136" bIns="106680" numCol="1" spcCol="1270" anchor="ctr" anchorCtr="0">
          <a:noAutofit/>
        </a:bodyPr>
        <a:lstStyle/>
        <a:p>
          <a:pPr lvl="0" algn="l" defTabSz="1244600">
            <a:lnSpc>
              <a:spcPct val="90000"/>
            </a:lnSpc>
            <a:spcBef>
              <a:spcPct val="0"/>
            </a:spcBef>
            <a:spcAft>
              <a:spcPct val="35000"/>
            </a:spcAft>
          </a:pPr>
          <a:r>
            <a:rPr lang="en-US" sz="2800" kern="1200" dirty="0"/>
            <a:t>Acceptance Testing – Why?</a:t>
          </a:r>
        </a:p>
      </dsp:txBody>
      <dsp:txXfrm rot="10800000">
        <a:off x="1941688" y="802369"/>
        <a:ext cx="6275109" cy="641449"/>
      </dsp:txXfrm>
    </dsp:sp>
    <dsp:sp modelId="{AFB7D9A9-BA53-44F6-A6BF-1A216FFA229D}">
      <dsp:nvSpPr>
        <dsp:cNvPr id="0" name=""/>
        <dsp:cNvSpPr/>
      </dsp:nvSpPr>
      <dsp:spPr>
        <a:xfrm>
          <a:off x="1460602" y="802369"/>
          <a:ext cx="641449" cy="641449"/>
        </a:xfrm>
        <a:prstGeom prst="ellipse">
          <a:avLst/>
        </a:prstGeom>
        <a:solidFill>
          <a:srgbClr val="D08D0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7D366FE-E4F1-4768-B1B4-472614718C01}">
      <dsp:nvSpPr>
        <dsp:cNvPr id="0" name=""/>
        <dsp:cNvSpPr/>
      </dsp:nvSpPr>
      <dsp:spPr>
        <a:xfrm rot="10800000">
          <a:off x="1781326" y="1604181"/>
          <a:ext cx="6435471" cy="641449"/>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2861" tIns="106680" rIns="199136" bIns="106680" numCol="1" spcCol="1270" anchor="ctr" anchorCtr="0">
          <a:noAutofit/>
        </a:bodyPr>
        <a:lstStyle/>
        <a:p>
          <a:pPr lvl="0" algn="l" defTabSz="1244600">
            <a:lnSpc>
              <a:spcPct val="90000"/>
            </a:lnSpc>
            <a:spcBef>
              <a:spcPct val="0"/>
            </a:spcBef>
            <a:spcAft>
              <a:spcPct val="35000"/>
            </a:spcAft>
          </a:pPr>
          <a:r>
            <a:rPr lang="en-US" sz="2800" kern="1200" dirty="0"/>
            <a:t>Acceptance Testing – When?</a:t>
          </a:r>
        </a:p>
      </dsp:txBody>
      <dsp:txXfrm rot="10800000">
        <a:off x="1941688" y="1604181"/>
        <a:ext cx="6275109" cy="641449"/>
      </dsp:txXfrm>
    </dsp:sp>
    <dsp:sp modelId="{443B338F-050E-443D-AE53-E2BE0BAD78D0}">
      <dsp:nvSpPr>
        <dsp:cNvPr id="0" name=""/>
        <dsp:cNvSpPr/>
      </dsp:nvSpPr>
      <dsp:spPr>
        <a:xfrm>
          <a:off x="1460602" y="1604181"/>
          <a:ext cx="641449" cy="641449"/>
        </a:xfrm>
        <a:prstGeom prst="ellipse">
          <a:avLst/>
        </a:prstGeom>
        <a:solidFill>
          <a:srgbClr val="94527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9606FD7-D176-4613-BCB5-E9485B3A6D4D}">
      <dsp:nvSpPr>
        <dsp:cNvPr id="0" name=""/>
        <dsp:cNvSpPr/>
      </dsp:nvSpPr>
      <dsp:spPr>
        <a:xfrm rot="10800000">
          <a:off x="1781326" y="2405992"/>
          <a:ext cx="6435471" cy="641449"/>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2861" tIns="106680" rIns="199136" bIns="106680" numCol="1" spcCol="1270" anchor="ctr" anchorCtr="0">
          <a:noAutofit/>
        </a:bodyPr>
        <a:lstStyle/>
        <a:p>
          <a:pPr lvl="0" algn="l" defTabSz="1244600">
            <a:lnSpc>
              <a:spcPct val="90000"/>
            </a:lnSpc>
            <a:spcBef>
              <a:spcPct val="0"/>
            </a:spcBef>
            <a:spcAft>
              <a:spcPct val="35000"/>
            </a:spcAft>
          </a:pPr>
          <a:r>
            <a:rPr lang="en-US" sz="2800" kern="1200" dirty="0"/>
            <a:t>Acceptance Testing – How many types?</a:t>
          </a:r>
        </a:p>
      </dsp:txBody>
      <dsp:txXfrm rot="10800000">
        <a:off x="1941688" y="2405992"/>
        <a:ext cx="6275109" cy="641449"/>
      </dsp:txXfrm>
    </dsp:sp>
    <dsp:sp modelId="{4B73A52C-C9F6-49F8-B273-C5AA7A042D64}">
      <dsp:nvSpPr>
        <dsp:cNvPr id="0" name=""/>
        <dsp:cNvSpPr/>
      </dsp:nvSpPr>
      <dsp:spPr>
        <a:xfrm>
          <a:off x="1460602" y="2405992"/>
          <a:ext cx="641449" cy="641449"/>
        </a:xfrm>
        <a:prstGeom prst="ellipse">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E34521-3682-4F50-8A5B-D04872ED09E2}">
      <dsp:nvSpPr>
        <dsp:cNvPr id="0" name=""/>
        <dsp:cNvSpPr/>
      </dsp:nvSpPr>
      <dsp:spPr>
        <a:xfrm rot="10800000">
          <a:off x="1789457" y="353"/>
          <a:ext cx="5827395" cy="1286619"/>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7363" tIns="106680" rIns="199136" bIns="106680" numCol="1" spcCol="1270" anchor="ctr" anchorCtr="0">
          <a:noAutofit/>
        </a:bodyPr>
        <a:lstStyle/>
        <a:p>
          <a:pPr lvl="0" algn="l" defTabSz="1244600">
            <a:lnSpc>
              <a:spcPct val="90000"/>
            </a:lnSpc>
            <a:spcBef>
              <a:spcPct val="0"/>
            </a:spcBef>
            <a:spcAft>
              <a:spcPct val="35000"/>
            </a:spcAft>
          </a:pPr>
          <a:r>
            <a:rPr lang="en-US" sz="2800" kern="1200" dirty="0"/>
            <a:t>Operational Acceptance Testing</a:t>
          </a:r>
        </a:p>
      </dsp:txBody>
      <dsp:txXfrm rot="10800000">
        <a:off x="2111112" y="353"/>
        <a:ext cx="5505740" cy="1286619"/>
      </dsp:txXfrm>
    </dsp:sp>
    <dsp:sp modelId="{28BA1DD6-BA29-4E70-9246-13478ED6133A}">
      <dsp:nvSpPr>
        <dsp:cNvPr id="0" name=""/>
        <dsp:cNvSpPr/>
      </dsp:nvSpPr>
      <dsp:spPr>
        <a:xfrm>
          <a:off x="1146147" y="353"/>
          <a:ext cx="1286619" cy="1286619"/>
        </a:xfrm>
        <a:prstGeom prst="ellipse">
          <a:avLst/>
        </a:prstGeom>
        <a:solidFill>
          <a:srgbClr val="D08D0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FA7798D-1755-414F-97C6-9FCA4D3C7B98}">
      <dsp:nvSpPr>
        <dsp:cNvPr id="0" name=""/>
        <dsp:cNvSpPr/>
      </dsp:nvSpPr>
      <dsp:spPr>
        <a:xfrm rot="10800000">
          <a:off x="1789457" y="1608627"/>
          <a:ext cx="5827395" cy="1286619"/>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7363" tIns="106680" rIns="199136" bIns="106680" numCol="1" spcCol="1270" anchor="ctr" anchorCtr="0">
          <a:noAutofit/>
        </a:bodyPr>
        <a:lstStyle/>
        <a:p>
          <a:pPr lvl="0" algn="l" defTabSz="1244600">
            <a:lnSpc>
              <a:spcPct val="90000"/>
            </a:lnSpc>
            <a:spcBef>
              <a:spcPct val="0"/>
            </a:spcBef>
            <a:spcAft>
              <a:spcPct val="35000"/>
            </a:spcAft>
          </a:pPr>
          <a:r>
            <a:rPr lang="en-US" sz="2800" kern="1200" dirty="0"/>
            <a:t>Compliance Acceptance Testing</a:t>
          </a:r>
        </a:p>
      </dsp:txBody>
      <dsp:txXfrm rot="10800000">
        <a:off x="2111112" y="1608627"/>
        <a:ext cx="5505740" cy="1286619"/>
      </dsp:txXfrm>
    </dsp:sp>
    <dsp:sp modelId="{EF4154CE-8A96-489B-8A1A-6A392AA5D0BD}">
      <dsp:nvSpPr>
        <dsp:cNvPr id="0" name=""/>
        <dsp:cNvSpPr/>
      </dsp:nvSpPr>
      <dsp:spPr>
        <a:xfrm>
          <a:off x="1146147" y="1608627"/>
          <a:ext cx="1286619" cy="1286619"/>
        </a:xfrm>
        <a:prstGeom prst="ellipse">
          <a:avLst/>
        </a:prstGeom>
        <a:solidFill>
          <a:srgbClr val="BC1A29"/>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1B7CF62-BA2D-4895-88B2-71C355420A6E}" type="datetimeFigureOut">
              <a:rPr lang="en-US" smtClean="0"/>
              <a:t>11/4/19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8BAF4A-11FF-4CF6-8E09-9A7B2A34DF82}" type="slidenum">
              <a:rPr lang="en-US" smtClean="0"/>
              <a:t>‹#›</a:t>
            </a:fld>
            <a:endParaRPr lang="en-US"/>
          </a:p>
        </p:txBody>
      </p:sp>
    </p:spTree>
    <p:extLst>
      <p:ext uri="{BB962C8B-B14F-4D97-AF65-F5344CB8AC3E}">
        <p14:creationId xmlns:p14="http://schemas.microsoft.com/office/powerpoint/2010/main" val="1706244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8BAF4A-11FF-4CF6-8E09-9A7B2A34DF82}" type="slidenum">
              <a:rPr lang="en-US" smtClean="0"/>
              <a:t>1</a:t>
            </a:fld>
            <a:endParaRPr lang="en-US"/>
          </a:p>
        </p:txBody>
      </p:sp>
    </p:spTree>
    <p:extLst>
      <p:ext uri="{BB962C8B-B14F-4D97-AF65-F5344CB8AC3E}">
        <p14:creationId xmlns:p14="http://schemas.microsoft.com/office/powerpoint/2010/main" val="27835559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Để</a:t>
            </a:r>
            <a:r>
              <a:rPr lang="en-US" dirty="0"/>
              <a:t> </a:t>
            </a:r>
            <a:r>
              <a:rPr lang="en-US" dirty="0" err="1"/>
              <a:t>đạt</a:t>
            </a:r>
            <a:r>
              <a:rPr lang="en-US" dirty="0"/>
              <a:t> </a:t>
            </a:r>
            <a:r>
              <a:rPr lang="en-US" dirty="0" err="1"/>
              <a:t>hiệu</a:t>
            </a:r>
            <a:r>
              <a:rPr lang="en-US" dirty="0"/>
              <a:t> </a:t>
            </a:r>
            <a:r>
              <a:rPr lang="en-US" dirty="0" err="1"/>
              <a:t>quả</a:t>
            </a:r>
            <a:r>
              <a:rPr lang="en-US" dirty="0"/>
              <a:t> </a:t>
            </a:r>
            <a:r>
              <a:rPr lang="en-US" dirty="0" err="1"/>
              <a:t>cao</a:t>
            </a:r>
            <a:r>
              <a:rPr lang="en-US" dirty="0"/>
              <a:t> </a:t>
            </a:r>
            <a:r>
              <a:rPr lang="en-US" dirty="0" err="1"/>
              <a:t>thì</a:t>
            </a:r>
            <a:r>
              <a:rPr lang="en-US" dirty="0"/>
              <a:t> </a:t>
            </a:r>
            <a:r>
              <a:rPr lang="en-US" b="1" dirty="0" err="1"/>
              <a:t>môi</a:t>
            </a:r>
            <a:r>
              <a:rPr lang="en-US" b="1" dirty="0"/>
              <a:t> tr</a:t>
            </a:r>
            <a:r>
              <a:rPr lang="vi-VN" b="1" dirty="0"/>
              <a:t>ư</a:t>
            </a:r>
            <a:r>
              <a:rPr lang="en-US" b="1" dirty="0" err="1"/>
              <a:t>ờng</a:t>
            </a:r>
            <a:r>
              <a:rPr lang="en-US" b="1" dirty="0"/>
              <a:t> </a:t>
            </a:r>
            <a:r>
              <a:rPr lang="en-US" b="1" dirty="0" err="1"/>
              <a:t>kiểm</a:t>
            </a:r>
            <a:r>
              <a:rPr lang="en-US" b="1" dirty="0"/>
              <a:t> </a:t>
            </a:r>
            <a:r>
              <a:rPr lang="en-US" b="1" dirty="0" err="1"/>
              <a:t>thử</a:t>
            </a:r>
            <a:r>
              <a:rPr lang="en-US" b="1" dirty="0"/>
              <a:t> </a:t>
            </a:r>
            <a:r>
              <a:rPr lang="en-US" b="1" dirty="0" err="1"/>
              <a:t>chấp</a:t>
            </a:r>
            <a:r>
              <a:rPr lang="en-US" b="1" dirty="0"/>
              <a:t> </a:t>
            </a:r>
            <a:r>
              <a:rPr lang="en-US" b="1" dirty="0" err="1"/>
              <a:t>nhận</a:t>
            </a:r>
            <a:r>
              <a:rPr lang="en-US" dirty="0"/>
              <a:t> </a:t>
            </a:r>
            <a:r>
              <a:rPr lang="en-US" dirty="0" err="1"/>
              <a:t>phải</a:t>
            </a:r>
            <a:r>
              <a:rPr lang="en-US" dirty="0"/>
              <a:t> </a:t>
            </a:r>
            <a:r>
              <a:rPr lang="en-US" dirty="0" err="1"/>
              <a:t>giống</a:t>
            </a:r>
            <a:r>
              <a:rPr lang="en-US" dirty="0"/>
              <a:t> </a:t>
            </a:r>
            <a:r>
              <a:rPr lang="en-US" dirty="0" err="1"/>
              <a:t>hệt</a:t>
            </a:r>
            <a:r>
              <a:rPr lang="en-US" dirty="0"/>
              <a:t> </a:t>
            </a:r>
            <a:r>
              <a:rPr lang="en-US" dirty="0" err="1"/>
              <a:t>bản</a:t>
            </a:r>
            <a:r>
              <a:rPr lang="en-US" dirty="0"/>
              <a:t> </a:t>
            </a:r>
            <a:r>
              <a:rPr lang="en-US" dirty="0" err="1"/>
              <a:t>sao</a:t>
            </a:r>
            <a:r>
              <a:rPr lang="en-US" dirty="0"/>
              <a:t> </a:t>
            </a:r>
            <a:r>
              <a:rPr lang="en-US" dirty="0" err="1"/>
              <a:t>của</a:t>
            </a:r>
            <a:r>
              <a:rPr lang="en-US" dirty="0"/>
              <a:t> </a:t>
            </a:r>
            <a:r>
              <a:rPr lang="en-US" dirty="0" err="1"/>
              <a:t>môi</a:t>
            </a:r>
            <a:r>
              <a:rPr lang="en-US" dirty="0"/>
              <a:t> tr</a:t>
            </a:r>
            <a:r>
              <a:rPr lang="vi-VN" dirty="0"/>
              <a:t>ư</a:t>
            </a:r>
            <a:r>
              <a:rPr lang="en-US" dirty="0" err="1"/>
              <a:t>ờng</a:t>
            </a:r>
            <a:r>
              <a:rPr lang="en-US" dirty="0"/>
              <a:t> </a:t>
            </a:r>
            <a:r>
              <a:rPr lang="en-US" dirty="0" err="1"/>
              <a:t>thực</a:t>
            </a:r>
            <a:r>
              <a:rPr lang="en-US" dirty="0"/>
              <a:t> </a:t>
            </a:r>
            <a:r>
              <a:rPr lang="en-US" dirty="0" err="1"/>
              <a:t>đó</a:t>
            </a:r>
            <a:r>
              <a:rPr lang="en-US" dirty="0"/>
              <a:t> </a:t>
            </a:r>
            <a:r>
              <a:rPr lang="en-US" dirty="0" err="1"/>
              <a:t>là</a:t>
            </a:r>
            <a:r>
              <a:rPr lang="en-US" dirty="0"/>
              <a:t> </a:t>
            </a:r>
            <a:r>
              <a:rPr lang="en-US" dirty="0" err="1"/>
              <a:t>môi</a:t>
            </a:r>
            <a:r>
              <a:rPr lang="en-US" dirty="0"/>
              <a:t> tr</a:t>
            </a:r>
            <a:r>
              <a:rPr lang="vi-VN" dirty="0"/>
              <a:t>ư</a:t>
            </a:r>
            <a:r>
              <a:rPr lang="en-US" dirty="0" err="1"/>
              <a:t>ờng</a:t>
            </a:r>
            <a:r>
              <a:rPr lang="en-US" dirty="0"/>
              <a:t> </a:t>
            </a:r>
            <a:r>
              <a:rPr lang="en-US" dirty="0" err="1"/>
              <a:t>cuối</a:t>
            </a:r>
            <a:r>
              <a:rPr lang="en-US" dirty="0"/>
              <a:t> </a:t>
            </a:r>
            <a:r>
              <a:rPr lang="en-US" dirty="0" err="1"/>
              <a:t>cùng</a:t>
            </a:r>
            <a:r>
              <a:rPr lang="en-US" dirty="0"/>
              <a:t> </a:t>
            </a:r>
            <a:r>
              <a:rPr lang="en-US" dirty="0" err="1"/>
              <a:t>mà</a:t>
            </a:r>
            <a:r>
              <a:rPr lang="en-US" dirty="0"/>
              <a:t> </a:t>
            </a:r>
            <a:r>
              <a:rPr lang="en-US" dirty="0" err="1"/>
              <a:t>sản</a:t>
            </a:r>
            <a:r>
              <a:rPr lang="en-US" dirty="0"/>
              <a:t> </a:t>
            </a:r>
            <a:r>
              <a:rPr lang="en-US" dirty="0" err="1"/>
              <a:t>phẩm</a:t>
            </a:r>
            <a:r>
              <a:rPr lang="en-US" dirty="0"/>
              <a:t> </a:t>
            </a:r>
            <a:r>
              <a:rPr lang="en-US" dirty="0" err="1"/>
              <a:t>vận</a:t>
            </a:r>
            <a:r>
              <a:rPr lang="en-US" dirty="0"/>
              <a:t> </a:t>
            </a:r>
            <a:r>
              <a:rPr lang="en-US" dirty="0" err="1"/>
              <a:t>hành</a:t>
            </a:r>
            <a:r>
              <a:rPr lang="en-US" dirty="0"/>
              <a:t> hay </a:t>
            </a:r>
            <a:r>
              <a:rPr lang="en-US" dirty="0" err="1"/>
              <a:t>môi</a:t>
            </a:r>
            <a:r>
              <a:rPr lang="en-US" dirty="0"/>
              <a:t> tr</a:t>
            </a:r>
            <a:r>
              <a:rPr lang="vi-VN" dirty="0"/>
              <a:t>ư</a:t>
            </a:r>
            <a:r>
              <a:rPr lang="en-US" dirty="0" err="1"/>
              <a:t>ờng</a:t>
            </a:r>
            <a:r>
              <a:rPr lang="en-US" dirty="0"/>
              <a:t> </a:t>
            </a:r>
            <a:r>
              <a:rPr lang="en-US" dirty="0" err="1"/>
              <a:t>mà</a:t>
            </a:r>
            <a:r>
              <a:rPr lang="en-US" dirty="0"/>
              <a:t> ng</a:t>
            </a:r>
            <a:r>
              <a:rPr lang="vi-VN" dirty="0"/>
              <a:t>ư</a:t>
            </a:r>
            <a:r>
              <a:rPr lang="en-US" dirty="0" err="1"/>
              <a:t>ời</a:t>
            </a:r>
            <a:r>
              <a:rPr lang="en-US" dirty="0"/>
              <a:t> dùng </a:t>
            </a:r>
            <a:r>
              <a:rPr lang="en-US" dirty="0" err="1"/>
              <a:t>cuối</a:t>
            </a:r>
            <a:r>
              <a:rPr lang="en-US" dirty="0"/>
              <a:t> </a:t>
            </a:r>
            <a:r>
              <a:rPr lang="en-US" dirty="0" err="1"/>
              <a:t>sẽ</a:t>
            </a:r>
            <a:r>
              <a:rPr lang="en-US" dirty="0"/>
              <a:t> </a:t>
            </a:r>
            <a:r>
              <a:rPr lang="en-US" dirty="0" err="1"/>
              <a:t>sử</a:t>
            </a:r>
            <a:r>
              <a:rPr lang="en-US" dirty="0"/>
              <a:t> </a:t>
            </a:r>
            <a:r>
              <a:rPr lang="en-US" dirty="0" err="1"/>
              <a:t>dụng</a:t>
            </a:r>
            <a:endParaRPr lang="en-US" dirty="0"/>
          </a:p>
          <a:p>
            <a:endParaRPr lang="en-US" dirty="0"/>
          </a:p>
        </p:txBody>
      </p:sp>
      <p:sp>
        <p:nvSpPr>
          <p:cNvPr id="4" name="Slide Number Placeholder 3"/>
          <p:cNvSpPr>
            <a:spLocks noGrp="1"/>
          </p:cNvSpPr>
          <p:nvPr>
            <p:ph type="sldNum" sz="quarter" idx="5"/>
          </p:nvPr>
        </p:nvSpPr>
        <p:spPr/>
        <p:txBody>
          <a:bodyPr/>
          <a:lstStyle/>
          <a:p>
            <a:fld id="{518BAF4A-11FF-4CF6-8E09-9A7B2A34DF82}" type="slidenum">
              <a:rPr lang="en-US" smtClean="0"/>
              <a:t>10</a:t>
            </a:fld>
            <a:endParaRPr lang="en-US"/>
          </a:p>
        </p:txBody>
      </p:sp>
    </p:spTree>
    <p:extLst>
      <p:ext uri="{BB962C8B-B14F-4D97-AF65-F5344CB8AC3E}">
        <p14:creationId xmlns:p14="http://schemas.microsoft.com/office/powerpoint/2010/main" val="15105750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Phân thành 2 loại:</a:t>
            </a:r>
          </a:p>
          <a:p>
            <a:pPr marL="171450" indent="-171450">
              <a:buFontTx/>
              <a:buChar char="-"/>
            </a:pPr>
            <a:r>
              <a:rPr lang="en-US"/>
              <a:t>Kiểm thử chấp nhận hoạt động</a:t>
            </a:r>
          </a:p>
          <a:p>
            <a:pPr marL="171450" indent="-171450">
              <a:buFontTx/>
              <a:buChar char="-"/>
            </a:pPr>
            <a:r>
              <a:rPr lang="en-US"/>
              <a:t>Kiểm thử chấp nhận </a:t>
            </a:r>
            <a:r>
              <a:rPr lang="en-US"/>
              <a:t>tính tuân thủ</a:t>
            </a:r>
          </a:p>
          <a:p>
            <a:pPr marL="171450" indent="-171450">
              <a:buFontTx/>
              <a:buChar char="-"/>
            </a:pPr>
            <a:endParaRPr lang="en-US"/>
          </a:p>
        </p:txBody>
      </p:sp>
      <p:sp>
        <p:nvSpPr>
          <p:cNvPr id="4" name="Slide Number Placeholder 3"/>
          <p:cNvSpPr>
            <a:spLocks noGrp="1"/>
          </p:cNvSpPr>
          <p:nvPr>
            <p:ph type="sldNum" sz="quarter" idx="10"/>
          </p:nvPr>
        </p:nvSpPr>
        <p:spPr/>
        <p:txBody>
          <a:bodyPr/>
          <a:lstStyle/>
          <a:p>
            <a:fld id="{518BAF4A-11FF-4CF6-8E09-9A7B2A34DF82}" type="slidenum">
              <a:rPr lang="en-US" smtClean="0"/>
              <a:t>11</a:t>
            </a:fld>
            <a:endParaRPr lang="en-US"/>
          </a:p>
        </p:txBody>
      </p:sp>
    </p:spTree>
    <p:extLst>
      <p:ext uri="{BB962C8B-B14F-4D97-AF65-F5344CB8AC3E}">
        <p14:creationId xmlns:p14="http://schemas.microsoft.com/office/powerpoint/2010/main" val="941363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a:t>Đảm bảo rằng tất cả các khía cạnh phi chức năng của một hệ thống được kiểm thử để đảm bảo hệ thống đó thoả mãn các thông số cụ thể đã thống nhất</a:t>
            </a:r>
          </a:p>
          <a:p>
            <a:pPr marL="171450" indent="-171450">
              <a:buFontTx/>
              <a:buChar char="-"/>
            </a:pPr>
            <a:r>
              <a:rPr lang="en-US" b="1" baseline="0" dirty="0"/>
              <a:t>Kiểm thử chấp nhận hoạt động </a:t>
            </a:r>
            <a:r>
              <a:rPr lang="en-US" baseline="0" dirty="0"/>
              <a:t>bao gồm các kiểm thử sau:</a:t>
            </a:r>
          </a:p>
          <a:p>
            <a:pPr marL="628650" lvl="1" indent="-171450">
              <a:buFontTx/>
              <a:buChar char="-"/>
            </a:pPr>
            <a:r>
              <a:rPr lang="en-US" baseline="0" dirty="0"/>
              <a:t>Sao lưu và khôi phục: sao lưu dữ liệu và khôi phục dữ liệu khi có vấn đề để tránh mất mát dữ liệu</a:t>
            </a:r>
          </a:p>
          <a:p>
            <a:pPr marL="628650" lvl="1" indent="-171450">
              <a:buFontTx/>
              <a:buChar char="-"/>
            </a:pPr>
            <a:r>
              <a:rPr lang="en-US" baseline="0" dirty="0"/>
              <a:t>Khôi phục hay phục hồi sau thảm hoạ: ví dụ ở 1 địa điểm nào đó có thảm hoạ động đất, sóng thần thì hệ thống tại địa điểm đó được phục hồi như thế nào</a:t>
            </a:r>
          </a:p>
          <a:p>
            <a:pPr marL="628650" lvl="1" indent="-171450">
              <a:buFontTx/>
              <a:buChar char="-"/>
            </a:pPr>
            <a:r>
              <a:rPr lang="en-US" baseline="0" dirty="0"/>
              <a:t>Những nhiệm vụ bảo trì: như hệ thống được nâng cấp, được sửa chữa một số vấn đề trong quá trình vận hành</a:t>
            </a:r>
          </a:p>
          <a:p>
            <a:pPr marL="628650" lvl="1" indent="-171450">
              <a:buFontTx/>
              <a:buChar char="-"/>
            </a:pPr>
            <a:r>
              <a:rPr lang="en-US" baseline="0" dirty="0"/>
              <a:t>Các điểm yếu từ bảo mật: nếu có tấn công từ virus vào hệ thống thì sau đó hệ thống được phục hồi như thế nào</a:t>
            </a:r>
            <a:endParaRPr lang="en-US" dirty="0"/>
          </a:p>
        </p:txBody>
      </p:sp>
      <p:sp>
        <p:nvSpPr>
          <p:cNvPr id="4" name="Slide Number Placeholder 3"/>
          <p:cNvSpPr>
            <a:spLocks noGrp="1"/>
          </p:cNvSpPr>
          <p:nvPr>
            <p:ph type="sldNum" sz="quarter" idx="5"/>
          </p:nvPr>
        </p:nvSpPr>
        <p:spPr/>
        <p:txBody>
          <a:bodyPr/>
          <a:lstStyle/>
          <a:p>
            <a:fld id="{518BAF4A-11FF-4CF6-8E09-9A7B2A34DF82}" type="slidenum">
              <a:rPr lang="en-US" smtClean="0"/>
              <a:t>12</a:t>
            </a:fld>
            <a:endParaRPr lang="en-US"/>
          </a:p>
        </p:txBody>
      </p:sp>
    </p:spTree>
    <p:extLst>
      <p:ext uri="{BB962C8B-B14F-4D97-AF65-F5344CB8AC3E}">
        <p14:creationId xmlns:p14="http://schemas.microsoft.com/office/powerpoint/2010/main" val="17053589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b="1" dirty="0" err="1"/>
              <a:t>Kiểm</a:t>
            </a:r>
            <a:r>
              <a:rPr lang="en-US" b="1" dirty="0"/>
              <a:t> </a:t>
            </a:r>
            <a:r>
              <a:rPr lang="en-US" b="1" dirty="0" err="1"/>
              <a:t>thử</a:t>
            </a:r>
            <a:r>
              <a:rPr lang="en-US" b="1" dirty="0"/>
              <a:t> </a:t>
            </a:r>
            <a:r>
              <a:rPr lang="en-US" b="1" dirty="0" err="1"/>
              <a:t>chấp</a:t>
            </a:r>
            <a:r>
              <a:rPr lang="en-US" b="1" dirty="0"/>
              <a:t> </a:t>
            </a:r>
            <a:r>
              <a:rPr lang="en-US" b="1" dirty="0" err="1"/>
              <a:t>nhận</a:t>
            </a:r>
            <a:r>
              <a:rPr lang="en-US" b="1" dirty="0"/>
              <a:t> </a:t>
            </a:r>
            <a:r>
              <a:rPr lang="en-US" b="1" dirty="0" err="1"/>
              <a:t>tính</a:t>
            </a:r>
            <a:r>
              <a:rPr lang="en-US" b="1" dirty="0"/>
              <a:t> </a:t>
            </a:r>
            <a:r>
              <a:rPr lang="en-US" b="1" dirty="0" err="1"/>
              <a:t>tuân</a:t>
            </a:r>
            <a:r>
              <a:rPr lang="en-US" b="1" dirty="0"/>
              <a:t> </a:t>
            </a:r>
            <a:r>
              <a:rPr lang="en-US" b="1" dirty="0" err="1"/>
              <a:t>thủ</a:t>
            </a:r>
            <a:r>
              <a:rPr lang="en-US" dirty="0"/>
              <a:t>: </a:t>
            </a:r>
            <a:r>
              <a:rPr lang="en-US" dirty="0" err="1"/>
              <a:t>tập</a:t>
            </a:r>
            <a:r>
              <a:rPr lang="en-US" dirty="0"/>
              <a:t> </a:t>
            </a:r>
            <a:r>
              <a:rPr lang="en-US" dirty="0" err="1"/>
              <a:t>trung</a:t>
            </a:r>
            <a:r>
              <a:rPr lang="en-US" dirty="0"/>
              <a:t> v</a:t>
            </a:r>
            <a:r>
              <a:rPr lang="en-US" dirty="0" err="1"/>
              <a:t>ào</a:t>
            </a:r>
            <a:r>
              <a:rPr lang="en-US" dirty="0"/>
              <a:t> </a:t>
            </a:r>
            <a:r>
              <a:rPr lang="en-US" dirty="0" err="1"/>
              <a:t>kiểm</a:t>
            </a:r>
            <a:r>
              <a:rPr lang="en-US" dirty="0"/>
              <a:t> </a:t>
            </a:r>
            <a:r>
              <a:rPr lang="en-US" dirty="0" err="1"/>
              <a:t>thử</a:t>
            </a:r>
            <a:r>
              <a:rPr lang="en-US" dirty="0"/>
              <a:t> </a:t>
            </a:r>
            <a:r>
              <a:rPr lang="en-US" dirty="0" err="1"/>
              <a:t>liên</a:t>
            </a:r>
            <a:r>
              <a:rPr lang="en-US" dirty="0"/>
              <a:t> </a:t>
            </a:r>
            <a:r>
              <a:rPr lang="en-US" dirty="0" err="1"/>
              <a:t>quan</a:t>
            </a:r>
            <a:r>
              <a:rPr lang="en-US" dirty="0"/>
              <a:t> </a:t>
            </a:r>
            <a:r>
              <a:rPr lang="en-US" dirty="0" err="1"/>
              <a:t>tới</a:t>
            </a:r>
            <a:r>
              <a:rPr lang="en-US" dirty="0"/>
              <a:t> </a:t>
            </a:r>
            <a:r>
              <a:rPr lang="en-US" dirty="0" err="1"/>
              <a:t>chính</a:t>
            </a:r>
            <a:r>
              <a:rPr lang="en-US" dirty="0"/>
              <a:t> </a:t>
            </a:r>
            <a:r>
              <a:rPr lang="en-US" dirty="0" err="1"/>
              <a:t>sách</a:t>
            </a:r>
            <a:r>
              <a:rPr lang="en-US" dirty="0"/>
              <a:t>, </a:t>
            </a:r>
            <a:r>
              <a:rPr lang="en-US" dirty="0" err="1"/>
              <a:t>quy</a:t>
            </a:r>
            <a:r>
              <a:rPr lang="en-US" dirty="0"/>
              <a:t> </a:t>
            </a:r>
            <a:r>
              <a:rPr lang="en-US" dirty="0" err="1"/>
              <a:t>định đã thống nhất từ ban đầu, quy định/chính sách của chính phủ. </a:t>
            </a:r>
          </a:p>
          <a:p>
            <a:pPr marL="171450" indent="-171450">
              <a:buFont typeface="Arial" charset="0"/>
              <a:buChar char="•"/>
            </a:pPr>
            <a:r>
              <a:rPr lang="en-US" dirty="0" err="1"/>
              <a:t>Ví dụ: sản phẩm phải đảm</a:t>
            </a:r>
            <a:r>
              <a:rPr lang="en-US" baseline="0" dirty="0" err="1"/>
              <a:t> bảo về bản quyền trí tuệ, ko vi phạm các quy định về văn hoá</a:t>
            </a:r>
            <a:r>
              <a:rPr lang="mr-IN" baseline="0" dirty="0" err="1"/>
              <a:t>…</a:t>
            </a:r>
            <a:endParaRPr lang="en-US" dirty="0"/>
          </a:p>
        </p:txBody>
      </p:sp>
      <p:sp>
        <p:nvSpPr>
          <p:cNvPr id="4" name="Slide Number Placeholder 3"/>
          <p:cNvSpPr>
            <a:spLocks noGrp="1"/>
          </p:cNvSpPr>
          <p:nvPr>
            <p:ph type="sldNum" sz="quarter" idx="5"/>
          </p:nvPr>
        </p:nvSpPr>
        <p:spPr/>
        <p:txBody>
          <a:bodyPr/>
          <a:lstStyle/>
          <a:p>
            <a:fld id="{518BAF4A-11FF-4CF6-8E09-9A7B2A34DF82}" type="slidenum">
              <a:rPr lang="en-US" smtClean="0"/>
              <a:t>13</a:t>
            </a:fld>
            <a:endParaRPr lang="en-US"/>
          </a:p>
        </p:txBody>
      </p:sp>
    </p:spTree>
    <p:extLst>
      <p:ext uri="{BB962C8B-B14F-4D97-AF65-F5344CB8AC3E}">
        <p14:creationId xmlns:p14="http://schemas.microsoft.com/office/powerpoint/2010/main" val="37806830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Trên thị trường, kiểm thử chấp nhận gồm 2 giai đoạn:</a:t>
            </a:r>
          </a:p>
          <a:p>
            <a:pPr marL="171450" indent="-171450">
              <a:buFontTx/>
              <a:buChar char="-"/>
            </a:pPr>
            <a:r>
              <a:rPr lang="en-US"/>
              <a:t>Kiểm thử Alpha: </a:t>
            </a:r>
          </a:p>
          <a:p>
            <a:pPr marL="628650" lvl="1" indent="-171450">
              <a:buFontTx/>
              <a:buChar char="-"/>
            </a:pPr>
            <a:r>
              <a:rPr lang="en-US"/>
              <a:t>là khách hàng / người dùng cuối thực hiện kiểm thử Alpha;</a:t>
            </a:r>
            <a:r>
              <a:rPr lang="en-US" baseline="0"/>
              <a:t> </a:t>
            </a:r>
            <a:r>
              <a:rPr lang="en-US"/>
              <a:t>tại </a:t>
            </a:r>
            <a:r>
              <a:rPr lang="en-US" b="1"/>
              <a:t>môi trường phát triển;</a:t>
            </a:r>
            <a:r>
              <a:rPr lang="en-US" b="1" baseline="0"/>
              <a:t> </a:t>
            </a:r>
            <a:r>
              <a:rPr lang="en-US" b="0"/>
              <a:t>dưới sự theo dõi, quan sát của các lập trình viên</a:t>
            </a:r>
          </a:p>
          <a:p>
            <a:pPr marL="171450" lvl="0" indent="-171450">
              <a:buFontTx/>
              <a:buChar char="-"/>
            </a:pPr>
            <a:r>
              <a:rPr lang="en-US" b="0"/>
              <a:t>Kiểm thử Beta: </a:t>
            </a:r>
          </a:p>
          <a:p>
            <a:pPr marL="628650" lvl="1" indent="-171450">
              <a:buFontTx/>
              <a:buChar char="-"/>
            </a:pPr>
            <a:r>
              <a:rPr lang="en-US" b="0"/>
              <a:t>do khách hàng/ người dùng cuối;</a:t>
            </a:r>
            <a:r>
              <a:rPr lang="en-US" b="0" baseline="0"/>
              <a:t> </a:t>
            </a:r>
            <a:r>
              <a:rPr lang="en-US" b="0"/>
              <a:t>tại môi trường của khách hàng, là môi trường giống hệt môi trường thực;</a:t>
            </a:r>
            <a:r>
              <a:rPr lang="en-US" b="0" baseline="0"/>
              <a:t> </a:t>
            </a:r>
            <a:r>
              <a:rPr lang="en-US" b="0"/>
              <a:t>thực hiện sau kiểm thử Alpha</a:t>
            </a:r>
          </a:p>
          <a:p>
            <a:pPr marL="628650" lvl="1" indent="-171450">
              <a:buFontTx/>
              <a:buChar char="-"/>
            </a:pPr>
            <a:r>
              <a:rPr lang="en-US" b="0"/>
              <a:t>không cần sự giám sát, theo dõi của các lập trình viên</a:t>
            </a:r>
          </a:p>
          <a:p>
            <a:pPr marL="628650" lvl="1" indent="-171450">
              <a:buFontTx/>
              <a:buChar char="-"/>
            </a:pPr>
            <a:r>
              <a:rPr lang="en-US" b="0"/>
              <a:t>người sử dụng thực hiện kiểm thử và báo cáo các vấn đề tìm được cho đội phát triển để xử lý một cách </a:t>
            </a:r>
            <a:r>
              <a:rPr lang="en-US" b="0"/>
              <a:t>thường xuyên </a:t>
            </a:r>
            <a:endParaRPr lang="en-US" b="0"/>
          </a:p>
          <a:p>
            <a:pPr marL="628650" lvl="1" indent="-171450">
              <a:buFontTx/>
              <a:buChar char="-"/>
            </a:pPr>
            <a:endParaRPr lang="en-US" b="0"/>
          </a:p>
          <a:p>
            <a:pPr marL="628650" lvl="1" indent="-171450">
              <a:buFontTx/>
              <a:buChar char="-"/>
            </a:pPr>
            <a:endParaRPr lang="en-US" b="0"/>
          </a:p>
        </p:txBody>
      </p:sp>
      <p:sp>
        <p:nvSpPr>
          <p:cNvPr id="4" name="Slide Number Placeholder 3"/>
          <p:cNvSpPr>
            <a:spLocks noGrp="1"/>
          </p:cNvSpPr>
          <p:nvPr>
            <p:ph type="sldNum" sz="quarter" idx="10"/>
          </p:nvPr>
        </p:nvSpPr>
        <p:spPr/>
        <p:txBody>
          <a:bodyPr/>
          <a:lstStyle/>
          <a:p>
            <a:fld id="{518BAF4A-11FF-4CF6-8E09-9A7B2A34DF82}" type="slidenum">
              <a:rPr lang="en-US" smtClean="0"/>
              <a:t>14</a:t>
            </a:fld>
            <a:endParaRPr lang="en-US"/>
          </a:p>
        </p:txBody>
      </p:sp>
    </p:spTree>
    <p:extLst>
      <p:ext uri="{BB962C8B-B14F-4D97-AF65-F5344CB8AC3E}">
        <p14:creationId xmlns:p14="http://schemas.microsoft.com/office/powerpoint/2010/main" val="18369719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dirty="0" err="1"/>
              <a:t>Định</a:t>
            </a:r>
            <a:r>
              <a:rPr lang="en-US" dirty="0"/>
              <a:t> </a:t>
            </a:r>
            <a:r>
              <a:rPr lang="en-US" dirty="0" err="1"/>
              <a:t>nghĩa</a:t>
            </a:r>
            <a:r>
              <a:rPr lang="en-US" dirty="0"/>
              <a:t> </a:t>
            </a:r>
            <a:r>
              <a:rPr lang="en-US" dirty="0" err="1"/>
              <a:t>của</a:t>
            </a:r>
            <a:r>
              <a:rPr lang="en-US" dirty="0"/>
              <a:t> </a:t>
            </a:r>
            <a:r>
              <a:rPr lang="en-US" dirty="0" err="1"/>
              <a:t>các</a:t>
            </a:r>
            <a:r>
              <a:rPr lang="en-US" dirty="0"/>
              <a:t> </a:t>
            </a:r>
            <a:r>
              <a:rPr lang="en-US" dirty="0" err="1"/>
              <a:t>giai</a:t>
            </a:r>
            <a:r>
              <a:rPr lang="en-US" dirty="0"/>
              <a:t> </a:t>
            </a:r>
            <a:r>
              <a:rPr lang="en-US" dirty="0" err="1"/>
              <a:t>đoạn</a:t>
            </a:r>
            <a:r>
              <a:rPr lang="en-US" dirty="0"/>
              <a:t> hay </a:t>
            </a:r>
            <a:r>
              <a:rPr lang="en-US" dirty="0" err="1"/>
              <a:t>mức</a:t>
            </a:r>
            <a:r>
              <a:rPr lang="en-US" dirty="0"/>
              <a:t> </a:t>
            </a:r>
            <a:r>
              <a:rPr lang="en-US" dirty="0" err="1"/>
              <a:t>độ</a:t>
            </a:r>
            <a:r>
              <a:rPr lang="en-US" dirty="0"/>
              <a:t> </a:t>
            </a:r>
            <a:r>
              <a:rPr lang="en-US" dirty="0" err="1"/>
              <a:t>kiểm</a:t>
            </a:r>
            <a:r>
              <a:rPr lang="en-US" dirty="0"/>
              <a:t> </a:t>
            </a:r>
            <a:r>
              <a:rPr lang="en-US" dirty="0" err="1"/>
              <a:t>thử</a:t>
            </a:r>
            <a:endParaRPr lang="en-US" dirty="0"/>
          </a:p>
          <a:p>
            <a:pPr marL="171450" lvl="0" indent="-171450">
              <a:buFont typeface="Arial" panose="020B0604020202020204" pitchFamily="34" charset="0"/>
              <a:buChar char="•"/>
            </a:pPr>
            <a:r>
              <a:rPr lang="en-US" dirty="0" err="1"/>
              <a:t>Mô</a:t>
            </a:r>
            <a:r>
              <a:rPr lang="en-US" dirty="0"/>
              <a:t> </a:t>
            </a:r>
            <a:r>
              <a:rPr lang="en-US" dirty="0" err="1"/>
              <a:t>hình</a:t>
            </a:r>
            <a:r>
              <a:rPr lang="en-US" dirty="0"/>
              <a:t> </a:t>
            </a:r>
            <a:r>
              <a:rPr lang="en-US" dirty="0" err="1"/>
              <a:t>chữ</a:t>
            </a:r>
            <a:r>
              <a:rPr lang="en-US" dirty="0"/>
              <a:t> V</a:t>
            </a:r>
          </a:p>
          <a:p>
            <a:pPr marL="171450" lvl="0" indent="-171450">
              <a:buFont typeface="Arial" panose="020B0604020202020204" pitchFamily="34" charset="0"/>
              <a:buChar char="•"/>
            </a:pPr>
            <a:r>
              <a:rPr lang="en-US" dirty="0" err="1"/>
              <a:t>Mối</a:t>
            </a:r>
            <a:r>
              <a:rPr lang="en-US" dirty="0"/>
              <a:t> </a:t>
            </a:r>
            <a:r>
              <a:rPr lang="en-US" dirty="0" err="1"/>
              <a:t>liên</a:t>
            </a:r>
            <a:r>
              <a:rPr lang="en-US" dirty="0"/>
              <a:t> </a:t>
            </a:r>
            <a:r>
              <a:rPr lang="en-US" dirty="0" err="1"/>
              <a:t>hệ</a:t>
            </a:r>
            <a:r>
              <a:rPr lang="en-US" dirty="0"/>
              <a:t> </a:t>
            </a:r>
            <a:r>
              <a:rPr lang="en-US" dirty="0" err="1"/>
              <a:t>giữa</a:t>
            </a:r>
            <a:r>
              <a:rPr lang="en-US" dirty="0"/>
              <a:t> </a:t>
            </a:r>
            <a:r>
              <a:rPr lang="en-US" dirty="0" err="1"/>
              <a:t>quá</a:t>
            </a:r>
            <a:r>
              <a:rPr lang="en-US" dirty="0"/>
              <a:t> </a:t>
            </a:r>
            <a:r>
              <a:rPr lang="en-US" dirty="0" err="1"/>
              <a:t>trình</a:t>
            </a:r>
            <a:r>
              <a:rPr lang="en-US" dirty="0"/>
              <a:t> </a:t>
            </a:r>
            <a:r>
              <a:rPr lang="en-US" dirty="0" err="1"/>
              <a:t>phát</a:t>
            </a:r>
            <a:r>
              <a:rPr lang="en-US" dirty="0"/>
              <a:t> </a:t>
            </a:r>
            <a:r>
              <a:rPr lang="en-US" dirty="0" err="1"/>
              <a:t>triển</a:t>
            </a:r>
            <a:r>
              <a:rPr lang="en-US" dirty="0"/>
              <a:t> </a:t>
            </a:r>
            <a:r>
              <a:rPr lang="en-US" dirty="0" err="1"/>
              <a:t>phần</a:t>
            </a:r>
            <a:r>
              <a:rPr lang="en-US" dirty="0"/>
              <a:t> </a:t>
            </a:r>
            <a:r>
              <a:rPr lang="en-US" dirty="0" err="1"/>
              <a:t>mềm</a:t>
            </a:r>
            <a:r>
              <a:rPr lang="en-US" dirty="0"/>
              <a:t> </a:t>
            </a:r>
            <a:r>
              <a:rPr lang="en-US" dirty="0" err="1"/>
              <a:t>và</a:t>
            </a:r>
            <a:r>
              <a:rPr lang="en-US" dirty="0"/>
              <a:t> </a:t>
            </a:r>
            <a:r>
              <a:rPr lang="en-US" dirty="0" err="1"/>
              <a:t>kiểm</a:t>
            </a:r>
            <a:r>
              <a:rPr lang="en-US" dirty="0"/>
              <a:t> </a:t>
            </a:r>
            <a:r>
              <a:rPr lang="en-US" dirty="0" err="1"/>
              <a:t>thử</a:t>
            </a:r>
            <a:r>
              <a:rPr lang="en-US" dirty="0"/>
              <a:t> </a:t>
            </a:r>
            <a:r>
              <a:rPr lang="en-US" dirty="0" err="1"/>
              <a:t>phần</a:t>
            </a:r>
            <a:r>
              <a:rPr lang="en-US" dirty="0"/>
              <a:t> </a:t>
            </a:r>
            <a:r>
              <a:rPr lang="en-US" dirty="0" err="1"/>
              <a:t>mềm</a:t>
            </a:r>
            <a:endParaRPr lang="en-US" dirty="0"/>
          </a:p>
        </p:txBody>
      </p:sp>
      <p:sp>
        <p:nvSpPr>
          <p:cNvPr id="4" name="Slide Number Placeholder 3"/>
          <p:cNvSpPr>
            <a:spLocks noGrp="1"/>
          </p:cNvSpPr>
          <p:nvPr>
            <p:ph type="sldNum" sz="quarter" idx="5"/>
          </p:nvPr>
        </p:nvSpPr>
        <p:spPr/>
        <p:txBody>
          <a:bodyPr/>
          <a:lstStyle/>
          <a:p>
            <a:fld id="{518BAF4A-11FF-4CF6-8E09-9A7B2A34DF82}" type="slidenum">
              <a:rPr lang="en-US" smtClean="0"/>
              <a:t>2</a:t>
            </a:fld>
            <a:endParaRPr lang="en-US"/>
          </a:p>
        </p:txBody>
      </p:sp>
    </p:spTree>
    <p:extLst>
      <p:ext uri="{BB962C8B-B14F-4D97-AF65-F5344CB8AC3E}">
        <p14:creationId xmlns:p14="http://schemas.microsoft.com/office/powerpoint/2010/main" val="28410180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Kiểm thử chấp nhận là gì?</a:t>
            </a:r>
          </a:p>
          <a:p>
            <a:pPr marL="171450" indent="-171450">
              <a:buFontTx/>
              <a:buChar char="-"/>
            </a:pPr>
            <a:r>
              <a:rPr lang="en-US" dirty="0"/>
              <a:t>Tại sao cần Kiểm thử chấp nhận?</a:t>
            </a:r>
          </a:p>
          <a:p>
            <a:pPr marL="171450" indent="-171450">
              <a:buFontTx/>
              <a:buChar char="-"/>
            </a:pPr>
            <a:r>
              <a:rPr lang="en-US" dirty="0"/>
              <a:t>Khi nào cần Kiểm thử chấp nhận?</a:t>
            </a:r>
          </a:p>
          <a:p>
            <a:pPr marL="171450" indent="-171450">
              <a:buFontTx/>
              <a:buChar char="-"/>
            </a:pPr>
            <a:r>
              <a:rPr lang="en-US" dirty="0"/>
              <a:t>Có bao nhiêu loại Kiểm thử chấp nhận?</a:t>
            </a:r>
          </a:p>
        </p:txBody>
      </p:sp>
      <p:sp>
        <p:nvSpPr>
          <p:cNvPr id="4" name="Slide Number Placeholder 3"/>
          <p:cNvSpPr>
            <a:spLocks noGrp="1"/>
          </p:cNvSpPr>
          <p:nvPr>
            <p:ph type="sldNum" sz="quarter" idx="5"/>
          </p:nvPr>
        </p:nvSpPr>
        <p:spPr/>
        <p:txBody>
          <a:bodyPr/>
          <a:lstStyle/>
          <a:p>
            <a:fld id="{518BAF4A-11FF-4CF6-8E09-9A7B2A34DF82}" type="slidenum">
              <a:rPr lang="en-US" smtClean="0"/>
              <a:t>3</a:t>
            </a:fld>
            <a:endParaRPr lang="en-US"/>
          </a:p>
        </p:txBody>
      </p:sp>
    </p:spTree>
    <p:extLst>
      <p:ext uri="{BB962C8B-B14F-4D97-AF65-F5344CB8AC3E}">
        <p14:creationId xmlns:p14="http://schemas.microsoft.com/office/powerpoint/2010/main" val="22293084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a:t>Kiểm</a:t>
            </a:r>
            <a:r>
              <a:rPr lang="en-US" b="1" dirty="0"/>
              <a:t> </a:t>
            </a:r>
            <a:r>
              <a:rPr lang="en-US" b="1" dirty="0" err="1"/>
              <a:t>thử</a:t>
            </a:r>
            <a:r>
              <a:rPr lang="en-US" b="1" dirty="0"/>
              <a:t> </a:t>
            </a:r>
            <a:r>
              <a:rPr lang="en-US" b="1" dirty="0" err="1"/>
              <a:t>chấp</a:t>
            </a:r>
            <a:r>
              <a:rPr lang="en-US" b="1" dirty="0"/>
              <a:t> </a:t>
            </a:r>
            <a:r>
              <a:rPr lang="en-US" b="1" dirty="0" err="1"/>
              <a:t>nhận</a:t>
            </a:r>
            <a:r>
              <a:rPr lang="en-US" b="1" dirty="0"/>
              <a:t> </a:t>
            </a:r>
            <a:r>
              <a:rPr lang="en-US" dirty="0"/>
              <a:t>hay </a:t>
            </a:r>
            <a:r>
              <a:rPr lang="en-US" dirty="0" err="1"/>
              <a:t>còn</a:t>
            </a:r>
            <a:r>
              <a:rPr lang="en-US" dirty="0"/>
              <a:t> </a:t>
            </a:r>
            <a:r>
              <a:rPr lang="en-US" dirty="0" err="1"/>
              <a:t>gọi</a:t>
            </a:r>
            <a:r>
              <a:rPr lang="en-US" dirty="0"/>
              <a:t> </a:t>
            </a:r>
            <a:r>
              <a:rPr lang="en-US" dirty="0" err="1"/>
              <a:t>là</a:t>
            </a:r>
            <a:r>
              <a:rPr lang="en-US" dirty="0"/>
              <a:t> </a:t>
            </a:r>
            <a:r>
              <a:rPr lang="en-US" dirty="0" err="1"/>
              <a:t>kiểm</a:t>
            </a:r>
            <a:r>
              <a:rPr lang="en-US" dirty="0"/>
              <a:t> </a:t>
            </a:r>
            <a:r>
              <a:rPr lang="en-US" dirty="0" err="1"/>
              <a:t>thử</a:t>
            </a:r>
            <a:r>
              <a:rPr lang="en-US" dirty="0"/>
              <a:t> ng</a:t>
            </a:r>
            <a:r>
              <a:rPr lang="vi-VN" dirty="0"/>
              <a:t>ư</a:t>
            </a:r>
            <a:r>
              <a:rPr lang="en-US" dirty="0" err="1"/>
              <a:t>ời</a:t>
            </a:r>
            <a:r>
              <a:rPr lang="en-US" dirty="0"/>
              <a:t> dùng </a:t>
            </a:r>
            <a:r>
              <a:rPr lang="en-US" dirty="0" err="1"/>
              <a:t>chấp</a:t>
            </a:r>
            <a:r>
              <a:rPr lang="en-US" dirty="0"/>
              <a:t> </a:t>
            </a:r>
            <a:r>
              <a:rPr lang="en-US" dirty="0" err="1"/>
              <a:t>nhận</a:t>
            </a:r>
            <a:r>
              <a:rPr lang="en-US" dirty="0"/>
              <a:t> </a:t>
            </a:r>
            <a:r>
              <a:rPr lang="en-US" dirty="0" err="1"/>
              <a:t>là</a:t>
            </a:r>
            <a:r>
              <a:rPr lang="en-US" dirty="0"/>
              <a:t> </a:t>
            </a:r>
            <a:r>
              <a:rPr lang="en-US" dirty="0" err="1"/>
              <a:t>hoạt</a:t>
            </a:r>
            <a:r>
              <a:rPr lang="en-US" dirty="0"/>
              <a:t> </a:t>
            </a:r>
            <a:r>
              <a:rPr lang="en-US" dirty="0" err="1"/>
              <a:t>động</a:t>
            </a:r>
            <a:r>
              <a:rPr lang="en-US" dirty="0"/>
              <a:t> </a:t>
            </a:r>
            <a:r>
              <a:rPr lang="en-US" dirty="0" err="1"/>
              <a:t>kiểm</a:t>
            </a:r>
            <a:r>
              <a:rPr lang="en-US" dirty="0"/>
              <a:t> </a:t>
            </a:r>
            <a:r>
              <a:rPr lang="en-US" dirty="0" err="1"/>
              <a:t>thử</a:t>
            </a:r>
            <a:r>
              <a:rPr lang="en-US" dirty="0"/>
              <a:t> đ</a:t>
            </a:r>
            <a:r>
              <a:rPr lang="vi-VN" dirty="0"/>
              <a:t>ư</a:t>
            </a:r>
            <a:r>
              <a:rPr lang="en-US" dirty="0" err="1"/>
              <a:t>ợc</a:t>
            </a:r>
            <a:r>
              <a:rPr lang="en-US" dirty="0"/>
              <a:t> </a:t>
            </a:r>
            <a:r>
              <a:rPr lang="en-US" dirty="0" err="1"/>
              <a:t>thực</a:t>
            </a:r>
            <a:r>
              <a:rPr lang="en-US" dirty="0"/>
              <a:t> </a:t>
            </a:r>
            <a:r>
              <a:rPr lang="en-US" dirty="0" err="1"/>
              <a:t>hiện</a:t>
            </a:r>
            <a:r>
              <a:rPr lang="en-US" dirty="0"/>
              <a:t> </a:t>
            </a:r>
            <a:r>
              <a:rPr lang="en-US" dirty="0" err="1"/>
              <a:t>bởi</a:t>
            </a:r>
            <a:r>
              <a:rPr lang="en-US" dirty="0"/>
              <a:t> </a:t>
            </a:r>
            <a:r>
              <a:rPr lang="en-US" b="1" dirty="0"/>
              <a:t>ng</a:t>
            </a:r>
            <a:r>
              <a:rPr lang="vi-VN" b="1" dirty="0"/>
              <a:t>ư</a:t>
            </a:r>
            <a:r>
              <a:rPr lang="en-US" b="1" dirty="0" err="1"/>
              <a:t>ời</a:t>
            </a:r>
            <a:r>
              <a:rPr lang="en-US" b="1" dirty="0"/>
              <a:t> </a:t>
            </a:r>
            <a:r>
              <a:rPr lang="en-US" b="1" dirty="0" err="1"/>
              <a:t>dùng</a:t>
            </a:r>
            <a:r>
              <a:rPr lang="en-US" b="1" dirty="0"/>
              <a:t> </a:t>
            </a:r>
            <a:r>
              <a:rPr lang="en-US" b="1" dirty="0" err="1"/>
              <a:t>cuối</a:t>
            </a:r>
            <a:endParaRPr lang="en-US" b="1" dirty="0"/>
          </a:p>
        </p:txBody>
      </p:sp>
      <p:sp>
        <p:nvSpPr>
          <p:cNvPr id="4" name="Slide Number Placeholder 3"/>
          <p:cNvSpPr>
            <a:spLocks noGrp="1"/>
          </p:cNvSpPr>
          <p:nvPr>
            <p:ph type="sldNum" sz="quarter" idx="5"/>
          </p:nvPr>
        </p:nvSpPr>
        <p:spPr/>
        <p:txBody>
          <a:bodyPr/>
          <a:lstStyle/>
          <a:p>
            <a:fld id="{518BAF4A-11FF-4CF6-8E09-9A7B2A34DF82}" type="slidenum">
              <a:rPr lang="en-US" smtClean="0"/>
              <a:t>4</a:t>
            </a:fld>
            <a:endParaRPr lang="en-US"/>
          </a:p>
        </p:txBody>
      </p:sp>
    </p:spTree>
    <p:extLst>
      <p:ext uri="{BB962C8B-B14F-4D97-AF65-F5344CB8AC3E}">
        <p14:creationId xmlns:p14="http://schemas.microsoft.com/office/powerpoint/2010/main" val="2978987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baseline="0" dirty="0"/>
              <a:t> hoặc được thực hiện bởi </a:t>
            </a:r>
            <a:r>
              <a:rPr lang="en-US" dirty="0" err="1"/>
              <a:t>khách</a:t>
            </a:r>
            <a:r>
              <a:rPr lang="en-US" dirty="0"/>
              <a:t> hàng </a:t>
            </a:r>
            <a:r>
              <a:rPr lang="en-US" dirty="0" err="1"/>
              <a:t>với</a:t>
            </a:r>
            <a:r>
              <a:rPr lang="en-US" dirty="0"/>
              <a:t> </a:t>
            </a:r>
            <a:r>
              <a:rPr lang="en-US" dirty="0" err="1"/>
              <a:t>mục</a:t>
            </a:r>
            <a:r>
              <a:rPr lang="en-US" dirty="0"/>
              <a:t> </a:t>
            </a:r>
            <a:r>
              <a:rPr lang="en-US" dirty="0" err="1"/>
              <a:t>tiêu</a:t>
            </a:r>
            <a:r>
              <a:rPr lang="en-US" dirty="0"/>
              <a:t> </a:t>
            </a:r>
            <a:r>
              <a:rPr lang="en-US" dirty="0" err="1"/>
              <a:t>là</a:t>
            </a:r>
            <a:r>
              <a:rPr lang="en-US" dirty="0"/>
              <a:t> </a:t>
            </a:r>
            <a:r>
              <a:rPr lang="en-US" dirty="0" err="1"/>
              <a:t>kiểm</a:t>
            </a:r>
            <a:r>
              <a:rPr lang="en-US" dirty="0"/>
              <a:t> </a:t>
            </a:r>
            <a:r>
              <a:rPr lang="en-US" dirty="0" err="1"/>
              <a:t>tra</a:t>
            </a:r>
            <a:r>
              <a:rPr lang="en-US" dirty="0"/>
              <a:t> </a:t>
            </a:r>
            <a:r>
              <a:rPr lang="en-US" dirty="0" err="1"/>
              <a:t>xem</a:t>
            </a:r>
            <a:r>
              <a:rPr lang="en-US" dirty="0"/>
              <a:t> </a:t>
            </a:r>
            <a:r>
              <a:rPr lang="en-US" dirty="0" err="1"/>
              <a:t>phần</a:t>
            </a:r>
            <a:r>
              <a:rPr lang="en-US" dirty="0"/>
              <a:t> </a:t>
            </a:r>
            <a:r>
              <a:rPr lang="en-US" dirty="0" err="1"/>
              <a:t>mềm</a:t>
            </a:r>
            <a:r>
              <a:rPr lang="en-US" dirty="0"/>
              <a:t> </a:t>
            </a:r>
            <a:r>
              <a:rPr lang="en-US" dirty="0" err="1"/>
              <a:t>có</a:t>
            </a:r>
            <a:r>
              <a:rPr lang="en-US" dirty="0"/>
              <a:t> </a:t>
            </a:r>
            <a:r>
              <a:rPr lang="en-US" dirty="0" err="1"/>
              <a:t>đáp</a:t>
            </a:r>
            <a:r>
              <a:rPr lang="en-US" dirty="0"/>
              <a:t> </a:t>
            </a:r>
            <a:r>
              <a:rPr lang="en-US" dirty="0" err="1"/>
              <a:t>ứng</a:t>
            </a:r>
            <a:r>
              <a:rPr lang="en-US" dirty="0"/>
              <a:t> </a:t>
            </a:r>
            <a:r>
              <a:rPr lang="en-US" dirty="0" err="1"/>
              <a:t>đúng</a:t>
            </a:r>
            <a:r>
              <a:rPr lang="en-US" dirty="0"/>
              <a:t> </a:t>
            </a:r>
            <a:r>
              <a:rPr lang="en-US" dirty="0" err="1"/>
              <a:t>theo</a:t>
            </a:r>
            <a:r>
              <a:rPr lang="en-US" dirty="0"/>
              <a:t> </a:t>
            </a:r>
            <a:r>
              <a:rPr lang="en-US" dirty="0" err="1"/>
              <a:t>yêu</a:t>
            </a:r>
            <a:r>
              <a:rPr lang="en-US" dirty="0"/>
              <a:t> </a:t>
            </a:r>
            <a:r>
              <a:rPr lang="en-US" dirty="0" err="1"/>
              <a:t>cầu</a:t>
            </a:r>
            <a:r>
              <a:rPr lang="en-US" dirty="0"/>
              <a:t> </a:t>
            </a:r>
            <a:r>
              <a:rPr lang="en-US" dirty="0" err="1"/>
              <a:t>của</a:t>
            </a:r>
            <a:r>
              <a:rPr lang="en-US" dirty="0"/>
              <a:t> ng</a:t>
            </a:r>
            <a:r>
              <a:rPr lang="vi-VN" dirty="0"/>
              <a:t>ư</a:t>
            </a:r>
            <a:r>
              <a:rPr lang="en-US" dirty="0" err="1"/>
              <a:t>ời</a:t>
            </a:r>
            <a:r>
              <a:rPr lang="en-US" dirty="0"/>
              <a:t> </a:t>
            </a:r>
            <a:r>
              <a:rPr lang="en-US" dirty="0" err="1"/>
              <a:t>sử</a:t>
            </a:r>
            <a:r>
              <a:rPr lang="en-US" dirty="0"/>
              <a:t> </a:t>
            </a:r>
            <a:r>
              <a:rPr lang="en-US" dirty="0" err="1"/>
              <a:t>dụng</a:t>
            </a:r>
            <a:r>
              <a:rPr lang="en-US" dirty="0"/>
              <a:t> </a:t>
            </a:r>
            <a:r>
              <a:rPr lang="en-US" dirty="0" err="1"/>
              <a:t>và</a:t>
            </a:r>
            <a:r>
              <a:rPr lang="en-US" dirty="0"/>
              <a:t> </a:t>
            </a:r>
            <a:r>
              <a:rPr lang="en-US" dirty="0" err="1"/>
              <a:t>thỏa</a:t>
            </a:r>
            <a:r>
              <a:rPr lang="en-US" dirty="0"/>
              <a:t> </a:t>
            </a:r>
            <a:r>
              <a:rPr lang="en-US" dirty="0" err="1"/>
              <a:t>mãn</a:t>
            </a:r>
            <a:r>
              <a:rPr lang="en-US" dirty="0"/>
              <a:t> </a:t>
            </a:r>
            <a:r>
              <a:rPr lang="en-US" dirty="0" err="1"/>
              <a:t>các</a:t>
            </a:r>
            <a:r>
              <a:rPr lang="en-US" dirty="0"/>
              <a:t> </a:t>
            </a:r>
            <a:r>
              <a:rPr lang="en-US" b="1" dirty="0" err="1"/>
              <a:t>tiêu</a:t>
            </a:r>
            <a:r>
              <a:rPr lang="en-US" b="1" dirty="0"/>
              <a:t> </a:t>
            </a:r>
            <a:r>
              <a:rPr lang="en-US" b="1" dirty="0" err="1"/>
              <a:t>chí</a:t>
            </a:r>
            <a:r>
              <a:rPr lang="en-US" b="1" dirty="0"/>
              <a:t> </a:t>
            </a:r>
            <a:r>
              <a:rPr lang="en-US" b="1" dirty="0" err="1"/>
              <a:t>chấp</a:t>
            </a:r>
            <a:r>
              <a:rPr lang="en-US" b="1" dirty="0"/>
              <a:t> </a:t>
            </a:r>
            <a:r>
              <a:rPr lang="en-US" b="1" dirty="0" err="1"/>
              <a:t>nhận</a:t>
            </a:r>
            <a:r>
              <a:rPr lang="en-US" b="1" dirty="0"/>
              <a:t> </a:t>
            </a:r>
            <a:r>
              <a:rPr lang="en-US" dirty="0" err="1"/>
              <a:t>đã</a:t>
            </a:r>
            <a:r>
              <a:rPr lang="en-US" dirty="0"/>
              <a:t> </a:t>
            </a:r>
            <a:r>
              <a:rPr lang="en-US" dirty="0" err="1"/>
              <a:t>thống</a:t>
            </a:r>
            <a:r>
              <a:rPr lang="en-US" dirty="0"/>
              <a:t> </a:t>
            </a:r>
            <a:r>
              <a:rPr lang="en-US" dirty="0" err="1"/>
              <a:t>nhất</a:t>
            </a:r>
            <a:r>
              <a:rPr lang="en-US" dirty="0"/>
              <a:t> hay </a:t>
            </a:r>
            <a:r>
              <a:rPr lang="en-US" dirty="0" err="1"/>
              <a:t>không</a:t>
            </a:r>
            <a:endParaRPr lang="en-US" dirty="0"/>
          </a:p>
          <a:p>
            <a:endParaRPr lang="en-US" dirty="0"/>
          </a:p>
        </p:txBody>
      </p:sp>
      <p:sp>
        <p:nvSpPr>
          <p:cNvPr id="4" name="Slide Number Placeholder 3"/>
          <p:cNvSpPr>
            <a:spLocks noGrp="1"/>
          </p:cNvSpPr>
          <p:nvPr>
            <p:ph type="sldNum" sz="quarter" idx="5"/>
          </p:nvPr>
        </p:nvSpPr>
        <p:spPr/>
        <p:txBody>
          <a:bodyPr/>
          <a:lstStyle/>
          <a:p>
            <a:fld id="{518BAF4A-11FF-4CF6-8E09-9A7B2A34DF82}" type="slidenum">
              <a:rPr lang="en-US" smtClean="0"/>
              <a:t>5</a:t>
            </a:fld>
            <a:endParaRPr lang="en-US"/>
          </a:p>
        </p:txBody>
      </p:sp>
    </p:spTree>
    <p:extLst>
      <p:ext uri="{BB962C8B-B14F-4D97-AF65-F5344CB8AC3E}">
        <p14:creationId xmlns:p14="http://schemas.microsoft.com/office/powerpoint/2010/main" val="10710966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US" dirty="0" err="1"/>
              <a:t>Là</a:t>
            </a:r>
            <a:r>
              <a:rPr lang="en-US" dirty="0"/>
              <a:t> </a:t>
            </a:r>
            <a:r>
              <a:rPr lang="en-US" dirty="0" err="1"/>
              <a:t>hoạt</a:t>
            </a:r>
            <a:r>
              <a:rPr lang="en-US" dirty="0"/>
              <a:t> </a:t>
            </a:r>
            <a:r>
              <a:rPr lang="en-US" dirty="0" err="1"/>
              <a:t>động</a:t>
            </a:r>
            <a:r>
              <a:rPr lang="en-US" dirty="0"/>
              <a:t> </a:t>
            </a:r>
            <a:r>
              <a:rPr lang="en-US" dirty="0" err="1"/>
              <a:t>kiểm</a:t>
            </a:r>
            <a:r>
              <a:rPr lang="en-US" dirty="0"/>
              <a:t> </a:t>
            </a:r>
            <a:r>
              <a:rPr lang="en-US" dirty="0" err="1"/>
              <a:t>thử</a:t>
            </a:r>
            <a:r>
              <a:rPr lang="en-US" dirty="0"/>
              <a:t> </a:t>
            </a:r>
            <a:r>
              <a:rPr lang="en-US" dirty="0" err="1"/>
              <a:t>cuối</a:t>
            </a:r>
            <a:r>
              <a:rPr lang="en-US" dirty="0"/>
              <a:t> </a:t>
            </a:r>
            <a:r>
              <a:rPr lang="en-US" dirty="0" err="1"/>
              <a:t>cùng</a:t>
            </a:r>
            <a:r>
              <a:rPr lang="en-US" dirty="0"/>
              <a:t> </a:t>
            </a:r>
            <a:r>
              <a:rPr lang="en-US" dirty="0" err="1"/>
              <a:t>trong</a:t>
            </a:r>
            <a:r>
              <a:rPr lang="en-US" dirty="0"/>
              <a:t> </a:t>
            </a:r>
            <a:r>
              <a:rPr lang="en-US" dirty="0" err="1"/>
              <a:t>quy</a:t>
            </a:r>
            <a:r>
              <a:rPr lang="en-US" dirty="0"/>
              <a:t> </a:t>
            </a:r>
            <a:r>
              <a:rPr lang="en-US" dirty="0" err="1"/>
              <a:t>trình</a:t>
            </a:r>
            <a:r>
              <a:rPr lang="en-US" dirty="0"/>
              <a:t> </a:t>
            </a:r>
            <a:r>
              <a:rPr lang="en-US" dirty="0" err="1"/>
              <a:t>kiểm</a:t>
            </a:r>
            <a:r>
              <a:rPr lang="en-US" dirty="0"/>
              <a:t> </a:t>
            </a:r>
            <a:r>
              <a:rPr lang="en-US" dirty="0" err="1"/>
              <a:t>thử</a:t>
            </a:r>
            <a:r>
              <a:rPr lang="en-US" dirty="0"/>
              <a:t> </a:t>
            </a:r>
            <a:r>
              <a:rPr lang="en-US" dirty="0" err="1"/>
              <a:t>sản</a:t>
            </a:r>
            <a:r>
              <a:rPr lang="en-US" dirty="0"/>
              <a:t> </a:t>
            </a:r>
            <a:r>
              <a:rPr lang="en-US" dirty="0" err="1"/>
              <a:t>phẩm</a:t>
            </a:r>
            <a:r>
              <a:rPr lang="en-US" dirty="0"/>
              <a:t> </a:t>
            </a:r>
            <a:r>
              <a:rPr lang="en-US" dirty="0" err="1"/>
              <a:t>phần</a:t>
            </a:r>
            <a:r>
              <a:rPr lang="en-US" dirty="0"/>
              <a:t> </a:t>
            </a:r>
            <a:r>
              <a:rPr lang="en-US" dirty="0" err="1"/>
              <a:t>mềm</a:t>
            </a:r>
            <a:endParaRPr lang="en-US" dirty="0"/>
          </a:p>
        </p:txBody>
      </p:sp>
      <p:sp>
        <p:nvSpPr>
          <p:cNvPr id="4" name="Slide Number Placeholder 3"/>
          <p:cNvSpPr>
            <a:spLocks noGrp="1"/>
          </p:cNvSpPr>
          <p:nvPr>
            <p:ph type="sldNum" sz="quarter" idx="5"/>
          </p:nvPr>
        </p:nvSpPr>
        <p:spPr/>
        <p:txBody>
          <a:bodyPr/>
          <a:lstStyle/>
          <a:p>
            <a:fld id="{518BAF4A-11FF-4CF6-8E09-9A7B2A34DF82}" type="slidenum">
              <a:rPr lang="en-US" smtClean="0"/>
              <a:t>6</a:t>
            </a:fld>
            <a:endParaRPr lang="en-US"/>
          </a:p>
        </p:txBody>
      </p:sp>
    </p:spTree>
    <p:extLst>
      <p:ext uri="{BB962C8B-B14F-4D97-AF65-F5344CB8AC3E}">
        <p14:creationId xmlns:p14="http://schemas.microsoft.com/office/powerpoint/2010/main" val="21827677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b="1" dirty="0" err="1"/>
              <a:t>Tại sao cần kiểm thử chấp nhận?</a:t>
            </a:r>
          </a:p>
          <a:p>
            <a:pPr marL="171450" indent="-171450">
              <a:buFontTx/>
              <a:buChar char="-"/>
            </a:pPr>
            <a:r>
              <a:rPr lang="en-US" dirty="0" err="1"/>
              <a:t>Để</a:t>
            </a:r>
            <a:r>
              <a:rPr lang="en-US" dirty="0"/>
              <a:t> </a:t>
            </a:r>
            <a:r>
              <a:rPr lang="en-US" dirty="0" err="1"/>
              <a:t>chấp</a:t>
            </a:r>
            <a:r>
              <a:rPr lang="en-US" dirty="0"/>
              <a:t> </a:t>
            </a:r>
            <a:r>
              <a:rPr lang="en-US" dirty="0" err="1"/>
              <a:t>nhận</a:t>
            </a:r>
            <a:r>
              <a:rPr lang="en-US" dirty="0"/>
              <a:t> </a:t>
            </a:r>
            <a:r>
              <a:rPr lang="en-US" dirty="0" err="1"/>
              <a:t>sản</a:t>
            </a:r>
            <a:r>
              <a:rPr lang="en-US" dirty="0"/>
              <a:t> </a:t>
            </a:r>
            <a:r>
              <a:rPr lang="en-US" dirty="0" err="1"/>
              <a:t>phẩm</a:t>
            </a:r>
            <a:r>
              <a:rPr lang="en-US" dirty="0"/>
              <a:t> </a:t>
            </a:r>
            <a:r>
              <a:rPr lang="en-US" dirty="0" err="1"/>
              <a:t>dựa</a:t>
            </a:r>
            <a:r>
              <a:rPr lang="en-US" dirty="0"/>
              <a:t> </a:t>
            </a:r>
            <a:r>
              <a:rPr lang="en-US" dirty="0" err="1"/>
              <a:t>trên</a:t>
            </a:r>
            <a:r>
              <a:rPr lang="en-US" dirty="0"/>
              <a:t> </a:t>
            </a:r>
            <a:r>
              <a:rPr lang="en-US" dirty="0" err="1"/>
              <a:t>những</a:t>
            </a:r>
            <a:r>
              <a:rPr lang="en-US" dirty="0"/>
              <a:t> </a:t>
            </a:r>
            <a:r>
              <a:rPr lang="en-US" dirty="0" err="1"/>
              <a:t>tiêu</a:t>
            </a:r>
            <a:r>
              <a:rPr lang="en-US" dirty="0"/>
              <a:t> </a:t>
            </a:r>
            <a:r>
              <a:rPr lang="en-US" dirty="0" err="1"/>
              <a:t>chí</a:t>
            </a:r>
            <a:r>
              <a:rPr lang="en-US" dirty="0"/>
              <a:t> </a:t>
            </a:r>
            <a:r>
              <a:rPr lang="en-US" dirty="0" err="1"/>
              <a:t>chấp</a:t>
            </a:r>
            <a:r>
              <a:rPr lang="en-US" dirty="0"/>
              <a:t> </a:t>
            </a:r>
            <a:r>
              <a:rPr lang="en-US" dirty="0" err="1"/>
              <a:t>nhận</a:t>
            </a:r>
          </a:p>
          <a:p>
            <a:pPr marL="171450" indent="-171450">
              <a:buFontTx/>
              <a:buChar char="-"/>
            </a:pPr>
            <a:r>
              <a:rPr lang="en-US" dirty="0" err="1"/>
              <a:t>Đảm bảo các chức năng mà khách hàng cần có và các chức năng mong muốn có tồn tại trong sản phẩm phần mềm.</a:t>
            </a:r>
            <a:endParaRPr lang="en-US" dirty="0"/>
          </a:p>
        </p:txBody>
      </p:sp>
      <p:sp>
        <p:nvSpPr>
          <p:cNvPr id="4" name="Slide Number Placeholder 3"/>
          <p:cNvSpPr>
            <a:spLocks noGrp="1"/>
          </p:cNvSpPr>
          <p:nvPr>
            <p:ph type="sldNum" sz="quarter" idx="5"/>
          </p:nvPr>
        </p:nvSpPr>
        <p:spPr/>
        <p:txBody>
          <a:bodyPr/>
          <a:lstStyle/>
          <a:p>
            <a:fld id="{518BAF4A-11FF-4CF6-8E09-9A7B2A34DF82}" type="slidenum">
              <a:rPr lang="en-US" smtClean="0"/>
              <a:t>7</a:t>
            </a:fld>
            <a:endParaRPr lang="en-US"/>
          </a:p>
        </p:txBody>
      </p:sp>
    </p:spTree>
    <p:extLst>
      <p:ext uri="{BB962C8B-B14F-4D97-AF65-F5344CB8AC3E}">
        <p14:creationId xmlns:p14="http://schemas.microsoft.com/office/powerpoint/2010/main" val="13161911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Đ</a:t>
            </a:r>
            <a:r>
              <a:rPr lang="vi-VN" dirty="0"/>
              <a:t>ư</a:t>
            </a:r>
            <a:r>
              <a:rPr lang="en-US" dirty="0" err="1"/>
              <a:t>ợc</a:t>
            </a:r>
            <a:r>
              <a:rPr lang="en-US" dirty="0"/>
              <a:t> </a:t>
            </a:r>
            <a:r>
              <a:rPr lang="en-US" dirty="0" err="1"/>
              <a:t>thực</a:t>
            </a:r>
            <a:r>
              <a:rPr lang="en-US" dirty="0"/>
              <a:t> </a:t>
            </a:r>
            <a:r>
              <a:rPr lang="en-US" dirty="0" err="1"/>
              <a:t>hiện</a:t>
            </a:r>
            <a:r>
              <a:rPr lang="en-US" dirty="0"/>
              <a:t> </a:t>
            </a:r>
            <a:r>
              <a:rPr lang="en-US" dirty="0" err="1"/>
              <a:t>sau</a:t>
            </a:r>
            <a:r>
              <a:rPr lang="en-US" dirty="0"/>
              <a:t> </a:t>
            </a:r>
            <a:r>
              <a:rPr lang="en-US" dirty="0" err="1"/>
              <a:t>khi</a:t>
            </a:r>
            <a:r>
              <a:rPr lang="en-US" dirty="0"/>
              <a:t> </a:t>
            </a:r>
            <a:r>
              <a:rPr lang="en-US" dirty="0" err="1"/>
              <a:t>sản</a:t>
            </a:r>
            <a:r>
              <a:rPr lang="en-US" dirty="0"/>
              <a:t> </a:t>
            </a:r>
            <a:r>
              <a:rPr lang="en-US" dirty="0" err="1"/>
              <a:t>phẩm</a:t>
            </a:r>
            <a:r>
              <a:rPr lang="en-US" dirty="0"/>
              <a:t> </a:t>
            </a:r>
            <a:r>
              <a:rPr lang="en-US" dirty="0" err="1"/>
              <a:t>đã</a:t>
            </a:r>
            <a:r>
              <a:rPr lang="en-US" dirty="0"/>
              <a:t> đ</a:t>
            </a:r>
            <a:r>
              <a:rPr lang="vi-VN" dirty="0"/>
              <a:t>ư</a:t>
            </a:r>
            <a:r>
              <a:rPr lang="en-US" dirty="0" err="1"/>
              <a:t>ợc</a:t>
            </a:r>
            <a:r>
              <a:rPr lang="en-US" dirty="0"/>
              <a:t> </a:t>
            </a:r>
            <a:r>
              <a:rPr lang="en-US" dirty="0" err="1"/>
              <a:t>bàn</a:t>
            </a:r>
            <a:r>
              <a:rPr lang="en-US" dirty="0"/>
              <a:t> </a:t>
            </a:r>
            <a:r>
              <a:rPr lang="en-US" dirty="0" err="1"/>
              <a:t>giao</a:t>
            </a:r>
            <a:r>
              <a:rPr lang="en-US" dirty="0"/>
              <a:t> </a:t>
            </a:r>
            <a:r>
              <a:rPr lang="en-US" dirty="0" err="1"/>
              <a:t>cho</a:t>
            </a:r>
            <a:r>
              <a:rPr lang="en-US" dirty="0"/>
              <a:t> </a:t>
            </a:r>
            <a:r>
              <a:rPr lang="en-US" dirty="0" err="1"/>
              <a:t>khách</a:t>
            </a:r>
            <a:r>
              <a:rPr lang="en-US" dirty="0"/>
              <a:t> hàng </a:t>
            </a:r>
            <a:r>
              <a:rPr lang="en-US" dirty="0" err="1"/>
              <a:t>và</a:t>
            </a:r>
            <a:r>
              <a:rPr lang="en-US" dirty="0"/>
              <a:t> </a:t>
            </a:r>
            <a:r>
              <a:rPr lang="en-US" dirty="0" err="1"/>
              <a:t>đã</a:t>
            </a:r>
            <a:r>
              <a:rPr lang="en-US" dirty="0"/>
              <a:t> đ</a:t>
            </a:r>
            <a:r>
              <a:rPr lang="vi-VN" dirty="0"/>
              <a:t>ư</a:t>
            </a:r>
            <a:r>
              <a:rPr lang="en-US" dirty="0" err="1"/>
              <a:t>ợc</a:t>
            </a:r>
            <a:r>
              <a:rPr lang="en-US" dirty="0"/>
              <a:t> </a:t>
            </a:r>
            <a:r>
              <a:rPr lang="en-US" dirty="0" err="1"/>
              <a:t>đội</a:t>
            </a:r>
            <a:r>
              <a:rPr lang="en-US" dirty="0"/>
              <a:t> </a:t>
            </a:r>
            <a:r>
              <a:rPr lang="en-US" dirty="0" err="1"/>
              <a:t>ngũ</a:t>
            </a:r>
            <a:r>
              <a:rPr lang="en-US" dirty="0"/>
              <a:t> </a:t>
            </a:r>
            <a:r>
              <a:rPr lang="en-US" dirty="0" err="1"/>
              <a:t>phát</a:t>
            </a:r>
            <a:r>
              <a:rPr lang="en-US" dirty="0"/>
              <a:t> </a:t>
            </a:r>
            <a:r>
              <a:rPr lang="en-US" dirty="0" err="1"/>
              <a:t>triển</a:t>
            </a:r>
            <a:r>
              <a:rPr lang="en-US" dirty="0"/>
              <a:t> </a:t>
            </a:r>
            <a:r>
              <a:rPr lang="en-US" dirty="0" err="1"/>
              <a:t>thực</a:t>
            </a:r>
            <a:r>
              <a:rPr lang="en-US" dirty="0"/>
              <a:t> </a:t>
            </a:r>
            <a:r>
              <a:rPr lang="en-US" dirty="0" err="1"/>
              <a:t>hiện</a:t>
            </a:r>
            <a:r>
              <a:rPr lang="en-US" dirty="0"/>
              <a:t> </a:t>
            </a:r>
            <a:r>
              <a:rPr lang="en-US" dirty="0" err="1"/>
              <a:t>kiểm</a:t>
            </a:r>
            <a:r>
              <a:rPr lang="en-US" dirty="0"/>
              <a:t> </a:t>
            </a:r>
            <a:r>
              <a:rPr lang="en-US" dirty="0" err="1"/>
              <a:t>thử</a:t>
            </a:r>
            <a:r>
              <a:rPr lang="en-US" dirty="0"/>
              <a:t> </a:t>
            </a:r>
            <a:r>
              <a:rPr lang="en-US" dirty="0" err="1"/>
              <a:t>hệ</a:t>
            </a:r>
            <a:r>
              <a:rPr lang="en-US" dirty="0"/>
              <a:t> </a:t>
            </a:r>
            <a:r>
              <a:rPr lang="en-US" dirty="0" err="1"/>
              <a:t>thống</a:t>
            </a:r>
            <a:endParaRPr lang="en-US" dirty="0"/>
          </a:p>
          <a:p>
            <a:pPr marL="171450" indent="-171450">
              <a:buFontTx/>
              <a:buChar char="-"/>
            </a:pPr>
            <a:r>
              <a:rPr lang="en-US" dirty="0" err="1"/>
              <a:t>Kiểm</a:t>
            </a:r>
            <a:r>
              <a:rPr lang="en-US" dirty="0"/>
              <a:t> </a:t>
            </a:r>
            <a:r>
              <a:rPr lang="en-US" dirty="0" err="1"/>
              <a:t>thử</a:t>
            </a:r>
            <a:r>
              <a:rPr lang="en-US" dirty="0"/>
              <a:t> </a:t>
            </a:r>
            <a:r>
              <a:rPr lang="en-US" dirty="0" err="1"/>
              <a:t>chấp</a:t>
            </a:r>
            <a:r>
              <a:rPr lang="en-US" dirty="0"/>
              <a:t> </a:t>
            </a:r>
            <a:r>
              <a:rPr lang="en-US" dirty="0" err="1"/>
              <a:t>nhận</a:t>
            </a:r>
            <a:r>
              <a:rPr lang="en-US" dirty="0"/>
              <a:t> </a:t>
            </a:r>
            <a:r>
              <a:rPr lang="en-US" dirty="0" err="1"/>
              <a:t>khác</a:t>
            </a:r>
            <a:r>
              <a:rPr lang="en-US" dirty="0"/>
              <a:t> </a:t>
            </a:r>
            <a:r>
              <a:rPr lang="en-US" dirty="0" err="1"/>
              <a:t>với</a:t>
            </a:r>
            <a:r>
              <a:rPr lang="en-US" dirty="0"/>
              <a:t> </a:t>
            </a:r>
            <a:r>
              <a:rPr lang="en-US" dirty="0" err="1"/>
              <a:t>các</a:t>
            </a:r>
            <a:r>
              <a:rPr lang="en-US" dirty="0"/>
              <a:t> </a:t>
            </a:r>
            <a:r>
              <a:rPr lang="en-US" dirty="0" err="1"/>
              <a:t>loại</a:t>
            </a:r>
            <a:r>
              <a:rPr lang="en-US" dirty="0"/>
              <a:t> </a:t>
            </a:r>
            <a:r>
              <a:rPr lang="en-US" dirty="0" err="1"/>
              <a:t>kiểm</a:t>
            </a:r>
            <a:r>
              <a:rPr lang="en-US" dirty="0"/>
              <a:t> </a:t>
            </a:r>
            <a:r>
              <a:rPr lang="en-US" dirty="0" err="1"/>
              <a:t>thử</a:t>
            </a:r>
            <a:r>
              <a:rPr lang="en-US" dirty="0"/>
              <a:t> </a:t>
            </a:r>
            <a:r>
              <a:rPr lang="en-US" dirty="0" err="1"/>
              <a:t>khác</a:t>
            </a:r>
            <a:r>
              <a:rPr lang="en-US" dirty="0"/>
              <a:t>, </a:t>
            </a:r>
            <a:r>
              <a:rPr lang="en-US" dirty="0" err="1"/>
              <a:t>là</a:t>
            </a:r>
            <a:r>
              <a:rPr lang="en-US" dirty="0"/>
              <a:t> </a:t>
            </a:r>
            <a:r>
              <a:rPr lang="en-US" dirty="0" err="1"/>
              <a:t>nó</a:t>
            </a:r>
            <a:r>
              <a:rPr lang="en-US" dirty="0"/>
              <a:t> đ</a:t>
            </a:r>
            <a:r>
              <a:rPr lang="vi-VN" dirty="0"/>
              <a:t>ư</a:t>
            </a:r>
            <a:r>
              <a:rPr lang="en-US" dirty="0" err="1"/>
              <a:t>ợc</a:t>
            </a:r>
            <a:r>
              <a:rPr lang="en-US" dirty="0"/>
              <a:t> </a:t>
            </a:r>
            <a:r>
              <a:rPr lang="en-US" dirty="0" err="1"/>
              <a:t>thực</a:t>
            </a:r>
            <a:r>
              <a:rPr lang="en-US" dirty="0"/>
              <a:t> </a:t>
            </a:r>
            <a:r>
              <a:rPr lang="en-US" dirty="0" err="1"/>
              <a:t>hiện</a:t>
            </a:r>
            <a:r>
              <a:rPr lang="en-US" dirty="0"/>
              <a:t> </a:t>
            </a:r>
            <a:r>
              <a:rPr lang="en-US" dirty="0" err="1"/>
              <a:t>bởi</a:t>
            </a:r>
            <a:r>
              <a:rPr lang="en-US" dirty="0"/>
              <a:t> </a:t>
            </a:r>
            <a:r>
              <a:rPr lang="en-US" dirty="0" err="1"/>
              <a:t>khách</a:t>
            </a:r>
            <a:r>
              <a:rPr lang="en-US" dirty="0"/>
              <a:t> hàng hay ng</a:t>
            </a:r>
            <a:r>
              <a:rPr lang="vi-VN" dirty="0"/>
              <a:t>ư</a:t>
            </a:r>
            <a:r>
              <a:rPr lang="en-US" dirty="0" err="1"/>
              <a:t>ời</a:t>
            </a:r>
            <a:r>
              <a:rPr lang="en-US" dirty="0"/>
              <a:t> </a:t>
            </a:r>
            <a:r>
              <a:rPr lang="en-US" dirty="0" err="1"/>
              <a:t>sử</a:t>
            </a:r>
            <a:r>
              <a:rPr lang="en-US" dirty="0"/>
              <a:t> </a:t>
            </a:r>
            <a:r>
              <a:rPr lang="en-US" dirty="0" err="1"/>
              <a:t>dụng</a:t>
            </a:r>
            <a:r>
              <a:rPr lang="en-US" dirty="0"/>
              <a:t> </a:t>
            </a:r>
            <a:r>
              <a:rPr lang="en-US" dirty="0" err="1"/>
              <a:t>sản</a:t>
            </a:r>
            <a:r>
              <a:rPr lang="en-US" dirty="0"/>
              <a:t> </a:t>
            </a:r>
            <a:r>
              <a:rPr lang="en-US" dirty="0" err="1"/>
              <a:t>phẩm</a:t>
            </a:r>
            <a:r>
              <a:rPr lang="en-US" dirty="0"/>
              <a:t> </a:t>
            </a:r>
            <a:r>
              <a:rPr lang="en-US" dirty="0" err="1"/>
              <a:t>đó</a:t>
            </a:r>
            <a:r>
              <a:rPr lang="en-US" dirty="0"/>
              <a:t> </a:t>
            </a:r>
            <a:r>
              <a:rPr lang="en-US" dirty="0" err="1"/>
              <a:t>trong</a:t>
            </a:r>
            <a:r>
              <a:rPr lang="en-US" dirty="0"/>
              <a:t> </a:t>
            </a:r>
            <a:r>
              <a:rPr lang="en-US" dirty="0" err="1"/>
              <a:t>thực</a:t>
            </a:r>
            <a:r>
              <a:rPr lang="en-US" dirty="0"/>
              <a:t> </a:t>
            </a:r>
            <a:r>
              <a:rPr lang="en-US" dirty="0" err="1"/>
              <a:t>tế</a:t>
            </a:r>
            <a:endParaRPr lang="en-US" dirty="0"/>
          </a:p>
        </p:txBody>
      </p:sp>
      <p:sp>
        <p:nvSpPr>
          <p:cNvPr id="4" name="Slide Number Placeholder 3"/>
          <p:cNvSpPr>
            <a:spLocks noGrp="1"/>
          </p:cNvSpPr>
          <p:nvPr>
            <p:ph type="sldNum" sz="quarter" idx="5"/>
          </p:nvPr>
        </p:nvSpPr>
        <p:spPr/>
        <p:txBody>
          <a:bodyPr/>
          <a:lstStyle/>
          <a:p>
            <a:fld id="{518BAF4A-11FF-4CF6-8E09-9A7B2A34DF82}" type="slidenum">
              <a:rPr lang="en-US" smtClean="0"/>
              <a:t>8</a:t>
            </a:fld>
            <a:endParaRPr lang="en-US"/>
          </a:p>
        </p:txBody>
      </p:sp>
    </p:spTree>
    <p:extLst>
      <p:ext uri="{BB962C8B-B14F-4D97-AF65-F5344CB8AC3E}">
        <p14:creationId xmlns:p14="http://schemas.microsoft.com/office/powerpoint/2010/main" val="28531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 </a:t>
            </a:r>
            <a:r>
              <a:rPr lang="en-US" dirty="0" err="1"/>
              <a:t>đó</a:t>
            </a:r>
            <a:r>
              <a:rPr lang="en-US" dirty="0"/>
              <a:t> </a:t>
            </a:r>
            <a:r>
              <a:rPr lang="en-US" b="1" dirty="0" err="1"/>
              <a:t>kiểm</a:t>
            </a:r>
            <a:r>
              <a:rPr lang="en-US" b="1" dirty="0"/>
              <a:t> </a:t>
            </a:r>
            <a:r>
              <a:rPr lang="en-US" b="1" dirty="0" err="1"/>
              <a:t>thử</a:t>
            </a:r>
            <a:r>
              <a:rPr lang="en-US" b="1" dirty="0"/>
              <a:t> </a:t>
            </a:r>
            <a:r>
              <a:rPr lang="en-US" b="1" dirty="0" err="1"/>
              <a:t>chấp</a:t>
            </a:r>
            <a:r>
              <a:rPr lang="en-US" b="1" dirty="0"/>
              <a:t> </a:t>
            </a:r>
            <a:r>
              <a:rPr lang="en-US" b="1" dirty="0" err="1"/>
              <a:t>nhận</a:t>
            </a:r>
            <a:r>
              <a:rPr lang="en-US" dirty="0"/>
              <a:t> đ</a:t>
            </a:r>
            <a:r>
              <a:rPr lang="vi-VN" dirty="0"/>
              <a:t>ư</a:t>
            </a:r>
            <a:r>
              <a:rPr lang="en-US" dirty="0" err="1"/>
              <a:t>ợc</a:t>
            </a:r>
            <a:r>
              <a:rPr lang="en-US" dirty="0"/>
              <a:t> </a:t>
            </a:r>
            <a:r>
              <a:rPr lang="en-US" dirty="0" err="1"/>
              <a:t>thực</a:t>
            </a:r>
            <a:r>
              <a:rPr lang="en-US" dirty="0"/>
              <a:t> </a:t>
            </a:r>
            <a:r>
              <a:rPr lang="en-US" dirty="0" err="1"/>
              <a:t>hiện</a:t>
            </a:r>
            <a:r>
              <a:rPr lang="en-US" dirty="0"/>
              <a:t> </a:t>
            </a:r>
            <a:r>
              <a:rPr lang="en-US" dirty="0" err="1"/>
              <a:t>khi</a:t>
            </a:r>
            <a:r>
              <a:rPr lang="en-US" dirty="0"/>
              <a:t> </a:t>
            </a:r>
            <a:r>
              <a:rPr lang="en-US" dirty="0" err="1"/>
              <a:t>nào</a:t>
            </a:r>
            <a:r>
              <a:rPr lang="en-US" dirty="0"/>
              <a:t> </a:t>
            </a:r>
            <a:r>
              <a:rPr lang="en-US" dirty="0" err="1"/>
              <a:t>sẽ</a:t>
            </a:r>
            <a:r>
              <a:rPr lang="en-US" dirty="0"/>
              <a:t> </a:t>
            </a:r>
            <a:r>
              <a:rPr lang="en-US" b="1" dirty="0" err="1"/>
              <a:t>tùy</a:t>
            </a:r>
            <a:r>
              <a:rPr lang="en-US" b="1" dirty="0"/>
              <a:t> </a:t>
            </a:r>
            <a:r>
              <a:rPr lang="en-US" b="1" dirty="0" err="1"/>
              <a:t>thuộc</a:t>
            </a:r>
            <a:r>
              <a:rPr lang="en-US" b="1" dirty="0"/>
              <a:t> </a:t>
            </a:r>
            <a:r>
              <a:rPr lang="en-US" b="1" dirty="0" err="1"/>
              <a:t>vào</a:t>
            </a:r>
            <a:r>
              <a:rPr lang="en-US" b="1" dirty="0"/>
              <a:t> </a:t>
            </a:r>
            <a:r>
              <a:rPr lang="en-US" b="1" dirty="0" err="1"/>
              <a:t>yêu</a:t>
            </a:r>
            <a:r>
              <a:rPr lang="en-US" b="1" dirty="0"/>
              <a:t> </a:t>
            </a:r>
            <a:r>
              <a:rPr lang="en-US" b="1" dirty="0" err="1"/>
              <a:t>cầu</a:t>
            </a:r>
            <a:r>
              <a:rPr lang="en-US" b="1" dirty="0"/>
              <a:t> </a:t>
            </a:r>
            <a:r>
              <a:rPr lang="en-US" b="1" dirty="0" err="1"/>
              <a:t>và</a:t>
            </a:r>
            <a:r>
              <a:rPr lang="en-US" b="1" dirty="0"/>
              <a:t> </a:t>
            </a:r>
            <a:r>
              <a:rPr lang="en-US" b="1" dirty="0" err="1"/>
              <a:t>kế</a:t>
            </a:r>
            <a:r>
              <a:rPr lang="en-US" b="1" dirty="0"/>
              <a:t> </a:t>
            </a:r>
            <a:r>
              <a:rPr lang="en-US" b="1" dirty="0" err="1"/>
              <a:t>hoạch</a:t>
            </a:r>
            <a:r>
              <a:rPr lang="en-US" b="1" dirty="0"/>
              <a:t> </a:t>
            </a:r>
            <a:r>
              <a:rPr lang="en-US" dirty="0" err="1"/>
              <a:t>của</a:t>
            </a:r>
            <a:r>
              <a:rPr lang="en-US" dirty="0"/>
              <a:t> ng</a:t>
            </a:r>
            <a:r>
              <a:rPr lang="vi-VN" dirty="0"/>
              <a:t>ư</a:t>
            </a:r>
            <a:r>
              <a:rPr lang="en-US" dirty="0" err="1"/>
              <a:t>ời</a:t>
            </a:r>
            <a:r>
              <a:rPr lang="en-US" dirty="0"/>
              <a:t> </a:t>
            </a:r>
            <a:r>
              <a:rPr lang="en-US" dirty="0" err="1"/>
              <a:t>thực</a:t>
            </a:r>
            <a:r>
              <a:rPr lang="en-US" dirty="0"/>
              <a:t> </a:t>
            </a:r>
            <a:r>
              <a:rPr lang="en-US" dirty="0" err="1"/>
              <a:t>hiện</a:t>
            </a:r>
            <a:r>
              <a:rPr lang="en-US" dirty="0"/>
              <a:t> </a:t>
            </a:r>
            <a:r>
              <a:rPr lang="en-US" dirty="0" err="1"/>
              <a:t>chính</a:t>
            </a:r>
            <a:r>
              <a:rPr lang="en-US" dirty="0"/>
              <a:t> </a:t>
            </a:r>
            <a:r>
              <a:rPr lang="en-US" dirty="0" err="1"/>
              <a:t>là</a:t>
            </a:r>
            <a:r>
              <a:rPr lang="en-US" dirty="0"/>
              <a:t> </a:t>
            </a:r>
            <a:r>
              <a:rPr lang="en-US" dirty="0" err="1"/>
              <a:t>khách</a:t>
            </a:r>
            <a:r>
              <a:rPr lang="en-US" dirty="0"/>
              <a:t> hàng</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err="1"/>
              <a:t>Nên</a:t>
            </a:r>
            <a:r>
              <a:rPr lang="en-US" dirty="0"/>
              <a:t> </a:t>
            </a:r>
            <a:r>
              <a:rPr lang="en-US" dirty="0" err="1"/>
              <a:t>đôi</a:t>
            </a:r>
            <a:r>
              <a:rPr lang="en-US" dirty="0"/>
              <a:t> </a:t>
            </a:r>
            <a:r>
              <a:rPr lang="en-US" dirty="0" err="1"/>
              <a:t>khi</a:t>
            </a:r>
            <a:r>
              <a:rPr lang="en-US" dirty="0"/>
              <a:t> </a:t>
            </a:r>
            <a:r>
              <a:rPr lang="en-US" dirty="0" err="1"/>
              <a:t>kiểm</a:t>
            </a:r>
            <a:r>
              <a:rPr lang="en-US" dirty="0"/>
              <a:t> </a:t>
            </a:r>
            <a:r>
              <a:rPr lang="en-US" dirty="0" err="1"/>
              <a:t>thử</a:t>
            </a:r>
            <a:r>
              <a:rPr lang="en-US" dirty="0"/>
              <a:t> </a:t>
            </a:r>
            <a:r>
              <a:rPr lang="en-US" dirty="0" err="1"/>
              <a:t>chấp</a:t>
            </a:r>
            <a:r>
              <a:rPr lang="en-US" dirty="0"/>
              <a:t> </a:t>
            </a:r>
            <a:r>
              <a:rPr lang="en-US" dirty="0" err="1"/>
              <a:t>nhận</a:t>
            </a:r>
            <a:r>
              <a:rPr lang="en-US" dirty="0"/>
              <a:t> </a:t>
            </a:r>
            <a:r>
              <a:rPr lang="en-US" dirty="0" err="1"/>
              <a:t>gối</a:t>
            </a:r>
            <a:r>
              <a:rPr lang="en-US" dirty="0"/>
              <a:t> </a:t>
            </a:r>
            <a:r>
              <a:rPr lang="en-US" dirty="0" err="1"/>
              <a:t>lên</a:t>
            </a:r>
            <a:r>
              <a:rPr lang="en-US" dirty="0"/>
              <a:t> </a:t>
            </a:r>
            <a:r>
              <a:rPr lang="en-US" dirty="0" err="1"/>
              <a:t>kiểm</a:t>
            </a:r>
            <a:r>
              <a:rPr lang="en-US" dirty="0"/>
              <a:t> </a:t>
            </a:r>
            <a:r>
              <a:rPr lang="en-US" dirty="0" err="1"/>
              <a:t>thử</a:t>
            </a:r>
            <a:r>
              <a:rPr lang="en-US" dirty="0"/>
              <a:t> </a:t>
            </a:r>
            <a:r>
              <a:rPr lang="en-US" dirty="0" err="1"/>
              <a:t>hệ</a:t>
            </a:r>
            <a:r>
              <a:rPr lang="en-US" dirty="0"/>
              <a:t> </a:t>
            </a:r>
            <a:r>
              <a:rPr lang="en-US" dirty="0" err="1"/>
              <a:t>thống</a:t>
            </a:r>
            <a:r>
              <a:rPr lang="en-US" dirty="0"/>
              <a:t>, </a:t>
            </a:r>
            <a:r>
              <a:rPr lang="en-US" dirty="0" err="1"/>
              <a:t>nghĩa</a:t>
            </a:r>
            <a:r>
              <a:rPr lang="en-US" dirty="0"/>
              <a:t> </a:t>
            </a:r>
            <a:r>
              <a:rPr lang="en-US" dirty="0" err="1"/>
              <a:t>là</a:t>
            </a:r>
            <a:r>
              <a:rPr lang="en-US" dirty="0"/>
              <a:t> </a:t>
            </a:r>
            <a:r>
              <a:rPr lang="en-US" dirty="0" err="1"/>
              <a:t>khi</a:t>
            </a:r>
            <a:r>
              <a:rPr lang="en-US" dirty="0"/>
              <a:t> </a:t>
            </a:r>
            <a:r>
              <a:rPr lang="en-US" dirty="0" err="1"/>
              <a:t>đội</a:t>
            </a:r>
            <a:r>
              <a:rPr lang="en-US" dirty="0"/>
              <a:t> </a:t>
            </a:r>
            <a:r>
              <a:rPr lang="en-US" dirty="0" err="1"/>
              <a:t>phát</a:t>
            </a:r>
            <a:r>
              <a:rPr lang="en-US" dirty="0"/>
              <a:t> </a:t>
            </a:r>
            <a:r>
              <a:rPr lang="en-US" dirty="0" err="1"/>
              <a:t>triển</a:t>
            </a:r>
            <a:r>
              <a:rPr lang="en-US" dirty="0"/>
              <a:t> </a:t>
            </a:r>
            <a:r>
              <a:rPr lang="en-US" dirty="0" err="1"/>
              <a:t>hệ</a:t>
            </a:r>
            <a:r>
              <a:rPr lang="en-US" dirty="0"/>
              <a:t> </a:t>
            </a:r>
            <a:r>
              <a:rPr lang="en-US" dirty="0" err="1"/>
              <a:t>thống</a:t>
            </a:r>
            <a:r>
              <a:rPr lang="en-US" dirty="0"/>
              <a:t> </a:t>
            </a:r>
            <a:r>
              <a:rPr lang="en-US" dirty="0" err="1"/>
              <a:t>đang</a:t>
            </a:r>
            <a:r>
              <a:rPr lang="en-US" dirty="0"/>
              <a:t> </a:t>
            </a:r>
            <a:r>
              <a:rPr lang="en-US" dirty="0" err="1"/>
              <a:t>thực</a:t>
            </a:r>
            <a:r>
              <a:rPr lang="en-US" dirty="0"/>
              <a:t> </a:t>
            </a:r>
            <a:r>
              <a:rPr lang="en-US" dirty="0" err="1"/>
              <a:t>hiện</a:t>
            </a:r>
            <a:r>
              <a:rPr lang="en-US" dirty="0"/>
              <a:t> </a:t>
            </a:r>
            <a:r>
              <a:rPr lang="en-US" dirty="0" err="1"/>
              <a:t>kiểm</a:t>
            </a:r>
            <a:r>
              <a:rPr lang="en-US" dirty="0"/>
              <a:t> </a:t>
            </a:r>
            <a:r>
              <a:rPr lang="en-US" dirty="0" err="1"/>
              <a:t>thử</a:t>
            </a:r>
            <a:r>
              <a:rPr lang="en-US" dirty="0"/>
              <a:t> </a:t>
            </a:r>
            <a:r>
              <a:rPr lang="en-US" dirty="0" err="1"/>
              <a:t>hệ</a:t>
            </a:r>
            <a:r>
              <a:rPr lang="en-US" dirty="0"/>
              <a:t> </a:t>
            </a:r>
            <a:r>
              <a:rPr lang="en-US" dirty="0" err="1"/>
              <a:t>thống</a:t>
            </a:r>
            <a:r>
              <a:rPr lang="en-US" dirty="0"/>
              <a:t> </a:t>
            </a:r>
            <a:r>
              <a:rPr lang="en-US" dirty="0" err="1"/>
              <a:t>thì</a:t>
            </a:r>
            <a:r>
              <a:rPr lang="en-US" dirty="0"/>
              <a:t> </a:t>
            </a:r>
            <a:r>
              <a:rPr lang="en-US" b="1" dirty="0" err="1"/>
              <a:t>khách</a:t>
            </a:r>
            <a:r>
              <a:rPr lang="en-US" b="1" dirty="0"/>
              <a:t> hàng </a:t>
            </a:r>
            <a:r>
              <a:rPr lang="en-US" b="1" dirty="0" err="1"/>
              <a:t>muốn</a:t>
            </a:r>
            <a:r>
              <a:rPr lang="en-US" b="1" dirty="0"/>
              <a:t> </a:t>
            </a:r>
            <a:r>
              <a:rPr lang="en-US" b="1" dirty="0" err="1"/>
              <a:t>tham</a:t>
            </a:r>
            <a:r>
              <a:rPr lang="en-US" b="1" dirty="0"/>
              <a:t> </a:t>
            </a:r>
            <a:r>
              <a:rPr lang="en-US" b="1" dirty="0" err="1"/>
              <a:t>gia</a:t>
            </a:r>
            <a:r>
              <a:rPr lang="en-US" b="1" dirty="0"/>
              <a:t> </a:t>
            </a:r>
            <a:r>
              <a:rPr lang="en-US" b="1" dirty="0" err="1"/>
              <a:t>vào</a:t>
            </a:r>
            <a:r>
              <a:rPr lang="en-US" b="1" dirty="0"/>
              <a:t> </a:t>
            </a:r>
            <a:r>
              <a:rPr lang="en-US" b="1" dirty="0" err="1"/>
              <a:t>việc</a:t>
            </a:r>
            <a:r>
              <a:rPr lang="en-US" b="1" dirty="0"/>
              <a:t> </a:t>
            </a:r>
            <a:r>
              <a:rPr lang="en-US" b="1" dirty="0" err="1"/>
              <a:t>kiểm</a:t>
            </a:r>
            <a:r>
              <a:rPr lang="en-US" b="1" dirty="0"/>
              <a:t> </a:t>
            </a:r>
            <a:r>
              <a:rPr lang="en-US" b="1" dirty="0" err="1"/>
              <a:t>thử</a:t>
            </a:r>
            <a:r>
              <a:rPr lang="en-US" b="1" dirty="0"/>
              <a:t> </a:t>
            </a:r>
            <a:r>
              <a:rPr lang="en-US" dirty="0" err="1"/>
              <a:t>gọi</a:t>
            </a:r>
            <a:r>
              <a:rPr lang="en-US" dirty="0"/>
              <a:t> </a:t>
            </a:r>
            <a:r>
              <a:rPr lang="en-US" dirty="0" err="1"/>
              <a:t>là</a:t>
            </a:r>
            <a:r>
              <a:rPr lang="en-US" dirty="0"/>
              <a:t> </a:t>
            </a:r>
            <a:r>
              <a:rPr lang="en-US" b="1" dirty="0" err="1"/>
              <a:t>Alpha</a:t>
            </a:r>
            <a:r>
              <a:rPr lang="en-US" b="1" dirty="0"/>
              <a:t> Testing</a:t>
            </a:r>
            <a:r>
              <a:rPr lang="en-US" dirty="0"/>
              <a:t> </a:t>
            </a:r>
            <a:r>
              <a:rPr lang="en-US" dirty="0" err="1"/>
              <a:t>tức</a:t>
            </a:r>
            <a:r>
              <a:rPr lang="en-US" dirty="0"/>
              <a:t> </a:t>
            </a:r>
            <a:r>
              <a:rPr lang="en-US" dirty="0" err="1"/>
              <a:t>là</a:t>
            </a:r>
            <a:r>
              <a:rPr lang="en-US" dirty="0"/>
              <a:t> </a:t>
            </a:r>
            <a:r>
              <a:rPr lang="en-US" dirty="0" err="1"/>
              <a:t>khách</a:t>
            </a:r>
            <a:r>
              <a:rPr lang="en-US" dirty="0"/>
              <a:t> hàng </a:t>
            </a:r>
            <a:r>
              <a:rPr lang="en-US" dirty="0" err="1"/>
              <a:t>thực</a:t>
            </a:r>
            <a:r>
              <a:rPr lang="en-US" dirty="0"/>
              <a:t> </a:t>
            </a:r>
            <a:r>
              <a:rPr lang="en-US" dirty="0" err="1"/>
              <a:t>hiện</a:t>
            </a:r>
            <a:r>
              <a:rPr lang="en-US" dirty="0"/>
              <a:t> </a:t>
            </a:r>
            <a:r>
              <a:rPr lang="en-US" dirty="0" err="1"/>
              <a:t>kiểm</a:t>
            </a:r>
            <a:r>
              <a:rPr lang="en-US" dirty="0"/>
              <a:t> </a:t>
            </a:r>
            <a:r>
              <a:rPr lang="en-US" dirty="0" err="1"/>
              <a:t>thử</a:t>
            </a:r>
            <a:r>
              <a:rPr lang="en-US" dirty="0"/>
              <a:t> </a:t>
            </a:r>
            <a:r>
              <a:rPr lang="en-US" dirty="0" err="1"/>
              <a:t>sản</a:t>
            </a:r>
            <a:r>
              <a:rPr lang="en-US" dirty="0"/>
              <a:t> </a:t>
            </a:r>
            <a:r>
              <a:rPr lang="en-US" dirty="0" err="1"/>
              <a:t>phẩm</a:t>
            </a:r>
            <a:r>
              <a:rPr lang="en-US" dirty="0"/>
              <a:t> </a:t>
            </a:r>
            <a:r>
              <a:rPr lang="en-US" dirty="0" err="1"/>
              <a:t>trên</a:t>
            </a:r>
            <a:r>
              <a:rPr lang="en-US" dirty="0"/>
              <a:t> </a:t>
            </a:r>
            <a:r>
              <a:rPr lang="en-US" dirty="0" err="1"/>
              <a:t>môi</a:t>
            </a:r>
            <a:r>
              <a:rPr lang="en-US" dirty="0"/>
              <a:t> tr</a:t>
            </a:r>
            <a:r>
              <a:rPr lang="vi-VN" dirty="0"/>
              <a:t>ư</a:t>
            </a:r>
            <a:r>
              <a:rPr lang="en-US" dirty="0" err="1"/>
              <a:t>ờng</a:t>
            </a:r>
            <a:r>
              <a:rPr lang="en-US" dirty="0"/>
              <a:t> </a:t>
            </a:r>
            <a:r>
              <a:rPr lang="en-US" dirty="0" err="1"/>
              <a:t>phát</a:t>
            </a:r>
            <a:r>
              <a:rPr lang="en-US" dirty="0"/>
              <a:t> </a:t>
            </a:r>
            <a:r>
              <a:rPr lang="en-US" dirty="0" err="1"/>
              <a:t>triển</a:t>
            </a:r>
            <a:r>
              <a:rPr lang="en-US" dirty="0"/>
              <a:t> </a:t>
            </a:r>
            <a:r>
              <a:rPr lang="en-US" dirty="0" err="1"/>
              <a:t>đó</a:t>
            </a:r>
            <a:r>
              <a:rPr lang="en-US" dirty="0"/>
              <a:t> </a:t>
            </a:r>
            <a:r>
              <a:rPr lang="en-US" dirty="0" err="1"/>
              <a:t>để</a:t>
            </a:r>
            <a:r>
              <a:rPr lang="en-US" dirty="0"/>
              <a:t> </a:t>
            </a:r>
            <a:r>
              <a:rPr lang="en-US" dirty="0" err="1"/>
              <a:t>kiểm</a:t>
            </a:r>
            <a:r>
              <a:rPr lang="en-US" dirty="0"/>
              <a:t> </a:t>
            </a:r>
            <a:r>
              <a:rPr lang="en-US" dirty="0" err="1"/>
              <a:t>tra</a:t>
            </a:r>
            <a:r>
              <a:rPr lang="en-US" dirty="0"/>
              <a:t> 1 </a:t>
            </a:r>
            <a:r>
              <a:rPr lang="en-US" dirty="0" err="1"/>
              <a:t>hoặc</a:t>
            </a:r>
            <a:r>
              <a:rPr lang="en-US" dirty="0"/>
              <a:t> </a:t>
            </a:r>
            <a:r>
              <a:rPr lang="en-US" dirty="0" err="1"/>
              <a:t>nhiều tiêu</a:t>
            </a:r>
            <a:r>
              <a:rPr lang="en-US" dirty="0"/>
              <a:t> </a:t>
            </a:r>
            <a:r>
              <a:rPr lang="en-US" dirty="0" err="1"/>
              <a:t>chí</a:t>
            </a:r>
            <a:r>
              <a:rPr lang="en-US" dirty="0"/>
              <a:t> </a:t>
            </a:r>
            <a:r>
              <a:rPr lang="en-US" dirty="0" err="1"/>
              <a:t>chấp</a:t>
            </a:r>
            <a:r>
              <a:rPr lang="en-US" dirty="0"/>
              <a:t> </a:t>
            </a:r>
            <a:r>
              <a:rPr lang="en-US" dirty="0" err="1"/>
              <a:t>nhận</a:t>
            </a:r>
            <a:r>
              <a:rPr lang="en-US" dirty="0"/>
              <a:t> </a:t>
            </a:r>
            <a:r>
              <a:rPr lang="en-US" dirty="0" err="1"/>
              <a:t>sản</a:t>
            </a:r>
            <a:r>
              <a:rPr lang="en-US" dirty="0"/>
              <a:t> </a:t>
            </a:r>
            <a:r>
              <a:rPr lang="en-US" dirty="0" err="1"/>
              <a:t>phẩm</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a:t>
            </a:r>
            <a:r>
              <a:rPr lang="vi-VN" dirty="0"/>
              <a:t>ư</a:t>
            </a:r>
            <a:r>
              <a:rPr lang="en-US" dirty="0" err="1"/>
              <a:t>ờng</a:t>
            </a:r>
            <a:r>
              <a:rPr lang="en-US" dirty="0"/>
              <a:t> </a:t>
            </a:r>
            <a:r>
              <a:rPr lang="en-US" dirty="0" err="1"/>
              <a:t>việc</a:t>
            </a:r>
            <a:r>
              <a:rPr lang="en-US" dirty="0"/>
              <a:t> </a:t>
            </a:r>
            <a:r>
              <a:rPr lang="en-US" dirty="0" err="1"/>
              <a:t>kiểm</a:t>
            </a:r>
            <a:r>
              <a:rPr lang="en-US" dirty="0"/>
              <a:t> </a:t>
            </a:r>
            <a:r>
              <a:rPr lang="en-US" dirty="0" err="1"/>
              <a:t>thử</a:t>
            </a:r>
            <a:r>
              <a:rPr lang="en-US" dirty="0"/>
              <a:t> </a:t>
            </a:r>
            <a:r>
              <a:rPr lang="en-US" dirty="0" err="1"/>
              <a:t>này</a:t>
            </a:r>
            <a:r>
              <a:rPr lang="en-US" dirty="0"/>
              <a:t> </a:t>
            </a:r>
            <a:r>
              <a:rPr lang="en-US" dirty="0" err="1"/>
              <a:t>chỉ</a:t>
            </a:r>
            <a:r>
              <a:rPr lang="en-US" dirty="0"/>
              <a:t> </a:t>
            </a:r>
            <a:r>
              <a:rPr lang="en-US" dirty="0" err="1"/>
              <a:t>tập</a:t>
            </a:r>
            <a:r>
              <a:rPr lang="en-US" dirty="0"/>
              <a:t> </a:t>
            </a:r>
            <a:r>
              <a:rPr lang="en-US" dirty="0" err="1"/>
              <a:t>trung</a:t>
            </a:r>
            <a:r>
              <a:rPr lang="en-US" dirty="0"/>
              <a:t> </a:t>
            </a:r>
            <a:r>
              <a:rPr lang="en-US" dirty="0" err="1"/>
              <a:t>vào</a:t>
            </a:r>
            <a:r>
              <a:rPr lang="en-US" dirty="0"/>
              <a:t> </a:t>
            </a:r>
            <a:r>
              <a:rPr lang="en-US" dirty="0" err="1"/>
              <a:t>kiểm</a:t>
            </a:r>
            <a:r>
              <a:rPr lang="en-US" dirty="0"/>
              <a:t> </a:t>
            </a:r>
            <a:r>
              <a:rPr lang="en-US" dirty="0" err="1"/>
              <a:t>tra</a:t>
            </a:r>
            <a:r>
              <a:rPr lang="en-US" dirty="0"/>
              <a:t> </a:t>
            </a:r>
            <a:r>
              <a:rPr lang="en-US" dirty="0" err="1"/>
              <a:t>xem</a:t>
            </a:r>
            <a:r>
              <a:rPr lang="en-US" dirty="0"/>
              <a:t> </a:t>
            </a:r>
            <a:r>
              <a:rPr lang="en-US" dirty="0" err="1"/>
              <a:t>các</a:t>
            </a:r>
            <a:r>
              <a:rPr lang="en-US" dirty="0"/>
              <a:t> </a:t>
            </a:r>
            <a:r>
              <a:rPr lang="en-US" dirty="0" err="1"/>
              <a:t>yêu cầu</a:t>
            </a:r>
            <a:r>
              <a:rPr lang="en-US" dirty="0"/>
              <a:t> </a:t>
            </a:r>
            <a:r>
              <a:rPr lang="en-US" dirty="0" err="1"/>
              <a:t>về</a:t>
            </a:r>
            <a:r>
              <a:rPr lang="en-US" dirty="0"/>
              <a:t> </a:t>
            </a:r>
            <a:r>
              <a:rPr lang="en-US" dirty="0" err="1"/>
              <a:t>mặt</a:t>
            </a:r>
            <a:r>
              <a:rPr lang="en-US" dirty="0"/>
              <a:t> </a:t>
            </a:r>
            <a:r>
              <a:rPr lang="en-US" dirty="0" err="1"/>
              <a:t>chức</a:t>
            </a:r>
            <a:r>
              <a:rPr lang="en-US" dirty="0"/>
              <a:t> </a:t>
            </a:r>
            <a:r>
              <a:rPr lang="en-US" dirty="0" err="1"/>
              <a:t>năng</a:t>
            </a:r>
            <a:r>
              <a:rPr lang="en-US" dirty="0"/>
              <a:t> </a:t>
            </a:r>
            <a:r>
              <a:rPr lang="en-US" dirty="0" err="1"/>
              <a:t>của sản</a:t>
            </a:r>
            <a:r>
              <a:rPr lang="en-US" dirty="0"/>
              <a:t> </a:t>
            </a:r>
            <a:r>
              <a:rPr lang="en-US" dirty="0" err="1"/>
              <a:t>phẩm</a:t>
            </a:r>
            <a:r>
              <a:rPr lang="en-US" dirty="0"/>
              <a:t> </a:t>
            </a:r>
            <a:r>
              <a:rPr lang="en-US" dirty="0" err="1"/>
              <a:t>có</a:t>
            </a:r>
            <a:r>
              <a:rPr lang="en-US" dirty="0"/>
              <a:t> đ</a:t>
            </a:r>
            <a:r>
              <a:rPr lang="vi-VN" dirty="0"/>
              <a:t>ư</a:t>
            </a:r>
            <a:r>
              <a:rPr lang="en-US" dirty="0" err="1"/>
              <a:t>ợc</a:t>
            </a:r>
            <a:r>
              <a:rPr lang="en-US" dirty="0"/>
              <a:t> </a:t>
            </a:r>
            <a:r>
              <a:rPr lang="en-US" dirty="0" err="1"/>
              <a:t>đáp</a:t>
            </a:r>
            <a:r>
              <a:rPr lang="en-US" dirty="0"/>
              <a:t> </a:t>
            </a:r>
            <a:r>
              <a:rPr lang="en-US" dirty="0" err="1"/>
              <a:t>ứng</a:t>
            </a:r>
            <a:r>
              <a:rPr lang="en-US" dirty="0"/>
              <a:t> </a:t>
            </a:r>
            <a:r>
              <a:rPr lang="en-US" dirty="0" err="1"/>
              <a:t>đúng</a:t>
            </a:r>
            <a:r>
              <a:rPr lang="en-US" dirty="0"/>
              <a:t> </a:t>
            </a:r>
            <a:r>
              <a:rPr lang="en-US" dirty="0" err="1"/>
              <a:t>nh</a:t>
            </a:r>
            <a:r>
              <a:rPr lang="vi-VN" dirty="0"/>
              <a:t>ư</a:t>
            </a:r>
            <a:r>
              <a:rPr lang="en-US" dirty="0"/>
              <a:t> </a:t>
            </a:r>
            <a:r>
              <a:rPr lang="en-US" dirty="0" err="1"/>
              <a:t>yêu</a:t>
            </a:r>
            <a:r>
              <a:rPr lang="en-US" dirty="0"/>
              <a:t> </a:t>
            </a:r>
            <a:r>
              <a:rPr lang="en-US" dirty="0" err="1"/>
              <a:t>cầu</a:t>
            </a:r>
            <a:r>
              <a:rPr lang="en-US" dirty="0"/>
              <a:t> </a:t>
            </a:r>
            <a:r>
              <a:rPr lang="en-US" dirty="0" err="1"/>
              <a:t>của</a:t>
            </a:r>
            <a:r>
              <a:rPr lang="en-US" dirty="0"/>
              <a:t> ng</a:t>
            </a:r>
            <a:r>
              <a:rPr lang="vi-VN" dirty="0"/>
              <a:t>ư</a:t>
            </a:r>
            <a:r>
              <a:rPr lang="en-US" dirty="0" err="1"/>
              <a:t>ời</a:t>
            </a:r>
            <a:r>
              <a:rPr lang="en-US" dirty="0"/>
              <a:t> </a:t>
            </a:r>
            <a:r>
              <a:rPr lang="en-US" dirty="0" err="1"/>
              <a:t>sử</a:t>
            </a:r>
            <a:r>
              <a:rPr lang="en-US" dirty="0"/>
              <a:t> </a:t>
            </a:r>
            <a:r>
              <a:rPr lang="en-US" dirty="0" err="1"/>
              <a:t>dụng</a:t>
            </a:r>
            <a:r>
              <a:rPr lang="en-US" dirty="0"/>
              <a:t> hay ko</a:t>
            </a:r>
          </a:p>
        </p:txBody>
      </p:sp>
      <p:sp>
        <p:nvSpPr>
          <p:cNvPr id="4" name="Slide Number Placeholder 3"/>
          <p:cNvSpPr>
            <a:spLocks noGrp="1"/>
          </p:cNvSpPr>
          <p:nvPr>
            <p:ph type="sldNum" sz="quarter" idx="5"/>
          </p:nvPr>
        </p:nvSpPr>
        <p:spPr/>
        <p:txBody>
          <a:bodyPr/>
          <a:lstStyle/>
          <a:p>
            <a:fld id="{518BAF4A-11FF-4CF6-8E09-9A7B2A34DF82}" type="slidenum">
              <a:rPr lang="en-US" smtClean="0"/>
              <a:t>9</a:t>
            </a:fld>
            <a:endParaRPr lang="en-US"/>
          </a:p>
        </p:txBody>
      </p:sp>
    </p:spTree>
    <p:extLst>
      <p:ext uri="{BB962C8B-B14F-4D97-AF65-F5344CB8AC3E}">
        <p14:creationId xmlns:p14="http://schemas.microsoft.com/office/powerpoint/2010/main" val="2366881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endParaRPr lang="en-US"/>
          </a:p>
        </p:txBody>
      </p:sp>
      <p:sp>
        <p:nvSpPr>
          <p:cNvPr id="19" name="Footer Placeholder 18"/>
          <p:cNvSpPr>
            <a:spLocks noGrp="1"/>
          </p:cNvSpPr>
          <p:nvPr>
            <p:ph type="ftr" sz="quarter" idx="11"/>
          </p:nvPr>
        </p:nvSpPr>
        <p:spPr/>
        <p:txBody>
          <a:bodyPr/>
          <a:lstStyle/>
          <a:p>
            <a:r>
              <a:rPr lang="en-GB"/>
              <a:t>11. Acceptance Testing</a:t>
            </a:r>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GB"/>
              <a:t>11. Acceptance Testing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GB"/>
              <a:t>11. Acceptance Testing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819912"/>
          </a:xfrm>
        </p:spPr>
        <p:txBody>
          <a:bodyPr/>
          <a:lstStyle/>
          <a:p>
            <a:r>
              <a:rPr kumimoji="0" lang="en-US"/>
              <a:t>Click to edit Master title style</a:t>
            </a:r>
          </a:p>
        </p:txBody>
      </p:sp>
      <p:sp>
        <p:nvSpPr>
          <p:cNvPr id="3" name="Content Placeholder 2"/>
          <p:cNvSpPr>
            <a:spLocks noGrp="1"/>
          </p:cNvSpPr>
          <p:nvPr>
            <p:ph idx="1"/>
          </p:nvPr>
        </p:nvSpPr>
        <p:spPr>
          <a:xfrm>
            <a:off x="457200" y="1447800"/>
            <a:ext cx="8229600" cy="4876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GB"/>
              <a:t>11. Acceptance Testing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GB"/>
              <a:t>11. Acceptance Testing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GB"/>
              <a:t>11. Acceptance Testing</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GB"/>
              <a:t>11. Acceptance Testing</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GB"/>
              <a:t>11. Acceptance Testing</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GB"/>
              <a:t>11. Acceptance Testing</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GB"/>
              <a:t>11. Acceptance Testing</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GB"/>
              <a:t>11. Acceptance Testing</a:t>
            </a:r>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GB"/>
              <a:t>11. Acceptance Testing</a:t>
            </a: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7.png"/><Relationship Id="rId7"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22.png"/><Relationship Id="rId7"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27.png"/><Relationship Id="rId5" Type="http://schemas.openxmlformats.org/officeDocument/2006/relationships/image" Target="../media/image28.png"/><Relationship Id="rId6" Type="http://schemas.openxmlformats.org/officeDocument/2006/relationships/image" Target="../media/image29.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2.png"/><Relationship Id="rId6"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7086600" cy="1752600"/>
          </a:xfrm>
        </p:spPr>
        <p:txBody>
          <a:bodyPr/>
          <a:lstStyle/>
          <a:p>
            <a:pPr algn="l"/>
            <a:r>
              <a:rPr lang="en-US"/>
              <a:t>ThS. Trần Thị Thanh Nga</a:t>
            </a:r>
          </a:p>
          <a:p>
            <a:pPr algn="l"/>
            <a:r>
              <a:rPr lang="en-US"/>
              <a:t>Khoa CNTT, Trường ĐH Nông Lâm TPHCM</a:t>
            </a:r>
          </a:p>
          <a:p>
            <a:pPr algn="l"/>
            <a:r>
              <a:rPr lang="en-US"/>
              <a:t>Email: ngattt@hcmuaf.edu.vn</a:t>
            </a:r>
          </a:p>
        </p:txBody>
      </p:sp>
      <p:sp>
        <p:nvSpPr>
          <p:cNvPr id="4" name="Title 1"/>
          <p:cNvSpPr txBox="1">
            <a:spLocks/>
          </p:cNvSpPr>
          <p:nvPr/>
        </p:nvSpPr>
        <p:spPr>
          <a:xfrm>
            <a:off x="149352" y="2133600"/>
            <a:ext cx="8689848" cy="1143000"/>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lvl1pPr algn="r" rtl="0" eaLnBrk="1" latinLnBrk="0" hangingPunct="1">
              <a:spcBef>
                <a:spcPct val="0"/>
              </a:spcBef>
              <a:buNone/>
              <a:defRPr kumimoji="0" sz="5600" b="1" kern="1200">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z="6000" dirty="0"/>
              <a:t>Acceptance Testing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a:t>
            </a:fld>
            <a:endParaRPr lang="en-US"/>
          </a:p>
        </p:txBody>
      </p:sp>
      <p:sp>
        <p:nvSpPr>
          <p:cNvPr id="5" name="Footer Placeholder 4"/>
          <p:cNvSpPr>
            <a:spLocks noGrp="1"/>
          </p:cNvSpPr>
          <p:nvPr>
            <p:ph type="ftr" sz="quarter" idx="11"/>
          </p:nvPr>
        </p:nvSpPr>
        <p:spPr/>
        <p:txBody>
          <a:bodyPr/>
          <a:lstStyle/>
          <a:p>
            <a:r>
              <a:rPr lang="en-GB"/>
              <a:t>11. Acceptance Testing</a:t>
            </a:r>
            <a:endParaRPr lang="en-US"/>
          </a:p>
        </p:txBody>
      </p:sp>
    </p:spTree>
    <p:extLst>
      <p:ext uri="{BB962C8B-B14F-4D97-AF65-F5344CB8AC3E}">
        <p14:creationId xmlns:p14="http://schemas.microsoft.com/office/powerpoint/2010/main" val="3789506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1249DC-A0E3-47FB-AE2A-EE44D7CE3282}"/>
              </a:ext>
            </a:extLst>
          </p:cNvPr>
          <p:cNvSpPr>
            <a:spLocks noGrp="1"/>
          </p:cNvSpPr>
          <p:nvPr>
            <p:ph type="title"/>
          </p:nvPr>
        </p:nvSpPr>
        <p:spPr/>
        <p:txBody>
          <a:bodyPr>
            <a:noAutofit/>
          </a:bodyPr>
          <a:lstStyle/>
          <a:p>
            <a:r>
              <a:rPr lang="en-US" sz="4000" dirty="0"/>
              <a:t>Acceptance Testing - Environment</a:t>
            </a:r>
          </a:p>
        </p:txBody>
      </p:sp>
      <p:sp>
        <p:nvSpPr>
          <p:cNvPr id="4" name="Footer Placeholder 3">
            <a:extLst>
              <a:ext uri="{FF2B5EF4-FFF2-40B4-BE49-F238E27FC236}">
                <a16:creationId xmlns:a16="http://schemas.microsoft.com/office/drawing/2014/main" xmlns="" id="{A45CC21C-57A9-42EA-BA36-F0931558BD20}"/>
              </a:ext>
            </a:extLst>
          </p:cNvPr>
          <p:cNvSpPr>
            <a:spLocks noGrp="1"/>
          </p:cNvSpPr>
          <p:nvPr>
            <p:ph type="ftr" sz="quarter" idx="11"/>
          </p:nvPr>
        </p:nvSpPr>
        <p:spPr/>
        <p:txBody>
          <a:bodyPr/>
          <a:lstStyle/>
          <a:p>
            <a:r>
              <a:rPr lang="en-GB"/>
              <a:t>11. Acceptance Testing</a:t>
            </a:r>
            <a:endParaRPr lang="en-US"/>
          </a:p>
        </p:txBody>
      </p:sp>
      <p:sp>
        <p:nvSpPr>
          <p:cNvPr id="5" name="Slide Number Placeholder 4">
            <a:extLst>
              <a:ext uri="{FF2B5EF4-FFF2-40B4-BE49-F238E27FC236}">
                <a16:creationId xmlns:a16="http://schemas.microsoft.com/office/drawing/2014/main" xmlns="" id="{505FBD05-D10C-4F53-9B21-A0D87CF2BE71}"/>
              </a:ext>
            </a:extLst>
          </p:cNvPr>
          <p:cNvSpPr>
            <a:spLocks noGrp="1"/>
          </p:cNvSpPr>
          <p:nvPr>
            <p:ph type="sldNum" sz="quarter" idx="12"/>
          </p:nvPr>
        </p:nvSpPr>
        <p:spPr/>
        <p:txBody>
          <a:bodyPr/>
          <a:lstStyle/>
          <a:p>
            <a:fld id="{B6F15528-21DE-4FAA-801E-634DDDAF4B2B}" type="slidenum">
              <a:rPr lang="en-US" smtClean="0"/>
              <a:pPr/>
              <a:t>10</a:t>
            </a:fld>
            <a:endParaRPr lang="en-US"/>
          </a:p>
        </p:txBody>
      </p:sp>
      <p:pic>
        <p:nvPicPr>
          <p:cNvPr id="6" name="Picture 5">
            <a:extLst>
              <a:ext uri="{FF2B5EF4-FFF2-40B4-BE49-F238E27FC236}">
                <a16:creationId xmlns:a16="http://schemas.microsoft.com/office/drawing/2014/main" xmlns="" id="{2418F2C4-F73D-482F-8B0D-ADF6C095C929}"/>
              </a:ext>
            </a:extLst>
          </p:cNvPr>
          <p:cNvPicPr>
            <a:picLocks noChangeAspect="1"/>
          </p:cNvPicPr>
          <p:nvPr/>
        </p:nvPicPr>
        <p:blipFill>
          <a:blip r:embed="rId3"/>
          <a:stretch>
            <a:fillRect/>
          </a:stretch>
        </p:blipFill>
        <p:spPr>
          <a:xfrm>
            <a:off x="685800" y="1517780"/>
            <a:ext cx="2352381" cy="1780952"/>
          </a:xfrm>
          <a:prstGeom prst="rect">
            <a:avLst/>
          </a:prstGeom>
        </p:spPr>
      </p:pic>
      <p:pic>
        <p:nvPicPr>
          <p:cNvPr id="7" name="Picture 6">
            <a:extLst>
              <a:ext uri="{FF2B5EF4-FFF2-40B4-BE49-F238E27FC236}">
                <a16:creationId xmlns:a16="http://schemas.microsoft.com/office/drawing/2014/main" xmlns="" id="{76FD50A8-2A5E-46F4-A8E5-BE88F1B0C348}"/>
              </a:ext>
            </a:extLst>
          </p:cNvPr>
          <p:cNvPicPr>
            <a:picLocks noChangeAspect="1"/>
          </p:cNvPicPr>
          <p:nvPr/>
        </p:nvPicPr>
        <p:blipFill>
          <a:blip r:embed="rId4"/>
          <a:stretch>
            <a:fillRect/>
          </a:stretch>
        </p:blipFill>
        <p:spPr>
          <a:xfrm>
            <a:off x="3229143" y="1508256"/>
            <a:ext cx="2685714" cy="1790476"/>
          </a:xfrm>
          <a:prstGeom prst="rect">
            <a:avLst/>
          </a:prstGeom>
        </p:spPr>
      </p:pic>
      <p:pic>
        <p:nvPicPr>
          <p:cNvPr id="8" name="Picture 7">
            <a:extLst>
              <a:ext uri="{FF2B5EF4-FFF2-40B4-BE49-F238E27FC236}">
                <a16:creationId xmlns:a16="http://schemas.microsoft.com/office/drawing/2014/main" xmlns="" id="{3B3F19A1-2353-48D2-AB73-137321C3435A}"/>
              </a:ext>
            </a:extLst>
          </p:cNvPr>
          <p:cNvPicPr>
            <a:picLocks noChangeAspect="1"/>
          </p:cNvPicPr>
          <p:nvPr/>
        </p:nvPicPr>
        <p:blipFill>
          <a:blip r:embed="rId5"/>
          <a:stretch>
            <a:fillRect/>
          </a:stretch>
        </p:blipFill>
        <p:spPr>
          <a:xfrm>
            <a:off x="3711125" y="3714990"/>
            <a:ext cx="4289875" cy="1923810"/>
          </a:xfrm>
          <a:prstGeom prst="rect">
            <a:avLst/>
          </a:prstGeom>
        </p:spPr>
      </p:pic>
      <p:sp>
        <p:nvSpPr>
          <p:cNvPr id="9" name="TextBox 8">
            <a:extLst>
              <a:ext uri="{FF2B5EF4-FFF2-40B4-BE49-F238E27FC236}">
                <a16:creationId xmlns:a16="http://schemas.microsoft.com/office/drawing/2014/main" xmlns="" id="{A8EFF9FB-A356-49D7-BE61-DB75B7149C24}"/>
              </a:ext>
            </a:extLst>
          </p:cNvPr>
          <p:cNvSpPr txBox="1"/>
          <p:nvPr/>
        </p:nvSpPr>
        <p:spPr>
          <a:xfrm>
            <a:off x="2424133" y="5715000"/>
            <a:ext cx="4052867" cy="400110"/>
          </a:xfrm>
          <a:prstGeom prst="rect">
            <a:avLst/>
          </a:prstGeom>
          <a:noFill/>
        </p:spPr>
        <p:txBody>
          <a:bodyPr wrap="square" rtlCol="0">
            <a:spAutoFit/>
          </a:bodyPr>
          <a:lstStyle/>
          <a:p>
            <a:pPr algn="ctr"/>
            <a:r>
              <a:rPr lang="en-US" sz="2000" b="1" dirty="0"/>
              <a:t>Production Environment</a:t>
            </a:r>
          </a:p>
        </p:txBody>
      </p:sp>
      <p:pic>
        <p:nvPicPr>
          <p:cNvPr id="11" name="Picture 10">
            <a:extLst>
              <a:ext uri="{FF2B5EF4-FFF2-40B4-BE49-F238E27FC236}">
                <a16:creationId xmlns:a16="http://schemas.microsoft.com/office/drawing/2014/main" xmlns="" id="{5FB59B16-7C48-4EB1-A8E1-D9C1ADECEB52}"/>
              </a:ext>
            </a:extLst>
          </p:cNvPr>
          <p:cNvPicPr>
            <a:picLocks noChangeAspect="1"/>
          </p:cNvPicPr>
          <p:nvPr/>
        </p:nvPicPr>
        <p:blipFill>
          <a:blip r:embed="rId6"/>
          <a:stretch>
            <a:fillRect/>
          </a:stretch>
        </p:blipFill>
        <p:spPr>
          <a:xfrm>
            <a:off x="319634" y="3714990"/>
            <a:ext cx="3180952" cy="1923810"/>
          </a:xfrm>
          <a:prstGeom prst="rect">
            <a:avLst/>
          </a:prstGeom>
        </p:spPr>
      </p:pic>
      <p:pic>
        <p:nvPicPr>
          <p:cNvPr id="12" name="Picture 11">
            <a:extLst>
              <a:ext uri="{FF2B5EF4-FFF2-40B4-BE49-F238E27FC236}">
                <a16:creationId xmlns:a16="http://schemas.microsoft.com/office/drawing/2014/main" xmlns="" id="{355B6DD7-99D7-4DC7-BAAA-F4206E620094}"/>
              </a:ext>
            </a:extLst>
          </p:cNvPr>
          <p:cNvPicPr>
            <a:picLocks noChangeAspect="1"/>
          </p:cNvPicPr>
          <p:nvPr/>
        </p:nvPicPr>
        <p:blipFill>
          <a:blip r:embed="rId7"/>
          <a:stretch>
            <a:fillRect/>
          </a:stretch>
        </p:blipFill>
        <p:spPr>
          <a:xfrm>
            <a:off x="6105819" y="1359370"/>
            <a:ext cx="1676190" cy="2038095"/>
          </a:xfrm>
          <a:prstGeom prst="rect">
            <a:avLst/>
          </a:prstGeom>
        </p:spPr>
      </p:pic>
    </p:spTree>
    <p:extLst>
      <p:ext uri="{BB962C8B-B14F-4D97-AF65-F5344CB8AC3E}">
        <p14:creationId xmlns:p14="http://schemas.microsoft.com/office/powerpoint/2010/main" val="4028211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DE8F0E-3BB6-4C9B-BDDA-22107E493154}"/>
              </a:ext>
            </a:extLst>
          </p:cNvPr>
          <p:cNvSpPr>
            <a:spLocks noGrp="1"/>
          </p:cNvSpPr>
          <p:nvPr>
            <p:ph type="title"/>
          </p:nvPr>
        </p:nvSpPr>
        <p:spPr/>
        <p:txBody>
          <a:bodyPr/>
          <a:lstStyle/>
          <a:p>
            <a:r>
              <a:rPr lang="en-US" dirty="0"/>
              <a:t>How many types?</a:t>
            </a:r>
          </a:p>
        </p:txBody>
      </p:sp>
      <p:graphicFrame>
        <p:nvGraphicFramePr>
          <p:cNvPr id="6" name="Content Placeholder 5">
            <a:extLst>
              <a:ext uri="{FF2B5EF4-FFF2-40B4-BE49-F238E27FC236}">
                <a16:creationId xmlns:a16="http://schemas.microsoft.com/office/drawing/2014/main" xmlns="" id="{A69A70B7-8A15-48A8-AD01-1B71107BD372}"/>
              </a:ext>
            </a:extLst>
          </p:cNvPr>
          <p:cNvGraphicFramePr>
            <a:graphicFrameLocks noGrp="1"/>
          </p:cNvGraphicFramePr>
          <p:nvPr>
            <p:ph idx="1"/>
            <p:extLst>
              <p:ext uri="{D42A27DB-BD31-4B8C-83A1-F6EECF244321}">
                <p14:modId xmlns:p14="http://schemas.microsoft.com/office/powerpoint/2010/main" val="3646390128"/>
              </p:ext>
            </p:extLst>
          </p:nvPr>
        </p:nvGraphicFramePr>
        <p:xfrm>
          <a:off x="-76200" y="2133600"/>
          <a:ext cx="8763000" cy="2895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a:extLst>
              <a:ext uri="{FF2B5EF4-FFF2-40B4-BE49-F238E27FC236}">
                <a16:creationId xmlns:a16="http://schemas.microsoft.com/office/drawing/2014/main" xmlns="" id="{AD9DF397-B301-4B1B-AD5E-198EBBEFBF11}"/>
              </a:ext>
            </a:extLst>
          </p:cNvPr>
          <p:cNvSpPr>
            <a:spLocks noGrp="1"/>
          </p:cNvSpPr>
          <p:nvPr>
            <p:ph type="ftr" sz="quarter" idx="11"/>
          </p:nvPr>
        </p:nvSpPr>
        <p:spPr/>
        <p:txBody>
          <a:bodyPr/>
          <a:lstStyle/>
          <a:p>
            <a:r>
              <a:rPr lang="en-GB"/>
              <a:t>11. Acceptance Testing</a:t>
            </a:r>
            <a:endParaRPr lang="en-US"/>
          </a:p>
        </p:txBody>
      </p:sp>
      <p:sp>
        <p:nvSpPr>
          <p:cNvPr id="5" name="Slide Number Placeholder 4">
            <a:extLst>
              <a:ext uri="{FF2B5EF4-FFF2-40B4-BE49-F238E27FC236}">
                <a16:creationId xmlns:a16="http://schemas.microsoft.com/office/drawing/2014/main" xmlns="" id="{D9EEA7F8-7D7D-4173-BB00-06ABE30B6351}"/>
              </a:ext>
            </a:extLst>
          </p:cNvPr>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1749067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E87A9F-DE16-4C29-B2DD-11115F993F5D}"/>
              </a:ext>
            </a:extLst>
          </p:cNvPr>
          <p:cNvSpPr>
            <a:spLocks noGrp="1"/>
          </p:cNvSpPr>
          <p:nvPr>
            <p:ph type="title"/>
          </p:nvPr>
        </p:nvSpPr>
        <p:spPr/>
        <p:txBody>
          <a:bodyPr/>
          <a:lstStyle/>
          <a:p>
            <a:r>
              <a:rPr lang="en-US" dirty="0"/>
              <a:t>How many Types?</a:t>
            </a:r>
          </a:p>
        </p:txBody>
      </p:sp>
      <p:sp>
        <p:nvSpPr>
          <p:cNvPr id="4" name="Footer Placeholder 3">
            <a:extLst>
              <a:ext uri="{FF2B5EF4-FFF2-40B4-BE49-F238E27FC236}">
                <a16:creationId xmlns:a16="http://schemas.microsoft.com/office/drawing/2014/main" xmlns="" id="{96D66BC3-9672-4833-92C6-B50A0195D63C}"/>
              </a:ext>
            </a:extLst>
          </p:cNvPr>
          <p:cNvSpPr>
            <a:spLocks noGrp="1"/>
          </p:cNvSpPr>
          <p:nvPr>
            <p:ph type="ftr" sz="quarter" idx="11"/>
          </p:nvPr>
        </p:nvSpPr>
        <p:spPr/>
        <p:txBody>
          <a:bodyPr/>
          <a:lstStyle/>
          <a:p>
            <a:r>
              <a:rPr lang="en-GB"/>
              <a:t>11. Acceptance Testing</a:t>
            </a:r>
            <a:endParaRPr lang="en-US"/>
          </a:p>
        </p:txBody>
      </p:sp>
      <p:sp>
        <p:nvSpPr>
          <p:cNvPr id="5" name="Slide Number Placeholder 4">
            <a:extLst>
              <a:ext uri="{FF2B5EF4-FFF2-40B4-BE49-F238E27FC236}">
                <a16:creationId xmlns:a16="http://schemas.microsoft.com/office/drawing/2014/main" xmlns="" id="{3D8FCB90-CE06-4B3F-8CBE-E6A3C78E4C47}"/>
              </a:ext>
            </a:extLst>
          </p:cNvPr>
          <p:cNvSpPr>
            <a:spLocks noGrp="1"/>
          </p:cNvSpPr>
          <p:nvPr>
            <p:ph type="sldNum" sz="quarter" idx="12"/>
          </p:nvPr>
        </p:nvSpPr>
        <p:spPr/>
        <p:txBody>
          <a:bodyPr/>
          <a:lstStyle/>
          <a:p>
            <a:fld id="{B6F15528-21DE-4FAA-801E-634DDDAF4B2B}" type="slidenum">
              <a:rPr lang="en-US" smtClean="0"/>
              <a:pPr/>
              <a:t>12</a:t>
            </a:fld>
            <a:endParaRPr lang="en-US"/>
          </a:p>
        </p:txBody>
      </p:sp>
      <p:pic>
        <p:nvPicPr>
          <p:cNvPr id="12" name="Picture 11">
            <a:extLst>
              <a:ext uri="{FF2B5EF4-FFF2-40B4-BE49-F238E27FC236}">
                <a16:creationId xmlns:a16="http://schemas.microsoft.com/office/drawing/2014/main" xmlns="" id="{74B9B5FF-8C11-43C2-8463-BAF3F9A6A6F7}"/>
              </a:ext>
            </a:extLst>
          </p:cNvPr>
          <p:cNvPicPr>
            <a:picLocks noChangeAspect="1"/>
          </p:cNvPicPr>
          <p:nvPr/>
        </p:nvPicPr>
        <p:blipFill>
          <a:blip r:embed="rId3"/>
          <a:stretch>
            <a:fillRect/>
          </a:stretch>
        </p:blipFill>
        <p:spPr>
          <a:xfrm>
            <a:off x="633876" y="1490264"/>
            <a:ext cx="7419048" cy="2333333"/>
          </a:xfrm>
          <a:prstGeom prst="rect">
            <a:avLst/>
          </a:prstGeom>
        </p:spPr>
      </p:pic>
      <p:pic>
        <p:nvPicPr>
          <p:cNvPr id="13" name="Picture 12">
            <a:extLst>
              <a:ext uri="{FF2B5EF4-FFF2-40B4-BE49-F238E27FC236}">
                <a16:creationId xmlns:a16="http://schemas.microsoft.com/office/drawing/2014/main" xmlns="" id="{9A3A5A9F-93B5-454D-A050-FE860C6763E0}"/>
              </a:ext>
            </a:extLst>
          </p:cNvPr>
          <p:cNvPicPr>
            <a:picLocks noChangeAspect="1"/>
          </p:cNvPicPr>
          <p:nvPr/>
        </p:nvPicPr>
        <p:blipFill>
          <a:blip r:embed="rId4"/>
          <a:stretch>
            <a:fillRect/>
          </a:stretch>
        </p:blipFill>
        <p:spPr>
          <a:xfrm>
            <a:off x="1066800" y="3944045"/>
            <a:ext cx="1171429" cy="1619048"/>
          </a:xfrm>
          <a:prstGeom prst="rect">
            <a:avLst/>
          </a:prstGeom>
        </p:spPr>
      </p:pic>
      <p:pic>
        <p:nvPicPr>
          <p:cNvPr id="14" name="Picture 13">
            <a:extLst>
              <a:ext uri="{FF2B5EF4-FFF2-40B4-BE49-F238E27FC236}">
                <a16:creationId xmlns:a16="http://schemas.microsoft.com/office/drawing/2014/main" xmlns="" id="{FC460A3F-A461-405D-BCE8-EDDB6B25C8BE}"/>
              </a:ext>
            </a:extLst>
          </p:cNvPr>
          <p:cNvPicPr>
            <a:picLocks noChangeAspect="1"/>
          </p:cNvPicPr>
          <p:nvPr/>
        </p:nvPicPr>
        <p:blipFill>
          <a:blip r:embed="rId5"/>
          <a:stretch>
            <a:fillRect/>
          </a:stretch>
        </p:blipFill>
        <p:spPr>
          <a:xfrm>
            <a:off x="3036337" y="3953569"/>
            <a:ext cx="1171429" cy="1609524"/>
          </a:xfrm>
          <a:prstGeom prst="rect">
            <a:avLst/>
          </a:prstGeom>
        </p:spPr>
      </p:pic>
      <p:pic>
        <p:nvPicPr>
          <p:cNvPr id="15" name="Picture 14">
            <a:extLst>
              <a:ext uri="{FF2B5EF4-FFF2-40B4-BE49-F238E27FC236}">
                <a16:creationId xmlns:a16="http://schemas.microsoft.com/office/drawing/2014/main" xmlns="" id="{464FB0F3-D192-4638-9FF5-D05A4CC77704}"/>
              </a:ext>
            </a:extLst>
          </p:cNvPr>
          <p:cNvPicPr>
            <a:picLocks noChangeAspect="1"/>
          </p:cNvPicPr>
          <p:nvPr/>
        </p:nvPicPr>
        <p:blipFill>
          <a:blip r:embed="rId6"/>
          <a:stretch>
            <a:fillRect/>
          </a:stretch>
        </p:blipFill>
        <p:spPr>
          <a:xfrm>
            <a:off x="4978223" y="3981297"/>
            <a:ext cx="1152381" cy="1676190"/>
          </a:xfrm>
          <a:prstGeom prst="rect">
            <a:avLst/>
          </a:prstGeom>
        </p:spPr>
      </p:pic>
      <p:pic>
        <p:nvPicPr>
          <p:cNvPr id="16" name="Picture 15">
            <a:extLst>
              <a:ext uri="{FF2B5EF4-FFF2-40B4-BE49-F238E27FC236}">
                <a16:creationId xmlns:a16="http://schemas.microsoft.com/office/drawing/2014/main" xmlns="" id="{9DC9CF9A-DA63-4270-9F0D-76BA47006509}"/>
              </a:ext>
            </a:extLst>
          </p:cNvPr>
          <p:cNvPicPr>
            <a:picLocks noChangeAspect="1"/>
          </p:cNvPicPr>
          <p:nvPr/>
        </p:nvPicPr>
        <p:blipFill>
          <a:blip r:embed="rId7"/>
          <a:stretch>
            <a:fillRect/>
          </a:stretch>
        </p:blipFill>
        <p:spPr>
          <a:xfrm>
            <a:off x="6931231" y="3981297"/>
            <a:ext cx="1142857" cy="1590476"/>
          </a:xfrm>
          <a:prstGeom prst="rect">
            <a:avLst/>
          </a:prstGeom>
        </p:spPr>
      </p:pic>
    </p:spTree>
    <p:extLst>
      <p:ext uri="{BB962C8B-B14F-4D97-AF65-F5344CB8AC3E}">
        <p14:creationId xmlns:p14="http://schemas.microsoft.com/office/powerpoint/2010/main" val="868130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ppt_x"/>
                                          </p:val>
                                        </p:tav>
                                        <p:tav tm="100000">
                                          <p:val>
                                            <p:strVal val="#ppt_x"/>
                                          </p:val>
                                        </p:tav>
                                      </p:tavLst>
                                    </p:anim>
                                    <p:anim calcmode="lin" valueType="num">
                                      <p:cBhvr additive="base">
                                        <p:cTn id="2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E87A9F-DE16-4C29-B2DD-11115F993F5D}"/>
              </a:ext>
            </a:extLst>
          </p:cNvPr>
          <p:cNvSpPr>
            <a:spLocks noGrp="1"/>
          </p:cNvSpPr>
          <p:nvPr>
            <p:ph type="title"/>
          </p:nvPr>
        </p:nvSpPr>
        <p:spPr/>
        <p:txBody>
          <a:bodyPr/>
          <a:lstStyle/>
          <a:p>
            <a:r>
              <a:rPr lang="en-US" dirty="0"/>
              <a:t>How many Types?</a:t>
            </a:r>
          </a:p>
        </p:txBody>
      </p:sp>
      <p:sp>
        <p:nvSpPr>
          <p:cNvPr id="4" name="Footer Placeholder 3">
            <a:extLst>
              <a:ext uri="{FF2B5EF4-FFF2-40B4-BE49-F238E27FC236}">
                <a16:creationId xmlns:a16="http://schemas.microsoft.com/office/drawing/2014/main" xmlns="" id="{96D66BC3-9672-4833-92C6-B50A0195D63C}"/>
              </a:ext>
            </a:extLst>
          </p:cNvPr>
          <p:cNvSpPr>
            <a:spLocks noGrp="1"/>
          </p:cNvSpPr>
          <p:nvPr>
            <p:ph type="ftr" sz="quarter" idx="11"/>
          </p:nvPr>
        </p:nvSpPr>
        <p:spPr/>
        <p:txBody>
          <a:bodyPr/>
          <a:lstStyle/>
          <a:p>
            <a:r>
              <a:rPr lang="en-GB"/>
              <a:t>11. Acceptance Testing</a:t>
            </a:r>
            <a:endParaRPr lang="en-US"/>
          </a:p>
        </p:txBody>
      </p:sp>
      <p:sp>
        <p:nvSpPr>
          <p:cNvPr id="5" name="Slide Number Placeholder 4">
            <a:extLst>
              <a:ext uri="{FF2B5EF4-FFF2-40B4-BE49-F238E27FC236}">
                <a16:creationId xmlns:a16="http://schemas.microsoft.com/office/drawing/2014/main" xmlns="" id="{3D8FCB90-CE06-4B3F-8CBE-E6A3C78E4C47}"/>
              </a:ext>
            </a:extLst>
          </p:cNvPr>
          <p:cNvSpPr>
            <a:spLocks noGrp="1"/>
          </p:cNvSpPr>
          <p:nvPr>
            <p:ph type="sldNum" sz="quarter" idx="12"/>
          </p:nvPr>
        </p:nvSpPr>
        <p:spPr/>
        <p:txBody>
          <a:bodyPr/>
          <a:lstStyle/>
          <a:p>
            <a:fld id="{B6F15528-21DE-4FAA-801E-634DDDAF4B2B}" type="slidenum">
              <a:rPr lang="en-US" smtClean="0"/>
              <a:pPr/>
              <a:t>13</a:t>
            </a:fld>
            <a:endParaRPr lang="en-US"/>
          </a:p>
        </p:txBody>
      </p:sp>
      <p:pic>
        <p:nvPicPr>
          <p:cNvPr id="3" name="Picture 2">
            <a:extLst>
              <a:ext uri="{FF2B5EF4-FFF2-40B4-BE49-F238E27FC236}">
                <a16:creationId xmlns:a16="http://schemas.microsoft.com/office/drawing/2014/main" xmlns="" id="{A4C44230-2E3B-4B64-885F-7E8680159D6F}"/>
              </a:ext>
            </a:extLst>
          </p:cNvPr>
          <p:cNvPicPr>
            <a:picLocks noChangeAspect="1"/>
          </p:cNvPicPr>
          <p:nvPr/>
        </p:nvPicPr>
        <p:blipFill>
          <a:blip r:embed="rId3"/>
          <a:stretch>
            <a:fillRect/>
          </a:stretch>
        </p:blipFill>
        <p:spPr>
          <a:xfrm>
            <a:off x="895809" y="1571895"/>
            <a:ext cx="7352381" cy="2161905"/>
          </a:xfrm>
          <a:prstGeom prst="rect">
            <a:avLst/>
          </a:prstGeom>
        </p:spPr>
      </p:pic>
      <p:pic>
        <p:nvPicPr>
          <p:cNvPr id="6" name="Picture 5">
            <a:extLst>
              <a:ext uri="{FF2B5EF4-FFF2-40B4-BE49-F238E27FC236}">
                <a16:creationId xmlns:a16="http://schemas.microsoft.com/office/drawing/2014/main" xmlns="" id="{CD41F068-974D-4FC2-827A-D694F9AC0792}"/>
              </a:ext>
            </a:extLst>
          </p:cNvPr>
          <p:cNvPicPr>
            <a:picLocks noChangeAspect="1"/>
          </p:cNvPicPr>
          <p:nvPr/>
        </p:nvPicPr>
        <p:blipFill>
          <a:blip r:embed="rId4"/>
          <a:stretch>
            <a:fillRect/>
          </a:stretch>
        </p:blipFill>
        <p:spPr>
          <a:xfrm>
            <a:off x="914470" y="3733800"/>
            <a:ext cx="7314286" cy="1942857"/>
          </a:xfrm>
          <a:prstGeom prst="rect">
            <a:avLst/>
          </a:prstGeom>
        </p:spPr>
      </p:pic>
    </p:spTree>
    <p:extLst>
      <p:ext uri="{BB962C8B-B14F-4D97-AF65-F5344CB8AC3E}">
        <p14:creationId xmlns:p14="http://schemas.microsoft.com/office/powerpoint/2010/main" val="3932080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E87A9F-DE16-4C29-B2DD-11115F993F5D}"/>
              </a:ext>
            </a:extLst>
          </p:cNvPr>
          <p:cNvSpPr>
            <a:spLocks noGrp="1"/>
          </p:cNvSpPr>
          <p:nvPr>
            <p:ph type="title"/>
          </p:nvPr>
        </p:nvSpPr>
        <p:spPr>
          <a:xfrm>
            <a:off x="457200" y="228600"/>
            <a:ext cx="8229600" cy="819912"/>
          </a:xfrm>
        </p:spPr>
        <p:txBody>
          <a:bodyPr/>
          <a:lstStyle/>
          <a:p>
            <a:r>
              <a:rPr lang="en-US" dirty="0"/>
              <a:t>How many Types?</a:t>
            </a:r>
          </a:p>
        </p:txBody>
      </p:sp>
      <p:sp>
        <p:nvSpPr>
          <p:cNvPr id="4" name="Footer Placeholder 3">
            <a:extLst>
              <a:ext uri="{FF2B5EF4-FFF2-40B4-BE49-F238E27FC236}">
                <a16:creationId xmlns:a16="http://schemas.microsoft.com/office/drawing/2014/main" xmlns="" id="{96D66BC3-9672-4833-92C6-B50A0195D63C}"/>
              </a:ext>
            </a:extLst>
          </p:cNvPr>
          <p:cNvSpPr>
            <a:spLocks noGrp="1"/>
          </p:cNvSpPr>
          <p:nvPr>
            <p:ph type="ftr" sz="quarter" idx="11"/>
          </p:nvPr>
        </p:nvSpPr>
        <p:spPr/>
        <p:txBody>
          <a:bodyPr/>
          <a:lstStyle/>
          <a:p>
            <a:r>
              <a:rPr lang="en-GB"/>
              <a:t>11. Acceptance Testing</a:t>
            </a:r>
            <a:endParaRPr lang="en-US"/>
          </a:p>
        </p:txBody>
      </p:sp>
      <p:sp>
        <p:nvSpPr>
          <p:cNvPr id="5" name="Slide Number Placeholder 4">
            <a:extLst>
              <a:ext uri="{FF2B5EF4-FFF2-40B4-BE49-F238E27FC236}">
                <a16:creationId xmlns:a16="http://schemas.microsoft.com/office/drawing/2014/main" xmlns="" id="{3D8FCB90-CE06-4B3F-8CBE-E6A3C78E4C47}"/>
              </a:ext>
            </a:extLst>
          </p:cNvPr>
          <p:cNvSpPr>
            <a:spLocks noGrp="1"/>
          </p:cNvSpPr>
          <p:nvPr>
            <p:ph type="sldNum" sz="quarter" idx="12"/>
          </p:nvPr>
        </p:nvSpPr>
        <p:spPr/>
        <p:txBody>
          <a:bodyPr/>
          <a:lstStyle/>
          <a:p>
            <a:fld id="{B6F15528-21DE-4FAA-801E-634DDDAF4B2B}" type="slidenum">
              <a:rPr lang="en-US" smtClean="0"/>
              <a:pPr/>
              <a:t>14</a:t>
            </a:fld>
            <a:endParaRPr lang="en-US"/>
          </a:p>
        </p:txBody>
      </p:sp>
      <p:pic>
        <p:nvPicPr>
          <p:cNvPr id="7" name="Picture 6">
            <a:extLst>
              <a:ext uri="{FF2B5EF4-FFF2-40B4-BE49-F238E27FC236}">
                <a16:creationId xmlns:a16="http://schemas.microsoft.com/office/drawing/2014/main" xmlns="" id="{1349CDE2-400E-42D9-ACD7-377ADEC040C2}"/>
              </a:ext>
            </a:extLst>
          </p:cNvPr>
          <p:cNvPicPr>
            <a:picLocks noChangeAspect="1"/>
          </p:cNvPicPr>
          <p:nvPr/>
        </p:nvPicPr>
        <p:blipFill>
          <a:blip r:embed="rId3"/>
          <a:stretch>
            <a:fillRect/>
          </a:stretch>
        </p:blipFill>
        <p:spPr>
          <a:xfrm>
            <a:off x="555171" y="1143000"/>
            <a:ext cx="3331029" cy="1994505"/>
          </a:xfrm>
          <a:prstGeom prst="rect">
            <a:avLst/>
          </a:prstGeom>
        </p:spPr>
      </p:pic>
      <p:sp>
        <p:nvSpPr>
          <p:cNvPr id="8" name="TextBox 7">
            <a:extLst>
              <a:ext uri="{FF2B5EF4-FFF2-40B4-BE49-F238E27FC236}">
                <a16:creationId xmlns:a16="http://schemas.microsoft.com/office/drawing/2014/main" xmlns="" id="{4DD161F2-62F4-4E46-B85E-C5FE0BAE9089}"/>
              </a:ext>
            </a:extLst>
          </p:cNvPr>
          <p:cNvSpPr txBox="1"/>
          <p:nvPr/>
        </p:nvSpPr>
        <p:spPr>
          <a:xfrm>
            <a:off x="457200" y="3275536"/>
            <a:ext cx="3505200" cy="2554545"/>
          </a:xfrm>
          <a:prstGeom prst="rect">
            <a:avLst/>
          </a:prstGeom>
          <a:solidFill>
            <a:schemeClr val="bg1">
              <a:lumMod val="95000"/>
            </a:schemeClr>
          </a:solidFill>
        </p:spPr>
        <p:txBody>
          <a:bodyPr wrap="square" rtlCol="0">
            <a:spAutoFit/>
          </a:bodyPr>
          <a:lstStyle/>
          <a:p>
            <a:pPr marL="285750" indent="-285750">
              <a:buFont typeface="Wingdings" panose="05000000000000000000" pitchFamily="2" charset="2"/>
              <a:buChar char="ü"/>
            </a:pPr>
            <a:r>
              <a:rPr lang="en-US" sz="2000" dirty="0"/>
              <a:t>Do by </a:t>
            </a:r>
            <a:r>
              <a:rPr lang="en-US" sz="2000" b="1" dirty="0"/>
              <a:t>end-users </a:t>
            </a:r>
            <a:r>
              <a:rPr lang="en-US" sz="2000" dirty="0"/>
              <a:t>/customer</a:t>
            </a:r>
          </a:p>
          <a:p>
            <a:pPr marL="285750" indent="-285750">
              <a:buFont typeface="Wingdings" panose="05000000000000000000" pitchFamily="2" charset="2"/>
              <a:buChar char="ü"/>
            </a:pPr>
            <a:r>
              <a:rPr lang="en-US" sz="2000" dirty="0"/>
              <a:t>Be conducted at the </a:t>
            </a:r>
            <a:r>
              <a:rPr lang="en-US" sz="2000" b="1" dirty="0">
                <a:solidFill>
                  <a:schemeClr val="bg2">
                    <a:lumMod val="25000"/>
                  </a:schemeClr>
                </a:solidFill>
              </a:rPr>
              <a:t>developer’s site</a:t>
            </a:r>
            <a:r>
              <a:rPr lang="en-US" sz="2000" dirty="0"/>
              <a:t> / development site</a:t>
            </a:r>
          </a:p>
          <a:p>
            <a:pPr marL="285750" indent="-285750">
              <a:buFont typeface="Wingdings" panose="05000000000000000000" pitchFamily="2" charset="2"/>
              <a:buChar char="ü"/>
            </a:pPr>
            <a:r>
              <a:rPr lang="en-US" sz="2000" dirty="0"/>
              <a:t>Software is used in a natural setting with </a:t>
            </a:r>
            <a:r>
              <a:rPr lang="en-US" sz="2000" b="1" dirty="0">
                <a:solidFill>
                  <a:schemeClr val="bg2">
                    <a:lumMod val="25000"/>
                  </a:schemeClr>
                </a:solidFill>
              </a:rPr>
              <a:t>developers watching </a:t>
            </a:r>
            <a:r>
              <a:rPr lang="en-US" sz="2000" dirty="0"/>
              <a:t>intently (under the supervision of the developer)</a:t>
            </a:r>
          </a:p>
        </p:txBody>
      </p:sp>
      <p:pic>
        <p:nvPicPr>
          <p:cNvPr id="9" name="Picture 8">
            <a:extLst>
              <a:ext uri="{FF2B5EF4-FFF2-40B4-BE49-F238E27FC236}">
                <a16:creationId xmlns:a16="http://schemas.microsoft.com/office/drawing/2014/main" xmlns="" id="{9387A278-D810-4838-8D20-13C63794B399}"/>
              </a:ext>
            </a:extLst>
          </p:cNvPr>
          <p:cNvPicPr>
            <a:picLocks noChangeAspect="1"/>
          </p:cNvPicPr>
          <p:nvPr/>
        </p:nvPicPr>
        <p:blipFill>
          <a:blip r:embed="rId4"/>
          <a:stretch>
            <a:fillRect/>
          </a:stretch>
        </p:blipFill>
        <p:spPr>
          <a:xfrm>
            <a:off x="706610" y="5845141"/>
            <a:ext cx="3190476" cy="628571"/>
          </a:xfrm>
          <a:prstGeom prst="rect">
            <a:avLst/>
          </a:prstGeom>
        </p:spPr>
      </p:pic>
      <p:pic>
        <p:nvPicPr>
          <p:cNvPr id="11" name="Picture 10">
            <a:extLst>
              <a:ext uri="{FF2B5EF4-FFF2-40B4-BE49-F238E27FC236}">
                <a16:creationId xmlns:a16="http://schemas.microsoft.com/office/drawing/2014/main" xmlns="" id="{82A0C59B-1079-42EC-9F70-145400E0ADED}"/>
              </a:ext>
            </a:extLst>
          </p:cNvPr>
          <p:cNvPicPr>
            <a:picLocks noChangeAspect="1"/>
          </p:cNvPicPr>
          <p:nvPr/>
        </p:nvPicPr>
        <p:blipFill>
          <a:blip r:embed="rId5"/>
          <a:stretch>
            <a:fillRect/>
          </a:stretch>
        </p:blipFill>
        <p:spPr>
          <a:xfrm>
            <a:off x="5017467" y="1143347"/>
            <a:ext cx="3364533" cy="2010514"/>
          </a:xfrm>
          <a:prstGeom prst="rect">
            <a:avLst/>
          </a:prstGeom>
        </p:spPr>
      </p:pic>
      <p:sp>
        <p:nvSpPr>
          <p:cNvPr id="12" name="TextBox 11">
            <a:extLst>
              <a:ext uri="{FF2B5EF4-FFF2-40B4-BE49-F238E27FC236}">
                <a16:creationId xmlns:a16="http://schemas.microsoft.com/office/drawing/2014/main" xmlns="" id="{40EC9FBC-1CB7-422B-87C6-176C12A8C4E8}"/>
              </a:ext>
            </a:extLst>
          </p:cNvPr>
          <p:cNvSpPr txBox="1"/>
          <p:nvPr/>
        </p:nvSpPr>
        <p:spPr>
          <a:xfrm>
            <a:off x="4495800" y="3427936"/>
            <a:ext cx="4495800" cy="2246769"/>
          </a:xfrm>
          <a:prstGeom prst="rect">
            <a:avLst/>
          </a:prstGeom>
          <a:solidFill>
            <a:schemeClr val="bg1">
              <a:lumMod val="95000"/>
            </a:schemeClr>
          </a:solidFill>
        </p:spPr>
        <p:txBody>
          <a:bodyPr wrap="square" rtlCol="0">
            <a:spAutoFit/>
          </a:bodyPr>
          <a:lstStyle/>
          <a:p>
            <a:pPr marL="285750" indent="-285750">
              <a:buFont typeface="Wingdings" panose="05000000000000000000" pitchFamily="2" charset="2"/>
              <a:buChar char="ü"/>
            </a:pPr>
            <a:r>
              <a:rPr lang="en-US" sz="2000" dirty="0"/>
              <a:t>Do by </a:t>
            </a:r>
            <a:r>
              <a:rPr lang="en-US" sz="2000" b="1" dirty="0"/>
              <a:t>end-users </a:t>
            </a:r>
            <a:r>
              <a:rPr lang="en-US" sz="2000" dirty="0"/>
              <a:t>/customer</a:t>
            </a:r>
          </a:p>
          <a:p>
            <a:pPr marL="285750" indent="-285750">
              <a:buFont typeface="Wingdings" panose="05000000000000000000" pitchFamily="2" charset="2"/>
              <a:buChar char="ü"/>
            </a:pPr>
            <a:r>
              <a:rPr lang="en-US" sz="2000" dirty="0"/>
              <a:t>Be conducted at the </a:t>
            </a:r>
            <a:r>
              <a:rPr lang="en-US" sz="2000" b="1" dirty="0">
                <a:solidFill>
                  <a:srgbClr val="C00000"/>
                </a:solidFill>
              </a:rPr>
              <a:t>end-user’s sites</a:t>
            </a:r>
          </a:p>
          <a:p>
            <a:pPr marL="285750" indent="-285750">
              <a:buFont typeface="Wingdings" panose="05000000000000000000" pitchFamily="2" charset="2"/>
              <a:buChar char="ü"/>
            </a:pPr>
            <a:r>
              <a:rPr lang="en-US" sz="2000" dirty="0"/>
              <a:t>Do after Alpha testing</a:t>
            </a:r>
          </a:p>
          <a:p>
            <a:pPr marL="285750" indent="-285750">
              <a:buFont typeface="Wingdings" panose="05000000000000000000" pitchFamily="2" charset="2"/>
              <a:buChar char="ü"/>
            </a:pPr>
            <a:r>
              <a:rPr lang="en-US" sz="2000" dirty="0"/>
              <a:t>Developer is not generally not present</a:t>
            </a:r>
            <a:endParaRPr lang="en-US" sz="2000" dirty="0"/>
          </a:p>
          <a:p>
            <a:pPr marL="285750" indent="-285750">
              <a:buFont typeface="Wingdings" panose="05000000000000000000" pitchFamily="2" charset="2"/>
              <a:buChar char="ü"/>
            </a:pPr>
            <a:r>
              <a:rPr lang="en-US" sz="2000" dirty="0"/>
              <a:t>The end-user records all problems that are encountered and reports these to the developers at regular intervals</a:t>
            </a:r>
          </a:p>
        </p:txBody>
      </p:sp>
      <p:pic>
        <p:nvPicPr>
          <p:cNvPr id="13" name="Picture 12">
            <a:extLst>
              <a:ext uri="{FF2B5EF4-FFF2-40B4-BE49-F238E27FC236}">
                <a16:creationId xmlns:a16="http://schemas.microsoft.com/office/drawing/2014/main" xmlns="" id="{27372F9D-75FD-4343-ADD2-68745D773527}"/>
              </a:ext>
            </a:extLst>
          </p:cNvPr>
          <p:cNvPicPr>
            <a:picLocks noChangeAspect="1"/>
          </p:cNvPicPr>
          <p:nvPr/>
        </p:nvPicPr>
        <p:blipFill>
          <a:blip r:embed="rId6"/>
          <a:stretch>
            <a:fillRect/>
          </a:stretch>
        </p:blipFill>
        <p:spPr>
          <a:xfrm>
            <a:off x="4914909" y="5857952"/>
            <a:ext cx="3180952" cy="619048"/>
          </a:xfrm>
          <a:prstGeom prst="rect">
            <a:avLst/>
          </a:prstGeom>
        </p:spPr>
      </p:pic>
    </p:spTree>
    <p:extLst>
      <p:ext uri="{BB962C8B-B14F-4D97-AF65-F5344CB8AC3E}">
        <p14:creationId xmlns:p14="http://schemas.microsoft.com/office/powerpoint/2010/main" val="26476353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90B057-C425-48A3-B300-0B3C8639911C}"/>
              </a:ext>
            </a:extLst>
          </p:cNvPr>
          <p:cNvSpPr>
            <a:spLocks noGrp="1"/>
          </p:cNvSpPr>
          <p:nvPr>
            <p:ph type="title"/>
          </p:nvPr>
        </p:nvSpPr>
        <p:spPr/>
        <p:txBody>
          <a:bodyPr/>
          <a:lstStyle/>
          <a:p>
            <a:r>
              <a:rPr lang="en-US" dirty="0"/>
              <a:t>Summary</a:t>
            </a:r>
          </a:p>
        </p:txBody>
      </p:sp>
      <p:sp>
        <p:nvSpPr>
          <p:cNvPr id="4" name="Footer Placeholder 3">
            <a:extLst>
              <a:ext uri="{FF2B5EF4-FFF2-40B4-BE49-F238E27FC236}">
                <a16:creationId xmlns:a16="http://schemas.microsoft.com/office/drawing/2014/main" xmlns="" id="{0F13E007-2DA6-4BC7-8D8D-EB765CE3B184}"/>
              </a:ext>
            </a:extLst>
          </p:cNvPr>
          <p:cNvSpPr>
            <a:spLocks noGrp="1"/>
          </p:cNvSpPr>
          <p:nvPr>
            <p:ph type="ftr" sz="quarter" idx="11"/>
          </p:nvPr>
        </p:nvSpPr>
        <p:spPr/>
        <p:txBody>
          <a:bodyPr/>
          <a:lstStyle/>
          <a:p>
            <a:r>
              <a:rPr lang="en-GB"/>
              <a:t>11. Acceptance Testing</a:t>
            </a:r>
            <a:endParaRPr lang="en-US"/>
          </a:p>
        </p:txBody>
      </p:sp>
      <p:sp>
        <p:nvSpPr>
          <p:cNvPr id="5" name="Slide Number Placeholder 4">
            <a:extLst>
              <a:ext uri="{FF2B5EF4-FFF2-40B4-BE49-F238E27FC236}">
                <a16:creationId xmlns:a16="http://schemas.microsoft.com/office/drawing/2014/main" xmlns="" id="{DD5EEED5-7D0F-462C-85ED-0A67978D55AC}"/>
              </a:ext>
            </a:extLst>
          </p:cNvPr>
          <p:cNvSpPr>
            <a:spLocks noGrp="1"/>
          </p:cNvSpPr>
          <p:nvPr>
            <p:ph type="sldNum" sz="quarter" idx="12"/>
          </p:nvPr>
        </p:nvSpPr>
        <p:spPr/>
        <p:txBody>
          <a:bodyPr/>
          <a:lstStyle/>
          <a:p>
            <a:fld id="{B6F15528-21DE-4FAA-801E-634DDDAF4B2B}" type="slidenum">
              <a:rPr lang="en-US" smtClean="0"/>
              <a:pPr/>
              <a:t>15</a:t>
            </a:fld>
            <a:endParaRPr lang="en-US"/>
          </a:p>
        </p:txBody>
      </p:sp>
      <p:pic>
        <p:nvPicPr>
          <p:cNvPr id="3" name="Picture 2">
            <a:extLst>
              <a:ext uri="{FF2B5EF4-FFF2-40B4-BE49-F238E27FC236}">
                <a16:creationId xmlns:a16="http://schemas.microsoft.com/office/drawing/2014/main" xmlns="" id="{20CEBCAC-0BC8-4047-ABBA-7B51099968DE}"/>
              </a:ext>
            </a:extLst>
          </p:cNvPr>
          <p:cNvPicPr>
            <a:picLocks noChangeAspect="1"/>
          </p:cNvPicPr>
          <p:nvPr/>
        </p:nvPicPr>
        <p:blipFill>
          <a:blip r:embed="rId2"/>
          <a:stretch>
            <a:fillRect/>
          </a:stretch>
        </p:blipFill>
        <p:spPr>
          <a:xfrm>
            <a:off x="629143" y="1600200"/>
            <a:ext cx="7885714" cy="4361905"/>
          </a:xfrm>
          <a:prstGeom prst="rect">
            <a:avLst/>
          </a:prstGeom>
        </p:spPr>
      </p:pic>
    </p:spTree>
    <p:extLst>
      <p:ext uri="{BB962C8B-B14F-4D97-AF65-F5344CB8AC3E}">
        <p14:creationId xmlns:p14="http://schemas.microsoft.com/office/powerpoint/2010/main" val="41794057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5D57C4-F1E3-4220-97DA-57AAF453EDF0}"/>
              </a:ext>
            </a:extLst>
          </p:cNvPr>
          <p:cNvSpPr>
            <a:spLocks noGrp="1"/>
          </p:cNvSpPr>
          <p:nvPr>
            <p:ph type="title"/>
          </p:nvPr>
        </p:nvSpPr>
        <p:spPr/>
        <p:txBody>
          <a:bodyPr/>
          <a:lstStyle/>
          <a:p>
            <a:r>
              <a:rPr lang="en-US" dirty="0" err="1"/>
              <a:t>Tài</a:t>
            </a:r>
            <a:r>
              <a:rPr lang="en-US" dirty="0"/>
              <a:t> </a:t>
            </a:r>
            <a:r>
              <a:rPr lang="en-US" dirty="0" err="1"/>
              <a:t>liệu</a:t>
            </a:r>
            <a:r>
              <a:rPr lang="en-US" dirty="0"/>
              <a:t> </a:t>
            </a:r>
            <a:r>
              <a:rPr lang="en-US" dirty="0" err="1"/>
              <a:t>tham</a:t>
            </a:r>
            <a:r>
              <a:rPr lang="en-US" dirty="0"/>
              <a:t> </a:t>
            </a:r>
            <a:r>
              <a:rPr lang="en-US" dirty="0" err="1"/>
              <a:t>khảo</a:t>
            </a:r>
            <a:endParaRPr lang="en-US" dirty="0"/>
          </a:p>
        </p:txBody>
      </p:sp>
      <p:sp>
        <p:nvSpPr>
          <p:cNvPr id="3" name="Content Placeholder 2">
            <a:extLst>
              <a:ext uri="{FF2B5EF4-FFF2-40B4-BE49-F238E27FC236}">
                <a16:creationId xmlns:a16="http://schemas.microsoft.com/office/drawing/2014/main" xmlns="" id="{539C89E2-D51F-4591-8CC1-A0F10957AFB5}"/>
              </a:ext>
            </a:extLst>
          </p:cNvPr>
          <p:cNvSpPr>
            <a:spLocks noGrp="1"/>
          </p:cNvSpPr>
          <p:nvPr>
            <p:ph idx="1"/>
          </p:nvPr>
        </p:nvSpPr>
        <p:spPr/>
        <p:txBody>
          <a:bodyPr/>
          <a:lstStyle/>
          <a:p>
            <a:r>
              <a:rPr lang="en-US" dirty="0" err="1"/>
              <a:t>Tham</a:t>
            </a:r>
            <a:r>
              <a:rPr lang="en-US" dirty="0"/>
              <a:t> </a:t>
            </a:r>
            <a:r>
              <a:rPr lang="en-US" dirty="0" err="1"/>
              <a:t>khảo</a:t>
            </a:r>
            <a:r>
              <a:rPr lang="en-US" dirty="0"/>
              <a:t> </a:t>
            </a:r>
            <a:r>
              <a:rPr lang="en-US" dirty="0" err="1"/>
              <a:t>bộ</a:t>
            </a:r>
            <a:r>
              <a:rPr lang="en-US" dirty="0"/>
              <a:t> </a:t>
            </a:r>
            <a:r>
              <a:rPr lang="en-US" dirty="0" err="1"/>
              <a:t>bài</a:t>
            </a:r>
            <a:r>
              <a:rPr lang="en-US" dirty="0"/>
              <a:t> </a:t>
            </a:r>
            <a:r>
              <a:rPr lang="en-US" dirty="0" err="1"/>
              <a:t>giảng</a:t>
            </a:r>
            <a:r>
              <a:rPr lang="en-US" dirty="0"/>
              <a:t> đ</a:t>
            </a:r>
            <a:r>
              <a:rPr lang="vi-VN" dirty="0"/>
              <a:t>ư</a:t>
            </a:r>
            <a:r>
              <a:rPr lang="en-US" dirty="0" err="1"/>
              <a:t>ợc</a:t>
            </a:r>
            <a:r>
              <a:rPr lang="en-US" dirty="0"/>
              <a:t> </a:t>
            </a:r>
            <a:r>
              <a:rPr lang="en-US" dirty="0" err="1"/>
              <a:t>biên</a:t>
            </a:r>
            <a:r>
              <a:rPr lang="en-US" dirty="0"/>
              <a:t> </a:t>
            </a:r>
            <a:r>
              <a:rPr lang="en-US" dirty="0" err="1"/>
              <a:t>soạn</a:t>
            </a:r>
            <a:r>
              <a:rPr lang="en-US" dirty="0"/>
              <a:t> </a:t>
            </a:r>
            <a:r>
              <a:rPr lang="en-US" dirty="0" err="1"/>
              <a:t>bởi</a:t>
            </a:r>
            <a:r>
              <a:rPr lang="en-US" dirty="0"/>
              <a:t> </a:t>
            </a:r>
            <a:r>
              <a:rPr lang="en-US" dirty="0" err="1"/>
              <a:t>cty</a:t>
            </a:r>
            <a:r>
              <a:rPr lang="en-US" dirty="0"/>
              <a:t> FSOFT</a:t>
            </a:r>
          </a:p>
        </p:txBody>
      </p:sp>
      <p:sp>
        <p:nvSpPr>
          <p:cNvPr id="4" name="Footer Placeholder 3">
            <a:extLst>
              <a:ext uri="{FF2B5EF4-FFF2-40B4-BE49-F238E27FC236}">
                <a16:creationId xmlns:a16="http://schemas.microsoft.com/office/drawing/2014/main" xmlns="" id="{D6672098-B008-4EB5-AA2F-98E85869EFF4}"/>
              </a:ext>
            </a:extLst>
          </p:cNvPr>
          <p:cNvSpPr>
            <a:spLocks noGrp="1"/>
          </p:cNvSpPr>
          <p:nvPr>
            <p:ph type="ftr" sz="quarter" idx="11"/>
          </p:nvPr>
        </p:nvSpPr>
        <p:spPr/>
        <p:txBody>
          <a:bodyPr/>
          <a:lstStyle/>
          <a:p>
            <a:r>
              <a:rPr lang="en-GB"/>
              <a:t>11. Acceptance Testing</a:t>
            </a:r>
            <a:endParaRPr lang="en-US"/>
          </a:p>
        </p:txBody>
      </p:sp>
      <p:sp>
        <p:nvSpPr>
          <p:cNvPr id="5" name="Slide Number Placeholder 4">
            <a:extLst>
              <a:ext uri="{FF2B5EF4-FFF2-40B4-BE49-F238E27FC236}">
                <a16:creationId xmlns:a16="http://schemas.microsoft.com/office/drawing/2014/main" xmlns="" id="{B4021A39-A0C7-4AF5-9285-9489F7C33AC3}"/>
              </a:ext>
            </a:extLst>
          </p:cNvPr>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1389531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55248C-F515-4EFF-A113-3461658A71F1}"/>
              </a:ext>
            </a:extLst>
          </p:cNvPr>
          <p:cNvSpPr>
            <a:spLocks noGrp="1"/>
          </p:cNvSpPr>
          <p:nvPr>
            <p:ph type="title"/>
          </p:nvPr>
        </p:nvSpPr>
        <p:spPr/>
        <p:txBody>
          <a:bodyPr/>
          <a:lstStyle/>
          <a:p>
            <a:r>
              <a:rPr lang="en-US" dirty="0"/>
              <a:t>Learning Goals</a:t>
            </a:r>
          </a:p>
        </p:txBody>
      </p:sp>
      <p:sp>
        <p:nvSpPr>
          <p:cNvPr id="4" name="Footer Placeholder 3">
            <a:extLst>
              <a:ext uri="{FF2B5EF4-FFF2-40B4-BE49-F238E27FC236}">
                <a16:creationId xmlns:a16="http://schemas.microsoft.com/office/drawing/2014/main" xmlns="" id="{31D09B2B-8919-4AD4-BB77-0D2D21761F63}"/>
              </a:ext>
            </a:extLst>
          </p:cNvPr>
          <p:cNvSpPr>
            <a:spLocks noGrp="1"/>
          </p:cNvSpPr>
          <p:nvPr>
            <p:ph type="ftr" sz="quarter" idx="11"/>
          </p:nvPr>
        </p:nvSpPr>
        <p:spPr/>
        <p:txBody>
          <a:bodyPr/>
          <a:lstStyle/>
          <a:p>
            <a:r>
              <a:rPr lang="en-GB"/>
              <a:t>11. Acceptance Testing</a:t>
            </a:r>
            <a:endParaRPr lang="en-US"/>
          </a:p>
        </p:txBody>
      </p:sp>
      <p:sp>
        <p:nvSpPr>
          <p:cNvPr id="5" name="Slide Number Placeholder 4">
            <a:extLst>
              <a:ext uri="{FF2B5EF4-FFF2-40B4-BE49-F238E27FC236}">
                <a16:creationId xmlns:a16="http://schemas.microsoft.com/office/drawing/2014/main" xmlns="" id="{26196834-3766-4ED7-8B21-17507DD6D786}"/>
              </a:ext>
            </a:extLst>
          </p:cNvPr>
          <p:cNvSpPr>
            <a:spLocks noGrp="1"/>
          </p:cNvSpPr>
          <p:nvPr>
            <p:ph type="sldNum" sz="quarter" idx="12"/>
          </p:nvPr>
        </p:nvSpPr>
        <p:spPr/>
        <p:txBody>
          <a:bodyPr/>
          <a:lstStyle/>
          <a:p>
            <a:fld id="{B6F15528-21DE-4FAA-801E-634DDDAF4B2B}" type="slidenum">
              <a:rPr lang="en-US" smtClean="0"/>
              <a:pPr/>
              <a:t>2</a:t>
            </a:fld>
            <a:endParaRPr lang="en-US"/>
          </a:p>
        </p:txBody>
      </p:sp>
      <p:pic>
        <p:nvPicPr>
          <p:cNvPr id="6" name="Picture 5">
            <a:extLst>
              <a:ext uri="{FF2B5EF4-FFF2-40B4-BE49-F238E27FC236}">
                <a16:creationId xmlns:a16="http://schemas.microsoft.com/office/drawing/2014/main" xmlns="" id="{30A1AC79-B496-45F3-AE3E-C0F7ADF13A69}"/>
              </a:ext>
            </a:extLst>
          </p:cNvPr>
          <p:cNvPicPr>
            <a:picLocks noChangeAspect="1"/>
          </p:cNvPicPr>
          <p:nvPr/>
        </p:nvPicPr>
        <p:blipFill>
          <a:blip r:embed="rId3"/>
          <a:stretch>
            <a:fillRect/>
          </a:stretch>
        </p:blipFill>
        <p:spPr>
          <a:xfrm>
            <a:off x="1619619" y="1829267"/>
            <a:ext cx="5904762" cy="3733333"/>
          </a:xfrm>
          <a:prstGeom prst="rect">
            <a:avLst/>
          </a:prstGeom>
        </p:spPr>
      </p:pic>
    </p:spTree>
    <p:extLst>
      <p:ext uri="{BB962C8B-B14F-4D97-AF65-F5344CB8AC3E}">
        <p14:creationId xmlns:p14="http://schemas.microsoft.com/office/powerpoint/2010/main" val="3600449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4198C7-9485-491D-8DD5-3355157D9BB4}"/>
              </a:ext>
            </a:extLst>
          </p:cNvPr>
          <p:cNvSpPr>
            <a:spLocks noGrp="1"/>
          </p:cNvSpPr>
          <p:nvPr>
            <p:ph type="title"/>
          </p:nvPr>
        </p:nvSpPr>
        <p:spPr/>
        <p:txBody>
          <a:bodyPr/>
          <a:lstStyle/>
          <a:p>
            <a:r>
              <a:rPr lang="en-US" dirty="0"/>
              <a:t>Content</a:t>
            </a:r>
          </a:p>
        </p:txBody>
      </p:sp>
      <p:sp>
        <p:nvSpPr>
          <p:cNvPr id="4" name="Footer Placeholder 3">
            <a:extLst>
              <a:ext uri="{FF2B5EF4-FFF2-40B4-BE49-F238E27FC236}">
                <a16:creationId xmlns:a16="http://schemas.microsoft.com/office/drawing/2014/main" xmlns="" id="{DF3EE2FB-1E98-409E-9595-9090C9AE95C9}"/>
              </a:ext>
            </a:extLst>
          </p:cNvPr>
          <p:cNvSpPr>
            <a:spLocks noGrp="1"/>
          </p:cNvSpPr>
          <p:nvPr>
            <p:ph type="ftr" sz="quarter" idx="11"/>
          </p:nvPr>
        </p:nvSpPr>
        <p:spPr/>
        <p:txBody>
          <a:bodyPr/>
          <a:lstStyle/>
          <a:p>
            <a:r>
              <a:rPr lang="en-GB"/>
              <a:t>11. Acceptance Testing</a:t>
            </a:r>
            <a:endParaRPr lang="en-US"/>
          </a:p>
        </p:txBody>
      </p:sp>
      <p:sp>
        <p:nvSpPr>
          <p:cNvPr id="5" name="Slide Number Placeholder 4">
            <a:extLst>
              <a:ext uri="{FF2B5EF4-FFF2-40B4-BE49-F238E27FC236}">
                <a16:creationId xmlns:a16="http://schemas.microsoft.com/office/drawing/2014/main" xmlns="" id="{F00ED931-B56C-4363-AD1C-7E0B54D97F61}"/>
              </a:ext>
            </a:extLst>
          </p:cNvPr>
          <p:cNvSpPr>
            <a:spLocks noGrp="1"/>
          </p:cNvSpPr>
          <p:nvPr>
            <p:ph type="sldNum" sz="quarter" idx="12"/>
          </p:nvPr>
        </p:nvSpPr>
        <p:spPr/>
        <p:txBody>
          <a:bodyPr/>
          <a:lstStyle/>
          <a:p>
            <a:fld id="{B6F15528-21DE-4FAA-801E-634DDDAF4B2B}" type="slidenum">
              <a:rPr lang="en-US" smtClean="0"/>
              <a:pPr/>
              <a:t>3</a:t>
            </a:fld>
            <a:endParaRPr lang="en-US"/>
          </a:p>
        </p:txBody>
      </p:sp>
      <p:graphicFrame>
        <p:nvGraphicFramePr>
          <p:cNvPr id="6" name="Diagram 5">
            <a:extLst>
              <a:ext uri="{FF2B5EF4-FFF2-40B4-BE49-F238E27FC236}">
                <a16:creationId xmlns:a16="http://schemas.microsoft.com/office/drawing/2014/main" xmlns="" id="{848DC30E-9B02-4656-A33A-E39685A572A1}"/>
              </a:ext>
            </a:extLst>
          </p:cNvPr>
          <p:cNvGraphicFramePr/>
          <p:nvPr>
            <p:extLst>
              <p:ext uri="{D42A27DB-BD31-4B8C-83A1-F6EECF244321}">
                <p14:modId xmlns:p14="http://schemas.microsoft.com/office/powerpoint/2010/main" val="3802451849"/>
              </p:ext>
            </p:extLst>
          </p:nvPr>
        </p:nvGraphicFramePr>
        <p:xfrm>
          <a:off x="0" y="1905000"/>
          <a:ext cx="9677400" cy="304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98810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EA6C02-46CE-46AC-BBEE-708D1BC0F31F}"/>
              </a:ext>
            </a:extLst>
          </p:cNvPr>
          <p:cNvSpPr>
            <a:spLocks noGrp="1"/>
          </p:cNvSpPr>
          <p:nvPr>
            <p:ph type="title"/>
          </p:nvPr>
        </p:nvSpPr>
        <p:spPr>
          <a:xfrm>
            <a:off x="457200" y="228600"/>
            <a:ext cx="8229600" cy="819912"/>
          </a:xfrm>
        </p:spPr>
        <p:txBody>
          <a:bodyPr/>
          <a:lstStyle/>
          <a:p>
            <a:r>
              <a:rPr lang="en-US" dirty="0"/>
              <a:t>Acceptance Testing – What?</a:t>
            </a:r>
          </a:p>
        </p:txBody>
      </p:sp>
      <p:sp>
        <p:nvSpPr>
          <p:cNvPr id="4" name="Footer Placeholder 3">
            <a:extLst>
              <a:ext uri="{FF2B5EF4-FFF2-40B4-BE49-F238E27FC236}">
                <a16:creationId xmlns:a16="http://schemas.microsoft.com/office/drawing/2014/main" xmlns="" id="{1E89059C-F132-4203-98D2-05979D22B9D0}"/>
              </a:ext>
            </a:extLst>
          </p:cNvPr>
          <p:cNvSpPr>
            <a:spLocks noGrp="1"/>
          </p:cNvSpPr>
          <p:nvPr>
            <p:ph type="ftr" sz="quarter" idx="11"/>
          </p:nvPr>
        </p:nvSpPr>
        <p:spPr/>
        <p:txBody>
          <a:bodyPr/>
          <a:lstStyle/>
          <a:p>
            <a:r>
              <a:rPr lang="en-GB"/>
              <a:t>11. Acceptance Testing</a:t>
            </a:r>
            <a:endParaRPr lang="en-US"/>
          </a:p>
        </p:txBody>
      </p:sp>
      <p:sp>
        <p:nvSpPr>
          <p:cNvPr id="5" name="Slide Number Placeholder 4">
            <a:extLst>
              <a:ext uri="{FF2B5EF4-FFF2-40B4-BE49-F238E27FC236}">
                <a16:creationId xmlns:a16="http://schemas.microsoft.com/office/drawing/2014/main" xmlns="" id="{21190E8D-E5EA-42A4-B2AD-E6CB9A73A499}"/>
              </a:ext>
            </a:extLst>
          </p:cNvPr>
          <p:cNvSpPr>
            <a:spLocks noGrp="1"/>
          </p:cNvSpPr>
          <p:nvPr>
            <p:ph type="sldNum" sz="quarter" idx="12"/>
          </p:nvPr>
        </p:nvSpPr>
        <p:spPr/>
        <p:txBody>
          <a:bodyPr/>
          <a:lstStyle/>
          <a:p>
            <a:fld id="{B6F15528-21DE-4FAA-801E-634DDDAF4B2B}" type="slidenum">
              <a:rPr lang="en-US" smtClean="0"/>
              <a:pPr/>
              <a:t>4</a:t>
            </a:fld>
            <a:endParaRPr lang="en-US"/>
          </a:p>
        </p:txBody>
      </p:sp>
      <p:pic>
        <p:nvPicPr>
          <p:cNvPr id="9" name="Picture 8">
            <a:extLst>
              <a:ext uri="{FF2B5EF4-FFF2-40B4-BE49-F238E27FC236}">
                <a16:creationId xmlns:a16="http://schemas.microsoft.com/office/drawing/2014/main" xmlns="" id="{630C48E1-8940-4D13-AF43-816B0F1EDBF7}"/>
              </a:ext>
            </a:extLst>
          </p:cNvPr>
          <p:cNvPicPr>
            <a:picLocks noChangeAspect="1"/>
          </p:cNvPicPr>
          <p:nvPr/>
        </p:nvPicPr>
        <p:blipFill>
          <a:blip r:embed="rId3"/>
          <a:stretch>
            <a:fillRect/>
          </a:stretch>
        </p:blipFill>
        <p:spPr>
          <a:xfrm>
            <a:off x="533400" y="1548047"/>
            <a:ext cx="8029105" cy="4014553"/>
          </a:xfrm>
          <a:prstGeom prst="rect">
            <a:avLst/>
          </a:prstGeom>
        </p:spPr>
      </p:pic>
    </p:spTree>
    <p:extLst>
      <p:ext uri="{BB962C8B-B14F-4D97-AF65-F5344CB8AC3E}">
        <p14:creationId xmlns:p14="http://schemas.microsoft.com/office/powerpoint/2010/main" val="2461993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1BDE24-4C61-40C1-9EB9-4C46F38C2DCA}"/>
              </a:ext>
            </a:extLst>
          </p:cNvPr>
          <p:cNvSpPr>
            <a:spLocks noGrp="1"/>
          </p:cNvSpPr>
          <p:nvPr>
            <p:ph type="title"/>
          </p:nvPr>
        </p:nvSpPr>
        <p:spPr/>
        <p:txBody>
          <a:bodyPr/>
          <a:lstStyle/>
          <a:p>
            <a:r>
              <a:rPr lang="en-US" dirty="0"/>
              <a:t>Acceptance Testing – Why?</a:t>
            </a:r>
          </a:p>
        </p:txBody>
      </p:sp>
      <p:sp>
        <p:nvSpPr>
          <p:cNvPr id="4" name="Footer Placeholder 3">
            <a:extLst>
              <a:ext uri="{FF2B5EF4-FFF2-40B4-BE49-F238E27FC236}">
                <a16:creationId xmlns:a16="http://schemas.microsoft.com/office/drawing/2014/main" xmlns="" id="{D0E1868E-4CC1-40AF-876A-1B76D4BB1353}"/>
              </a:ext>
            </a:extLst>
          </p:cNvPr>
          <p:cNvSpPr>
            <a:spLocks noGrp="1"/>
          </p:cNvSpPr>
          <p:nvPr>
            <p:ph type="ftr" sz="quarter" idx="11"/>
          </p:nvPr>
        </p:nvSpPr>
        <p:spPr/>
        <p:txBody>
          <a:bodyPr/>
          <a:lstStyle/>
          <a:p>
            <a:r>
              <a:rPr lang="en-GB"/>
              <a:t>11. Acceptance Testing</a:t>
            </a:r>
            <a:endParaRPr lang="en-US"/>
          </a:p>
        </p:txBody>
      </p:sp>
      <p:sp>
        <p:nvSpPr>
          <p:cNvPr id="5" name="Slide Number Placeholder 4">
            <a:extLst>
              <a:ext uri="{FF2B5EF4-FFF2-40B4-BE49-F238E27FC236}">
                <a16:creationId xmlns:a16="http://schemas.microsoft.com/office/drawing/2014/main" xmlns="" id="{C896E186-EC2D-45B4-9607-FE925E7B1A7A}"/>
              </a:ext>
            </a:extLst>
          </p:cNvPr>
          <p:cNvSpPr>
            <a:spLocks noGrp="1"/>
          </p:cNvSpPr>
          <p:nvPr>
            <p:ph type="sldNum" sz="quarter" idx="12"/>
          </p:nvPr>
        </p:nvSpPr>
        <p:spPr/>
        <p:txBody>
          <a:bodyPr/>
          <a:lstStyle/>
          <a:p>
            <a:fld id="{B6F15528-21DE-4FAA-801E-634DDDAF4B2B}" type="slidenum">
              <a:rPr lang="en-US" smtClean="0"/>
              <a:pPr/>
              <a:t>5</a:t>
            </a:fld>
            <a:endParaRPr lang="en-US"/>
          </a:p>
        </p:txBody>
      </p:sp>
      <p:pic>
        <p:nvPicPr>
          <p:cNvPr id="8" name="Picture 7">
            <a:extLst>
              <a:ext uri="{FF2B5EF4-FFF2-40B4-BE49-F238E27FC236}">
                <a16:creationId xmlns:a16="http://schemas.microsoft.com/office/drawing/2014/main" xmlns="" id="{6D1A9290-54A4-4235-A99A-077ACB87A0F5}"/>
              </a:ext>
            </a:extLst>
          </p:cNvPr>
          <p:cNvPicPr>
            <a:picLocks noChangeAspect="1"/>
          </p:cNvPicPr>
          <p:nvPr/>
        </p:nvPicPr>
        <p:blipFill>
          <a:blip r:embed="rId3"/>
          <a:stretch>
            <a:fillRect/>
          </a:stretch>
        </p:blipFill>
        <p:spPr>
          <a:xfrm>
            <a:off x="2000571" y="1610248"/>
            <a:ext cx="5142857" cy="4180952"/>
          </a:xfrm>
          <a:prstGeom prst="rect">
            <a:avLst/>
          </a:prstGeom>
        </p:spPr>
      </p:pic>
    </p:spTree>
    <p:extLst>
      <p:ext uri="{BB962C8B-B14F-4D97-AF65-F5344CB8AC3E}">
        <p14:creationId xmlns:p14="http://schemas.microsoft.com/office/powerpoint/2010/main" val="3969932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1BDE24-4C61-40C1-9EB9-4C46F38C2DCA}"/>
              </a:ext>
            </a:extLst>
          </p:cNvPr>
          <p:cNvSpPr>
            <a:spLocks noGrp="1"/>
          </p:cNvSpPr>
          <p:nvPr>
            <p:ph type="title"/>
          </p:nvPr>
        </p:nvSpPr>
        <p:spPr/>
        <p:txBody>
          <a:bodyPr/>
          <a:lstStyle/>
          <a:p>
            <a:r>
              <a:rPr lang="en-US" dirty="0"/>
              <a:t>Acceptance Testing – Why?</a:t>
            </a:r>
          </a:p>
        </p:txBody>
      </p:sp>
      <p:sp>
        <p:nvSpPr>
          <p:cNvPr id="4" name="Footer Placeholder 3">
            <a:extLst>
              <a:ext uri="{FF2B5EF4-FFF2-40B4-BE49-F238E27FC236}">
                <a16:creationId xmlns:a16="http://schemas.microsoft.com/office/drawing/2014/main" xmlns="" id="{D0E1868E-4CC1-40AF-876A-1B76D4BB1353}"/>
              </a:ext>
            </a:extLst>
          </p:cNvPr>
          <p:cNvSpPr>
            <a:spLocks noGrp="1"/>
          </p:cNvSpPr>
          <p:nvPr>
            <p:ph type="ftr" sz="quarter" idx="11"/>
          </p:nvPr>
        </p:nvSpPr>
        <p:spPr/>
        <p:txBody>
          <a:bodyPr/>
          <a:lstStyle/>
          <a:p>
            <a:r>
              <a:rPr lang="en-GB"/>
              <a:t>11. Acceptance Testing</a:t>
            </a:r>
            <a:endParaRPr lang="en-US"/>
          </a:p>
        </p:txBody>
      </p:sp>
      <p:sp>
        <p:nvSpPr>
          <p:cNvPr id="5" name="Slide Number Placeholder 4">
            <a:extLst>
              <a:ext uri="{FF2B5EF4-FFF2-40B4-BE49-F238E27FC236}">
                <a16:creationId xmlns:a16="http://schemas.microsoft.com/office/drawing/2014/main" xmlns="" id="{C896E186-EC2D-45B4-9607-FE925E7B1A7A}"/>
              </a:ext>
            </a:extLst>
          </p:cNvPr>
          <p:cNvSpPr>
            <a:spLocks noGrp="1"/>
          </p:cNvSpPr>
          <p:nvPr>
            <p:ph type="sldNum" sz="quarter" idx="12"/>
          </p:nvPr>
        </p:nvSpPr>
        <p:spPr/>
        <p:txBody>
          <a:bodyPr/>
          <a:lstStyle/>
          <a:p>
            <a:fld id="{B6F15528-21DE-4FAA-801E-634DDDAF4B2B}" type="slidenum">
              <a:rPr lang="en-US" smtClean="0"/>
              <a:pPr/>
              <a:t>6</a:t>
            </a:fld>
            <a:endParaRPr lang="en-US"/>
          </a:p>
        </p:txBody>
      </p:sp>
      <p:pic>
        <p:nvPicPr>
          <p:cNvPr id="3" name="Picture 2">
            <a:extLst>
              <a:ext uri="{FF2B5EF4-FFF2-40B4-BE49-F238E27FC236}">
                <a16:creationId xmlns:a16="http://schemas.microsoft.com/office/drawing/2014/main" xmlns="" id="{89F419FD-254F-4326-8699-8B0C3784E1C2}"/>
              </a:ext>
            </a:extLst>
          </p:cNvPr>
          <p:cNvPicPr>
            <a:picLocks noChangeAspect="1"/>
          </p:cNvPicPr>
          <p:nvPr/>
        </p:nvPicPr>
        <p:blipFill>
          <a:blip r:embed="rId3"/>
          <a:stretch>
            <a:fillRect/>
          </a:stretch>
        </p:blipFill>
        <p:spPr>
          <a:xfrm>
            <a:off x="2048190" y="1940550"/>
            <a:ext cx="5047619" cy="3904762"/>
          </a:xfrm>
          <a:prstGeom prst="rect">
            <a:avLst/>
          </a:prstGeom>
        </p:spPr>
      </p:pic>
    </p:spTree>
    <p:extLst>
      <p:ext uri="{BB962C8B-B14F-4D97-AF65-F5344CB8AC3E}">
        <p14:creationId xmlns:p14="http://schemas.microsoft.com/office/powerpoint/2010/main" val="1576092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1BDE24-4C61-40C1-9EB9-4C46F38C2DCA}"/>
              </a:ext>
            </a:extLst>
          </p:cNvPr>
          <p:cNvSpPr>
            <a:spLocks noGrp="1"/>
          </p:cNvSpPr>
          <p:nvPr>
            <p:ph type="title"/>
          </p:nvPr>
        </p:nvSpPr>
        <p:spPr>
          <a:xfrm>
            <a:off x="457200" y="304800"/>
            <a:ext cx="8229600" cy="819912"/>
          </a:xfrm>
        </p:spPr>
        <p:txBody>
          <a:bodyPr/>
          <a:lstStyle/>
          <a:p>
            <a:r>
              <a:rPr lang="en-US" dirty="0"/>
              <a:t>Acceptance Testing – Why?</a:t>
            </a:r>
          </a:p>
        </p:txBody>
      </p:sp>
      <p:sp>
        <p:nvSpPr>
          <p:cNvPr id="4" name="Footer Placeholder 3">
            <a:extLst>
              <a:ext uri="{FF2B5EF4-FFF2-40B4-BE49-F238E27FC236}">
                <a16:creationId xmlns:a16="http://schemas.microsoft.com/office/drawing/2014/main" xmlns="" id="{D0E1868E-4CC1-40AF-876A-1B76D4BB1353}"/>
              </a:ext>
            </a:extLst>
          </p:cNvPr>
          <p:cNvSpPr>
            <a:spLocks noGrp="1"/>
          </p:cNvSpPr>
          <p:nvPr>
            <p:ph type="ftr" sz="quarter" idx="11"/>
          </p:nvPr>
        </p:nvSpPr>
        <p:spPr/>
        <p:txBody>
          <a:bodyPr/>
          <a:lstStyle/>
          <a:p>
            <a:r>
              <a:rPr lang="en-GB"/>
              <a:t>11. Acceptance Testing</a:t>
            </a:r>
            <a:endParaRPr lang="en-US"/>
          </a:p>
        </p:txBody>
      </p:sp>
      <p:sp>
        <p:nvSpPr>
          <p:cNvPr id="5" name="Slide Number Placeholder 4">
            <a:extLst>
              <a:ext uri="{FF2B5EF4-FFF2-40B4-BE49-F238E27FC236}">
                <a16:creationId xmlns:a16="http://schemas.microsoft.com/office/drawing/2014/main" xmlns="" id="{C896E186-EC2D-45B4-9607-FE925E7B1A7A}"/>
              </a:ext>
            </a:extLst>
          </p:cNvPr>
          <p:cNvSpPr>
            <a:spLocks noGrp="1"/>
          </p:cNvSpPr>
          <p:nvPr>
            <p:ph type="sldNum" sz="quarter" idx="12"/>
          </p:nvPr>
        </p:nvSpPr>
        <p:spPr/>
        <p:txBody>
          <a:bodyPr/>
          <a:lstStyle/>
          <a:p>
            <a:fld id="{B6F15528-21DE-4FAA-801E-634DDDAF4B2B}" type="slidenum">
              <a:rPr lang="en-US" smtClean="0"/>
              <a:pPr/>
              <a:t>7</a:t>
            </a:fld>
            <a:endParaRPr lang="en-US"/>
          </a:p>
        </p:txBody>
      </p:sp>
      <p:pic>
        <p:nvPicPr>
          <p:cNvPr id="6" name="Picture 5">
            <a:extLst>
              <a:ext uri="{FF2B5EF4-FFF2-40B4-BE49-F238E27FC236}">
                <a16:creationId xmlns:a16="http://schemas.microsoft.com/office/drawing/2014/main" xmlns="" id="{635B292A-5EFC-43EC-BD74-4EAAEB80F0FF}"/>
              </a:ext>
            </a:extLst>
          </p:cNvPr>
          <p:cNvPicPr>
            <a:picLocks noChangeAspect="1"/>
          </p:cNvPicPr>
          <p:nvPr/>
        </p:nvPicPr>
        <p:blipFill>
          <a:blip r:embed="rId3"/>
          <a:stretch>
            <a:fillRect/>
          </a:stretch>
        </p:blipFill>
        <p:spPr>
          <a:xfrm>
            <a:off x="2543428" y="1295400"/>
            <a:ext cx="4057143" cy="2876190"/>
          </a:xfrm>
          <a:prstGeom prst="rect">
            <a:avLst/>
          </a:prstGeom>
        </p:spPr>
      </p:pic>
      <p:pic>
        <p:nvPicPr>
          <p:cNvPr id="7" name="Picture 6">
            <a:extLst>
              <a:ext uri="{FF2B5EF4-FFF2-40B4-BE49-F238E27FC236}">
                <a16:creationId xmlns:a16="http://schemas.microsoft.com/office/drawing/2014/main" xmlns="" id="{6AF98D67-E4BD-414E-890B-FFFFE2B80359}"/>
              </a:ext>
            </a:extLst>
          </p:cNvPr>
          <p:cNvPicPr>
            <a:picLocks noChangeAspect="1"/>
          </p:cNvPicPr>
          <p:nvPr/>
        </p:nvPicPr>
        <p:blipFill>
          <a:blip r:embed="rId4"/>
          <a:stretch>
            <a:fillRect/>
          </a:stretch>
        </p:blipFill>
        <p:spPr>
          <a:xfrm>
            <a:off x="838648" y="4267200"/>
            <a:ext cx="3580952" cy="1752381"/>
          </a:xfrm>
          <a:prstGeom prst="rect">
            <a:avLst/>
          </a:prstGeom>
        </p:spPr>
      </p:pic>
      <p:pic>
        <p:nvPicPr>
          <p:cNvPr id="8" name="Picture 7">
            <a:extLst>
              <a:ext uri="{FF2B5EF4-FFF2-40B4-BE49-F238E27FC236}">
                <a16:creationId xmlns:a16="http://schemas.microsoft.com/office/drawing/2014/main" xmlns="" id="{21E4D9C3-E12E-4607-8266-2F604B98CA3E}"/>
              </a:ext>
            </a:extLst>
          </p:cNvPr>
          <p:cNvPicPr>
            <a:picLocks noChangeAspect="1"/>
          </p:cNvPicPr>
          <p:nvPr/>
        </p:nvPicPr>
        <p:blipFill>
          <a:blip r:embed="rId5"/>
          <a:stretch>
            <a:fillRect/>
          </a:stretch>
        </p:blipFill>
        <p:spPr>
          <a:xfrm>
            <a:off x="4953000" y="4508359"/>
            <a:ext cx="3514286" cy="1990476"/>
          </a:xfrm>
          <a:prstGeom prst="rect">
            <a:avLst/>
          </a:prstGeom>
        </p:spPr>
      </p:pic>
    </p:spTree>
    <p:extLst>
      <p:ext uri="{BB962C8B-B14F-4D97-AF65-F5344CB8AC3E}">
        <p14:creationId xmlns:p14="http://schemas.microsoft.com/office/powerpoint/2010/main" val="1560269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D50039-791E-442D-8A7A-AB89E23A3A0A}"/>
              </a:ext>
            </a:extLst>
          </p:cNvPr>
          <p:cNvSpPr>
            <a:spLocks noGrp="1"/>
          </p:cNvSpPr>
          <p:nvPr>
            <p:ph type="title"/>
          </p:nvPr>
        </p:nvSpPr>
        <p:spPr/>
        <p:txBody>
          <a:bodyPr/>
          <a:lstStyle/>
          <a:p>
            <a:r>
              <a:rPr lang="en-US" dirty="0"/>
              <a:t>Acceptance Testing – When?</a:t>
            </a:r>
          </a:p>
        </p:txBody>
      </p:sp>
      <p:sp>
        <p:nvSpPr>
          <p:cNvPr id="4" name="Footer Placeholder 3">
            <a:extLst>
              <a:ext uri="{FF2B5EF4-FFF2-40B4-BE49-F238E27FC236}">
                <a16:creationId xmlns:a16="http://schemas.microsoft.com/office/drawing/2014/main" xmlns="" id="{544F2D7D-51F8-451B-BC80-42335E582961}"/>
              </a:ext>
            </a:extLst>
          </p:cNvPr>
          <p:cNvSpPr>
            <a:spLocks noGrp="1"/>
          </p:cNvSpPr>
          <p:nvPr>
            <p:ph type="ftr" sz="quarter" idx="11"/>
          </p:nvPr>
        </p:nvSpPr>
        <p:spPr/>
        <p:txBody>
          <a:bodyPr/>
          <a:lstStyle/>
          <a:p>
            <a:r>
              <a:rPr lang="en-GB"/>
              <a:t>11. Acceptance Testing</a:t>
            </a:r>
            <a:endParaRPr lang="en-US"/>
          </a:p>
        </p:txBody>
      </p:sp>
      <p:sp>
        <p:nvSpPr>
          <p:cNvPr id="5" name="Slide Number Placeholder 4">
            <a:extLst>
              <a:ext uri="{FF2B5EF4-FFF2-40B4-BE49-F238E27FC236}">
                <a16:creationId xmlns:a16="http://schemas.microsoft.com/office/drawing/2014/main" xmlns="" id="{A051DFD8-4EE8-4346-9D27-FBE223AAC6FB}"/>
              </a:ext>
            </a:extLst>
          </p:cNvPr>
          <p:cNvSpPr>
            <a:spLocks noGrp="1"/>
          </p:cNvSpPr>
          <p:nvPr>
            <p:ph type="sldNum" sz="quarter" idx="12"/>
          </p:nvPr>
        </p:nvSpPr>
        <p:spPr/>
        <p:txBody>
          <a:bodyPr/>
          <a:lstStyle/>
          <a:p>
            <a:fld id="{B6F15528-21DE-4FAA-801E-634DDDAF4B2B}" type="slidenum">
              <a:rPr lang="en-US" smtClean="0"/>
              <a:pPr/>
              <a:t>8</a:t>
            </a:fld>
            <a:endParaRPr lang="en-US"/>
          </a:p>
        </p:txBody>
      </p:sp>
      <p:pic>
        <p:nvPicPr>
          <p:cNvPr id="6" name="Picture 5">
            <a:extLst>
              <a:ext uri="{FF2B5EF4-FFF2-40B4-BE49-F238E27FC236}">
                <a16:creationId xmlns:a16="http://schemas.microsoft.com/office/drawing/2014/main" xmlns="" id="{C1B3B3D1-44F7-4BE8-94FF-224AFBD8BD2E}"/>
              </a:ext>
            </a:extLst>
          </p:cNvPr>
          <p:cNvPicPr>
            <a:picLocks noChangeAspect="1"/>
          </p:cNvPicPr>
          <p:nvPr/>
        </p:nvPicPr>
        <p:blipFill>
          <a:blip r:embed="rId3"/>
          <a:stretch>
            <a:fillRect/>
          </a:stretch>
        </p:blipFill>
        <p:spPr>
          <a:xfrm>
            <a:off x="3038410" y="2743200"/>
            <a:ext cx="2657399" cy="2218252"/>
          </a:xfrm>
          <a:prstGeom prst="rect">
            <a:avLst/>
          </a:prstGeom>
        </p:spPr>
      </p:pic>
      <p:pic>
        <p:nvPicPr>
          <p:cNvPr id="7" name="Picture 6">
            <a:extLst>
              <a:ext uri="{FF2B5EF4-FFF2-40B4-BE49-F238E27FC236}">
                <a16:creationId xmlns:a16="http://schemas.microsoft.com/office/drawing/2014/main" xmlns="" id="{FD85BE2A-DE41-47D1-AFF4-F8C5C9250701}"/>
              </a:ext>
            </a:extLst>
          </p:cNvPr>
          <p:cNvPicPr>
            <a:picLocks noChangeAspect="1"/>
          </p:cNvPicPr>
          <p:nvPr/>
        </p:nvPicPr>
        <p:blipFill>
          <a:blip r:embed="rId4"/>
          <a:stretch>
            <a:fillRect/>
          </a:stretch>
        </p:blipFill>
        <p:spPr>
          <a:xfrm>
            <a:off x="457201" y="2700824"/>
            <a:ext cx="2581210" cy="2252898"/>
          </a:xfrm>
          <a:prstGeom prst="rect">
            <a:avLst/>
          </a:prstGeom>
        </p:spPr>
      </p:pic>
      <p:pic>
        <p:nvPicPr>
          <p:cNvPr id="8" name="Picture 7">
            <a:extLst>
              <a:ext uri="{FF2B5EF4-FFF2-40B4-BE49-F238E27FC236}">
                <a16:creationId xmlns:a16="http://schemas.microsoft.com/office/drawing/2014/main" xmlns="" id="{872D7E91-C563-4504-A31D-691D0DD99CB0}"/>
              </a:ext>
            </a:extLst>
          </p:cNvPr>
          <p:cNvPicPr>
            <a:picLocks noChangeAspect="1"/>
          </p:cNvPicPr>
          <p:nvPr/>
        </p:nvPicPr>
        <p:blipFill>
          <a:blip r:embed="rId5"/>
          <a:stretch>
            <a:fillRect/>
          </a:stretch>
        </p:blipFill>
        <p:spPr>
          <a:xfrm>
            <a:off x="5886751" y="2732314"/>
            <a:ext cx="2949671" cy="2252898"/>
          </a:xfrm>
          <a:prstGeom prst="rect">
            <a:avLst/>
          </a:prstGeom>
        </p:spPr>
      </p:pic>
      <p:sp>
        <p:nvSpPr>
          <p:cNvPr id="9" name="Explosion: 14 Points 8">
            <a:extLst>
              <a:ext uri="{FF2B5EF4-FFF2-40B4-BE49-F238E27FC236}">
                <a16:creationId xmlns:a16="http://schemas.microsoft.com/office/drawing/2014/main" xmlns="" id="{C06BD1CF-A50A-416B-9A3B-DFF00606BA1D}"/>
              </a:ext>
            </a:extLst>
          </p:cNvPr>
          <p:cNvSpPr/>
          <p:nvPr/>
        </p:nvSpPr>
        <p:spPr>
          <a:xfrm>
            <a:off x="5695809" y="1471888"/>
            <a:ext cx="2581210" cy="1542288"/>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My Plan</a:t>
            </a:r>
          </a:p>
        </p:txBody>
      </p:sp>
    </p:spTree>
    <p:extLst>
      <p:ext uri="{BB962C8B-B14F-4D97-AF65-F5344CB8AC3E}">
        <p14:creationId xmlns:p14="http://schemas.microsoft.com/office/powerpoint/2010/main" val="782862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D50039-791E-442D-8A7A-AB89E23A3A0A}"/>
              </a:ext>
            </a:extLst>
          </p:cNvPr>
          <p:cNvSpPr>
            <a:spLocks noGrp="1"/>
          </p:cNvSpPr>
          <p:nvPr>
            <p:ph type="title"/>
          </p:nvPr>
        </p:nvSpPr>
        <p:spPr/>
        <p:txBody>
          <a:bodyPr/>
          <a:lstStyle/>
          <a:p>
            <a:r>
              <a:rPr lang="en-US" dirty="0"/>
              <a:t>Acceptance Testing – When?</a:t>
            </a:r>
          </a:p>
        </p:txBody>
      </p:sp>
      <p:sp>
        <p:nvSpPr>
          <p:cNvPr id="4" name="Footer Placeholder 3">
            <a:extLst>
              <a:ext uri="{FF2B5EF4-FFF2-40B4-BE49-F238E27FC236}">
                <a16:creationId xmlns:a16="http://schemas.microsoft.com/office/drawing/2014/main" xmlns="" id="{544F2D7D-51F8-451B-BC80-42335E582961}"/>
              </a:ext>
            </a:extLst>
          </p:cNvPr>
          <p:cNvSpPr>
            <a:spLocks noGrp="1"/>
          </p:cNvSpPr>
          <p:nvPr>
            <p:ph type="ftr" sz="quarter" idx="11"/>
          </p:nvPr>
        </p:nvSpPr>
        <p:spPr/>
        <p:txBody>
          <a:bodyPr/>
          <a:lstStyle/>
          <a:p>
            <a:r>
              <a:rPr lang="en-GB"/>
              <a:t>11. Acceptance Testing</a:t>
            </a:r>
            <a:endParaRPr lang="en-US"/>
          </a:p>
        </p:txBody>
      </p:sp>
      <p:sp>
        <p:nvSpPr>
          <p:cNvPr id="5" name="Slide Number Placeholder 4">
            <a:extLst>
              <a:ext uri="{FF2B5EF4-FFF2-40B4-BE49-F238E27FC236}">
                <a16:creationId xmlns:a16="http://schemas.microsoft.com/office/drawing/2014/main" xmlns="" id="{A051DFD8-4EE8-4346-9D27-FBE223AAC6FB}"/>
              </a:ext>
            </a:extLst>
          </p:cNvPr>
          <p:cNvSpPr>
            <a:spLocks noGrp="1"/>
          </p:cNvSpPr>
          <p:nvPr>
            <p:ph type="sldNum" sz="quarter" idx="12"/>
          </p:nvPr>
        </p:nvSpPr>
        <p:spPr/>
        <p:txBody>
          <a:bodyPr/>
          <a:lstStyle/>
          <a:p>
            <a:fld id="{B6F15528-21DE-4FAA-801E-634DDDAF4B2B}" type="slidenum">
              <a:rPr lang="en-US" smtClean="0"/>
              <a:pPr/>
              <a:t>9</a:t>
            </a:fld>
            <a:endParaRPr lang="en-US"/>
          </a:p>
        </p:txBody>
      </p:sp>
      <p:pic>
        <p:nvPicPr>
          <p:cNvPr id="6" name="Picture 5">
            <a:extLst>
              <a:ext uri="{FF2B5EF4-FFF2-40B4-BE49-F238E27FC236}">
                <a16:creationId xmlns:a16="http://schemas.microsoft.com/office/drawing/2014/main" xmlns="" id="{C1B3B3D1-44F7-4BE8-94FF-224AFBD8BD2E}"/>
              </a:ext>
            </a:extLst>
          </p:cNvPr>
          <p:cNvPicPr>
            <a:picLocks noChangeAspect="1"/>
          </p:cNvPicPr>
          <p:nvPr/>
        </p:nvPicPr>
        <p:blipFill>
          <a:blip r:embed="rId3"/>
          <a:stretch>
            <a:fillRect/>
          </a:stretch>
        </p:blipFill>
        <p:spPr>
          <a:xfrm>
            <a:off x="3038410" y="2743200"/>
            <a:ext cx="2657399" cy="2218252"/>
          </a:xfrm>
          <a:prstGeom prst="rect">
            <a:avLst/>
          </a:prstGeom>
        </p:spPr>
      </p:pic>
      <p:pic>
        <p:nvPicPr>
          <p:cNvPr id="7" name="Picture 6">
            <a:extLst>
              <a:ext uri="{FF2B5EF4-FFF2-40B4-BE49-F238E27FC236}">
                <a16:creationId xmlns:a16="http://schemas.microsoft.com/office/drawing/2014/main" xmlns="" id="{FD85BE2A-DE41-47D1-AFF4-F8C5C9250701}"/>
              </a:ext>
            </a:extLst>
          </p:cNvPr>
          <p:cNvPicPr>
            <a:picLocks noChangeAspect="1"/>
          </p:cNvPicPr>
          <p:nvPr/>
        </p:nvPicPr>
        <p:blipFill>
          <a:blip r:embed="rId4"/>
          <a:stretch>
            <a:fillRect/>
          </a:stretch>
        </p:blipFill>
        <p:spPr>
          <a:xfrm>
            <a:off x="457201" y="2700824"/>
            <a:ext cx="2581210" cy="2252898"/>
          </a:xfrm>
          <a:prstGeom prst="rect">
            <a:avLst/>
          </a:prstGeom>
        </p:spPr>
      </p:pic>
      <p:pic>
        <p:nvPicPr>
          <p:cNvPr id="9" name="Picture 8">
            <a:extLst>
              <a:ext uri="{FF2B5EF4-FFF2-40B4-BE49-F238E27FC236}">
                <a16:creationId xmlns:a16="http://schemas.microsoft.com/office/drawing/2014/main" xmlns="" id="{974B2A22-61D2-4D93-851F-B80754A39E0C}"/>
              </a:ext>
            </a:extLst>
          </p:cNvPr>
          <p:cNvPicPr>
            <a:picLocks noChangeAspect="1"/>
          </p:cNvPicPr>
          <p:nvPr/>
        </p:nvPicPr>
        <p:blipFill>
          <a:blip r:embed="rId5"/>
          <a:stretch>
            <a:fillRect/>
          </a:stretch>
        </p:blipFill>
        <p:spPr>
          <a:xfrm>
            <a:off x="5955184" y="2663502"/>
            <a:ext cx="2657398" cy="3134107"/>
          </a:xfrm>
          <a:prstGeom prst="rect">
            <a:avLst/>
          </a:prstGeom>
        </p:spPr>
      </p:pic>
      <p:sp>
        <p:nvSpPr>
          <p:cNvPr id="11" name="Explosion: 14 Points 10">
            <a:extLst>
              <a:ext uri="{FF2B5EF4-FFF2-40B4-BE49-F238E27FC236}">
                <a16:creationId xmlns:a16="http://schemas.microsoft.com/office/drawing/2014/main" xmlns="" id="{8C7A64BF-5907-4EF7-AA08-2DDE3A1BF42A}"/>
              </a:ext>
            </a:extLst>
          </p:cNvPr>
          <p:cNvSpPr/>
          <p:nvPr/>
        </p:nvSpPr>
        <p:spPr>
          <a:xfrm>
            <a:off x="5115002" y="1466878"/>
            <a:ext cx="2657398" cy="1352522"/>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Acceptance Criteria</a:t>
            </a:r>
          </a:p>
        </p:txBody>
      </p:sp>
      <p:sp>
        <p:nvSpPr>
          <p:cNvPr id="13" name="Explosion: 14 Points 12">
            <a:extLst>
              <a:ext uri="{FF2B5EF4-FFF2-40B4-BE49-F238E27FC236}">
                <a16:creationId xmlns:a16="http://schemas.microsoft.com/office/drawing/2014/main" xmlns="" id="{07A0FEE2-283C-4D3F-80CA-638537087DA3}"/>
              </a:ext>
            </a:extLst>
          </p:cNvPr>
          <p:cNvSpPr/>
          <p:nvPr/>
        </p:nvSpPr>
        <p:spPr>
          <a:xfrm>
            <a:off x="7543800" y="1531052"/>
            <a:ext cx="1752600" cy="1132449"/>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Fit for use</a:t>
            </a:r>
          </a:p>
        </p:txBody>
      </p:sp>
      <p:pic>
        <p:nvPicPr>
          <p:cNvPr id="8" name="Picture 7">
            <a:extLst>
              <a:ext uri="{FF2B5EF4-FFF2-40B4-BE49-F238E27FC236}">
                <a16:creationId xmlns:a16="http://schemas.microsoft.com/office/drawing/2014/main" xmlns="" id="{581248C9-774B-4492-8B02-D37CDD359324}"/>
              </a:ext>
            </a:extLst>
          </p:cNvPr>
          <p:cNvPicPr>
            <a:picLocks noChangeAspect="1"/>
          </p:cNvPicPr>
          <p:nvPr/>
        </p:nvPicPr>
        <p:blipFill>
          <a:blip r:embed="rId6"/>
          <a:stretch>
            <a:fillRect/>
          </a:stretch>
        </p:blipFill>
        <p:spPr>
          <a:xfrm>
            <a:off x="0" y="5081769"/>
            <a:ext cx="8895238" cy="1457143"/>
          </a:xfrm>
          <a:prstGeom prst="rect">
            <a:avLst/>
          </a:prstGeom>
        </p:spPr>
      </p:pic>
    </p:spTree>
    <p:extLst>
      <p:ext uri="{BB962C8B-B14F-4D97-AF65-F5344CB8AC3E}">
        <p14:creationId xmlns:p14="http://schemas.microsoft.com/office/powerpoint/2010/main" val="2209749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8444</TotalTime>
  <Words>1118</Words>
  <Application>Microsoft Macintosh PowerPoint</Application>
  <PresentationFormat>On-screen Show (4:3)</PresentationFormat>
  <Paragraphs>121</Paragraphs>
  <Slides>16</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Calibri</vt:lpstr>
      <vt:lpstr>Mangal</vt:lpstr>
      <vt:lpstr>Times New Roman</vt:lpstr>
      <vt:lpstr>Wingdings</vt:lpstr>
      <vt:lpstr>Wingdings 2</vt:lpstr>
      <vt:lpstr>Arial</vt:lpstr>
      <vt:lpstr>Flow</vt:lpstr>
      <vt:lpstr>PowerPoint Presentation</vt:lpstr>
      <vt:lpstr>Learning Goals</vt:lpstr>
      <vt:lpstr>Content</vt:lpstr>
      <vt:lpstr>Acceptance Testing – What?</vt:lpstr>
      <vt:lpstr>Acceptance Testing – Why?</vt:lpstr>
      <vt:lpstr>Acceptance Testing – Why?</vt:lpstr>
      <vt:lpstr>Acceptance Testing – Why?</vt:lpstr>
      <vt:lpstr>Acceptance Testing – When?</vt:lpstr>
      <vt:lpstr>Acceptance Testing – When?</vt:lpstr>
      <vt:lpstr>Acceptance Testing - Environment</vt:lpstr>
      <vt:lpstr>How many types?</vt:lpstr>
      <vt:lpstr>How many Types?</vt:lpstr>
      <vt:lpstr>How many Types?</vt:lpstr>
      <vt:lpstr>How many Types?</vt:lpstr>
      <vt:lpstr>Summary</vt:lpstr>
      <vt:lpstr>Tài liệu tham khảo</vt:lpstr>
    </vt:vector>
  </TitlesOfParts>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Programming</dc:title>
  <dc:creator>admin</dc:creator>
  <cp:lastModifiedBy>Microsoft Office User</cp:lastModifiedBy>
  <cp:revision>658</cp:revision>
  <dcterms:created xsi:type="dcterms:W3CDTF">2006-08-16T00:00:00Z</dcterms:created>
  <dcterms:modified xsi:type="dcterms:W3CDTF">2019-11-04T03:19:20Z</dcterms:modified>
</cp:coreProperties>
</file>