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64" r:id="rId4"/>
    <p:sldId id="259" r:id="rId5"/>
    <p:sldId id="260" r:id="rId6"/>
    <p:sldId id="261" r:id="rId7"/>
    <p:sldId id="271" r:id="rId8"/>
    <p:sldId id="265" r:id="rId9"/>
    <p:sldId id="266" r:id="rId10"/>
    <p:sldId id="268" r:id="rId11"/>
    <p:sldId id="275" r:id="rId12"/>
    <p:sldId id="270" r:id="rId13"/>
    <p:sldId id="272" r:id="rId14"/>
    <p:sldId id="273"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2" r:id="rId31"/>
    <p:sldId id="33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778A"/>
    <a:srgbClr val="973F54"/>
    <a:srgbClr val="A950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9" autoAdjust="0"/>
    <p:restoredTop sz="80804" autoAdjust="0"/>
  </p:normalViewPr>
  <p:slideViewPr>
    <p:cSldViewPr>
      <p:cViewPr varScale="1">
        <p:scale>
          <a:sx n="76" d="100"/>
          <a:sy n="76" d="100"/>
        </p:scale>
        <p:origin x="2040" y="19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svg"/></Relationships>
</file>

<file path=ppt/diagrams/_rels/data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_rels/data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_rels/data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_rels/data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_rels/data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svg"/></Relationships>
</file>

<file path=ppt/diagrams/_rels/drawing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BA9A6-E552-47FD-B0FB-F7507867F1AD}"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E4B63FD5-E7A8-4495-AF86-D609F20EF246}">
      <dgm:prSet phldrT="[Text]"/>
      <dgm:spPr/>
      <dgm:t>
        <a:bodyPr/>
        <a:lstStyle/>
        <a:p>
          <a:r>
            <a:rPr lang="en-US" dirty="0"/>
            <a:t>1. Testing shows presence of defects</a:t>
          </a:r>
        </a:p>
      </dgm:t>
    </dgm:pt>
    <dgm:pt modelId="{7A07E778-C0D5-4050-A162-08511932ACC9}" type="parTrans" cxnId="{21979369-224D-4E2E-853D-5A7B6F1FB1E9}">
      <dgm:prSet/>
      <dgm:spPr/>
      <dgm:t>
        <a:bodyPr/>
        <a:lstStyle/>
        <a:p>
          <a:endParaRPr lang="en-US"/>
        </a:p>
      </dgm:t>
    </dgm:pt>
    <dgm:pt modelId="{5B024E91-3CED-47CB-8EC0-8CE7587937F5}" type="sibTrans" cxnId="{21979369-224D-4E2E-853D-5A7B6F1FB1E9}">
      <dgm:prSet/>
      <dgm:spPr/>
      <dgm:t>
        <a:bodyPr/>
        <a:lstStyle/>
        <a:p>
          <a:endParaRPr lang="en-US"/>
        </a:p>
      </dgm:t>
    </dgm:pt>
    <dgm:pt modelId="{3EE6630C-1D96-4842-99FD-6580BE4AE84D}">
      <dgm:prSet phldrT="[Text]"/>
      <dgm:spPr>
        <a:solidFill>
          <a:schemeClr val="bg1">
            <a:lumMod val="65000"/>
          </a:schemeClr>
        </a:solidFill>
      </dgm:spPr>
      <dgm:t>
        <a:bodyPr/>
        <a:lstStyle/>
        <a:p>
          <a:r>
            <a:rPr lang="en-US" dirty="0"/>
            <a:t>2……………………………</a:t>
          </a:r>
        </a:p>
      </dgm:t>
    </dgm:pt>
    <dgm:pt modelId="{21261C49-6E1A-4C99-93C4-2EB5F0C11276}" type="parTrans" cxnId="{EAD0023B-71AE-4928-A025-B5B89BFDCFD9}">
      <dgm:prSet/>
      <dgm:spPr/>
      <dgm:t>
        <a:bodyPr/>
        <a:lstStyle/>
        <a:p>
          <a:endParaRPr lang="en-US"/>
        </a:p>
      </dgm:t>
    </dgm:pt>
    <dgm:pt modelId="{A88AA697-187B-4D4B-A20E-1B9749278F0F}" type="sibTrans" cxnId="{EAD0023B-71AE-4928-A025-B5B89BFDCFD9}">
      <dgm:prSet/>
      <dgm:spPr/>
      <dgm:t>
        <a:bodyPr/>
        <a:lstStyle/>
        <a:p>
          <a:endParaRPr lang="en-US"/>
        </a:p>
      </dgm:t>
    </dgm:pt>
    <dgm:pt modelId="{2659D672-1EDD-415C-A19F-4A1C6744EB40}">
      <dgm:prSet phldrT="[Text]"/>
      <dgm:spPr>
        <a:solidFill>
          <a:schemeClr val="bg1">
            <a:lumMod val="65000"/>
          </a:schemeClr>
        </a:solidFill>
      </dgm:spPr>
      <dgm:t>
        <a:bodyPr/>
        <a:lstStyle/>
        <a:p>
          <a:r>
            <a:rPr lang="en-US" dirty="0"/>
            <a:t>3……………………………</a:t>
          </a:r>
        </a:p>
      </dgm:t>
    </dgm:pt>
    <dgm:pt modelId="{A98EDCB4-8971-45F6-8C31-89D1D372EF55}" type="parTrans" cxnId="{F428BA24-D061-4CC2-9E1C-D4FB089C4B3D}">
      <dgm:prSet/>
      <dgm:spPr/>
      <dgm:t>
        <a:bodyPr/>
        <a:lstStyle/>
        <a:p>
          <a:endParaRPr lang="en-US"/>
        </a:p>
      </dgm:t>
    </dgm:pt>
    <dgm:pt modelId="{B8040142-FC9C-4A95-85F3-09E2B926A60F}" type="sibTrans" cxnId="{F428BA24-D061-4CC2-9E1C-D4FB089C4B3D}">
      <dgm:prSet/>
      <dgm:spPr/>
      <dgm:t>
        <a:bodyPr/>
        <a:lstStyle/>
        <a:p>
          <a:endParaRPr lang="en-US"/>
        </a:p>
      </dgm:t>
    </dgm:pt>
    <dgm:pt modelId="{E0B32881-14B2-4F46-8C14-CB8249A6B41B}">
      <dgm:prSet phldrT="[Text]"/>
      <dgm:spPr>
        <a:solidFill>
          <a:schemeClr val="bg1">
            <a:lumMod val="65000"/>
          </a:schemeClr>
        </a:solidFill>
      </dgm:spPr>
      <dgm:t>
        <a:bodyPr/>
        <a:lstStyle/>
        <a:p>
          <a:r>
            <a:rPr lang="en-US" dirty="0"/>
            <a:t>4……………………………</a:t>
          </a:r>
        </a:p>
      </dgm:t>
    </dgm:pt>
    <dgm:pt modelId="{A2DA7209-481B-42A5-BD17-5623FBC830EC}" type="parTrans" cxnId="{CA7E40F1-CE3E-4A81-B7A5-96993D31BE6B}">
      <dgm:prSet/>
      <dgm:spPr/>
      <dgm:t>
        <a:bodyPr/>
        <a:lstStyle/>
        <a:p>
          <a:endParaRPr lang="en-US"/>
        </a:p>
      </dgm:t>
    </dgm:pt>
    <dgm:pt modelId="{38751A97-E984-4D28-801E-B376D75A9006}" type="sibTrans" cxnId="{CA7E40F1-CE3E-4A81-B7A5-96993D31BE6B}">
      <dgm:prSet/>
      <dgm:spPr/>
      <dgm:t>
        <a:bodyPr/>
        <a:lstStyle/>
        <a:p>
          <a:endParaRPr lang="en-US"/>
        </a:p>
      </dgm:t>
    </dgm:pt>
    <dgm:pt modelId="{F6F77EA1-FEC2-46CD-AEAB-D66FF6E3230C}">
      <dgm:prSet phldrT="[Text]"/>
      <dgm:spPr>
        <a:solidFill>
          <a:schemeClr val="bg1">
            <a:lumMod val="65000"/>
          </a:schemeClr>
        </a:solidFill>
      </dgm:spPr>
      <dgm:t>
        <a:bodyPr/>
        <a:lstStyle/>
        <a:p>
          <a:r>
            <a:rPr lang="en-US" dirty="0"/>
            <a:t>5……………………………</a:t>
          </a:r>
        </a:p>
      </dgm:t>
    </dgm:pt>
    <dgm:pt modelId="{C6E6323C-7199-4917-A044-12B4B96171D4}" type="parTrans" cxnId="{FA9CEA51-A059-41F6-B473-103805A255BA}">
      <dgm:prSet/>
      <dgm:spPr/>
      <dgm:t>
        <a:bodyPr/>
        <a:lstStyle/>
        <a:p>
          <a:endParaRPr lang="en-US"/>
        </a:p>
      </dgm:t>
    </dgm:pt>
    <dgm:pt modelId="{F14A5BFE-6A8C-4BD2-A60D-BAB589CE84B5}" type="sibTrans" cxnId="{FA9CEA51-A059-41F6-B473-103805A255BA}">
      <dgm:prSet/>
      <dgm:spPr/>
      <dgm:t>
        <a:bodyPr/>
        <a:lstStyle/>
        <a:p>
          <a:endParaRPr lang="en-US"/>
        </a:p>
      </dgm:t>
    </dgm:pt>
    <dgm:pt modelId="{260FECE7-4928-4AB5-A431-82ECA0D91900}">
      <dgm:prSet phldrT="[Text]"/>
      <dgm:spPr>
        <a:solidFill>
          <a:schemeClr val="bg1">
            <a:lumMod val="65000"/>
          </a:schemeClr>
        </a:solidFill>
      </dgm:spPr>
      <dgm:t>
        <a:bodyPr/>
        <a:lstStyle/>
        <a:p>
          <a:r>
            <a:rPr lang="en-US" dirty="0"/>
            <a:t>6……………………………</a:t>
          </a:r>
        </a:p>
      </dgm:t>
    </dgm:pt>
    <dgm:pt modelId="{57A8842B-1B3F-4CBB-9B9C-BD3A2E046399}" type="parTrans" cxnId="{1CD8314E-896F-4B51-9982-56A19074DC27}">
      <dgm:prSet/>
      <dgm:spPr/>
      <dgm:t>
        <a:bodyPr/>
        <a:lstStyle/>
        <a:p>
          <a:endParaRPr lang="en-US"/>
        </a:p>
      </dgm:t>
    </dgm:pt>
    <dgm:pt modelId="{8B2C6885-56BB-4199-B039-523711E94485}" type="sibTrans" cxnId="{1CD8314E-896F-4B51-9982-56A19074DC27}">
      <dgm:prSet/>
      <dgm:spPr/>
      <dgm:t>
        <a:bodyPr/>
        <a:lstStyle/>
        <a:p>
          <a:endParaRPr lang="en-US"/>
        </a:p>
      </dgm:t>
    </dgm:pt>
    <dgm:pt modelId="{68A8B2C5-D0BD-4624-94AE-90A20631717F}">
      <dgm:prSet phldrT="[Text]"/>
      <dgm:spPr>
        <a:solidFill>
          <a:schemeClr val="bg1">
            <a:lumMod val="65000"/>
          </a:schemeClr>
        </a:solidFill>
      </dgm:spPr>
      <dgm:t>
        <a:bodyPr/>
        <a:lstStyle/>
        <a:p>
          <a:r>
            <a:rPr lang="en-US" dirty="0"/>
            <a:t>7……………………………</a:t>
          </a:r>
        </a:p>
      </dgm:t>
    </dgm:pt>
    <dgm:pt modelId="{A8AA7743-AA76-44DA-877B-195137A86CCC}" type="parTrans" cxnId="{D090090C-A720-4D46-B28D-5E6E51E03714}">
      <dgm:prSet/>
      <dgm:spPr/>
      <dgm:t>
        <a:bodyPr/>
        <a:lstStyle/>
        <a:p>
          <a:endParaRPr lang="en-US"/>
        </a:p>
      </dgm:t>
    </dgm:pt>
    <dgm:pt modelId="{E03F0583-CE3D-48AB-84EA-06C76EF3EE31}" type="sibTrans" cxnId="{D090090C-A720-4D46-B28D-5E6E51E03714}">
      <dgm:prSet/>
      <dgm:spPr/>
      <dgm:t>
        <a:bodyPr/>
        <a:lstStyle/>
        <a:p>
          <a:endParaRPr lang="en-US"/>
        </a:p>
      </dgm:t>
    </dgm:pt>
    <dgm:pt modelId="{CAC76E1C-9E20-46D1-AB6F-997E96A91CF5}" type="pres">
      <dgm:prSet presAssocID="{C37BA9A6-E552-47FD-B0FB-F7507867F1AD}" presName="linearFlow" presStyleCnt="0">
        <dgm:presLayoutVars>
          <dgm:dir/>
          <dgm:resizeHandles val="exact"/>
        </dgm:presLayoutVars>
      </dgm:prSet>
      <dgm:spPr/>
      <dgm:t>
        <a:bodyPr/>
        <a:lstStyle/>
        <a:p>
          <a:endParaRPr lang="en-US"/>
        </a:p>
      </dgm:t>
    </dgm:pt>
    <dgm:pt modelId="{77848439-8EDC-4F2E-B134-66D6135126A6}" type="pres">
      <dgm:prSet presAssocID="{E4B63FD5-E7A8-4495-AF86-D609F20EF246}" presName="composite" presStyleCnt="0"/>
      <dgm:spPr/>
    </dgm:pt>
    <dgm:pt modelId="{ED5AA6A5-F737-4FD4-9AEF-746B1A0B5AC8}" type="pres">
      <dgm:prSet presAssocID="{E4B63FD5-E7A8-4495-AF86-D609F20EF246}" presName="imgShp" presStyleLbl="fgImgPlace1" presStyleIdx="0"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dgm:spPr>
    </dgm:pt>
    <dgm:pt modelId="{643DE84D-D9E2-42FD-BBAD-8FD44B5EA19D}" type="pres">
      <dgm:prSet presAssocID="{E4B63FD5-E7A8-4495-AF86-D609F20EF246}" presName="txShp" presStyleLbl="node1" presStyleIdx="0" presStyleCnt="7">
        <dgm:presLayoutVars>
          <dgm:bulletEnabled val="1"/>
        </dgm:presLayoutVars>
      </dgm:prSet>
      <dgm:spPr/>
      <dgm:t>
        <a:bodyPr/>
        <a:lstStyle/>
        <a:p>
          <a:endParaRPr lang="en-US"/>
        </a:p>
      </dgm:t>
    </dgm:pt>
    <dgm:pt modelId="{070F8925-CDEB-44F0-854C-09736F5645AA}" type="pres">
      <dgm:prSet presAssocID="{5B024E91-3CED-47CB-8EC0-8CE7587937F5}" presName="spacing" presStyleCnt="0"/>
      <dgm:spPr/>
    </dgm:pt>
    <dgm:pt modelId="{ECE4A4D8-D978-4708-A410-6445D8A309B0}" type="pres">
      <dgm:prSet presAssocID="{3EE6630C-1D96-4842-99FD-6580BE4AE84D}" presName="composite" presStyleCnt="0"/>
      <dgm:spPr/>
    </dgm:pt>
    <dgm:pt modelId="{3D6CE5F3-DCC2-4B8C-BE41-89DCB956DF07}" type="pres">
      <dgm:prSet presAssocID="{3EE6630C-1D96-4842-99FD-6580BE4AE84D}" presName="imgShp"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dgm:spPr>
      <dgm:extLst>
        <a:ext uri="{E40237B7-FDA0-4F09-8148-C483321AD2D9}">
          <dgm14:cNvPr xmlns:dgm14="http://schemas.microsoft.com/office/drawing/2010/diagram" id="0" name="" descr="Bug"/>
        </a:ext>
      </dgm:extLst>
    </dgm:pt>
    <dgm:pt modelId="{0AD34697-543C-4BCC-A633-D210B9ED4883}" type="pres">
      <dgm:prSet presAssocID="{3EE6630C-1D96-4842-99FD-6580BE4AE84D}" presName="txShp" presStyleLbl="node1" presStyleIdx="1" presStyleCnt="7">
        <dgm:presLayoutVars>
          <dgm:bulletEnabled val="1"/>
        </dgm:presLayoutVars>
      </dgm:prSet>
      <dgm:spPr/>
      <dgm:t>
        <a:bodyPr/>
        <a:lstStyle/>
        <a:p>
          <a:endParaRPr lang="en-US"/>
        </a:p>
      </dgm:t>
    </dgm:pt>
    <dgm:pt modelId="{C6B7AC47-4887-4F5B-B414-C1ECA8A49699}" type="pres">
      <dgm:prSet presAssocID="{A88AA697-187B-4D4B-A20E-1B9749278F0F}" presName="spacing" presStyleCnt="0"/>
      <dgm:spPr/>
    </dgm:pt>
    <dgm:pt modelId="{9BA831BB-FBED-4ACB-AC2E-AE026A122323}" type="pres">
      <dgm:prSet presAssocID="{2659D672-1EDD-415C-A19F-4A1C6744EB40}" presName="composite" presStyleCnt="0"/>
      <dgm:spPr/>
    </dgm:pt>
    <dgm:pt modelId="{D0B3F17A-65E9-4799-92D1-129DC0C11048}" type="pres">
      <dgm:prSet presAssocID="{2659D672-1EDD-415C-A19F-4A1C6744EB40}" presName="imgShp" presStyleLbl="fgImgPlace1" presStyleIdx="2"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dgm:spPr>
      <dgm:extLst>
        <a:ext uri="{E40237B7-FDA0-4F09-8148-C483321AD2D9}">
          <dgm14:cNvPr xmlns:dgm14="http://schemas.microsoft.com/office/drawing/2010/diagram" id="0" name="" descr="Bug"/>
        </a:ext>
      </dgm:extLst>
    </dgm:pt>
    <dgm:pt modelId="{4DCE5596-15C2-43B2-8785-5CF49048D274}" type="pres">
      <dgm:prSet presAssocID="{2659D672-1EDD-415C-A19F-4A1C6744EB40}" presName="txShp" presStyleLbl="node1" presStyleIdx="2" presStyleCnt="7">
        <dgm:presLayoutVars>
          <dgm:bulletEnabled val="1"/>
        </dgm:presLayoutVars>
      </dgm:prSet>
      <dgm:spPr/>
      <dgm:t>
        <a:bodyPr/>
        <a:lstStyle/>
        <a:p>
          <a:endParaRPr lang="en-US"/>
        </a:p>
      </dgm:t>
    </dgm:pt>
    <dgm:pt modelId="{1DF66EC9-BDF8-4EC5-9009-F10C587D62BE}" type="pres">
      <dgm:prSet presAssocID="{B8040142-FC9C-4A95-85F3-09E2B926A60F}" presName="spacing" presStyleCnt="0"/>
      <dgm:spPr/>
    </dgm:pt>
    <dgm:pt modelId="{480088F7-914B-4149-8EF4-E5C405FC1AB7}" type="pres">
      <dgm:prSet presAssocID="{E0B32881-14B2-4F46-8C14-CB8249A6B41B}" presName="composite" presStyleCnt="0"/>
      <dgm:spPr/>
    </dgm:pt>
    <dgm:pt modelId="{D36BECAE-ECB0-407E-A4A7-33D5F9561D25}" type="pres">
      <dgm:prSet presAssocID="{E0B32881-14B2-4F46-8C14-CB8249A6B41B}" presName="imgShp" presStyleLbl="fgImgPlace1" presStyleIdx="3"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dgm:spPr>
      <dgm:extLst>
        <a:ext uri="{E40237B7-FDA0-4F09-8148-C483321AD2D9}">
          <dgm14:cNvPr xmlns:dgm14="http://schemas.microsoft.com/office/drawing/2010/diagram" id="0" name="" descr="Bug"/>
        </a:ext>
      </dgm:extLst>
    </dgm:pt>
    <dgm:pt modelId="{2F0CEBCC-1115-4BE9-B992-C99E02B31E8F}" type="pres">
      <dgm:prSet presAssocID="{E0B32881-14B2-4F46-8C14-CB8249A6B41B}" presName="txShp" presStyleLbl="node1" presStyleIdx="3" presStyleCnt="7">
        <dgm:presLayoutVars>
          <dgm:bulletEnabled val="1"/>
        </dgm:presLayoutVars>
      </dgm:prSet>
      <dgm:spPr/>
      <dgm:t>
        <a:bodyPr/>
        <a:lstStyle/>
        <a:p>
          <a:endParaRPr lang="en-US"/>
        </a:p>
      </dgm:t>
    </dgm:pt>
    <dgm:pt modelId="{2B5C3C5B-4D98-4479-865B-25DDD24C9DE5}" type="pres">
      <dgm:prSet presAssocID="{38751A97-E984-4D28-801E-B376D75A9006}" presName="spacing" presStyleCnt="0"/>
      <dgm:spPr/>
    </dgm:pt>
    <dgm:pt modelId="{CFAF8A12-E47C-4A1F-8909-7BA83798E2D2}" type="pres">
      <dgm:prSet presAssocID="{F6F77EA1-FEC2-46CD-AEAB-D66FF6E3230C}" presName="composite" presStyleCnt="0"/>
      <dgm:spPr/>
    </dgm:pt>
    <dgm:pt modelId="{190BBDFC-C570-4FF4-A29F-77580DC88F99}" type="pres">
      <dgm:prSet presAssocID="{F6F77EA1-FEC2-46CD-AEAB-D66FF6E3230C}" presName="imgShp" presStyleLbl="fgImgPlace1" presStyleIdx="4"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dgm:spPr>
      <dgm:extLst>
        <a:ext uri="{E40237B7-FDA0-4F09-8148-C483321AD2D9}">
          <dgm14:cNvPr xmlns:dgm14="http://schemas.microsoft.com/office/drawing/2010/diagram" id="0" name="" descr="Bug"/>
        </a:ext>
      </dgm:extLst>
    </dgm:pt>
    <dgm:pt modelId="{A69D5400-282B-4065-81F5-184BFA883A91}" type="pres">
      <dgm:prSet presAssocID="{F6F77EA1-FEC2-46CD-AEAB-D66FF6E3230C}" presName="txShp" presStyleLbl="node1" presStyleIdx="4" presStyleCnt="7">
        <dgm:presLayoutVars>
          <dgm:bulletEnabled val="1"/>
        </dgm:presLayoutVars>
      </dgm:prSet>
      <dgm:spPr/>
      <dgm:t>
        <a:bodyPr/>
        <a:lstStyle/>
        <a:p>
          <a:endParaRPr lang="en-US"/>
        </a:p>
      </dgm:t>
    </dgm:pt>
    <dgm:pt modelId="{035B738D-595E-4693-BE16-4C8F69189626}" type="pres">
      <dgm:prSet presAssocID="{F14A5BFE-6A8C-4BD2-A60D-BAB589CE84B5}" presName="spacing" presStyleCnt="0"/>
      <dgm:spPr/>
    </dgm:pt>
    <dgm:pt modelId="{A82BAE8F-AC3D-478F-B3C5-44986CCAA006}" type="pres">
      <dgm:prSet presAssocID="{260FECE7-4928-4AB5-A431-82ECA0D91900}" presName="composite" presStyleCnt="0"/>
      <dgm:spPr/>
    </dgm:pt>
    <dgm:pt modelId="{D7596174-789D-4721-93C1-7CC588E72ABD}" type="pres">
      <dgm:prSet presAssocID="{260FECE7-4928-4AB5-A431-82ECA0D91900}" presName="imgShp" presStyleLbl="fgImgPlace1" presStyleIdx="5"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dgm:spPr>
      <dgm:extLst>
        <a:ext uri="{E40237B7-FDA0-4F09-8148-C483321AD2D9}">
          <dgm14:cNvPr xmlns:dgm14="http://schemas.microsoft.com/office/drawing/2010/diagram" id="0" name="" descr="Bug"/>
        </a:ext>
      </dgm:extLst>
    </dgm:pt>
    <dgm:pt modelId="{F215C869-6186-492A-B6CC-28FE15F40DE9}" type="pres">
      <dgm:prSet presAssocID="{260FECE7-4928-4AB5-A431-82ECA0D91900}" presName="txShp" presStyleLbl="node1" presStyleIdx="5" presStyleCnt="7">
        <dgm:presLayoutVars>
          <dgm:bulletEnabled val="1"/>
        </dgm:presLayoutVars>
      </dgm:prSet>
      <dgm:spPr/>
      <dgm:t>
        <a:bodyPr/>
        <a:lstStyle/>
        <a:p>
          <a:endParaRPr lang="en-US"/>
        </a:p>
      </dgm:t>
    </dgm:pt>
    <dgm:pt modelId="{62F58B55-F4C7-4BDB-A646-882548E4CB93}" type="pres">
      <dgm:prSet presAssocID="{8B2C6885-56BB-4199-B039-523711E94485}" presName="spacing" presStyleCnt="0"/>
      <dgm:spPr/>
    </dgm:pt>
    <dgm:pt modelId="{393A51F4-E790-48D3-90B7-A2925FC9D8AE}" type="pres">
      <dgm:prSet presAssocID="{68A8B2C5-D0BD-4624-94AE-90A20631717F}" presName="composite" presStyleCnt="0"/>
      <dgm:spPr/>
    </dgm:pt>
    <dgm:pt modelId="{3ABEC324-03BA-4BB4-A2A2-3D05276085EF}" type="pres">
      <dgm:prSet presAssocID="{68A8B2C5-D0BD-4624-94AE-90A20631717F}" presName="imgShp" presStyleLbl="fgImgPlace1" presStyleIdx="6"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dgm:spPr>
      <dgm:extLst>
        <a:ext uri="{E40237B7-FDA0-4F09-8148-C483321AD2D9}">
          <dgm14:cNvPr xmlns:dgm14="http://schemas.microsoft.com/office/drawing/2010/diagram" id="0" name="" descr="Bug"/>
        </a:ext>
      </dgm:extLst>
    </dgm:pt>
    <dgm:pt modelId="{C8A9B693-76AF-48CA-ADBA-BF3FC9A47CB1}" type="pres">
      <dgm:prSet presAssocID="{68A8B2C5-D0BD-4624-94AE-90A20631717F}" presName="txShp" presStyleLbl="node1" presStyleIdx="6" presStyleCnt="7">
        <dgm:presLayoutVars>
          <dgm:bulletEnabled val="1"/>
        </dgm:presLayoutVars>
      </dgm:prSet>
      <dgm:spPr/>
      <dgm:t>
        <a:bodyPr/>
        <a:lstStyle/>
        <a:p>
          <a:endParaRPr lang="en-US"/>
        </a:p>
      </dgm:t>
    </dgm:pt>
  </dgm:ptLst>
  <dgm:cxnLst>
    <dgm:cxn modelId="{27913B5C-3D7A-4D34-A8D1-B04051EB9259}" type="presOf" srcId="{2659D672-1EDD-415C-A19F-4A1C6744EB40}" destId="{4DCE5596-15C2-43B2-8785-5CF49048D274}" srcOrd="0" destOrd="0" presId="urn:microsoft.com/office/officeart/2005/8/layout/vList3"/>
    <dgm:cxn modelId="{F428BA24-D061-4CC2-9E1C-D4FB089C4B3D}" srcId="{C37BA9A6-E552-47FD-B0FB-F7507867F1AD}" destId="{2659D672-1EDD-415C-A19F-4A1C6744EB40}" srcOrd="2" destOrd="0" parTransId="{A98EDCB4-8971-45F6-8C31-89D1D372EF55}" sibTransId="{B8040142-FC9C-4A95-85F3-09E2B926A60F}"/>
    <dgm:cxn modelId="{DFDD1D4F-574C-43C8-AEEF-E24F6BFDFD64}" type="presOf" srcId="{E4B63FD5-E7A8-4495-AF86-D609F20EF246}" destId="{643DE84D-D9E2-42FD-BBAD-8FD44B5EA19D}" srcOrd="0" destOrd="0" presId="urn:microsoft.com/office/officeart/2005/8/layout/vList3"/>
    <dgm:cxn modelId="{B13DDB26-53D3-4215-8A47-B51E8CC0CADB}" type="presOf" srcId="{68A8B2C5-D0BD-4624-94AE-90A20631717F}" destId="{C8A9B693-76AF-48CA-ADBA-BF3FC9A47CB1}" srcOrd="0" destOrd="0" presId="urn:microsoft.com/office/officeart/2005/8/layout/vList3"/>
    <dgm:cxn modelId="{AAF7E401-A7D7-4227-8F8A-84B9262995C7}" type="presOf" srcId="{260FECE7-4928-4AB5-A431-82ECA0D91900}" destId="{F215C869-6186-492A-B6CC-28FE15F40DE9}" srcOrd="0" destOrd="0" presId="urn:microsoft.com/office/officeart/2005/8/layout/vList3"/>
    <dgm:cxn modelId="{CA7E40F1-CE3E-4A81-B7A5-96993D31BE6B}" srcId="{C37BA9A6-E552-47FD-B0FB-F7507867F1AD}" destId="{E0B32881-14B2-4F46-8C14-CB8249A6B41B}" srcOrd="3" destOrd="0" parTransId="{A2DA7209-481B-42A5-BD17-5623FBC830EC}" sibTransId="{38751A97-E984-4D28-801E-B376D75A9006}"/>
    <dgm:cxn modelId="{BE427C68-A6F6-47C1-8383-BEEB905D92F7}" type="presOf" srcId="{C37BA9A6-E552-47FD-B0FB-F7507867F1AD}" destId="{CAC76E1C-9E20-46D1-AB6F-997E96A91CF5}" srcOrd="0" destOrd="0" presId="urn:microsoft.com/office/officeart/2005/8/layout/vList3"/>
    <dgm:cxn modelId="{AF600BCE-C0DB-45F0-A736-B1B7C7B91DEC}" type="presOf" srcId="{F6F77EA1-FEC2-46CD-AEAB-D66FF6E3230C}" destId="{A69D5400-282B-4065-81F5-184BFA883A91}" srcOrd="0" destOrd="0" presId="urn:microsoft.com/office/officeart/2005/8/layout/vList3"/>
    <dgm:cxn modelId="{D090090C-A720-4D46-B28D-5E6E51E03714}" srcId="{C37BA9A6-E552-47FD-B0FB-F7507867F1AD}" destId="{68A8B2C5-D0BD-4624-94AE-90A20631717F}" srcOrd="6" destOrd="0" parTransId="{A8AA7743-AA76-44DA-877B-195137A86CCC}" sibTransId="{E03F0583-CE3D-48AB-84EA-06C76EF3EE31}"/>
    <dgm:cxn modelId="{FA9CEA51-A059-41F6-B473-103805A255BA}" srcId="{C37BA9A6-E552-47FD-B0FB-F7507867F1AD}" destId="{F6F77EA1-FEC2-46CD-AEAB-D66FF6E3230C}" srcOrd="4" destOrd="0" parTransId="{C6E6323C-7199-4917-A044-12B4B96171D4}" sibTransId="{F14A5BFE-6A8C-4BD2-A60D-BAB589CE84B5}"/>
    <dgm:cxn modelId="{1CD8314E-896F-4B51-9982-56A19074DC27}" srcId="{C37BA9A6-E552-47FD-B0FB-F7507867F1AD}" destId="{260FECE7-4928-4AB5-A431-82ECA0D91900}" srcOrd="5" destOrd="0" parTransId="{57A8842B-1B3F-4CBB-9B9C-BD3A2E046399}" sibTransId="{8B2C6885-56BB-4199-B039-523711E94485}"/>
    <dgm:cxn modelId="{21979369-224D-4E2E-853D-5A7B6F1FB1E9}" srcId="{C37BA9A6-E552-47FD-B0FB-F7507867F1AD}" destId="{E4B63FD5-E7A8-4495-AF86-D609F20EF246}" srcOrd="0" destOrd="0" parTransId="{7A07E778-C0D5-4050-A162-08511932ACC9}" sibTransId="{5B024E91-3CED-47CB-8EC0-8CE7587937F5}"/>
    <dgm:cxn modelId="{C3BF6C4E-1D3E-4DFE-9A65-4409D59A18F6}" type="presOf" srcId="{E0B32881-14B2-4F46-8C14-CB8249A6B41B}" destId="{2F0CEBCC-1115-4BE9-B992-C99E02B31E8F}" srcOrd="0" destOrd="0" presId="urn:microsoft.com/office/officeart/2005/8/layout/vList3"/>
    <dgm:cxn modelId="{4DA7F5B6-D85B-4832-8F08-476042651867}" type="presOf" srcId="{3EE6630C-1D96-4842-99FD-6580BE4AE84D}" destId="{0AD34697-543C-4BCC-A633-D210B9ED4883}" srcOrd="0" destOrd="0" presId="urn:microsoft.com/office/officeart/2005/8/layout/vList3"/>
    <dgm:cxn modelId="{EAD0023B-71AE-4928-A025-B5B89BFDCFD9}" srcId="{C37BA9A6-E552-47FD-B0FB-F7507867F1AD}" destId="{3EE6630C-1D96-4842-99FD-6580BE4AE84D}" srcOrd="1" destOrd="0" parTransId="{21261C49-6E1A-4C99-93C4-2EB5F0C11276}" sibTransId="{A88AA697-187B-4D4B-A20E-1B9749278F0F}"/>
    <dgm:cxn modelId="{7DCE0B76-12AE-4BF0-9263-2F0885C05086}" type="presParOf" srcId="{CAC76E1C-9E20-46D1-AB6F-997E96A91CF5}" destId="{77848439-8EDC-4F2E-B134-66D6135126A6}" srcOrd="0" destOrd="0" presId="urn:microsoft.com/office/officeart/2005/8/layout/vList3"/>
    <dgm:cxn modelId="{62DE6B61-11D3-47F3-BFE1-592532E43847}" type="presParOf" srcId="{77848439-8EDC-4F2E-B134-66D6135126A6}" destId="{ED5AA6A5-F737-4FD4-9AEF-746B1A0B5AC8}" srcOrd="0" destOrd="0" presId="urn:microsoft.com/office/officeart/2005/8/layout/vList3"/>
    <dgm:cxn modelId="{7DFB1C99-B500-4661-AEE3-B0FF964C0CB3}" type="presParOf" srcId="{77848439-8EDC-4F2E-B134-66D6135126A6}" destId="{643DE84D-D9E2-42FD-BBAD-8FD44B5EA19D}" srcOrd="1" destOrd="0" presId="urn:microsoft.com/office/officeart/2005/8/layout/vList3"/>
    <dgm:cxn modelId="{338BCDCB-AD9D-40F0-9B16-D20ABF498515}" type="presParOf" srcId="{CAC76E1C-9E20-46D1-AB6F-997E96A91CF5}" destId="{070F8925-CDEB-44F0-854C-09736F5645AA}" srcOrd="1" destOrd="0" presId="urn:microsoft.com/office/officeart/2005/8/layout/vList3"/>
    <dgm:cxn modelId="{D41F5952-F5D8-4B3B-8723-4F18374002DB}" type="presParOf" srcId="{CAC76E1C-9E20-46D1-AB6F-997E96A91CF5}" destId="{ECE4A4D8-D978-4708-A410-6445D8A309B0}" srcOrd="2" destOrd="0" presId="urn:microsoft.com/office/officeart/2005/8/layout/vList3"/>
    <dgm:cxn modelId="{A1015BB9-913F-43CA-BCCB-870C0D535603}" type="presParOf" srcId="{ECE4A4D8-D978-4708-A410-6445D8A309B0}" destId="{3D6CE5F3-DCC2-4B8C-BE41-89DCB956DF07}" srcOrd="0" destOrd="0" presId="urn:microsoft.com/office/officeart/2005/8/layout/vList3"/>
    <dgm:cxn modelId="{24C643F6-C808-4899-ACE5-5A35BA9E07AD}" type="presParOf" srcId="{ECE4A4D8-D978-4708-A410-6445D8A309B0}" destId="{0AD34697-543C-4BCC-A633-D210B9ED4883}" srcOrd="1" destOrd="0" presId="urn:microsoft.com/office/officeart/2005/8/layout/vList3"/>
    <dgm:cxn modelId="{C3405C57-9464-4505-8F1D-A0623D916508}" type="presParOf" srcId="{CAC76E1C-9E20-46D1-AB6F-997E96A91CF5}" destId="{C6B7AC47-4887-4F5B-B414-C1ECA8A49699}" srcOrd="3" destOrd="0" presId="urn:microsoft.com/office/officeart/2005/8/layout/vList3"/>
    <dgm:cxn modelId="{181DA728-0FB1-43F7-AF82-4FB6B6446688}" type="presParOf" srcId="{CAC76E1C-9E20-46D1-AB6F-997E96A91CF5}" destId="{9BA831BB-FBED-4ACB-AC2E-AE026A122323}" srcOrd="4" destOrd="0" presId="urn:microsoft.com/office/officeart/2005/8/layout/vList3"/>
    <dgm:cxn modelId="{26617246-4F6A-442F-B14A-40F723888954}" type="presParOf" srcId="{9BA831BB-FBED-4ACB-AC2E-AE026A122323}" destId="{D0B3F17A-65E9-4799-92D1-129DC0C11048}" srcOrd="0" destOrd="0" presId="urn:microsoft.com/office/officeart/2005/8/layout/vList3"/>
    <dgm:cxn modelId="{2E454C81-D9E3-4215-BD00-7CE455535553}" type="presParOf" srcId="{9BA831BB-FBED-4ACB-AC2E-AE026A122323}" destId="{4DCE5596-15C2-43B2-8785-5CF49048D274}" srcOrd="1" destOrd="0" presId="urn:microsoft.com/office/officeart/2005/8/layout/vList3"/>
    <dgm:cxn modelId="{5A7A43ED-CDE4-446F-B9BC-5D0DA43D4BA4}" type="presParOf" srcId="{CAC76E1C-9E20-46D1-AB6F-997E96A91CF5}" destId="{1DF66EC9-BDF8-4EC5-9009-F10C587D62BE}" srcOrd="5" destOrd="0" presId="urn:microsoft.com/office/officeart/2005/8/layout/vList3"/>
    <dgm:cxn modelId="{D21CE8F4-9A04-4797-930A-0EFA3FDF7B32}" type="presParOf" srcId="{CAC76E1C-9E20-46D1-AB6F-997E96A91CF5}" destId="{480088F7-914B-4149-8EF4-E5C405FC1AB7}" srcOrd="6" destOrd="0" presId="urn:microsoft.com/office/officeart/2005/8/layout/vList3"/>
    <dgm:cxn modelId="{6AF8C715-9B81-44F3-A99F-1931B62EA912}" type="presParOf" srcId="{480088F7-914B-4149-8EF4-E5C405FC1AB7}" destId="{D36BECAE-ECB0-407E-A4A7-33D5F9561D25}" srcOrd="0" destOrd="0" presId="urn:microsoft.com/office/officeart/2005/8/layout/vList3"/>
    <dgm:cxn modelId="{DA581F85-12F7-42FA-A4D1-F42D983906CA}" type="presParOf" srcId="{480088F7-914B-4149-8EF4-E5C405FC1AB7}" destId="{2F0CEBCC-1115-4BE9-B992-C99E02B31E8F}" srcOrd="1" destOrd="0" presId="urn:microsoft.com/office/officeart/2005/8/layout/vList3"/>
    <dgm:cxn modelId="{504458DE-A27D-47EA-B980-2794E9F584A3}" type="presParOf" srcId="{CAC76E1C-9E20-46D1-AB6F-997E96A91CF5}" destId="{2B5C3C5B-4D98-4479-865B-25DDD24C9DE5}" srcOrd="7" destOrd="0" presId="urn:microsoft.com/office/officeart/2005/8/layout/vList3"/>
    <dgm:cxn modelId="{AED7284C-4174-4920-8305-89D29F94D814}" type="presParOf" srcId="{CAC76E1C-9E20-46D1-AB6F-997E96A91CF5}" destId="{CFAF8A12-E47C-4A1F-8909-7BA83798E2D2}" srcOrd="8" destOrd="0" presId="urn:microsoft.com/office/officeart/2005/8/layout/vList3"/>
    <dgm:cxn modelId="{80ED74F3-6560-4344-B860-21402EB78832}" type="presParOf" srcId="{CFAF8A12-E47C-4A1F-8909-7BA83798E2D2}" destId="{190BBDFC-C570-4FF4-A29F-77580DC88F99}" srcOrd="0" destOrd="0" presId="urn:microsoft.com/office/officeart/2005/8/layout/vList3"/>
    <dgm:cxn modelId="{3A1BB490-4FF8-4D5B-96DD-8121D576696E}" type="presParOf" srcId="{CFAF8A12-E47C-4A1F-8909-7BA83798E2D2}" destId="{A69D5400-282B-4065-81F5-184BFA883A91}" srcOrd="1" destOrd="0" presId="urn:microsoft.com/office/officeart/2005/8/layout/vList3"/>
    <dgm:cxn modelId="{FCE5C259-7400-4664-AC44-251D2B7D69AB}" type="presParOf" srcId="{CAC76E1C-9E20-46D1-AB6F-997E96A91CF5}" destId="{035B738D-595E-4693-BE16-4C8F69189626}" srcOrd="9" destOrd="0" presId="urn:microsoft.com/office/officeart/2005/8/layout/vList3"/>
    <dgm:cxn modelId="{85F6D904-1B67-4F3D-BB8F-98556F4143EC}" type="presParOf" srcId="{CAC76E1C-9E20-46D1-AB6F-997E96A91CF5}" destId="{A82BAE8F-AC3D-478F-B3C5-44986CCAA006}" srcOrd="10" destOrd="0" presId="urn:microsoft.com/office/officeart/2005/8/layout/vList3"/>
    <dgm:cxn modelId="{B6DBE4CE-7B19-4ABE-923C-E94B7B489189}" type="presParOf" srcId="{A82BAE8F-AC3D-478F-B3C5-44986CCAA006}" destId="{D7596174-789D-4721-93C1-7CC588E72ABD}" srcOrd="0" destOrd="0" presId="urn:microsoft.com/office/officeart/2005/8/layout/vList3"/>
    <dgm:cxn modelId="{CCDEEA5B-D075-4BA2-BD5E-FD5BD9AE11C1}" type="presParOf" srcId="{A82BAE8F-AC3D-478F-B3C5-44986CCAA006}" destId="{F215C869-6186-492A-B6CC-28FE15F40DE9}" srcOrd="1" destOrd="0" presId="urn:microsoft.com/office/officeart/2005/8/layout/vList3"/>
    <dgm:cxn modelId="{F5087131-56DC-4FD5-A792-82E950F4196D}" type="presParOf" srcId="{CAC76E1C-9E20-46D1-AB6F-997E96A91CF5}" destId="{62F58B55-F4C7-4BDB-A646-882548E4CB93}" srcOrd="11" destOrd="0" presId="urn:microsoft.com/office/officeart/2005/8/layout/vList3"/>
    <dgm:cxn modelId="{1EBAA2E1-022D-41F1-AD01-7403E41A4E7D}" type="presParOf" srcId="{CAC76E1C-9E20-46D1-AB6F-997E96A91CF5}" destId="{393A51F4-E790-48D3-90B7-A2925FC9D8AE}" srcOrd="12" destOrd="0" presId="urn:microsoft.com/office/officeart/2005/8/layout/vList3"/>
    <dgm:cxn modelId="{1460A8EB-264D-44EA-A104-C005184B7949}" type="presParOf" srcId="{393A51F4-E790-48D3-90B7-A2925FC9D8AE}" destId="{3ABEC324-03BA-4BB4-A2A2-3D05276085EF}" srcOrd="0" destOrd="0" presId="urn:microsoft.com/office/officeart/2005/8/layout/vList3"/>
    <dgm:cxn modelId="{F9BC6C10-A20F-4331-8E3A-6956194A19C5}" type="presParOf" srcId="{393A51F4-E790-48D3-90B7-A2925FC9D8AE}" destId="{C8A9B693-76AF-48CA-ADBA-BF3FC9A47CB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7BA9A6-E552-47FD-B0FB-F7507867F1AD}"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E4B63FD5-E7A8-4495-AF86-D609F20EF246}">
      <dgm:prSet phldrT="[Text]"/>
      <dgm:spPr>
        <a:solidFill>
          <a:schemeClr val="bg1">
            <a:lumMod val="65000"/>
          </a:schemeClr>
        </a:solidFill>
      </dgm:spPr>
      <dgm:t>
        <a:bodyPr/>
        <a:lstStyle/>
        <a:p>
          <a:r>
            <a:rPr lang="en-US" dirty="0"/>
            <a:t>1. Testing shows presence of defects</a:t>
          </a:r>
        </a:p>
      </dgm:t>
    </dgm:pt>
    <dgm:pt modelId="{7A07E778-C0D5-4050-A162-08511932ACC9}" type="parTrans" cxnId="{21979369-224D-4E2E-853D-5A7B6F1FB1E9}">
      <dgm:prSet/>
      <dgm:spPr/>
      <dgm:t>
        <a:bodyPr/>
        <a:lstStyle/>
        <a:p>
          <a:endParaRPr lang="en-US"/>
        </a:p>
      </dgm:t>
    </dgm:pt>
    <dgm:pt modelId="{5B024E91-3CED-47CB-8EC0-8CE7587937F5}" type="sibTrans" cxnId="{21979369-224D-4E2E-853D-5A7B6F1FB1E9}">
      <dgm:prSet/>
      <dgm:spPr/>
      <dgm:t>
        <a:bodyPr/>
        <a:lstStyle/>
        <a:p>
          <a:endParaRPr lang="en-US"/>
        </a:p>
      </dgm:t>
    </dgm:pt>
    <dgm:pt modelId="{3EE6630C-1D96-4842-99FD-6580BE4AE84D}">
      <dgm:prSet phldrT="[Text]"/>
      <dgm:spPr>
        <a:solidFill>
          <a:schemeClr val="bg1">
            <a:lumMod val="65000"/>
          </a:schemeClr>
        </a:solidFill>
      </dgm:spPr>
      <dgm:t>
        <a:bodyPr/>
        <a:lstStyle/>
        <a:p>
          <a:r>
            <a:rPr lang="en-US" dirty="0"/>
            <a:t>2. Exhaustive testing is impossible</a:t>
          </a:r>
        </a:p>
      </dgm:t>
    </dgm:pt>
    <dgm:pt modelId="{21261C49-6E1A-4C99-93C4-2EB5F0C11276}" type="parTrans" cxnId="{EAD0023B-71AE-4928-A025-B5B89BFDCFD9}">
      <dgm:prSet/>
      <dgm:spPr/>
      <dgm:t>
        <a:bodyPr/>
        <a:lstStyle/>
        <a:p>
          <a:endParaRPr lang="en-US"/>
        </a:p>
      </dgm:t>
    </dgm:pt>
    <dgm:pt modelId="{A88AA697-187B-4D4B-A20E-1B9749278F0F}" type="sibTrans" cxnId="{EAD0023B-71AE-4928-A025-B5B89BFDCFD9}">
      <dgm:prSet/>
      <dgm:spPr/>
      <dgm:t>
        <a:bodyPr/>
        <a:lstStyle/>
        <a:p>
          <a:endParaRPr lang="en-US"/>
        </a:p>
      </dgm:t>
    </dgm:pt>
    <dgm:pt modelId="{2659D672-1EDD-415C-A19F-4A1C6744EB40}">
      <dgm:prSet phldrT="[Text]"/>
      <dgm:spPr>
        <a:solidFill>
          <a:schemeClr val="bg1">
            <a:lumMod val="65000"/>
          </a:schemeClr>
        </a:solidFill>
      </dgm:spPr>
      <dgm:t>
        <a:bodyPr/>
        <a:lstStyle/>
        <a:p>
          <a:r>
            <a:rPr lang="en-US" dirty="0"/>
            <a:t>3. Early testing</a:t>
          </a:r>
        </a:p>
      </dgm:t>
    </dgm:pt>
    <dgm:pt modelId="{A98EDCB4-8971-45F6-8C31-89D1D372EF55}" type="parTrans" cxnId="{F428BA24-D061-4CC2-9E1C-D4FB089C4B3D}">
      <dgm:prSet/>
      <dgm:spPr/>
      <dgm:t>
        <a:bodyPr/>
        <a:lstStyle/>
        <a:p>
          <a:endParaRPr lang="en-US"/>
        </a:p>
      </dgm:t>
    </dgm:pt>
    <dgm:pt modelId="{B8040142-FC9C-4A95-85F3-09E2B926A60F}" type="sibTrans" cxnId="{F428BA24-D061-4CC2-9E1C-D4FB089C4B3D}">
      <dgm:prSet/>
      <dgm:spPr/>
      <dgm:t>
        <a:bodyPr/>
        <a:lstStyle/>
        <a:p>
          <a:endParaRPr lang="en-US"/>
        </a:p>
      </dgm:t>
    </dgm:pt>
    <dgm:pt modelId="{E0B32881-14B2-4F46-8C14-CB8249A6B41B}">
      <dgm:prSet phldrT="[Text]"/>
      <dgm:spPr>
        <a:solidFill>
          <a:schemeClr val="bg1">
            <a:lumMod val="65000"/>
          </a:schemeClr>
        </a:solidFill>
      </dgm:spPr>
      <dgm:t>
        <a:bodyPr/>
        <a:lstStyle/>
        <a:p>
          <a:r>
            <a:rPr lang="en-US" dirty="0"/>
            <a:t>4. Defect clustering</a:t>
          </a:r>
        </a:p>
      </dgm:t>
    </dgm:pt>
    <dgm:pt modelId="{A2DA7209-481B-42A5-BD17-5623FBC830EC}" type="parTrans" cxnId="{CA7E40F1-CE3E-4A81-B7A5-96993D31BE6B}">
      <dgm:prSet/>
      <dgm:spPr/>
      <dgm:t>
        <a:bodyPr/>
        <a:lstStyle/>
        <a:p>
          <a:endParaRPr lang="en-US"/>
        </a:p>
      </dgm:t>
    </dgm:pt>
    <dgm:pt modelId="{38751A97-E984-4D28-801E-B376D75A9006}" type="sibTrans" cxnId="{CA7E40F1-CE3E-4A81-B7A5-96993D31BE6B}">
      <dgm:prSet/>
      <dgm:spPr/>
      <dgm:t>
        <a:bodyPr/>
        <a:lstStyle/>
        <a:p>
          <a:endParaRPr lang="en-US"/>
        </a:p>
      </dgm:t>
    </dgm:pt>
    <dgm:pt modelId="{F6F77EA1-FEC2-46CD-AEAB-D66FF6E3230C}">
      <dgm:prSet phldrT="[Text]"/>
      <dgm:spPr>
        <a:solidFill>
          <a:schemeClr val="bg1">
            <a:lumMod val="65000"/>
          </a:schemeClr>
        </a:solidFill>
      </dgm:spPr>
      <dgm:t>
        <a:bodyPr/>
        <a:lstStyle/>
        <a:p>
          <a:r>
            <a:rPr lang="en-US" dirty="0"/>
            <a:t>5. Pesticide paradox</a:t>
          </a:r>
        </a:p>
      </dgm:t>
    </dgm:pt>
    <dgm:pt modelId="{C6E6323C-7199-4917-A044-12B4B96171D4}" type="parTrans" cxnId="{FA9CEA51-A059-41F6-B473-103805A255BA}">
      <dgm:prSet/>
      <dgm:spPr/>
      <dgm:t>
        <a:bodyPr/>
        <a:lstStyle/>
        <a:p>
          <a:endParaRPr lang="en-US"/>
        </a:p>
      </dgm:t>
    </dgm:pt>
    <dgm:pt modelId="{F14A5BFE-6A8C-4BD2-A60D-BAB589CE84B5}" type="sibTrans" cxnId="{FA9CEA51-A059-41F6-B473-103805A255BA}">
      <dgm:prSet/>
      <dgm:spPr/>
      <dgm:t>
        <a:bodyPr/>
        <a:lstStyle/>
        <a:p>
          <a:endParaRPr lang="en-US"/>
        </a:p>
      </dgm:t>
    </dgm:pt>
    <dgm:pt modelId="{260FECE7-4928-4AB5-A431-82ECA0D91900}">
      <dgm:prSet phldrT="[Text]"/>
      <dgm:spPr>
        <a:solidFill>
          <a:schemeClr val="accent1"/>
        </a:solidFill>
      </dgm:spPr>
      <dgm:t>
        <a:bodyPr/>
        <a:lstStyle/>
        <a:p>
          <a:r>
            <a:rPr lang="en-US" dirty="0"/>
            <a:t>6. Testing is context dependent</a:t>
          </a:r>
        </a:p>
      </dgm:t>
    </dgm:pt>
    <dgm:pt modelId="{57A8842B-1B3F-4CBB-9B9C-BD3A2E046399}" type="parTrans" cxnId="{1CD8314E-896F-4B51-9982-56A19074DC27}">
      <dgm:prSet/>
      <dgm:spPr/>
      <dgm:t>
        <a:bodyPr/>
        <a:lstStyle/>
        <a:p>
          <a:endParaRPr lang="en-US"/>
        </a:p>
      </dgm:t>
    </dgm:pt>
    <dgm:pt modelId="{8B2C6885-56BB-4199-B039-523711E94485}" type="sibTrans" cxnId="{1CD8314E-896F-4B51-9982-56A19074DC27}">
      <dgm:prSet/>
      <dgm:spPr/>
      <dgm:t>
        <a:bodyPr/>
        <a:lstStyle/>
        <a:p>
          <a:endParaRPr lang="en-US"/>
        </a:p>
      </dgm:t>
    </dgm:pt>
    <dgm:pt modelId="{68A8B2C5-D0BD-4624-94AE-90A20631717F}">
      <dgm:prSet phldrT="[Text]"/>
      <dgm:spPr>
        <a:solidFill>
          <a:schemeClr val="bg1">
            <a:lumMod val="65000"/>
          </a:schemeClr>
        </a:solidFill>
      </dgm:spPr>
      <dgm:t>
        <a:bodyPr/>
        <a:lstStyle/>
        <a:p>
          <a:r>
            <a:rPr lang="en-US" dirty="0"/>
            <a:t>7……………………………</a:t>
          </a:r>
        </a:p>
      </dgm:t>
    </dgm:pt>
    <dgm:pt modelId="{A8AA7743-AA76-44DA-877B-195137A86CCC}" type="parTrans" cxnId="{D090090C-A720-4D46-B28D-5E6E51E03714}">
      <dgm:prSet/>
      <dgm:spPr/>
      <dgm:t>
        <a:bodyPr/>
        <a:lstStyle/>
        <a:p>
          <a:endParaRPr lang="en-US"/>
        </a:p>
      </dgm:t>
    </dgm:pt>
    <dgm:pt modelId="{E03F0583-CE3D-48AB-84EA-06C76EF3EE31}" type="sibTrans" cxnId="{D090090C-A720-4D46-B28D-5E6E51E03714}">
      <dgm:prSet/>
      <dgm:spPr/>
      <dgm:t>
        <a:bodyPr/>
        <a:lstStyle/>
        <a:p>
          <a:endParaRPr lang="en-US"/>
        </a:p>
      </dgm:t>
    </dgm:pt>
    <dgm:pt modelId="{CAC76E1C-9E20-46D1-AB6F-997E96A91CF5}" type="pres">
      <dgm:prSet presAssocID="{C37BA9A6-E552-47FD-B0FB-F7507867F1AD}" presName="linearFlow" presStyleCnt="0">
        <dgm:presLayoutVars>
          <dgm:dir/>
          <dgm:resizeHandles val="exact"/>
        </dgm:presLayoutVars>
      </dgm:prSet>
      <dgm:spPr/>
      <dgm:t>
        <a:bodyPr/>
        <a:lstStyle/>
        <a:p>
          <a:endParaRPr lang="en-US"/>
        </a:p>
      </dgm:t>
    </dgm:pt>
    <dgm:pt modelId="{77848439-8EDC-4F2E-B134-66D6135126A6}" type="pres">
      <dgm:prSet presAssocID="{E4B63FD5-E7A8-4495-AF86-D609F20EF246}" presName="composite" presStyleCnt="0"/>
      <dgm:spPr/>
    </dgm:pt>
    <dgm:pt modelId="{ED5AA6A5-F737-4FD4-9AEF-746B1A0B5AC8}" type="pres">
      <dgm:prSet presAssocID="{E4B63FD5-E7A8-4495-AF86-D609F20EF246}"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643DE84D-D9E2-42FD-BBAD-8FD44B5EA19D}" type="pres">
      <dgm:prSet presAssocID="{E4B63FD5-E7A8-4495-AF86-D609F20EF246}" presName="txShp" presStyleLbl="node1" presStyleIdx="0" presStyleCnt="7">
        <dgm:presLayoutVars>
          <dgm:bulletEnabled val="1"/>
        </dgm:presLayoutVars>
      </dgm:prSet>
      <dgm:spPr/>
      <dgm:t>
        <a:bodyPr/>
        <a:lstStyle/>
        <a:p>
          <a:endParaRPr lang="en-US"/>
        </a:p>
      </dgm:t>
    </dgm:pt>
    <dgm:pt modelId="{070F8925-CDEB-44F0-854C-09736F5645AA}" type="pres">
      <dgm:prSet presAssocID="{5B024E91-3CED-47CB-8EC0-8CE7587937F5}" presName="spacing" presStyleCnt="0"/>
      <dgm:spPr/>
    </dgm:pt>
    <dgm:pt modelId="{ECE4A4D8-D978-4708-A410-6445D8A309B0}" type="pres">
      <dgm:prSet presAssocID="{3EE6630C-1D96-4842-99FD-6580BE4AE84D}" presName="composite" presStyleCnt="0"/>
      <dgm:spPr/>
    </dgm:pt>
    <dgm:pt modelId="{3D6CE5F3-DCC2-4B8C-BE41-89DCB956DF07}" type="pres">
      <dgm:prSet presAssocID="{3EE6630C-1D96-4842-99FD-6580BE4AE84D}"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0AD34697-543C-4BCC-A633-D210B9ED4883}" type="pres">
      <dgm:prSet presAssocID="{3EE6630C-1D96-4842-99FD-6580BE4AE84D}" presName="txShp" presStyleLbl="node1" presStyleIdx="1" presStyleCnt="7">
        <dgm:presLayoutVars>
          <dgm:bulletEnabled val="1"/>
        </dgm:presLayoutVars>
      </dgm:prSet>
      <dgm:spPr/>
      <dgm:t>
        <a:bodyPr/>
        <a:lstStyle/>
        <a:p>
          <a:endParaRPr lang="en-US"/>
        </a:p>
      </dgm:t>
    </dgm:pt>
    <dgm:pt modelId="{C6B7AC47-4887-4F5B-B414-C1ECA8A49699}" type="pres">
      <dgm:prSet presAssocID="{A88AA697-187B-4D4B-A20E-1B9749278F0F}" presName="spacing" presStyleCnt="0"/>
      <dgm:spPr/>
    </dgm:pt>
    <dgm:pt modelId="{9BA831BB-FBED-4ACB-AC2E-AE026A122323}" type="pres">
      <dgm:prSet presAssocID="{2659D672-1EDD-415C-A19F-4A1C6744EB40}" presName="composite" presStyleCnt="0"/>
      <dgm:spPr/>
    </dgm:pt>
    <dgm:pt modelId="{D0B3F17A-65E9-4799-92D1-129DC0C11048}" type="pres">
      <dgm:prSet presAssocID="{2659D672-1EDD-415C-A19F-4A1C6744EB40}"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4DCE5596-15C2-43B2-8785-5CF49048D274}" type="pres">
      <dgm:prSet presAssocID="{2659D672-1EDD-415C-A19F-4A1C6744EB40}" presName="txShp" presStyleLbl="node1" presStyleIdx="2" presStyleCnt="7">
        <dgm:presLayoutVars>
          <dgm:bulletEnabled val="1"/>
        </dgm:presLayoutVars>
      </dgm:prSet>
      <dgm:spPr/>
      <dgm:t>
        <a:bodyPr/>
        <a:lstStyle/>
        <a:p>
          <a:endParaRPr lang="en-US"/>
        </a:p>
      </dgm:t>
    </dgm:pt>
    <dgm:pt modelId="{1DF66EC9-BDF8-4EC5-9009-F10C587D62BE}" type="pres">
      <dgm:prSet presAssocID="{B8040142-FC9C-4A95-85F3-09E2B926A60F}" presName="spacing" presStyleCnt="0"/>
      <dgm:spPr/>
    </dgm:pt>
    <dgm:pt modelId="{480088F7-914B-4149-8EF4-E5C405FC1AB7}" type="pres">
      <dgm:prSet presAssocID="{E0B32881-14B2-4F46-8C14-CB8249A6B41B}" presName="composite" presStyleCnt="0"/>
      <dgm:spPr/>
    </dgm:pt>
    <dgm:pt modelId="{D36BECAE-ECB0-407E-A4A7-33D5F9561D25}" type="pres">
      <dgm:prSet presAssocID="{E0B32881-14B2-4F46-8C14-CB8249A6B41B}"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2F0CEBCC-1115-4BE9-B992-C99E02B31E8F}" type="pres">
      <dgm:prSet presAssocID="{E0B32881-14B2-4F46-8C14-CB8249A6B41B}" presName="txShp" presStyleLbl="node1" presStyleIdx="3" presStyleCnt="7">
        <dgm:presLayoutVars>
          <dgm:bulletEnabled val="1"/>
        </dgm:presLayoutVars>
      </dgm:prSet>
      <dgm:spPr/>
      <dgm:t>
        <a:bodyPr/>
        <a:lstStyle/>
        <a:p>
          <a:endParaRPr lang="en-US"/>
        </a:p>
      </dgm:t>
    </dgm:pt>
    <dgm:pt modelId="{2B5C3C5B-4D98-4479-865B-25DDD24C9DE5}" type="pres">
      <dgm:prSet presAssocID="{38751A97-E984-4D28-801E-B376D75A9006}" presName="spacing" presStyleCnt="0"/>
      <dgm:spPr/>
    </dgm:pt>
    <dgm:pt modelId="{CFAF8A12-E47C-4A1F-8909-7BA83798E2D2}" type="pres">
      <dgm:prSet presAssocID="{F6F77EA1-FEC2-46CD-AEAB-D66FF6E3230C}" presName="composite" presStyleCnt="0"/>
      <dgm:spPr/>
    </dgm:pt>
    <dgm:pt modelId="{190BBDFC-C570-4FF4-A29F-77580DC88F99}" type="pres">
      <dgm:prSet presAssocID="{F6F77EA1-FEC2-46CD-AEAB-D66FF6E3230C}"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A69D5400-282B-4065-81F5-184BFA883A91}" type="pres">
      <dgm:prSet presAssocID="{F6F77EA1-FEC2-46CD-AEAB-D66FF6E3230C}" presName="txShp" presStyleLbl="node1" presStyleIdx="4" presStyleCnt="7">
        <dgm:presLayoutVars>
          <dgm:bulletEnabled val="1"/>
        </dgm:presLayoutVars>
      </dgm:prSet>
      <dgm:spPr/>
      <dgm:t>
        <a:bodyPr/>
        <a:lstStyle/>
        <a:p>
          <a:endParaRPr lang="en-US"/>
        </a:p>
      </dgm:t>
    </dgm:pt>
    <dgm:pt modelId="{035B738D-595E-4693-BE16-4C8F69189626}" type="pres">
      <dgm:prSet presAssocID="{F14A5BFE-6A8C-4BD2-A60D-BAB589CE84B5}" presName="spacing" presStyleCnt="0"/>
      <dgm:spPr/>
    </dgm:pt>
    <dgm:pt modelId="{A82BAE8F-AC3D-478F-B3C5-44986CCAA006}" type="pres">
      <dgm:prSet presAssocID="{260FECE7-4928-4AB5-A431-82ECA0D91900}" presName="composite" presStyleCnt="0"/>
      <dgm:spPr/>
    </dgm:pt>
    <dgm:pt modelId="{D7596174-789D-4721-93C1-7CC588E72ABD}" type="pres">
      <dgm:prSet presAssocID="{260FECE7-4928-4AB5-A431-82ECA0D91900}" presName="imgShp" presStyleLbl="fgImgPlace1" presStyleIdx="5"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extLst/>
    </dgm:pt>
    <dgm:pt modelId="{F215C869-6186-492A-B6CC-28FE15F40DE9}" type="pres">
      <dgm:prSet presAssocID="{260FECE7-4928-4AB5-A431-82ECA0D91900}" presName="txShp" presStyleLbl="node1" presStyleIdx="5" presStyleCnt="7">
        <dgm:presLayoutVars>
          <dgm:bulletEnabled val="1"/>
        </dgm:presLayoutVars>
      </dgm:prSet>
      <dgm:spPr/>
      <dgm:t>
        <a:bodyPr/>
        <a:lstStyle/>
        <a:p>
          <a:endParaRPr lang="en-US"/>
        </a:p>
      </dgm:t>
    </dgm:pt>
    <dgm:pt modelId="{62F58B55-F4C7-4BDB-A646-882548E4CB93}" type="pres">
      <dgm:prSet presAssocID="{8B2C6885-56BB-4199-B039-523711E94485}" presName="spacing" presStyleCnt="0"/>
      <dgm:spPr/>
    </dgm:pt>
    <dgm:pt modelId="{393A51F4-E790-48D3-90B7-A2925FC9D8AE}" type="pres">
      <dgm:prSet presAssocID="{68A8B2C5-D0BD-4624-94AE-90A20631717F}" presName="composite" presStyleCnt="0"/>
      <dgm:spPr/>
    </dgm:pt>
    <dgm:pt modelId="{3ABEC324-03BA-4BB4-A2A2-3D05276085EF}" type="pres">
      <dgm:prSet presAssocID="{68A8B2C5-D0BD-4624-94AE-90A20631717F}"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C8A9B693-76AF-48CA-ADBA-BF3FC9A47CB1}" type="pres">
      <dgm:prSet presAssocID="{68A8B2C5-D0BD-4624-94AE-90A20631717F}" presName="txShp" presStyleLbl="node1" presStyleIdx="6" presStyleCnt="7">
        <dgm:presLayoutVars>
          <dgm:bulletEnabled val="1"/>
        </dgm:presLayoutVars>
      </dgm:prSet>
      <dgm:spPr/>
      <dgm:t>
        <a:bodyPr/>
        <a:lstStyle/>
        <a:p>
          <a:endParaRPr lang="en-US"/>
        </a:p>
      </dgm:t>
    </dgm:pt>
  </dgm:ptLst>
  <dgm:cxnLst>
    <dgm:cxn modelId="{27913B5C-3D7A-4D34-A8D1-B04051EB9259}" type="presOf" srcId="{2659D672-1EDD-415C-A19F-4A1C6744EB40}" destId="{4DCE5596-15C2-43B2-8785-5CF49048D274}" srcOrd="0" destOrd="0" presId="urn:microsoft.com/office/officeart/2005/8/layout/vList3"/>
    <dgm:cxn modelId="{F428BA24-D061-4CC2-9E1C-D4FB089C4B3D}" srcId="{C37BA9A6-E552-47FD-B0FB-F7507867F1AD}" destId="{2659D672-1EDD-415C-A19F-4A1C6744EB40}" srcOrd="2" destOrd="0" parTransId="{A98EDCB4-8971-45F6-8C31-89D1D372EF55}" sibTransId="{B8040142-FC9C-4A95-85F3-09E2B926A60F}"/>
    <dgm:cxn modelId="{DFDD1D4F-574C-43C8-AEEF-E24F6BFDFD64}" type="presOf" srcId="{E4B63FD5-E7A8-4495-AF86-D609F20EF246}" destId="{643DE84D-D9E2-42FD-BBAD-8FD44B5EA19D}" srcOrd="0" destOrd="0" presId="urn:microsoft.com/office/officeart/2005/8/layout/vList3"/>
    <dgm:cxn modelId="{B13DDB26-53D3-4215-8A47-B51E8CC0CADB}" type="presOf" srcId="{68A8B2C5-D0BD-4624-94AE-90A20631717F}" destId="{C8A9B693-76AF-48CA-ADBA-BF3FC9A47CB1}" srcOrd="0" destOrd="0" presId="urn:microsoft.com/office/officeart/2005/8/layout/vList3"/>
    <dgm:cxn modelId="{AAF7E401-A7D7-4227-8F8A-84B9262995C7}" type="presOf" srcId="{260FECE7-4928-4AB5-A431-82ECA0D91900}" destId="{F215C869-6186-492A-B6CC-28FE15F40DE9}" srcOrd="0" destOrd="0" presId="urn:microsoft.com/office/officeart/2005/8/layout/vList3"/>
    <dgm:cxn modelId="{CA7E40F1-CE3E-4A81-B7A5-96993D31BE6B}" srcId="{C37BA9A6-E552-47FD-B0FB-F7507867F1AD}" destId="{E0B32881-14B2-4F46-8C14-CB8249A6B41B}" srcOrd="3" destOrd="0" parTransId="{A2DA7209-481B-42A5-BD17-5623FBC830EC}" sibTransId="{38751A97-E984-4D28-801E-B376D75A9006}"/>
    <dgm:cxn modelId="{BE427C68-A6F6-47C1-8383-BEEB905D92F7}" type="presOf" srcId="{C37BA9A6-E552-47FD-B0FB-F7507867F1AD}" destId="{CAC76E1C-9E20-46D1-AB6F-997E96A91CF5}" srcOrd="0" destOrd="0" presId="urn:microsoft.com/office/officeart/2005/8/layout/vList3"/>
    <dgm:cxn modelId="{AF600BCE-C0DB-45F0-A736-B1B7C7B91DEC}" type="presOf" srcId="{F6F77EA1-FEC2-46CD-AEAB-D66FF6E3230C}" destId="{A69D5400-282B-4065-81F5-184BFA883A91}" srcOrd="0" destOrd="0" presId="urn:microsoft.com/office/officeart/2005/8/layout/vList3"/>
    <dgm:cxn modelId="{D090090C-A720-4D46-B28D-5E6E51E03714}" srcId="{C37BA9A6-E552-47FD-B0FB-F7507867F1AD}" destId="{68A8B2C5-D0BD-4624-94AE-90A20631717F}" srcOrd="6" destOrd="0" parTransId="{A8AA7743-AA76-44DA-877B-195137A86CCC}" sibTransId="{E03F0583-CE3D-48AB-84EA-06C76EF3EE31}"/>
    <dgm:cxn modelId="{FA9CEA51-A059-41F6-B473-103805A255BA}" srcId="{C37BA9A6-E552-47FD-B0FB-F7507867F1AD}" destId="{F6F77EA1-FEC2-46CD-AEAB-D66FF6E3230C}" srcOrd="4" destOrd="0" parTransId="{C6E6323C-7199-4917-A044-12B4B96171D4}" sibTransId="{F14A5BFE-6A8C-4BD2-A60D-BAB589CE84B5}"/>
    <dgm:cxn modelId="{1CD8314E-896F-4B51-9982-56A19074DC27}" srcId="{C37BA9A6-E552-47FD-B0FB-F7507867F1AD}" destId="{260FECE7-4928-4AB5-A431-82ECA0D91900}" srcOrd="5" destOrd="0" parTransId="{57A8842B-1B3F-4CBB-9B9C-BD3A2E046399}" sibTransId="{8B2C6885-56BB-4199-B039-523711E94485}"/>
    <dgm:cxn modelId="{21979369-224D-4E2E-853D-5A7B6F1FB1E9}" srcId="{C37BA9A6-E552-47FD-B0FB-F7507867F1AD}" destId="{E4B63FD5-E7A8-4495-AF86-D609F20EF246}" srcOrd="0" destOrd="0" parTransId="{7A07E778-C0D5-4050-A162-08511932ACC9}" sibTransId="{5B024E91-3CED-47CB-8EC0-8CE7587937F5}"/>
    <dgm:cxn modelId="{C3BF6C4E-1D3E-4DFE-9A65-4409D59A18F6}" type="presOf" srcId="{E0B32881-14B2-4F46-8C14-CB8249A6B41B}" destId="{2F0CEBCC-1115-4BE9-B992-C99E02B31E8F}" srcOrd="0" destOrd="0" presId="urn:microsoft.com/office/officeart/2005/8/layout/vList3"/>
    <dgm:cxn modelId="{4DA7F5B6-D85B-4832-8F08-476042651867}" type="presOf" srcId="{3EE6630C-1D96-4842-99FD-6580BE4AE84D}" destId="{0AD34697-543C-4BCC-A633-D210B9ED4883}" srcOrd="0" destOrd="0" presId="urn:microsoft.com/office/officeart/2005/8/layout/vList3"/>
    <dgm:cxn modelId="{EAD0023B-71AE-4928-A025-B5B89BFDCFD9}" srcId="{C37BA9A6-E552-47FD-B0FB-F7507867F1AD}" destId="{3EE6630C-1D96-4842-99FD-6580BE4AE84D}" srcOrd="1" destOrd="0" parTransId="{21261C49-6E1A-4C99-93C4-2EB5F0C11276}" sibTransId="{A88AA697-187B-4D4B-A20E-1B9749278F0F}"/>
    <dgm:cxn modelId="{7DCE0B76-12AE-4BF0-9263-2F0885C05086}" type="presParOf" srcId="{CAC76E1C-9E20-46D1-AB6F-997E96A91CF5}" destId="{77848439-8EDC-4F2E-B134-66D6135126A6}" srcOrd="0" destOrd="0" presId="urn:microsoft.com/office/officeart/2005/8/layout/vList3"/>
    <dgm:cxn modelId="{62DE6B61-11D3-47F3-BFE1-592532E43847}" type="presParOf" srcId="{77848439-8EDC-4F2E-B134-66D6135126A6}" destId="{ED5AA6A5-F737-4FD4-9AEF-746B1A0B5AC8}" srcOrd="0" destOrd="0" presId="urn:microsoft.com/office/officeart/2005/8/layout/vList3"/>
    <dgm:cxn modelId="{7DFB1C99-B500-4661-AEE3-B0FF964C0CB3}" type="presParOf" srcId="{77848439-8EDC-4F2E-B134-66D6135126A6}" destId="{643DE84D-D9E2-42FD-BBAD-8FD44B5EA19D}" srcOrd="1" destOrd="0" presId="urn:microsoft.com/office/officeart/2005/8/layout/vList3"/>
    <dgm:cxn modelId="{338BCDCB-AD9D-40F0-9B16-D20ABF498515}" type="presParOf" srcId="{CAC76E1C-9E20-46D1-AB6F-997E96A91CF5}" destId="{070F8925-CDEB-44F0-854C-09736F5645AA}" srcOrd="1" destOrd="0" presId="urn:microsoft.com/office/officeart/2005/8/layout/vList3"/>
    <dgm:cxn modelId="{D41F5952-F5D8-4B3B-8723-4F18374002DB}" type="presParOf" srcId="{CAC76E1C-9E20-46D1-AB6F-997E96A91CF5}" destId="{ECE4A4D8-D978-4708-A410-6445D8A309B0}" srcOrd="2" destOrd="0" presId="urn:microsoft.com/office/officeart/2005/8/layout/vList3"/>
    <dgm:cxn modelId="{A1015BB9-913F-43CA-BCCB-870C0D535603}" type="presParOf" srcId="{ECE4A4D8-D978-4708-A410-6445D8A309B0}" destId="{3D6CE5F3-DCC2-4B8C-BE41-89DCB956DF07}" srcOrd="0" destOrd="0" presId="urn:microsoft.com/office/officeart/2005/8/layout/vList3"/>
    <dgm:cxn modelId="{24C643F6-C808-4899-ACE5-5A35BA9E07AD}" type="presParOf" srcId="{ECE4A4D8-D978-4708-A410-6445D8A309B0}" destId="{0AD34697-543C-4BCC-A633-D210B9ED4883}" srcOrd="1" destOrd="0" presId="urn:microsoft.com/office/officeart/2005/8/layout/vList3"/>
    <dgm:cxn modelId="{C3405C57-9464-4505-8F1D-A0623D916508}" type="presParOf" srcId="{CAC76E1C-9E20-46D1-AB6F-997E96A91CF5}" destId="{C6B7AC47-4887-4F5B-B414-C1ECA8A49699}" srcOrd="3" destOrd="0" presId="urn:microsoft.com/office/officeart/2005/8/layout/vList3"/>
    <dgm:cxn modelId="{181DA728-0FB1-43F7-AF82-4FB6B6446688}" type="presParOf" srcId="{CAC76E1C-9E20-46D1-AB6F-997E96A91CF5}" destId="{9BA831BB-FBED-4ACB-AC2E-AE026A122323}" srcOrd="4" destOrd="0" presId="urn:microsoft.com/office/officeart/2005/8/layout/vList3"/>
    <dgm:cxn modelId="{26617246-4F6A-442F-B14A-40F723888954}" type="presParOf" srcId="{9BA831BB-FBED-4ACB-AC2E-AE026A122323}" destId="{D0B3F17A-65E9-4799-92D1-129DC0C11048}" srcOrd="0" destOrd="0" presId="urn:microsoft.com/office/officeart/2005/8/layout/vList3"/>
    <dgm:cxn modelId="{2E454C81-D9E3-4215-BD00-7CE455535553}" type="presParOf" srcId="{9BA831BB-FBED-4ACB-AC2E-AE026A122323}" destId="{4DCE5596-15C2-43B2-8785-5CF49048D274}" srcOrd="1" destOrd="0" presId="urn:microsoft.com/office/officeart/2005/8/layout/vList3"/>
    <dgm:cxn modelId="{5A7A43ED-CDE4-446F-B9BC-5D0DA43D4BA4}" type="presParOf" srcId="{CAC76E1C-9E20-46D1-AB6F-997E96A91CF5}" destId="{1DF66EC9-BDF8-4EC5-9009-F10C587D62BE}" srcOrd="5" destOrd="0" presId="urn:microsoft.com/office/officeart/2005/8/layout/vList3"/>
    <dgm:cxn modelId="{D21CE8F4-9A04-4797-930A-0EFA3FDF7B32}" type="presParOf" srcId="{CAC76E1C-9E20-46D1-AB6F-997E96A91CF5}" destId="{480088F7-914B-4149-8EF4-E5C405FC1AB7}" srcOrd="6" destOrd="0" presId="urn:microsoft.com/office/officeart/2005/8/layout/vList3"/>
    <dgm:cxn modelId="{6AF8C715-9B81-44F3-A99F-1931B62EA912}" type="presParOf" srcId="{480088F7-914B-4149-8EF4-E5C405FC1AB7}" destId="{D36BECAE-ECB0-407E-A4A7-33D5F9561D25}" srcOrd="0" destOrd="0" presId="urn:microsoft.com/office/officeart/2005/8/layout/vList3"/>
    <dgm:cxn modelId="{DA581F85-12F7-42FA-A4D1-F42D983906CA}" type="presParOf" srcId="{480088F7-914B-4149-8EF4-E5C405FC1AB7}" destId="{2F0CEBCC-1115-4BE9-B992-C99E02B31E8F}" srcOrd="1" destOrd="0" presId="urn:microsoft.com/office/officeart/2005/8/layout/vList3"/>
    <dgm:cxn modelId="{504458DE-A27D-47EA-B980-2794E9F584A3}" type="presParOf" srcId="{CAC76E1C-9E20-46D1-AB6F-997E96A91CF5}" destId="{2B5C3C5B-4D98-4479-865B-25DDD24C9DE5}" srcOrd="7" destOrd="0" presId="urn:microsoft.com/office/officeart/2005/8/layout/vList3"/>
    <dgm:cxn modelId="{AED7284C-4174-4920-8305-89D29F94D814}" type="presParOf" srcId="{CAC76E1C-9E20-46D1-AB6F-997E96A91CF5}" destId="{CFAF8A12-E47C-4A1F-8909-7BA83798E2D2}" srcOrd="8" destOrd="0" presId="urn:microsoft.com/office/officeart/2005/8/layout/vList3"/>
    <dgm:cxn modelId="{80ED74F3-6560-4344-B860-21402EB78832}" type="presParOf" srcId="{CFAF8A12-E47C-4A1F-8909-7BA83798E2D2}" destId="{190BBDFC-C570-4FF4-A29F-77580DC88F99}" srcOrd="0" destOrd="0" presId="urn:microsoft.com/office/officeart/2005/8/layout/vList3"/>
    <dgm:cxn modelId="{3A1BB490-4FF8-4D5B-96DD-8121D576696E}" type="presParOf" srcId="{CFAF8A12-E47C-4A1F-8909-7BA83798E2D2}" destId="{A69D5400-282B-4065-81F5-184BFA883A91}" srcOrd="1" destOrd="0" presId="urn:microsoft.com/office/officeart/2005/8/layout/vList3"/>
    <dgm:cxn modelId="{FCE5C259-7400-4664-AC44-251D2B7D69AB}" type="presParOf" srcId="{CAC76E1C-9E20-46D1-AB6F-997E96A91CF5}" destId="{035B738D-595E-4693-BE16-4C8F69189626}" srcOrd="9" destOrd="0" presId="urn:microsoft.com/office/officeart/2005/8/layout/vList3"/>
    <dgm:cxn modelId="{85F6D904-1B67-4F3D-BB8F-98556F4143EC}" type="presParOf" srcId="{CAC76E1C-9E20-46D1-AB6F-997E96A91CF5}" destId="{A82BAE8F-AC3D-478F-B3C5-44986CCAA006}" srcOrd="10" destOrd="0" presId="urn:microsoft.com/office/officeart/2005/8/layout/vList3"/>
    <dgm:cxn modelId="{B6DBE4CE-7B19-4ABE-923C-E94B7B489189}" type="presParOf" srcId="{A82BAE8F-AC3D-478F-B3C5-44986CCAA006}" destId="{D7596174-789D-4721-93C1-7CC588E72ABD}" srcOrd="0" destOrd="0" presId="urn:microsoft.com/office/officeart/2005/8/layout/vList3"/>
    <dgm:cxn modelId="{CCDEEA5B-D075-4BA2-BD5E-FD5BD9AE11C1}" type="presParOf" srcId="{A82BAE8F-AC3D-478F-B3C5-44986CCAA006}" destId="{F215C869-6186-492A-B6CC-28FE15F40DE9}" srcOrd="1" destOrd="0" presId="urn:microsoft.com/office/officeart/2005/8/layout/vList3"/>
    <dgm:cxn modelId="{F5087131-56DC-4FD5-A792-82E950F4196D}" type="presParOf" srcId="{CAC76E1C-9E20-46D1-AB6F-997E96A91CF5}" destId="{62F58B55-F4C7-4BDB-A646-882548E4CB93}" srcOrd="11" destOrd="0" presId="urn:microsoft.com/office/officeart/2005/8/layout/vList3"/>
    <dgm:cxn modelId="{1EBAA2E1-022D-41F1-AD01-7403E41A4E7D}" type="presParOf" srcId="{CAC76E1C-9E20-46D1-AB6F-997E96A91CF5}" destId="{393A51F4-E790-48D3-90B7-A2925FC9D8AE}" srcOrd="12" destOrd="0" presId="urn:microsoft.com/office/officeart/2005/8/layout/vList3"/>
    <dgm:cxn modelId="{1460A8EB-264D-44EA-A104-C005184B7949}" type="presParOf" srcId="{393A51F4-E790-48D3-90B7-A2925FC9D8AE}" destId="{3ABEC324-03BA-4BB4-A2A2-3D05276085EF}" srcOrd="0" destOrd="0" presId="urn:microsoft.com/office/officeart/2005/8/layout/vList3"/>
    <dgm:cxn modelId="{F9BC6C10-A20F-4331-8E3A-6956194A19C5}" type="presParOf" srcId="{393A51F4-E790-48D3-90B7-A2925FC9D8AE}" destId="{C8A9B693-76AF-48CA-ADBA-BF3FC9A47CB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7BA9A6-E552-47FD-B0FB-F7507867F1AD}"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E4B63FD5-E7A8-4495-AF86-D609F20EF246}">
      <dgm:prSet phldrT="[Text]"/>
      <dgm:spPr>
        <a:solidFill>
          <a:schemeClr val="bg1">
            <a:lumMod val="65000"/>
          </a:schemeClr>
        </a:solidFill>
      </dgm:spPr>
      <dgm:t>
        <a:bodyPr/>
        <a:lstStyle/>
        <a:p>
          <a:r>
            <a:rPr lang="en-US" dirty="0"/>
            <a:t>1. Testing shows presence of defects</a:t>
          </a:r>
        </a:p>
      </dgm:t>
    </dgm:pt>
    <dgm:pt modelId="{7A07E778-C0D5-4050-A162-08511932ACC9}" type="parTrans" cxnId="{21979369-224D-4E2E-853D-5A7B6F1FB1E9}">
      <dgm:prSet/>
      <dgm:spPr/>
      <dgm:t>
        <a:bodyPr/>
        <a:lstStyle/>
        <a:p>
          <a:endParaRPr lang="en-US"/>
        </a:p>
      </dgm:t>
    </dgm:pt>
    <dgm:pt modelId="{5B024E91-3CED-47CB-8EC0-8CE7587937F5}" type="sibTrans" cxnId="{21979369-224D-4E2E-853D-5A7B6F1FB1E9}">
      <dgm:prSet/>
      <dgm:spPr/>
      <dgm:t>
        <a:bodyPr/>
        <a:lstStyle/>
        <a:p>
          <a:endParaRPr lang="en-US"/>
        </a:p>
      </dgm:t>
    </dgm:pt>
    <dgm:pt modelId="{3EE6630C-1D96-4842-99FD-6580BE4AE84D}">
      <dgm:prSet phldrT="[Text]"/>
      <dgm:spPr>
        <a:solidFill>
          <a:schemeClr val="bg1">
            <a:lumMod val="65000"/>
          </a:schemeClr>
        </a:solidFill>
      </dgm:spPr>
      <dgm:t>
        <a:bodyPr/>
        <a:lstStyle/>
        <a:p>
          <a:r>
            <a:rPr lang="en-US" dirty="0"/>
            <a:t>2. Exhaustive testing is impossible</a:t>
          </a:r>
        </a:p>
      </dgm:t>
    </dgm:pt>
    <dgm:pt modelId="{21261C49-6E1A-4C99-93C4-2EB5F0C11276}" type="parTrans" cxnId="{EAD0023B-71AE-4928-A025-B5B89BFDCFD9}">
      <dgm:prSet/>
      <dgm:spPr/>
      <dgm:t>
        <a:bodyPr/>
        <a:lstStyle/>
        <a:p>
          <a:endParaRPr lang="en-US"/>
        </a:p>
      </dgm:t>
    </dgm:pt>
    <dgm:pt modelId="{A88AA697-187B-4D4B-A20E-1B9749278F0F}" type="sibTrans" cxnId="{EAD0023B-71AE-4928-A025-B5B89BFDCFD9}">
      <dgm:prSet/>
      <dgm:spPr/>
      <dgm:t>
        <a:bodyPr/>
        <a:lstStyle/>
        <a:p>
          <a:endParaRPr lang="en-US"/>
        </a:p>
      </dgm:t>
    </dgm:pt>
    <dgm:pt modelId="{2659D672-1EDD-415C-A19F-4A1C6744EB40}">
      <dgm:prSet phldrT="[Text]"/>
      <dgm:spPr>
        <a:solidFill>
          <a:schemeClr val="bg1">
            <a:lumMod val="65000"/>
          </a:schemeClr>
        </a:solidFill>
      </dgm:spPr>
      <dgm:t>
        <a:bodyPr/>
        <a:lstStyle/>
        <a:p>
          <a:r>
            <a:rPr lang="en-US" dirty="0"/>
            <a:t>3. Early testing</a:t>
          </a:r>
        </a:p>
      </dgm:t>
    </dgm:pt>
    <dgm:pt modelId="{A98EDCB4-8971-45F6-8C31-89D1D372EF55}" type="parTrans" cxnId="{F428BA24-D061-4CC2-9E1C-D4FB089C4B3D}">
      <dgm:prSet/>
      <dgm:spPr/>
      <dgm:t>
        <a:bodyPr/>
        <a:lstStyle/>
        <a:p>
          <a:endParaRPr lang="en-US"/>
        </a:p>
      </dgm:t>
    </dgm:pt>
    <dgm:pt modelId="{B8040142-FC9C-4A95-85F3-09E2B926A60F}" type="sibTrans" cxnId="{F428BA24-D061-4CC2-9E1C-D4FB089C4B3D}">
      <dgm:prSet/>
      <dgm:spPr/>
      <dgm:t>
        <a:bodyPr/>
        <a:lstStyle/>
        <a:p>
          <a:endParaRPr lang="en-US"/>
        </a:p>
      </dgm:t>
    </dgm:pt>
    <dgm:pt modelId="{E0B32881-14B2-4F46-8C14-CB8249A6B41B}">
      <dgm:prSet phldrT="[Text]"/>
      <dgm:spPr>
        <a:solidFill>
          <a:schemeClr val="bg1">
            <a:lumMod val="65000"/>
          </a:schemeClr>
        </a:solidFill>
      </dgm:spPr>
      <dgm:t>
        <a:bodyPr/>
        <a:lstStyle/>
        <a:p>
          <a:r>
            <a:rPr lang="en-US" dirty="0"/>
            <a:t>4. Defect clustering</a:t>
          </a:r>
        </a:p>
      </dgm:t>
    </dgm:pt>
    <dgm:pt modelId="{A2DA7209-481B-42A5-BD17-5623FBC830EC}" type="parTrans" cxnId="{CA7E40F1-CE3E-4A81-B7A5-96993D31BE6B}">
      <dgm:prSet/>
      <dgm:spPr/>
      <dgm:t>
        <a:bodyPr/>
        <a:lstStyle/>
        <a:p>
          <a:endParaRPr lang="en-US"/>
        </a:p>
      </dgm:t>
    </dgm:pt>
    <dgm:pt modelId="{38751A97-E984-4D28-801E-B376D75A9006}" type="sibTrans" cxnId="{CA7E40F1-CE3E-4A81-B7A5-96993D31BE6B}">
      <dgm:prSet/>
      <dgm:spPr/>
      <dgm:t>
        <a:bodyPr/>
        <a:lstStyle/>
        <a:p>
          <a:endParaRPr lang="en-US"/>
        </a:p>
      </dgm:t>
    </dgm:pt>
    <dgm:pt modelId="{F6F77EA1-FEC2-46CD-AEAB-D66FF6E3230C}">
      <dgm:prSet phldrT="[Text]"/>
      <dgm:spPr>
        <a:solidFill>
          <a:schemeClr val="bg1">
            <a:lumMod val="65000"/>
          </a:schemeClr>
        </a:solidFill>
      </dgm:spPr>
      <dgm:t>
        <a:bodyPr/>
        <a:lstStyle/>
        <a:p>
          <a:r>
            <a:rPr lang="en-US" dirty="0"/>
            <a:t>5. Pesticide paradox</a:t>
          </a:r>
        </a:p>
      </dgm:t>
    </dgm:pt>
    <dgm:pt modelId="{C6E6323C-7199-4917-A044-12B4B96171D4}" type="parTrans" cxnId="{FA9CEA51-A059-41F6-B473-103805A255BA}">
      <dgm:prSet/>
      <dgm:spPr/>
      <dgm:t>
        <a:bodyPr/>
        <a:lstStyle/>
        <a:p>
          <a:endParaRPr lang="en-US"/>
        </a:p>
      </dgm:t>
    </dgm:pt>
    <dgm:pt modelId="{F14A5BFE-6A8C-4BD2-A60D-BAB589CE84B5}" type="sibTrans" cxnId="{FA9CEA51-A059-41F6-B473-103805A255BA}">
      <dgm:prSet/>
      <dgm:spPr/>
      <dgm:t>
        <a:bodyPr/>
        <a:lstStyle/>
        <a:p>
          <a:endParaRPr lang="en-US"/>
        </a:p>
      </dgm:t>
    </dgm:pt>
    <dgm:pt modelId="{260FECE7-4928-4AB5-A431-82ECA0D91900}">
      <dgm:prSet phldrT="[Text]"/>
      <dgm:spPr>
        <a:solidFill>
          <a:schemeClr val="bg1">
            <a:lumMod val="65000"/>
          </a:schemeClr>
        </a:solidFill>
      </dgm:spPr>
      <dgm:t>
        <a:bodyPr/>
        <a:lstStyle/>
        <a:p>
          <a:r>
            <a:rPr lang="en-US" dirty="0"/>
            <a:t>6. Testing is context dependent</a:t>
          </a:r>
        </a:p>
      </dgm:t>
    </dgm:pt>
    <dgm:pt modelId="{57A8842B-1B3F-4CBB-9B9C-BD3A2E046399}" type="parTrans" cxnId="{1CD8314E-896F-4B51-9982-56A19074DC27}">
      <dgm:prSet/>
      <dgm:spPr/>
      <dgm:t>
        <a:bodyPr/>
        <a:lstStyle/>
        <a:p>
          <a:endParaRPr lang="en-US"/>
        </a:p>
      </dgm:t>
    </dgm:pt>
    <dgm:pt modelId="{8B2C6885-56BB-4199-B039-523711E94485}" type="sibTrans" cxnId="{1CD8314E-896F-4B51-9982-56A19074DC27}">
      <dgm:prSet/>
      <dgm:spPr/>
      <dgm:t>
        <a:bodyPr/>
        <a:lstStyle/>
        <a:p>
          <a:endParaRPr lang="en-US"/>
        </a:p>
      </dgm:t>
    </dgm:pt>
    <dgm:pt modelId="{68A8B2C5-D0BD-4624-94AE-90A20631717F}">
      <dgm:prSet phldrT="[Text]"/>
      <dgm:spPr>
        <a:solidFill>
          <a:schemeClr val="accent1"/>
        </a:solidFill>
      </dgm:spPr>
      <dgm:t>
        <a:bodyPr/>
        <a:lstStyle/>
        <a:p>
          <a:r>
            <a:rPr lang="en-US" dirty="0"/>
            <a:t>7. Absence of errors fallacy</a:t>
          </a:r>
        </a:p>
      </dgm:t>
    </dgm:pt>
    <dgm:pt modelId="{A8AA7743-AA76-44DA-877B-195137A86CCC}" type="parTrans" cxnId="{D090090C-A720-4D46-B28D-5E6E51E03714}">
      <dgm:prSet/>
      <dgm:spPr/>
      <dgm:t>
        <a:bodyPr/>
        <a:lstStyle/>
        <a:p>
          <a:endParaRPr lang="en-US"/>
        </a:p>
      </dgm:t>
    </dgm:pt>
    <dgm:pt modelId="{E03F0583-CE3D-48AB-84EA-06C76EF3EE31}" type="sibTrans" cxnId="{D090090C-A720-4D46-B28D-5E6E51E03714}">
      <dgm:prSet/>
      <dgm:spPr/>
      <dgm:t>
        <a:bodyPr/>
        <a:lstStyle/>
        <a:p>
          <a:endParaRPr lang="en-US"/>
        </a:p>
      </dgm:t>
    </dgm:pt>
    <dgm:pt modelId="{CAC76E1C-9E20-46D1-AB6F-997E96A91CF5}" type="pres">
      <dgm:prSet presAssocID="{C37BA9A6-E552-47FD-B0FB-F7507867F1AD}" presName="linearFlow" presStyleCnt="0">
        <dgm:presLayoutVars>
          <dgm:dir/>
          <dgm:resizeHandles val="exact"/>
        </dgm:presLayoutVars>
      </dgm:prSet>
      <dgm:spPr/>
      <dgm:t>
        <a:bodyPr/>
        <a:lstStyle/>
        <a:p>
          <a:endParaRPr lang="en-US"/>
        </a:p>
      </dgm:t>
    </dgm:pt>
    <dgm:pt modelId="{77848439-8EDC-4F2E-B134-66D6135126A6}" type="pres">
      <dgm:prSet presAssocID="{E4B63FD5-E7A8-4495-AF86-D609F20EF246}" presName="composite" presStyleCnt="0"/>
      <dgm:spPr/>
    </dgm:pt>
    <dgm:pt modelId="{ED5AA6A5-F737-4FD4-9AEF-746B1A0B5AC8}" type="pres">
      <dgm:prSet presAssocID="{E4B63FD5-E7A8-4495-AF86-D609F20EF246}"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643DE84D-D9E2-42FD-BBAD-8FD44B5EA19D}" type="pres">
      <dgm:prSet presAssocID="{E4B63FD5-E7A8-4495-AF86-D609F20EF246}" presName="txShp" presStyleLbl="node1" presStyleIdx="0" presStyleCnt="7">
        <dgm:presLayoutVars>
          <dgm:bulletEnabled val="1"/>
        </dgm:presLayoutVars>
      </dgm:prSet>
      <dgm:spPr/>
      <dgm:t>
        <a:bodyPr/>
        <a:lstStyle/>
        <a:p>
          <a:endParaRPr lang="en-US"/>
        </a:p>
      </dgm:t>
    </dgm:pt>
    <dgm:pt modelId="{070F8925-CDEB-44F0-854C-09736F5645AA}" type="pres">
      <dgm:prSet presAssocID="{5B024E91-3CED-47CB-8EC0-8CE7587937F5}" presName="spacing" presStyleCnt="0"/>
      <dgm:spPr/>
    </dgm:pt>
    <dgm:pt modelId="{ECE4A4D8-D978-4708-A410-6445D8A309B0}" type="pres">
      <dgm:prSet presAssocID="{3EE6630C-1D96-4842-99FD-6580BE4AE84D}" presName="composite" presStyleCnt="0"/>
      <dgm:spPr/>
    </dgm:pt>
    <dgm:pt modelId="{3D6CE5F3-DCC2-4B8C-BE41-89DCB956DF07}" type="pres">
      <dgm:prSet presAssocID="{3EE6630C-1D96-4842-99FD-6580BE4AE84D}"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0AD34697-543C-4BCC-A633-D210B9ED4883}" type="pres">
      <dgm:prSet presAssocID="{3EE6630C-1D96-4842-99FD-6580BE4AE84D}" presName="txShp" presStyleLbl="node1" presStyleIdx="1" presStyleCnt="7">
        <dgm:presLayoutVars>
          <dgm:bulletEnabled val="1"/>
        </dgm:presLayoutVars>
      </dgm:prSet>
      <dgm:spPr/>
      <dgm:t>
        <a:bodyPr/>
        <a:lstStyle/>
        <a:p>
          <a:endParaRPr lang="en-US"/>
        </a:p>
      </dgm:t>
    </dgm:pt>
    <dgm:pt modelId="{C6B7AC47-4887-4F5B-B414-C1ECA8A49699}" type="pres">
      <dgm:prSet presAssocID="{A88AA697-187B-4D4B-A20E-1B9749278F0F}" presName="spacing" presStyleCnt="0"/>
      <dgm:spPr/>
    </dgm:pt>
    <dgm:pt modelId="{9BA831BB-FBED-4ACB-AC2E-AE026A122323}" type="pres">
      <dgm:prSet presAssocID="{2659D672-1EDD-415C-A19F-4A1C6744EB40}" presName="composite" presStyleCnt="0"/>
      <dgm:spPr/>
    </dgm:pt>
    <dgm:pt modelId="{D0B3F17A-65E9-4799-92D1-129DC0C11048}" type="pres">
      <dgm:prSet presAssocID="{2659D672-1EDD-415C-A19F-4A1C6744EB40}"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4DCE5596-15C2-43B2-8785-5CF49048D274}" type="pres">
      <dgm:prSet presAssocID="{2659D672-1EDD-415C-A19F-4A1C6744EB40}" presName="txShp" presStyleLbl="node1" presStyleIdx="2" presStyleCnt="7">
        <dgm:presLayoutVars>
          <dgm:bulletEnabled val="1"/>
        </dgm:presLayoutVars>
      </dgm:prSet>
      <dgm:spPr/>
      <dgm:t>
        <a:bodyPr/>
        <a:lstStyle/>
        <a:p>
          <a:endParaRPr lang="en-US"/>
        </a:p>
      </dgm:t>
    </dgm:pt>
    <dgm:pt modelId="{1DF66EC9-BDF8-4EC5-9009-F10C587D62BE}" type="pres">
      <dgm:prSet presAssocID="{B8040142-FC9C-4A95-85F3-09E2B926A60F}" presName="spacing" presStyleCnt="0"/>
      <dgm:spPr/>
    </dgm:pt>
    <dgm:pt modelId="{480088F7-914B-4149-8EF4-E5C405FC1AB7}" type="pres">
      <dgm:prSet presAssocID="{E0B32881-14B2-4F46-8C14-CB8249A6B41B}" presName="composite" presStyleCnt="0"/>
      <dgm:spPr/>
    </dgm:pt>
    <dgm:pt modelId="{D36BECAE-ECB0-407E-A4A7-33D5F9561D25}" type="pres">
      <dgm:prSet presAssocID="{E0B32881-14B2-4F46-8C14-CB8249A6B41B}"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2F0CEBCC-1115-4BE9-B992-C99E02B31E8F}" type="pres">
      <dgm:prSet presAssocID="{E0B32881-14B2-4F46-8C14-CB8249A6B41B}" presName="txShp" presStyleLbl="node1" presStyleIdx="3" presStyleCnt="7">
        <dgm:presLayoutVars>
          <dgm:bulletEnabled val="1"/>
        </dgm:presLayoutVars>
      </dgm:prSet>
      <dgm:spPr/>
      <dgm:t>
        <a:bodyPr/>
        <a:lstStyle/>
        <a:p>
          <a:endParaRPr lang="en-US"/>
        </a:p>
      </dgm:t>
    </dgm:pt>
    <dgm:pt modelId="{2B5C3C5B-4D98-4479-865B-25DDD24C9DE5}" type="pres">
      <dgm:prSet presAssocID="{38751A97-E984-4D28-801E-B376D75A9006}" presName="spacing" presStyleCnt="0"/>
      <dgm:spPr/>
    </dgm:pt>
    <dgm:pt modelId="{CFAF8A12-E47C-4A1F-8909-7BA83798E2D2}" type="pres">
      <dgm:prSet presAssocID="{F6F77EA1-FEC2-46CD-AEAB-D66FF6E3230C}" presName="composite" presStyleCnt="0"/>
      <dgm:spPr/>
    </dgm:pt>
    <dgm:pt modelId="{190BBDFC-C570-4FF4-A29F-77580DC88F99}" type="pres">
      <dgm:prSet presAssocID="{F6F77EA1-FEC2-46CD-AEAB-D66FF6E3230C}"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A69D5400-282B-4065-81F5-184BFA883A91}" type="pres">
      <dgm:prSet presAssocID="{F6F77EA1-FEC2-46CD-AEAB-D66FF6E3230C}" presName="txShp" presStyleLbl="node1" presStyleIdx="4" presStyleCnt="7">
        <dgm:presLayoutVars>
          <dgm:bulletEnabled val="1"/>
        </dgm:presLayoutVars>
      </dgm:prSet>
      <dgm:spPr/>
      <dgm:t>
        <a:bodyPr/>
        <a:lstStyle/>
        <a:p>
          <a:endParaRPr lang="en-US"/>
        </a:p>
      </dgm:t>
    </dgm:pt>
    <dgm:pt modelId="{035B738D-595E-4693-BE16-4C8F69189626}" type="pres">
      <dgm:prSet presAssocID="{F14A5BFE-6A8C-4BD2-A60D-BAB589CE84B5}" presName="spacing" presStyleCnt="0"/>
      <dgm:spPr/>
    </dgm:pt>
    <dgm:pt modelId="{A82BAE8F-AC3D-478F-B3C5-44986CCAA006}" type="pres">
      <dgm:prSet presAssocID="{260FECE7-4928-4AB5-A431-82ECA0D91900}" presName="composite" presStyleCnt="0"/>
      <dgm:spPr/>
    </dgm:pt>
    <dgm:pt modelId="{D7596174-789D-4721-93C1-7CC588E72ABD}" type="pres">
      <dgm:prSet presAssocID="{260FECE7-4928-4AB5-A431-82ECA0D91900}"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F215C869-6186-492A-B6CC-28FE15F40DE9}" type="pres">
      <dgm:prSet presAssocID="{260FECE7-4928-4AB5-A431-82ECA0D91900}" presName="txShp" presStyleLbl="node1" presStyleIdx="5" presStyleCnt="7">
        <dgm:presLayoutVars>
          <dgm:bulletEnabled val="1"/>
        </dgm:presLayoutVars>
      </dgm:prSet>
      <dgm:spPr/>
      <dgm:t>
        <a:bodyPr/>
        <a:lstStyle/>
        <a:p>
          <a:endParaRPr lang="en-US"/>
        </a:p>
      </dgm:t>
    </dgm:pt>
    <dgm:pt modelId="{62F58B55-F4C7-4BDB-A646-882548E4CB93}" type="pres">
      <dgm:prSet presAssocID="{8B2C6885-56BB-4199-B039-523711E94485}" presName="spacing" presStyleCnt="0"/>
      <dgm:spPr/>
    </dgm:pt>
    <dgm:pt modelId="{393A51F4-E790-48D3-90B7-A2925FC9D8AE}" type="pres">
      <dgm:prSet presAssocID="{68A8B2C5-D0BD-4624-94AE-90A20631717F}" presName="composite" presStyleCnt="0"/>
      <dgm:spPr/>
    </dgm:pt>
    <dgm:pt modelId="{3ABEC324-03BA-4BB4-A2A2-3D05276085EF}" type="pres">
      <dgm:prSet presAssocID="{68A8B2C5-D0BD-4624-94AE-90A20631717F}"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C8A9B693-76AF-48CA-ADBA-BF3FC9A47CB1}" type="pres">
      <dgm:prSet presAssocID="{68A8B2C5-D0BD-4624-94AE-90A20631717F}" presName="txShp" presStyleLbl="node1" presStyleIdx="6" presStyleCnt="7">
        <dgm:presLayoutVars>
          <dgm:bulletEnabled val="1"/>
        </dgm:presLayoutVars>
      </dgm:prSet>
      <dgm:spPr/>
      <dgm:t>
        <a:bodyPr/>
        <a:lstStyle/>
        <a:p>
          <a:endParaRPr lang="en-US"/>
        </a:p>
      </dgm:t>
    </dgm:pt>
  </dgm:ptLst>
  <dgm:cxnLst>
    <dgm:cxn modelId="{27913B5C-3D7A-4D34-A8D1-B04051EB9259}" type="presOf" srcId="{2659D672-1EDD-415C-A19F-4A1C6744EB40}" destId="{4DCE5596-15C2-43B2-8785-5CF49048D274}" srcOrd="0" destOrd="0" presId="urn:microsoft.com/office/officeart/2005/8/layout/vList3"/>
    <dgm:cxn modelId="{F428BA24-D061-4CC2-9E1C-D4FB089C4B3D}" srcId="{C37BA9A6-E552-47FD-B0FB-F7507867F1AD}" destId="{2659D672-1EDD-415C-A19F-4A1C6744EB40}" srcOrd="2" destOrd="0" parTransId="{A98EDCB4-8971-45F6-8C31-89D1D372EF55}" sibTransId="{B8040142-FC9C-4A95-85F3-09E2B926A60F}"/>
    <dgm:cxn modelId="{DFDD1D4F-574C-43C8-AEEF-E24F6BFDFD64}" type="presOf" srcId="{E4B63FD5-E7A8-4495-AF86-D609F20EF246}" destId="{643DE84D-D9E2-42FD-BBAD-8FD44B5EA19D}" srcOrd="0" destOrd="0" presId="urn:microsoft.com/office/officeart/2005/8/layout/vList3"/>
    <dgm:cxn modelId="{B13DDB26-53D3-4215-8A47-B51E8CC0CADB}" type="presOf" srcId="{68A8B2C5-D0BD-4624-94AE-90A20631717F}" destId="{C8A9B693-76AF-48CA-ADBA-BF3FC9A47CB1}" srcOrd="0" destOrd="0" presId="urn:microsoft.com/office/officeart/2005/8/layout/vList3"/>
    <dgm:cxn modelId="{AAF7E401-A7D7-4227-8F8A-84B9262995C7}" type="presOf" srcId="{260FECE7-4928-4AB5-A431-82ECA0D91900}" destId="{F215C869-6186-492A-B6CC-28FE15F40DE9}" srcOrd="0" destOrd="0" presId="urn:microsoft.com/office/officeart/2005/8/layout/vList3"/>
    <dgm:cxn modelId="{CA7E40F1-CE3E-4A81-B7A5-96993D31BE6B}" srcId="{C37BA9A6-E552-47FD-B0FB-F7507867F1AD}" destId="{E0B32881-14B2-4F46-8C14-CB8249A6B41B}" srcOrd="3" destOrd="0" parTransId="{A2DA7209-481B-42A5-BD17-5623FBC830EC}" sibTransId="{38751A97-E984-4D28-801E-B376D75A9006}"/>
    <dgm:cxn modelId="{BE427C68-A6F6-47C1-8383-BEEB905D92F7}" type="presOf" srcId="{C37BA9A6-E552-47FD-B0FB-F7507867F1AD}" destId="{CAC76E1C-9E20-46D1-AB6F-997E96A91CF5}" srcOrd="0" destOrd="0" presId="urn:microsoft.com/office/officeart/2005/8/layout/vList3"/>
    <dgm:cxn modelId="{AF600BCE-C0DB-45F0-A736-B1B7C7B91DEC}" type="presOf" srcId="{F6F77EA1-FEC2-46CD-AEAB-D66FF6E3230C}" destId="{A69D5400-282B-4065-81F5-184BFA883A91}" srcOrd="0" destOrd="0" presId="urn:microsoft.com/office/officeart/2005/8/layout/vList3"/>
    <dgm:cxn modelId="{D090090C-A720-4D46-B28D-5E6E51E03714}" srcId="{C37BA9A6-E552-47FD-B0FB-F7507867F1AD}" destId="{68A8B2C5-D0BD-4624-94AE-90A20631717F}" srcOrd="6" destOrd="0" parTransId="{A8AA7743-AA76-44DA-877B-195137A86CCC}" sibTransId="{E03F0583-CE3D-48AB-84EA-06C76EF3EE31}"/>
    <dgm:cxn modelId="{FA9CEA51-A059-41F6-B473-103805A255BA}" srcId="{C37BA9A6-E552-47FD-B0FB-F7507867F1AD}" destId="{F6F77EA1-FEC2-46CD-AEAB-D66FF6E3230C}" srcOrd="4" destOrd="0" parTransId="{C6E6323C-7199-4917-A044-12B4B96171D4}" sibTransId="{F14A5BFE-6A8C-4BD2-A60D-BAB589CE84B5}"/>
    <dgm:cxn modelId="{1CD8314E-896F-4B51-9982-56A19074DC27}" srcId="{C37BA9A6-E552-47FD-B0FB-F7507867F1AD}" destId="{260FECE7-4928-4AB5-A431-82ECA0D91900}" srcOrd="5" destOrd="0" parTransId="{57A8842B-1B3F-4CBB-9B9C-BD3A2E046399}" sibTransId="{8B2C6885-56BB-4199-B039-523711E94485}"/>
    <dgm:cxn modelId="{21979369-224D-4E2E-853D-5A7B6F1FB1E9}" srcId="{C37BA9A6-E552-47FD-B0FB-F7507867F1AD}" destId="{E4B63FD5-E7A8-4495-AF86-D609F20EF246}" srcOrd="0" destOrd="0" parTransId="{7A07E778-C0D5-4050-A162-08511932ACC9}" sibTransId="{5B024E91-3CED-47CB-8EC0-8CE7587937F5}"/>
    <dgm:cxn modelId="{C3BF6C4E-1D3E-4DFE-9A65-4409D59A18F6}" type="presOf" srcId="{E0B32881-14B2-4F46-8C14-CB8249A6B41B}" destId="{2F0CEBCC-1115-4BE9-B992-C99E02B31E8F}" srcOrd="0" destOrd="0" presId="urn:microsoft.com/office/officeart/2005/8/layout/vList3"/>
    <dgm:cxn modelId="{4DA7F5B6-D85B-4832-8F08-476042651867}" type="presOf" srcId="{3EE6630C-1D96-4842-99FD-6580BE4AE84D}" destId="{0AD34697-543C-4BCC-A633-D210B9ED4883}" srcOrd="0" destOrd="0" presId="urn:microsoft.com/office/officeart/2005/8/layout/vList3"/>
    <dgm:cxn modelId="{EAD0023B-71AE-4928-A025-B5B89BFDCFD9}" srcId="{C37BA9A6-E552-47FD-B0FB-F7507867F1AD}" destId="{3EE6630C-1D96-4842-99FD-6580BE4AE84D}" srcOrd="1" destOrd="0" parTransId="{21261C49-6E1A-4C99-93C4-2EB5F0C11276}" sibTransId="{A88AA697-187B-4D4B-A20E-1B9749278F0F}"/>
    <dgm:cxn modelId="{7DCE0B76-12AE-4BF0-9263-2F0885C05086}" type="presParOf" srcId="{CAC76E1C-9E20-46D1-AB6F-997E96A91CF5}" destId="{77848439-8EDC-4F2E-B134-66D6135126A6}" srcOrd="0" destOrd="0" presId="urn:microsoft.com/office/officeart/2005/8/layout/vList3"/>
    <dgm:cxn modelId="{62DE6B61-11D3-47F3-BFE1-592532E43847}" type="presParOf" srcId="{77848439-8EDC-4F2E-B134-66D6135126A6}" destId="{ED5AA6A5-F737-4FD4-9AEF-746B1A0B5AC8}" srcOrd="0" destOrd="0" presId="urn:microsoft.com/office/officeart/2005/8/layout/vList3"/>
    <dgm:cxn modelId="{7DFB1C99-B500-4661-AEE3-B0FF964C0CB3}" type="presParOf" srcId="{77848439-8EDC-4F2E-B134-66D6135126A6}" destId="{643DE84D-D9E2-42FD-BBAD-8FD44B5EA19D}" srcOrd="1" destOrd="0" presId="urn:microsoft.com/office/officeart/2005/8/layout/vList3"/>
    <dgm:cxn modelId="{338BCDCB-AD9D-40F0-9B16-D20ABF498515}" type="presParOf" srcId="{CAC76E1C-9E20-46D1-AB6F-997E96A91CF5}" destId="{070F8925-CDEB-44F0-854C-09736F5645AA}" srcOrd="1" destOrd="0" presId="urn:microsoft.com/office/officeart/2005/8/layout/vList3"/>
    <dgm:cxn modelId="{D41F5952-F5D8-4B3B-8723-4F18374002DB}" type="presParOf" srcId="{CAC76E1C-9E20-46D1-AB6F-997E96A91CF5}" destId="{ECE4A4D8-D978-4708-A410-6445D8A309B0}" srcOrd="2" destOrd="0" presId="urn:microsoft.com/office/officeart/2005/8/layout/vList3"/>
    <dgm:cxn modelId="{A1015BB9-913F-43CA-BCCB-870C0D535603}" type="presParOf" srcId="{ECE4A4D8-D978-4708-A410-6445D8A309B0}" destId="{3D6CE5F3-DCC2-4B8C-BE41-89DCB956DF07}" srcOrd="0" destOrd="0" presId="urn:microsoft.com/office/officeart/2005/8/layout/vList3"/>
    <dgm:cxn modelId="{24C643F6-C808-4899-ACE5-5A35BA9E07AD}" type="presParOf" srcId="{ECE4A4D8-D978-4708-A410-6445D8A309B0}" destId="{0AD34697-543C-4BCC-A633-D210B9ED4883}" srcOrd="1" destOrd="0" presId="urn:microsoft.com/office/officeart/2005/8/layout/vList3"/>
    <dgm:cxn modelId="{C3405C57-9464-4505-8F1D-A0623D916508}" type="presParOf" srcId="{CAC76E1C-9E20-46D1-AB6F-997E96A91CF5}" destId="{C6B7AC47-4887-4F5B-B414-C1ECA8A49699}" srcOrd="3" destOrd="0" presId="urn:microsoft.com/office/officeart/2005/8/layout/vList3"/>
    <dgm:cxn modelId="{181DA728-0FB1-43F7-AF82-4FB6B6446688}" type="presParOf" srcId="{CAC76E1C-9E20-46D1-AB6F-997E96A91CF5}" destId="{9BA831BB-FBED-4ACB-AC2E-AE026A122323}" srcOrd="4" destOrd="0" presId="urn:microsoft.com/office/officeart/2005/8/layout/vList3"/>
    <dgm:cxn modelId="{26617246-4F6A-442F-B14A-40F723888954}" type="presParOf" srcId="{9BA831BB-FBED-4ACB-AC2E-AE026A122323}" destId="{D0B3F17A-65E9-4799-92D1-129DC0C11048}" srcOrd="0" destOrd="0" presId="urn:microsoft.com/office/officeart/2005/8/layout/vList3"/>
    <dgm:cxn modelId="{2E454C81-D9E3-4215-BD00-7CE455535553}" type="presParOf" srcId="{9BA831BB-FBED-4ACB-AC2E-AE026A122323}" destId="{4DCE5596-15C2-43B2-8785-5CF49048D274}" srcOrd="1" destOrd="0" presId="urn:microsoft.com/office/officeart/2005/8/layout/vList3"/>
    <dgm:cxn modelId="{5A7A43ED-CDE4-446F-B9BC-5D0DA43D4BA4}" type="presParOf" srcId="{CAC76E1C-9E20-46D1-AB6F-997E96A91CF5}" destId="{1DF66EC9-BDF8-4EC5-9009-F10C587D62BE}" srcOrd="5" destOrd="0" presId="urn:microsoft.com/office/officeart/2005/8/layout/vList3"/>
    <dgm:cxn modelId="{D21CE8F4-9A04-4797-930A-0EFA3FDF7B32}" type="presParOf" srcId="{CAC76E1C-9E20-46D1-AB6F-997E96A91CF5}" destId="{480088F7-914B-4149-8EF4-E5C405FC1AB7}" srcOrd="6" destOrd="0" presId="urn:microsoft.com/office/officeart/2005/8/layout/vList3"/>
    <dgm:cxn modelId="{6AF8C715-9B81-44F3-A99F-1931B62EA912}" type="presParOf" srcId="{480088F7-914B-4149-8EF4-E5C405FC1AB7}" destId="{D36BECAE-ECB0-407E-A4A7-33D5F9561D25}" srcOrd="0" destOrd="0" presId="urn:microsoft.com/office/officeart/2005/8/layout/vList3"/>
    <dgm:cxn modelId="{DA581F85-12F7-42FA-A4D1-F42D983906CA}" type="presParOf" srcId="{480088F7-914B-4149-8EF4-E5C405FC1AB7}" destId="{2F0CEBCC-1115-4BE9-B992-C99E02B31E8F}" srcOrd="1" destOrd="0" presId="urn:microsoft.com/office/officeart/2005/8/layout/vList3"/>
    <dgm:cxn modelId="{504458DE-A27D-47EA-B980-2794E9F584A3}" type="presParOf" srcId="{CAC76E1C-9E20-46D1-AB6F-997E96A91CF5}" destId="{2B5C3C5B-4D98-4479-865B-25DDD24C9DE5}" srcOrd="7" destOrd="0" presId="urn:microsoft.com/office/officeart/2005/8/layout/vList3"/>
    <dgm:cxn modelId="{AED7284C-4174-4920-8305-89D29F94D814}" type="presParOf" srcId="{CAC76E1C-9E20-46D1-AB6F-997E96A91CF5}" destId="{CFAF8A12-E47C-4A1F-8909-7BA83798E2D2}" srcOrd="8" destOrd="0" presId="urn:microsoft.com/office/officeart/2005/8/layout/vList3"/>
    <dgm:cxn modelId="{80ED74F3-6560-4344-B860-21402EB78832}" type="presParOf" srcId="{CFAF8A12-E47C-4A1F-8909-7BA83798E2D2}" destId="{190BBDFC-C570-4FF4-A29F-77580DC88F99}" srcOrd="0" destOrd="0" presId="urn:microsoft.com/office/officeart/2005/8/layout/vList3"/>
    <dgm:cxn modelId="{3A1BB490-4FF8-4D5B-96DD-8121D576696E}" type="presParOf" srcId="{CFAF8A12-E47C-4A1F-8909-7BA83798E2D2}" destId="{A69D5400-282B-4065-81F5-184BFA883A91}" srcOrd="1" destOrd="0" presId="urn:microsoft.com/office/officeart/2005/8/layout/vList3"/>
    <dgm:cxn modelId="{FCE5C259-7400-4664-AC44-251D2B7D69AB}" type="presParOf" srcId="{CAC76E1C-9E20-46D1-AB6F-997E96A91CF5}" destId="{035B738D-595E-4693-BE16-4C8F69189626}" srcOrd="9" destOrd="0" presId="urn:microsoft.com/office/officeart/2005/8/layout/vList3"/>
    <dgm:cxn modelId="{85F6D904-1B67-4F3D-BB8F-98556F4143EC}" type="presParOf" srcId="{CAC76E1C-9E20-46D1-AB6F-997E96A91CF5}" destId="{A82BAE8F-AC3D-478F-B3C5-44986CCAA006}" srcOrd="10" destOrd="0" presId="urn:microsoft.com/office/officeart/2005/8/layout/vList3"/>
    <dgm:cxn modelId="{B6DBE4CE-7B19-4ABE-923C-E94B7B489189}" type="presParOf" srcId="{A82BAE8F-AC3D-478F-B3C5-44986CCAA006}" destId="{D7596174-789D-4721-93C1-7CC588E72ABD}" srcOrd="0" destOrd="0" presId="urn:microsoft.com/office/officeart/2005/8/layout/vList3"/>
    <dgm:cxn modelId="{CCDEEA5B-D075-4BA2-BD5E-FD5BD9AE11C1}" type="presParOf" srcId="{A82BAE8F-AC3D-478F-B3C5-44986CCAA006}" destId="{F215C869-6186-492A-B6CC-28FE15F40DE9}" srcOrd="1" destOrd="0" presId="urn:microsoft.com/office/officeart/2005/8/layout/vList3"/>
    <dgm:cxn modelId="{F5087131-56DC-4FD5-A792-82E950F4196D}" type="presParOf" srcId="{CAC76E1C-9E20-46D1-AB6F-997E96A91CF5}" destId="{62F58B55-F4C7-4BDB-A646-882548E4CB93}" srcOrd="11" destOrd="0" presId="urn:microsoft.com/office/officeart/2005/8/layout/vList3"/>
    <dgm:cxn modelId="{1EBAA2E1-022D-41F1-AD01-7403E41A4E7D}" type="presParOf" srcId="{CAC76E1C-9E20-46D1-AB6F-997E96A91CF5}" destId="{393A51F4-E790-48D3-90B7-A2925FC9D8AE}" srcOrd="12" destOrd="0" presId="urn:microsoft.com/office/officeart/2005/8/layout/vList3"/>
    <dgm:cxn modelId="{1460A8EB-264D-44EA-A104-C005184B7949}" type="presParOf" srcId="{393A51F4-E790-48D3-90B7-A2925FC9D8AE}" destId="{3ABEC324-03BA-4BB4-A2A2-3D05276085EF}" srcOrd="0" destOrd="0" presId="urn:microsoft.com/office/officeart/2005/8/layout/vList3"/>
    <dgm:cxn modelId="{F9BC6C10-A20F-4331-8E3A-6956194A19C5}" type="presParOf" srcId="{393A51F4-E790-48D3-90B7-A2925FC9D8AE}" destId="{C8A9B693-76AF-48CA-ADBA-BF3FC9A47CB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7BA9A6-E552-47FD-B0FB-F7507867F1AD}"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E4B63FD5-E7A8-4495-AF86-D609F20EF246}">
      <dgm:prSet phldrT="[Text]"/>
      <dgm:spPr>
        <a:solidFill>
          <a:schemeClr val="bg1">
            <a:lumMod val="65000"/>
          </a:schemeClr>
        </a:solidFill>
      </dgm:spPr>
      <dgm:t>
        <a:bodyPr/>
        <a:lstStyle/>
        <a:p>
          <a:r>
            <a:rPr lang="en-US" dirty="0"/>
            <a:t>1. Testing shows presence of defects</a:t>
          </a:r>
        </a:p>
      </dgm:t>
    </dgm:pt>
    <dgm:pt modelId="{7A07E778-C0D5-4050-A162-08511932ACC9}" type="parTrans" cxnId="{21979369-224D-4E2E-853D-5A7B6F1FB1E9}">
      <dgm:prSet/>
      <dgm:spPr/>
      <dgm:t>
        <a:bodyPr/>
        <a:lstStyle/>
        <a:p>
          <a:endParaRPr lang="en-US"/>
        </a:p>
      </dgm:t>
    </dgm:pt>
    <dgm:pt modelId="{5B024E91-3CED-47CB-8EC0-8CE7587937F5}" type="sibTrans" cxnId="{21979369-224D-4E2E-853D-5A7B6F1FB1E9}">
      <dgm:prSet/>
      <dgm:spPr/>
      <dgm:t>
        <a:bodyPr/>
        <a:lstStyle/>
        <a:p>
          <a:endParaRPr lang="en-US"/>
        </a:p>
      </dgm:t>
    </dgm:pt>
    <dgm:pt modelId="{3EE6630C-1D96-4842-99FD-6580BE4AE84D}">
      <dgm:prSet phldrT="[Text]"/>
      <dgm:spPr>
        <a:solidFill>
          <a:schemeClr val="accent1"/>
        </a:solidFill>
      </dgm:spPr>
      <dgm:t>
        <a:bodyPr/>
        <a:lstStyle/>
        <a:p>
          <a:r>
            <a:rPr lang="en-US" dirty="0"/>
            <a:t>2. Exhaustive testing is impossible</a:t>
          </a:r>
        </a:p>
      </dgm:t>
    </dgm:pt>
    <dgm:pt modelId="{21261C49-6E1A-4C99-93C4-2EB5F0C11276}" type="parTrans" cxnId="{EAD0023B-71AE-4928-A025-B5B89BFDCFD9}">
      <dgm:prSet/>
      <dgm:spPr/>
      <dgm:t>
        <a:bodyPr/>
        <a:lstStyle/>
        <a:p>
          <a:endParaRPr lang="en-US"/>
        </a:p>
      </dgm:t>
    </dgm:pt>
    <dgm:pt modelId="{A88AA697-187B-4D4B-A20E-1B9749278F0F}" type="sibTrans" cxnId="{EAD0023B-71AE-4928-A025-B5B89BFDCFD9}">
      <dgm:prSet/>
      <dgm:spPr/>
      <dgm:t>
        <a:bodyPr/>
        <a:lstStyle/>
        <a:p>
          <a:endParaRPr lang="en-US"/>
        </a:p>
      </dgm:t>
    </dgm:pt>
    <dgm:pt modelId="{2659D672-1EDD-415C-A19F-4A1C6744EB40}">
      <dgm:prSet phldrT="[Text]"/>
      <dgm:spPr>
        <a:solidFill>
          <a:schemeClr val="bg1">
            <a:lumMod val="65000"/>
          </a:schemeClr>
        </a:solidFill>
      </dgm:spPr>
      <dgm:t>
        <a:bodyPr/>
        <a:lstStyle/>
        <a:p>
          <a:r>
            <a:rPr lang="en-US" dirty="0"/>
            <a:t>3……………………………</a:t>
          </a:r>
        </a:p>
      </dgm:t>
    </dgm:pt>
    <dgm:pt modelId="{A98EDCB4-8971-45F6-8C31-89D1D372EF55}" type="parTrans" cxnId="{F428BA24-D061-4CC2-9E1C-D4FB089C4B3D}">
      <dgm:prSet/>
      <dgm:spPr/>
      <dgm:t>
        <a:bodyPr/>
        <a:lstStyle/>
        <a:p>
          <a:endParaRPr lang="en-US"/>
        </a:p>
      </dgm:t>
    </dgm:pt>
    <dgm:pt modelId="{B8040142-FC9C-4A95-85F3-09E2B926A60F}" type="sibTrans" cxnId="{F428BA24-D061-4CC2-9E1C-D4FB089C4B3D}">
      <dgm:prSet/>
      <dgm:spPr/>
      <dgm:t>
        <a:bodyPr/>
        <a:lstStyle/>
        <a:p>
          <a:endParaRPr lang="en-US"/>
        </a:p>
      </dgm:t>
    </dgm:pt>
    <dgm:pt modelId="{E0B32881-14B2-4F46-8C14-CB8249A6B41B}">
      <dgm:prSet phldrT="[Text]"/>
      <dgm:spPr>
        <a:solidFill>
          <a:schemeClr val="bg1">
            <a:lumMod val="65000"/>
          </a:schemeClr>
        </a:solidFill>
      </dgm:spPr>
      <dgm:t>
        <a:bodyPr/>
        <a:lstStyle/>
        <a:p>
          <a:r>
            <a:rPr lang="en-US" dirty="0"/>
            <a:t>4……………………………</a:t>
          </a:r>
        </a:p>
      </dgm:t>
    </dgm:pt>
    <dgm:pt modelId="{A2DA7209-481B-42A5-BD17-5623FBC830EC}" type="parTrans" cxnId="{CA7E40F1-CE3E-4A81-B7A5-96993D31BE6B}">
      <dgm:prSet/>
      <dgm:spPr/>
      <dgm:t>
        <a:bodyPr/>
        <a:lstStyle/>
        <a:p>
          <a:endParaRPr lang="en-US"/>
        </a:p>
      </dgm:t>
    </dgm:pt>
    <dgm:pt modelId="{38751A97-E984-4D28-801E-B376D75A9006}" type="sibTrans" cxnId="{CA7E40F1-CE3E-4A81-B7A5-96993D31BE6B}">
      <dgm:prSet/>
      <dgm:spPr/>
      <dgm:t>
        <a:bodyPr/>
        <a:lstStyle/>
        <a:p>
          <a:endParaRPr lang="en-US"/>
        </a:p>
      </dgm:t>
    </dgm:pt>
    <dgm:pt modelId="{F6F77EA1-FEC2-46CD-AEAB-D66FF6E3230C}">
      <dgm:prSet phldrT="[Text]"/>
      <dgm:spPr>
        <a:solidFill>
          <a:schemeClr val="bg1">
            <a:lumMod val="65000"/>
          </a:schemeClr>
        </a:solidFill>
      </dgm:spPr>
      <dgm:t>
        <a:bodyPr/>
        <a:lstStyle/>
        <a:p>
          <a:r>
            <a:rPr lang="en-US" dirty="0"/>
            <a:t>5……………………………</a:t>
          </a:r>
        </a:p>
      </dgm:t>
    </dgm:pt>
    <dgm:pt modelId="{C6E6323C-7199-4917-A044-12B4B96171D4}" type="parTrans" cxnId="{FA9CEA51-A059-41F6-B473-103805A255BA}">
      <dgm:prSet/>
      <dgm:spPr/>
      <dgm:t>
        <a:bodyPr/>
        <a:lstStyle/>
        <a:p>
          <a:endParaRPr lang="en-US"/>
        </a:p>
      </dgm:t>
    </dgm:pt>
    <dgm:pt modelId="{F14A5BFE-6A8C-4BD2-A60D-BAB589CE84B5}" type="sibTrans" cxnId="{FA9CEA51-A059-41F6-B473-103805A255BA}">
      <dgm:prSet/>
      <dgm:spPr/>
      <dgm:t>
        <a:bodyPr/>
        <a:lstStyle/>
        <a:p>
          <a:endParaRPr lang="en-US"/>
        </a:p>
      </dgm:t>
    </dgm:pt>
    <dgm:pt modelId="{260FECE7-4928-4AB5-A431-82ECA0D91900}">
      <dgm:prSet phldrT="[Text]"/>
      <dgm:spPr>
        <a:solidFill>
          <a:schemeClr val="bg1">
            <a:lumMod val="65000"/>
          </a:schemeClr>
        </a:solidFill>
      </dgm:spPr>
      <dgm:t>
        <a:bodyPr/>
        <a:lstStyle/>
        <a:p>
          <a:r>
            <a:rPr lang="en-US" dirty="0"/>
            <a:t>6……………………………</a:t>
          </a:r>
        </a:p>
      </dgm:t>
    </dgm:pt>
    <dgm:pt modelId="{57A8842B-1B3F-4CBB-9B9C-BD3A2E046399}" type="parTrans" cxnId="{1CD8314E-896F-4B51-9982-56A19074DC27}">
      <dgm:prSet/>
      <dgm:spPr/>
      <dgm:t>
        <a:bodyPr/>
        <a:lstStyle/>
        <a:p>
          <a:endParaRPr lang="en-US"/>
        </a:p>
      </dgm:t>
    </dgm:pt>
    <dgm:pt modelId="{8B2C6885-56BB-4199-B039-523711E94485}" type="sibTrans" cxnId="{1CD8314E-896F-4B51-9982-56A19074DC27}">
      <dgm:prSet/>
      <dgm:spPr/>
      <dgm:t>
        <a:bodyPr/>
        <a:lstStyle/>
        <a:p>
          <a:endParaRPr lang="en-US"/>
        </a:p>
      </dgm:t>
    </dgm:pt>
    <dgm:pt modelId="{68A8B2C5-D0BD-4624-94AE-90A20631717F}">
      <dgm:prSet phldrT="[Text]"/>
      <dgm:spPr>
        <a:solidFill>
          <a:schemeClr val="bg1">
            <a:lumMod val="65000"/>
          </a:schemeClr>
        </a:solidFill>
      </dgm:spPr>
      <dgm:t>
        <a:bodyPr/>
        <a:lstStyle/>
        <a:p>
          <a:r>
            <a:rPr lang="en-US" dirty="0"/>
            <a:t>7……………………………</a:t>
          </a:r>
        </a:p>
      </dgm:t>
    </dgm:pt>
    <dgm:pt modelId="{A8AA7743-AA76-44DA-877B-195137A86CCC}" type="parTrans" cxnId="{D090090C-A720-4D46-B28D-5E6E51E03714}">
      <dgm:prSet/>
      <dgm:spPr/>
      <dgm:t>
        <a:bodyPr/>
        <a:lstStyle/>
        <a:p>
          <a:endParaRPr lang="en-US"/>
        </a:p>
      </dgm:t>
    </dgm:pt>
    <dgm:pt modelId="{E03F0583-CE3D-48AB-84EA-06C76EF3EE31}" type="sibTrans" cxnId="{D090090C-A720-4D46-B28D-5E6E51E03714}">
      <dgm:prSet/>
      <dgm:spPr/>
      <dgm:t>
        <a:bodyPr/>
        <a:lstStyle/>
        <a:p>
          <a:endParaRPr lang="en-US"/>
        </a:p>
      </dgm:t>
    </dgm:pt>
    <dgm:pt modelId="{CAC76E1C-9E20-46D1-AB6F-997E96A91CF5}" type="pres">
      <dgm:prSet presAssocID="{C37BA9A6-E552-47FD-B0FB-F7507867F1AD}" presName="linearFlow" presStyleCnt="0">
        <dgm:presLayoutVars>
          <dgm:dir/>
          <dgm:resizeHandles val="exact"/>
        </dgm:presLayoutVars>
      </dgm:prSet>
      <dgm:spPr/>
      <dgm:t>
        <a:bodyPr/>
        <a:lstStyle/>
        <a:p>
          <a:endParaRPr lang="en-US"/>
        </a:p>
      </dgm:t>
    </dgm:pt>
    <dgm:pt modelId="{77848439-8EDC-4F2E-B134-66D6135126A6}" type="pres">
      <dgm:prSet presAssocID="{E4B63FD5-E7A8-4495-AF86-D609F20EF246}" presName="composite" presStyleCnt="0"/>
      <dgm:spPr/>
    </dgm:pt>
    <dgm:pt modelId="{ED5AA6A5-F737-4FD4-9AEF-746B1A0B5AC8}" type="pres">
      <dgm:prSet presAssocID="{E4B63FD5-E7A8-4495-AF86-D609F20EF246}"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643DE84D-D9E2-42FD-BBAD-8FD44B5EA19D}" type="pres">
      <dgm:prSet presAssocID="{E4B63FD5-E7A8-4495-AF86-D609F20EF246}" presName="txShp" presStyleLbl="node1" presStyleIdx="0" presStyleCnt="7">
        <dgm:presLayoutVars>
          <dgm:bulletEnabled val="1"/>
        </dgm:presLayoutVars>
      </dgm:prSet>
      <dgm:spPr/>
      <dgm:t>
        <a:bodyPr/>
        <a:lstStyle/>
        <a:p>
          <a:endParaRPr lang="en-US"/>
        </a:p>
      </dgm:t>
    </dgm:pt>
    <dgm:pt modelId="{070F8925-CDEB-44F0-854C-09736F5645AA}" type="pres">
      <dgm:prSet presAssocID="{5B024E91-3CED-47CB-8EC0-8CE7587937F5}" presName="spacing" presStyleCnt="0"/>
      <dgm:spPr/>
    </dgm:pt>
    <dgm:pt modelId="{ECE4A4D8-D978-4708-A410-6445D8A309B0}" type="pres">
      <dgm:prSet presAssocID="{3EE6630C-1D96-4842-99FD-6580BE4AE84D}" presName="composite" presStyleCnt="0"/>
      <dgm:spPr/>
    </dgm:pt>
    <dgm:pt modelId="{3D6CE5F3-DCC2-4B8C-BE41-89DCB956DF07}" type="pres">
      <dgm:prSet presAssocID="{3EE6630C-1D96-4842-99FD-6580BE4AE84D}" presName="imgShp" presStyleLbl="fgImgPlace1" presStyleIdx="1"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pt>
    <dgm:pt modelId="{0AD34697-543C-4BCC-A633-D210B9ED4883}" type="pres">
      <dgm:prSet presAssocID="{3EE6630C-1D96-4842-99FD-6580BE4AE84D}" presName="txShp" presStyleLbl="node1" presStyleIdx="1" presStyleCnt="7">
        <dgm:presLayoutVars>
          <dgm:bulletEnabled val="1"/>
        </dgm:presLayoutVars>
      </dgm:prSet>
      <dgm:spPr/>
      <dgm:t>
        <a:bodyPr/>
        <a:lstStyle/>
        <a:p>
          <a:endParaRPr lang="en-US"/>
        </a:p>
      </dgm:t>
    </dgm:pt>
    <dgm:pt modelId="{C6B7AC47-4887-4F5B-B414-C1ECA8A49699}" type="pres">
      <dgm:prSet presAssocID="{A88AA697-187B-4D4B-A20E-1B9749278F0F}" presName="spacing" presStyleCnt="0"/>
      <dgm:spPr/>
    </dgm:pt>
    <dgm:pt modelId="{9BA831BB-FBED-4ACB-AC2E-AE026A122323}" type="pres">
      <dgm:prSet presAssocID="{2659D672-1EDD-415C-A19F-4A1C6744EB40}" presName="composite" presStyleCnt="0"/>
      <dgm:spPr/>
    </dgm:pt>
    <dgm:pt modelId="{D0B3F17A-65E9-4799-92D1-129DC0C11048}" type="pres">
      <dgm:prSet presAssocID="{2659D672-1EDD-415C-A19F-4A1C6744EB40}"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4DCE5596-15C2-43B2-8785-5CF49048D274}" type="pres">
      <dgm:prSet presAssocID="{2659D672-1EDD-415C-A19F-4A1C6744EB40}" presName="txShp" presStyleLbl="node1" presStyleIdx="2" presStyleCnt="7">
        <dgm:presLayoutVars>
          <dgm:bulletEnabled val="1"/>
        </dgm:presLayoutVars>
      </dgm:prSet>
      <dgm:spPr/>
      <dgm:t>
        <a:bodyPr/>
        <a:lstStyle/>
        <a:p>
          <a:endParaRPr lang="en-US"/>
        </a:p>
      </dgm:t>
    </dgm:pt>
    <dgm:pt modelId="{1DF66EC9-BDF8-4EC5-9009-F10C587D62BE}" type="pres">
      <dgm:prSet presAssocID="{B8040142-FC9C-4A95-85F3-09E2B926A60F}" presName="spacing" presStyleCnt="0"/>
      <dgm:spPr/>
    </dgm:pt>
    <dgm:pt modelId="{480088F7-914B-4149-8EF4-E5C405FC1AB7}" type="pres">
      <dgm:prSet presAssocID="{E0B32881-14B2-4F46-8C14-CB8249A6B41B}" presName="composite" presStyleCnt="0"/>
      <dgm:spPr/>
    </dgm:pt>
    <dgm:pt modelId="{D36BECAE-ECB0-407E-A4A7-33D5F9561D25}" type="pres">
      <dgm:prSet presAssocID="{E0B32881-14B2-4F46-8C14-CB8249A6B41B}"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2F0CEBCC-1115-4BE9-B992-C99E02B31E8F}" type="pres">
      <dgm:prSet presAssocID="{E0B32881-14B2-4F46-8C14-CB8249A6B41B}" presName="txShp" presStyleLbl="node1" presStyleIdx="3" presStyleCnt="7">
        <dgm:presLayoutVars>
          <dgm:bulletEnabled val="1"/>
        </dgm:presLayoutVars>
      </dgm:prSet>
      <dgm:spPr/>
      <dgm:t>
        <a:bodyPr/>
        <a:lstStyle/>
        <a:p>
          <a:endParaRPr lang="en-US"/>
        </a:p>
      </dgm:t>
    </dgm:pt>
    <dgm:pt modelId="{2B5C3C5B-4D98-4479-865B-25DDD24C9DE5}" type="pres">
      <dgm:prSet presAssocID="{38751A97-E984-4D28-801E-B376D75A9006}" presName="spacing" presStyleCnt="0"/>
      <dgm:spPr/>
    </dgm:pt>
    <dgm:pt modelId="{CFAF8A12-E47C-4A1F-8909-7BA83798E2D2}" type="pres">
      <dgm:prSet presAssocID="{F6F77EA1-FEC2-46CD-AEAB-D66FF6E3230C}" presName="composite" presStyleCnt="0"/>
      <dgm:spPr/>
    </dgm:pt>
    <dgm:pt modelId="{190BBDFC-C570-4FF4-A29F-77580DC88F99}" type="pres">
      <dgm:prSet presAssocID="{F6F77EA1-FEC2-46CD-AEAB-D66FF6E3230C}"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A69D5400-282B-4065-81F5-184BFA883A91}" type="pres">
      <dgm:prSet presAssocID="{F6F77EA1-FEC2-46CD-AEAB-D66FF6E3230C}" presName="txShp" presStyleLbl="node1" presStyleIdx="4" presStyleCnt="7">
        <dgm:presLayoutVars>
          <dgm:bulletEnabled val="1"/>
        </dgm:presLayoutVars>
      </dgm:prSet>
      <dgm:spPr/>
      <dgm:t>
        <a:bodyPr/>
        <a:lstStyle/>
        <a:p>
          <a:endParaRPr lang="en-US"/>
        </a:p>
      </dgm:t>
    </dgm:pt>
    <dgm:pt modelId="{035B738D-595E-4693-BE16-4C8F69189626}" type="pres">
      <dgm:prSet presAssocID="{F14A5BFE-6A8C-4BD2-A60D-BAB589CE84B5}" presName="spacing" presStyleCnt="0"/>
      <dgm:spPr/>
    </dgm:pt>
    <dgm:pt modelId="{A82BAE8F-AC3D-478F-B3C5-44986CCAA006}" type="pres">
      <dgm:prSet presAssocID="{260FECE7-4928-4AB5-A431-82ECA0D91900}" presName="composite" presStyleCnt="0"/>
      <dgm:spPr/>
    </dgm:pt>
    <dgm:pt modelId="{D7596174-789D-4721-93C1-7CC588E72ABD}" type="pres">
      <dgm:prSet presAssocID="{260FECE7-4928-4AB5-A431-82ECA0D91900}"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F215C869-6186-492A-B6CC-28FE15F40DE9}" type="pres">
      <dgm:prSet presAssocID="{260FECE7-4928-4AB5-A431-82ECA0D91900}" presName="txShp" presStyleLbl="node1" presStyleIdx="5" presStyleCnt="7">
        <dgm:presLayoutVars>
          <dgm:bulletEnabled val="1"/>
        </dgm:presLayoutVars>
      </dgm:prSet>
      <dgm:spPr/>
      <dgm:t>
        <a:bodyPr/>
        <a:lstStyle/>
        <a:p>
          <a:endParaRPr lang="en-US"/>
        </a:p>
      </dgm:t>
    </dgm:pt>
    <dgm:pt modelId="{62F58B55-F4C7-4BDB-A646-882548E4CB93}" type="pres">
      <dgm:prSet presAssocID="{8B2C6885-56BB-4199-B039-523711E94485}" presName="spacing" presStyleCnt="0"/>
      <dgm:spPr/>
    </dgm:pt>
    <dgm:pt modelId="{393A51F4-E790-48D3-90B7-A2925FC9D8AE}" type="pres">
      <dgm:prSet presAssocID="{68A8B2C5-D0BD-4624-94AE-90A20631717F}" presName="composite" presStyleCnt="0"/>
      <dgm:spPr/>
    </dgm:pt>
    <dgm:pt modelId="{3ABEC324-03BA-4BB4-A2A2-3D05276085EF}" type="pres">
      <dgm:prSet presAssocID="{68A8B2C5-D0BD-4624-94AE-90A20631717F}"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C8A9B693-76AF-48CA-ADBA-BF3FC9A47CB1}" type="pres">
      <dgm:prSet presAssocID="{68A8B2C5-D0BD-4624-94AE-90A20631717F}" presName="txShp" presStyleLbl="node1" presStyleIdx="6" presStyleCnt="7">
        <dgm:presLayoutVars>
          <dgm:bulletEnabled val="1"/>
        </dgm:presLayoutVars>
      </dgm:prSet>
      <dgm:spPr/>
      <dgm:t>
        <a:bodyPr/>
        <a:lstStyle/>
        <a:p>
          <a:endParaRPr lang="en-US"/>
        </a:p>
      </dgm:t>
    </dgm:pt>
  </dgm:ptLst>
  <dgm:cxnLst>
    <dgm:cxn modelId="{27913B5C-3D7A-4D34-A8D1-B04051EB9259}" type="presOf" srcId="{2659D672-1EDD-415C-A19F-4A1C6744EB40}" destId="{4DCE5596-15C2-43B2-8785-5CF49048D274}" srcOrd="0" destOrd="0" presId="urn:microsoft.com/office/officeart/2005/8/layout/vList3"/>
    <dgm:cxn modelId="{F428BA24-D061-4CC2-9E1C-D4FB089C4B3D}" srcId="{C37BA9A6-E552-47FD-B0FB-F7507867F1AD}" destId="{2659D672-1EDD-415C-A19F-4A1C6744EB40}" srcOrd="2" destOrd="0" parTransId="{A98EDCB4-8971-45F6-8C31-89D1D372EF55}" sibTransId="{B8040142-FC9C-4A95-85F3-09E2B926A60F}"/>
    <dgm:cxn modelId="{DFDD1D4F-574C-43C8-AEEF-E24F6BFDFD64}" type="presOf" srcId="{E4B63FD5-E7A8-4495-AF86-D609F20EF246}" destId="{643DE84D-D9E2-42FD-BBAD-8FD44B5EA19D}" srcOrd="0" destOrd="0" presId="urn:microsoft.com/office/officeart/2005/8/layout/vList3"/>
    <dgm:cxn modelId="{B13DDB26-53D3-4215-8A47-B51E8CC0CADB}" type="presOf" srcId="{68A8B2C5-D0BD-4624-94AE-90A20631717F}" destId="{C8A9B693-76AF-48CA-ADBA-BF3FC9A47CB1}" srcOrd="0" destOrd="0" presId="urn:microsoft.com/office/officeart/2005/8/layout/vList3"/>
    <dgm:cxn modelId="{AAF7E401-A7D7-4227-8F8A-84B9262995C7}" type="presOf" srcId="{260FECE7-4928-4AB5-A431-82ECA0D91900}" destId="{F215C869-6186-492A-B6CC-28FE15F40DE9}" srcOrd="0" destOrd="0" presId="urn:microsoft.com/office/officeart/2005/8/layout/vList3"/>
    <dgm:cxn modelId="{CA7E40F1-CE3E-4A81-B7A5-96993D31BE6B}" srcId="{C37BA9A6-E552-47FD-B0FB-F7507867F1AD}" destId="{E0B32881-14B2-4F46-8C14-CB8249A6B41B}" srcOrd="3" destOrd="0" parTransId="{A2DA7209-481B-42A5-BD17-5623FBC830EC}" sibTransId="{38751A97-E984-4D28-801E-B376D75A9006}"/>
    <dgm:cxn modelId="{BE427C68-A6F6-47C1-8383-BEEB905D92F7}" type="presOf" srcId="{C37BA9A6-E552-47FD-B0FB-F7507867F1AD}" destId="{CAC76E1C-9E20-46D1-AB6F-997E96A91CF5}" srcOrd="0" destOrd="0" presId="urn:microsoft.com/office/officeart/2005/8/layout/vList3"/>
    <dgm:cxn modelId="{AF600BCE-C0DB-45F0-A736-B1B7C7B91DEC}" type="presOf" srcId="{F6F77EA1-FEC2-46CD-AEAB-D66FF6E3230C}" destId="{A69D5400-282B-4065-81F5-184BFA883A91}" srcOrd="0" destOrd="0" presId="urn:microsoft.com/office/officeart/2005/8/layout/vList3"/>
    <dgm:cxn modelId="{D090090C-A720-4D46-B28D-5E6E51E03714}" srcId="{C37BA9A6-E552-47FD-B0FB-F7507867F1AD}" destId="{68A8B2C5-D0BD-4624-94AE-90A20631717F}" srcOrd="6" destOrd="0" parTransId="{A8AA7743-AA76-44DA-877B-195137A86CCC}" sibTransId="{E03F0583-CE3D-48AB-84EA-06C76EF3EE31}"/>
    <dgm:cxn modelId="{FA9CEA51-A059-41F6-B473-103805A255BA}" srcId="{C37BA9A6-E552-47FD-B0FB-F7507867F1AD}" destId="{F6F77EA1-FEC2-46CD-AEAB-D66FF6E3230C}" srcOrd="4" destOrd="0" parTransId="{C6E6323C-7199-4917-A044-12B4B96171D4}" sibTransId="{F14A5BFE-6A8C-4BD2-A60D-BAB589CE84B5}"/>
    <dgm:cxn modelId="{1CD8314E-896F-4B51-9982-56A19074DC27}" srcId="{C37BA9A6-E552-47FD-B0FB-F7507867F1AD}" destId="{260FECE7-4928-4AB5-A431-82ECA0D91900}" srcOrd="5" destOrd="0" parTransId="{57A8842B-1B3F-4CBB-9B9C-BD3A2E046399}" sibTransId="{8B2C6885-56BB-4199-B039-523711E94485}"/>
    <dgm:cxn modelId="{21979369-224D-4E2E-853D-5A7B6F1FB1E9}" srcId="{C37BA9A6-E552-47FD-B0FB-F7507867F1AD}" destId="{E4B63FD5-E7A8-4495-AF86-D609F20EF246}" srcOrd="0" destOrd="0" parTransId="{7A07E778-C0D5-4050-A162-08511932ACC9}" sibTransId="{5B024E91-3CED-47CB-8EC0-8CE7587937F5}"/>
    <dgm:cxn modelId="{C3BF6C4E-1D3E-4DFE-9A65-4409D59A18F6}" type="presOf" srcId="{E0B32881-14B2-4F46-8C14-CB8249A6B41B}" destId="{2F0CEBCC-1115-4BE9-B992-C99E02B31E8F}" srcOrd="0" destOrd="0" presId="urn:microsoft.com/office/officeart/2005/8/layout/vList3"/>
    <dgm:cxn modelId="{4DA7F5B6-D85B-4832-8F08-476042651867}" type="presOf" srcId="{3EE6630C-1D96-4842-99FD-6580BE4AE84D}" destId="{0AD34697-543C-4BCC-A633-D210B9ED4883}" srcOrd="0" destOrd="0" presId="urn:microsoft.com/office/officeart/2005/8/layout/vList3"/>
    <dgm:cxn modelId="{EAD0023B-71AE-4928-A025-B5B89BFDCFD9}" srcId="{C37BA9A6-E552-47FD-B0FB-F7507867F1AD}" destId="{3EE6630C-1D96-4842-99FD-6580BE4AE84D}" srcOrd="1" destOrd="0" parTransId="{21261C49-6E1A-4C99-93C4-2EB5F0C11276}" sibTransId="{A88AA697-187B-4D4B-A20E-1B9749278F0F}"/>
    <dgm:cxn modelId="{7DCE0B76-12AE-4BF0-9263-2F0885C05086}" type="presParOf" srcId="{CAC76E1C-9E20-46D1-AB6F-997E96A91CF5}" destId="{77848439-8EDC-4F2E-B134-66D6135126A6}" srcOrd="0" destOrd="0" presId="urn:microsoft.com/office/officeart/2005/8/layout/vList3"/>
    <dgm:cxn modelId="{62DE6B61-11D3-47F3-BFE1-592532E43847}" type="presParOf" srcId="{77848439-8EDC-4F2E-B134-66D6135126A6}" destId="{ED5AA6A5-F737-4FD4-9AEF-746B1A0B5AC8}" srcOrd="0" destOrd="0" presId="urn:microsoft.com/office/officeart/2005/8/layout/vList3"/>
    <dgm:cxn modelId="{7DFB1C99-B500-4661-AEE3-B0FF964C0CB3}" type="presParOf" srcId="{77848439-8EDC-4F2E-B134-66D6135126A6}" destId="{643DE84D-D9E2-42FD-BBAD-8FD44B5EA19D}" srcOrd="1" destOrd="0" presId="urn:microsoft.com/office/officeart/2005/8/layout/vList3"/>
    <dgm:cxn modelId="{338BCDCB-AD9D-40F0-9B16-D20ABF498515}" type="presParOf" srcId="{CAC76E1C-9E20-46D1-AB6F-997E96A91CF5}" destId="{070F8925-CDEB-44F0-854C-09736F5645AA}" srcOrd="1" destOrd="0" presId="urn:microsoft.com/office/officeart/2005/8/layout/vList3"/>
    <dgm:cxn modelId="{D41F5952-F5D8-4B3B-8723-4F18374002DB}" type="presParOf" srcId="{CAC76E1C-9E20-46D1-AB6F-997E96A91CF5}" destId="{ECE4A4D8-D978-4708-A410-6445D8A309B0}" srcOrd="2" destOrd="0" presId="urn:microsoft.com/office/officeart/2005/8/layout/vList3"/>
    <dgm:cxn modelId="{A1015BB9-913F-43CA-BCCB-870C0D535603}" type="presParOf" srcId="{ECE4A4D8-D978-4708-A410-6445D8A309B0}" destId="{3D6CE5F3-DCC2-4B8C-BE41-89DCB956DF07}" srcOrd="0" destOrd="0" presId="urn:microsoft.com/office/officeart/2005/8/layout/vList3"/>
    <dgm:cxn modelId="{24C643F6-C808-4899-ACE5-5A35BA9E07AD}" type="presParOf" srcId="{ECE4A4D8-D978-4708-A410-6445D8A309B0}" destId="{0AD34697-543C-4BCC-A633-D210B9ED4883}" srcOrd="1" destOrd="0" presId="urn:microsoft.com/office/officeart/2005/8/layout/vList3"/>
    <dgm:cxn modelId="{C3405C57-9464-4505-8F1D-A0623D916508}" type="presParOf" srcId="{CAC76E1C-9E20-46D1-AB6F-997E96A91CF5}" destId="{C6B7AC47-4887-4F5B-B414-C1ECA8A49699}" srcOrd="3" destOrd="0" presId="urn:microsoft.com/office/officeart/2005/8/layout/vList3"/>
    <dgm:cxn modelId="{181DA728-0FB1-43F7-AF82-4FB6B6446688}" type="presParOf" srcId="{CAC76E1C-9E20-46D1-AB6F-997E96A91CF5}" destId="{9BA831BB-FBED-4ACB-AC2E-AE026A122323}" srcOrd="4" destOrd="0" presId="urn:microsoft.com/office/officeart/2005/8/layout/vList3"/>
    <dgm:cxn modelId="{26617246-4F6A-442F-B14A-40F723888954}" type="presParOf" srcId="{9BA831BB-FBED-4ACB-AC2E-AE026A122323}" destId="{D0B3F17A-65E9-4799-92D1-129DC0C11048}" srcOrd="0" destOrd="0" presId="urn:microsoft.com/office/officeart/2005/8/layout/vList3"/>
    <dgm:cxn modelId="{2E454C81-D9E3-4215-BD00-7CE455535553}" type="presParOf" srcId="{9BA831BB-FBED-4ACB-AC2E-AE026A122323}" destId="{4DCE5596-15C2-43B2-8785-5CF49048D274}" srcOrd="1" destOrd="0" presId="urn:microsoft.com/office/officeart/2005/8/layout/vList3"/>
    <dgm:cxn modelId="{5A7A43ED-CDE4-446F-B9BC-5D0DA43D4BA4}" type="presParOf" srcId="{CAC76E1C-9E20-46D1-AB6F-997E96A91CF5}" destId="{1DF66EC9-BDF8-4EC5-9009-F10C587D62BE}" srcOrd="5" destOrd="0" presId="urn:microsoft.com/office/officeart/2005/8/layout/vList3"/>
    <dgm:cxn modelId="{D21CE8F4-9A04-4797-930A-0EFA3FDF7B32}" type="presParOf" srcId="{CAC76E1C-9E20-46D1-AB6F-997E96A91CF5}" destId="{480088F7-914B-4149-8EF4-E5C405FC1AB7}" srcOrd="6" destOrd="0" presId="urn:microsoft.com/office/officeart/2005/8/layout/vList3"/>
    <dgm:cxn modelId="{6AF8C715-9B81-44F3-A99F-1931B62EA912}" type="presParOf" srcId="{480088F7-914B-4149-8EF4-E5C405FC1AB7}" destId="{D36BECAE-ECB0-407E-A4A7-33D5F9561D25}" srcOrd="0" destOrd="0" presId="urn:microsoft.com/office/officeart/2005/8/layout/vList3"/>
    <dgm:cxn modelId="{DA581F85-12F7-42FA-A4D1-F42D983906CA}" type="presParOf" srcId="{480088F7-914B-4149-8EF4-E5C405FC1AB7}" destId="{2F0CEBCC-1115-4BE9-B992-C99E02B31E8F}" srcOrd="1" destOrd="0" presId="urn:microsoft.com/office/officeart/2005/8/layout/vList3"/>
    <dgm:cxn modelId="{504458DE-A27D-47EA-B980-2794E9F584A3}" type="presParOf" srcId="{CAC76E1C-9E20-46D1-AB6F-997E96A91CF5}" destId="{2B5C3C5B-4D98-4479-865B-25DDD24C9DE5}" srcOrd="7" destOrd="0" presId="urn:microsoft.com/office/officeart/2005/8/layout/vList3"/>
    <dgm:cxn modelId="{AED7284C-4174-4920-8305-89D29F94D814}" type="presParOf" srcId="{CAC76E1C-9E20-46D1-AB6F-997E96A91CF5}" destId="{CFAF8A12-E47C-4A1F-8909-7BA83798E2D2}" srcOrd="8" destOrd="0" presId="urn:microsoft.com/office/officeart/2005/8/layout/vList3"/>
    <dgm:cxn modelId="{80ED74F3-6560-4344-B860-21402EB78832}" type="presParOf" srcId="{CFAF8A12-E47C-4A1F-8909-7BA83798E2D2}" destId="{190BBDFC-C570-4FF4-A29F-77580DC88F99}" srcOrd="0" destOrd="0" presId="urn:microsoft.com/office/officeart/2005/8/layout/vList3"/>
    <dgm:cxn modelId="{3A1BB490-4FF8-4D5B-96DD-8121D576696E}" type="presParOf" srcId="{CFAF8A12-E47C-4A1F-8909-7BA83798E2D2}" destId="{A69D5400-282B-4065-81F5-184BFA883A91}" srcOrd="1" destOrd="0" presId="urn:microsoft.com/office/officeart/2005/8/layout/vList3"/>
    <dgm:cxn modelId="{FCE5C259-7400-4664-AC44-251D2B7D69AB}" type="presParOf" srcId="{CAC76E1C-9E20-46D1-AB6F-997E96A91CF5}" destId="{035B738D-595E-4693-BE16-4C8F69189626}" srcOrd="9" destOrd="0" presId="urn:microsoft.com/office/officeart/2005/8/layout/vList3"/>
    <dgm:cxn modelId="{85F6D904-1B67-4F3D-BB8F-98556F4143EC}" type="presParOf" srcId="{CAC76E1C-9E20-46D1-AB6F-997E96A91CF5}" destId="{A82BAE8F-AC3D-478F-B3C5-44986CCAA006}" srcOrd="10" destOrd="0" presId="urn:microsoft.com/office/officeart/2005/8/layout/vList3"/>
    <dgm:cxn modelId="{B6DBE4CE-7B19-4ABE-923C-E94B7B489189}" type="presParOf" srcId="{A82BAE8F-AC3D-478F-B3C5-44986CCAA006}" destId="{D7596174-789D-4721-93C1-7CC588E72ABD}" srcOrd="0" destOrd="0" presId="urn:microsoft.com/office/officeart/2005/8/layout/vList3"/>
    <dgm:cxn modelId="{CCDEEA5B-D075-4BA2-BD5E-FD5BD9AE11C1}" type="presParOf" srcId="{A82BAE8F-AC3D-478F-B3C5-44986CCAA006}" destId="{F215C869-6186-492A-B6CC-28FE15F40DE9}" srcOrd="1" destOrd="0" presId="urn:microsoft.com/office/officeart/2005/8/layout/vList3"/>
    <dgm:cxn modelId="{F5087131-56DC-4FD5-A792-82E950F4196D}" type="presParOf" srcId="{CAC76E1C-9E20-46D1-AB6F-997E96A91CF5}" destId="{62F58B55-F4C7-4BDB-A646-882548E4CB93}" srcOrd="11" destOrd="0" presId="urn:microsoft.com/office/officeart/2005/8/layout/vList3"/>
    <dgm:cxn modelId="{1EBAA2E1-022D-41F1-AD01-7403E41A4E7D}" type="presParOf" srcId="{CAC76E1C-9E20-46D1-AB6F-997E96A91CF5}" destId="{393A51F4-E790-48D3-90B7-A2925FC9D8AE}" srcOrd="12" destOrd="0" presId="urn:microsoft.com/office/officeart/2005/8/layout/vList3"/>
    <dgm:cxn modelId="{1460A8EB-264D-44EA-A104-C005184B7949}" type="presParOf" srcId="{393A51F4-E790-48D3-90B7-A2925FC9D8AE}" destId="{3ABEC324-03BA-4BB4-A2A2-3D05276085EF}" srcOrd="0" destOrd="0" presId="urn:microsoft.com/office/officeart/2005/8/layout/vList3"/>
    <dgm:cxn modelId="{F9BC6C10-A20F-4331-8E3A-6956194A19C5}" type="presParOf" srcId="{393A51F4-E790-48D3-90B7-A2925FC9D8AE}" destId="{C8A9B693-76AF-48CA-ADBA-BF3FC9A47CB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50C01A-4122-42E8-A54F-B1E77D1B54C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5B17FD26-5B13-4257-9B3E-48411CD970BE}">
      <dgm:prSet phldrT="[Text]" custT="1"/>
      <dgm:spPr/>
      <dgm:t>
        <a:bodyPr/>
        <a:lstStyle/>
        <a:p>
          <a:r>
            <a:rPr lang="en-US" sz="2000" dirty="0"/>
            <a:t>RISK</a:t>
          </a:r>
          <a:endParaRPr lang="en-US" sz="1400" dirty="0"/>
        </a:p>
      </dgm:t>
    </dgm:pt>
    <dgm:pt modelId="{35877BA5-DDBB-4C40-894A-318CF4D55875}" type="parTrans" cxnId="{D0675EF2-639B-4772-946F-20C40C3EB7C9}">
      <dgm:prSet/>
      <dgm:spPr/>
      <dgm:t>
        <a:bodyPr/>
        <a:lstStyle/>
        <a:p>
          <a:endParaRPr lang="en-US"/>
        </a:p>
      </dgm:t>
    </dgm:pt>
    <dgm:pt modelId="{94F7A116-B68A-4E9F-B23E-38A86D9AE768}" type="sibTrans" cxnId="{D0675EF2-639B-4772-946F-20C40C3EB7C9}">
      <dgm:prSet/>
      <dgm:spPr/>
      <dgm:t>
        <a:bodyPr/>
        <a:lstStyle/>
        <a:p>
          <a:endParaRPr lang="en-US"/>
        </a:p>
      </dgm:t>
    </dgm:pt>
    <dgm:pt modelId="{983EC9C8-A3FF-4F6D-B283-BCC3FC2AAF3A}">
      <dgm:prSet phldrT="[Text]" custT="1"/>
      <dgm:spPr/>
      <dgm:t>
        <a:bodyPr/>
        <a:lstStyle/>
        <a:p>
          <a:r>
            <a:rPr lang="en-US" sz="1400" dirty="0"/>
            <a:t>PRIORITY</a:t>
          </a:r>
        </a:p>
      </dgm:t>
    </dgm:pt>
    <dgm:pt modelId="{23B55BC3-6C28-4FB8-A43D-56216E440907}" type="parTrans" cxnId="{173C4158-0534-47DB-9F9A-31580628EAF4}">
      <dgm:prSet/>
      <dgm:spPr/>
      <dgm:t>
        <a:bodyPr/>
        <a:lstStyle/>
        <a:p>
          <a:endParaRPr lang="en-US"/>
        </a:p>
      </dgm:t>
    </dgm:pt>
    <dgm:pt modelId="{1670D645-6144-4D45-9280-E625961ACB27}" type="sibTrans" cxnId="{173C4158-0534-47DB-9F9A-31580628EAF4}">
      <dgm:prSet/>
      <dgm:spPr/>
      <dgm:t>
        <a:bodyPr/>
        <a:lstStyle/>
        <a:p>
          <a:endParaRPr lang="en-US"/>
        </a:p>
      </dgm:t>
    </dgm:pt>
    <dgm:pt modelId="{D780F9D3-A356-4350-9C11-5D407FD55F3E}">
      <dgm:prSet phldrT="[Text]" phldr="1"/>
      <dgm:spPr/>
      <dgm:t>
        <a:bodyPr/>
        <a:lstStyle/>
        <a:p>
          <a:endParaRPr lang="en-US" dirty="0"/>
        </a:p>
      </dgm:t>
    </dgm:pt>
    <dgm:pt modelId="{256310F6-E39D-4FE9-861C-ACD02BC8820E}" type="sibTrans" cxnId="{2A401990-7A62-46B9-9676-1A49AB4D610A}">
      <dgm:prSet/>
      <dgm:spPr/>
      <dgm:t>
        <a:bodyPr/>
        <a:lstStyle/>
        <a:p>
          <a:endParaRPr lang="en-US"/>
        </a:p>
      </dgm:t>
    </dgm:pt>
    <dgm:pt modelId="{5F2CD430-A58D-4388-BA3C-4D74BBD645F6}" type="parTrans" cxnId="{2A401990-7A62-46B9-9676-1A49AB4D610A}">
      <dgm:prSet/>
      <dgm:spPr/>
      <dgm:t>
        <a:bodyPr/>
        <a:lstStyle/>
        <a:p>
          <a:endParaRPr lang="en-US"/>
        </a:p>
      </dgm:t>
    </dgm:pt>
    <dgm:pt modelId="{D7821700-EB16-4E87-AFD5-6C74E03CF588}" type="pres">
      <dgm:prSet presAssocID="{0050C01A-4122-42E8-A54F-B1E77D1B54C2}" presName="Name0" presStyleCnt="0">
        <dgm:presLayoutVars>
          <dgm:chMax val="4"/>
          <dgm:resizeHandles val="exact"/>
        </dgm:presLayoutVars>
      </dgm:prSet>
      <dgm:spPr/>
      <dgm:t>
        <a:bodyPr/>
        <a:lstStyle/>
        <a:p>
          <a:endParaRPr lang="en-US"/>
        </a:p>
      </dgm:t>
    </dgm:pt>
    <dgm:pt modelId="{40AA28E9-54C0-4B6B-B952-CEAA7467F86F}" type="pres">
      <dgm:prSet presAssocID="{0050C01A-4122-42E8-A54F-B1E77D1B54C2}" presName="ellipse" presStyleLbl="trBgShp" presStyleIdx="0" presStyleCnt="1"/>
      <dgm:spPr/>
    </dgm:pt>
    <dgm:pt modelId="{143389EB-AA06-4328-9159-4F20D230E588}" type="pres">
      <dgm:prSet presAssocID="{0050C01A-4122-42E8-A54F-B1E77D1B54C2}" presName="arrow1" presStyleLbl="fgShp" presStyleIdx="0" presStyleCnt="1"/>
      <dgm:spPr/>
    </dgm:pt>
    <dgm:pt modelId="{D015AF8A-9056-4BA9-A4AC-241BB560FDF6}" type="pres">
      <dgm:prSet presAssocID="{0050C01A-4122-42E8-A54F-B1E77D1B54C2}" presName="rectangle" presStyleLbl="revTx" presStyleIdx="0" presStyleCnt="1">
        <dgm:presLayoutVars>
          <dgm:bulletEnabled val="1"/>
        </dgm:presLayoutVars>
      </dgm:prSet>
      <dgm:spPr/>
      <dgm:t>
        <a:bodyPr/>
        <a:lstStyle/>
        <a:p>
          <a:endParaRPr lang="en-US"/>
        </a:p>
      </dgm:t>
    </dgm:pt>
    <dgm:pt modelId="{08530A33-02E1-4E64-AD16-36E81C6327B6}" type="pres">
      <dgm:prSet presAssocID="{983EC9C8-A3FF-4F6D-B283-BCC3FC2AAF3A}" presName="item1" presStyleLbl="node1" presStyleIdx="0" presStyleCnt="2" custLinFactNeighborX="-75259" custLinFactNeighborY="-79444">
        <dgm:presLayoutVars>
          <dgm:bulletEnabled val="1"/>
        </dgm:presLayoutVars>
      </dgm:prSet>
      <dgm:spPr/>
      <dgm:t>
        <a:bodyPr/>
        <a:lstStyle/>
        <a:p>
          <a:endParaRPr lang="en-US"/>
        </a:p>
      </dgm:t>
    </dgm:pt>
    <dgm:pt modelId="{0C783BAB-941B-4A43-A48C-C234B00FBD9A}" type="pres">
      <dgm:prSet presAssocID="{D780F9D3-A356-4350-9C11-5D407FD55F3E}" presName="item2" presStyleLbl="node1" presStyleIdx="1" presStyleCnt="2" custLinFactX="18841" custLinFactNeighborX="100000" custLinFactNeighborY="-10347">
        <dgm:presLayoutVars>
          <dgm:bulletEnabled val="1"/>
        </dgm:presLayoutVars>
      </dgm:prSet>
      <dgm:spPr/>
      <dgm:t>
        <a:bodyPr/>
        <a:lstStyle/>
        <a:p>
          <a:endParaRPr lang="en-US"/>
        </a:p>
      </dgm:t>
    </dgm:pt>
    <dgm:pt modelId="{D45B318B-13F7-44E5-A128-BE81CD91DCB9}" type="pres">
      <dgm:prSet presAssocID="{0050C01A-4122-42E8-A54F-B1E77D1B54C2}" presName="funnel" presStyleLbl="trAlignAcc1" presStyleIdx="0" presStyleCnt="1" custLinFactNeighborX="0" custLinFactNeighborY="7143"/>
      <dgm:spPr/>
    </dgm:pt>
  </dgm:ptLst>
  <dgm:cxnLst>
    <dgm:cxn modelId="{345350FA-8ADB-462F-8BCD-8098D94BB77E}" type="presOf" srcId="{D780F9D3-A356-4350-9C11-5D407FD55F3E}" destId="{D015AF8A-9056-4BA9-A4AC-241BB560FDF6}" srcOrd="0" destOrd="0" presId="urn:microsoft.com/office/officeart/2005/8/layout/funnel1"/>
    <dgm:cxn modelId="{D0675EF2-639B-4772-946F-20C40C3EB7C9}" srcId="{0050C01A-4122-42E8-A54F-B1E77D1B54C2}" destId="{5B17FD26-5B13-4257-9B3E-48411CD970BE}" srcOrd="0" destOrd="0" parTransId="{35877BA5-DDBB-4C40-894A-318CF4D55875}" sibTransId="{94F7A116-B68A-4E9F-B23E-38A86D9AE768}"/>
    <dgm:cxn modelId="{173C4158-0534-47DB-9F9A-31580628EAF4}" srcId="{0050C01A-4122-42E8-A54F-B1E77D1B54C2}" destId="{983EC9C8-A3FF-4F6D-B283-BCC3FC2AAF3A}" srcOrd="1" destOrd="0" parTransId="{23B55BC3-6C28-4FB8-A43D-56216E440907}" sibTransId="{1670D645-6144-4D45-9280-E625961ACB27}"/>
    <dgm:cxn modelId="{D2E8C6C4-9EE9-4DB0-9534-718F66FEEA92}" type="presOf" srcId="{5B17FD26-5B13-4257-9B3E-48411CD970BE}" destId="{0C783BAB-941B-4A43-A48C-C234B00FBD9A}" srcOrd="0" destOrd="0" presId="urn:microsoft.com/office/officeart/2005/8/layout/funnel1"/>
    <dgm:cxn modelId="{46DBB637-C5E7-4E5C-9FB7-15FF81518E6E}" type="presOf" srcId="{0050C01A-4122-42E8-A54F-B1E77D1B54C2}" destId="{D7821700-EB16-4E87-AFD5-6C74E03CF588}" srcOrd="0" destOrd="0" presId="urn:microsoft.com/office/officeart/2005/8/layout/funnel1"/>
    <dgm:cxn modelId="{2A401990-7A62-46B9-9676-1A49AB4D610A}" srcId="{0050C01A-4122-42E8-A54F-B1E77D1B54C2}" destId="{D780F9D3-A356-4350-9C11-5D407FD55F3E}" srcOrd="2" destOrd="0" parTransId="{5F2CD430-A58D-4388-BA3C-4D74BBD645F6}" sibTransId="{256310F6-E39D-4FE9-861C-ACD02BC8820E}"/>
    <dgm:cxn modelId="{B5C30720-C84E-4283-A816-F98B53F0A8E1}" type="presOf" srcId="{983EC9C8-A3FF-4F6D-B283-BCC3FC2AAF3A}" destId="{08530A33-02E1-4E64-AD16-36E81C6327B6}" srcOrd="0" destOrd="0" presId="urn:microsoft.com/office/officeart/2005/8/layout/funnel1"/>
    <dgm:cxn modelId="{ED5B7467-929C-419A-AB33-9E973CFE814D}" type="presParOf" srcId="{D7821700-EB16-4E87-AFD5-6C74E03CF588}" destId="{40AA28E9-54C0-4B6B-B952-CEAA7467F86F}" srcOrd="0" destOrd="0" presId="urn:microsoft.com/office/officeart/2005/8/layout/funnel1"/>
    <dgm:cxn modelId="{4832FD44-F417-4211-B960-82149CFBF914}" type="presParOf" srcId="{D7821700-EB16-4E87-AFD5-6C74E03CF588}" destId="{143389EB-AA06-4328-9159-4F20D230E588}" srcOrd="1" destOrd="0" presId="urn:microsoft.com/office/officeart/2005/8/layout/funnel1"/>
    <dgm:cxn modelId="{A7391CD9-40BF-434F-9E33-358784B2B3F6}" type="presParOf" srcId="{D7821700-EB16-4E87-AFD5-6C74E03CF588}" destId="{D015AF8A-9056-4BA9-A4AC-241BB560FDF6}" srcOrd="2" destOrd="0" presId="urn:microsoft.com/office/officeart/2005/8/layout/funnel1"/>
    <dgm:cxn modelId="{B11DE247-8ECA-44EB-B1E9-F2930E151D4D}" type="presParOf" srcId="{D7821700-EB16-4E87-AFD5-6C74E03CF588}" destId="{08530A33-02E1-4E64-AD16-36E81C6327B6}" srcOrd="3" destOrd="0" presId="urn:microsoft.com/office/officeart/2005/8/layout/funnel1"/>
    <dgm:cxn modelId="{9AAB647C-B390-4D76-BCE6-9734E797BD08}" type="presParOf" srcId="{D7821700-EB16-4E87-AFD5-6C74E03CF588}" destId="{0C783BAB-941B-4A43-A48C-C234B00FBD9A}" srcOrd="4" destOrd="0" presId="urn:microsoft.com/office/officeart/2005/8/layout/funnel1"/>
    <dgm:cxn modelId="{E1D69BB5-17BC-4A01-90FD-0A227E0BDFA8}" type="presParOf" srcId="{D7821700-EB16-4E87-AFD5-6C74E03CF588}" destId="{D45B318B-13F7-44E5-A128-BE81CD91DCB9}" srcOrd="5" destOrd="0" presId="urn:microsoft.com/office/officeart/2005/8/layout/funnel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7BA9A6-E552-47FD-B0FB-F7507867F1AD}"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E4B63FD5-E7A8-4495-AF86-D609F20EF246}">
      <dgm:prSet phldrT="[Text]"/>
      <dgm:spPr>
        <a:solidFill>
          <a:schemeClr val="bg1">
            <a:lumMod val="65000"/>
          </a:schemeClr>
        </a:solidFill>
      </dgm:spPr>
      <dgm:t>
        <a:bodyPr/>
        <a:lstStyle/>
        <a:p>
          <a:r>
            <a:rPr lang="en-US" dirty="0"/>
            <a:t>1. Testing shows presence of defects</a:t>
          </a:r>
        </a:p>
      </dgm:t>
    </dgm:pt>
    <dgm:pt modelId="{7A07E778-C0D5-4050-A162-08511932ACC9}" type="parTrans" cxnId="{21979369-224D-4E2E-853D-5A7B6F1FB1E9}">
      <dgm:prSet/>
      <dgm:spPr/>
      <dgm:t>
        <a:bodyPr/>
        <a:lstStyle/>
        <a:p>
          <a:endParaRPr lang="en-US"/>
        </a:p>
      </dgm:t>
    </dgm:pt>
    <dgm:pt modelId="{5B024E91-3CED-47CB-8EC0-8CE7587937F5}" type="sibTrans" cxnId="{21979369-224D-4E2E-853D-5A7B6F1FB1E9}">
      <dgm:prSet/>
      <dgm:spPr/>
      <dgm:t>
        <a:bodyPr/>
        <a:lstStyle/>
        <a:p>
          <a:endParaRPr lang="en-US"/>
        </a:p>
      </dgm:t>
    </dgm:pt>
    <dgm:pt modelId="{3EE6630C-1D96-4842-99FD-6580BE4AE84D}">
      <dgm:prSet phldrT="[Text]"/>
      <dgm:spPr>
        <a:solidFill>
          <a:schemeClr val="bg1">
            <a:lumMod val="65000"/>
          </a:schemeClr>
        </a:solidFill>
      </dgm:spPr>
      <dgm:t>
        <a:bodyPr/>
        <a:lstStyle/>
        <a:p>
          <a:r>
            <a:rPr lang="en-US" dirty="0"/>
            <a:t>2. Exhaustive testing is impossible</a:t>
          </a:r>
        </a:p>
      </dgm:t>
    </dgm:pt>
    <dgm:pt modelId="{21261C49-6E1A-4C99-93C4-2EB5F0C11276}" type="parTrans" cxnId="{EAD0023B-71AE-4928-A025-B5B89BFDCFD9}">
      <dgm:prSet/>
      <dgm:spPr/>
      <dgm:t>
        <a:bodyPr/>
        <a:lstStyle/>
        <a:p>
          <a:endParaRPr lang="en-US"/>
        </a:p>
      </dgm:t>
    </dgm:pt>
    <dgm:pt modelId="{A88AA697-187B-4D4B-A20E-1B9749278F0F}" type="sibTrans" cxnId="{EAD0023B-71AE-4928-A025-B5B89BFDCFD9}">
      <dgm:prSet/>
      <dgm:spPr/>
      <dgm:t>
        <a:bodyPr/>
        <a:lstStyle/>
        <a:p>
          <a:endParaRPr lang="en-US"/>
        </a:p>
      </dgm:t>
    </dgm:pt>
    <dgm:pt modelId="{2659D672-1EDD-415C-A19F-4A1C6744EB40}">
      <dgm:prSet phldrT="[Text]"/>
      <dgm:spPr>
        <a:solidFill>
          <a:schemeClr val="accent1"/>
        </a:solidFill>
      </dgm:spPr>
      <dgm:t>
        <a:bodyPr/>
        <a:lstStyle/>
        <a:p>
          <a:r>
            <a:rPr lang="en-US" dirty="0"/>
            <a:t>3. Early testing</a:t>
          </a:r>
        </a:p>
      </dgm:t>
    </dgm:pt>
    <dgm:pt modelId="{A98EDCB4-8971-45F6-8C31-89D1D372EF55}" type="parTrans" cxnId="{F428BA24-D061-4CC2-9E1C-D4FB089C4B3D}">
      <dgm:prSet/>
      <dgm:spPr/>
      <dgm:t>
        <a:bodyPr/>
        <a:lstStyle/>
        <a:p>
          <a:endParaRPr lang="en-US"/>
        </a:p>
      </dgm:t>
    </dgm:pt>
    <dgm:pt modelId="{B8040142-FC9C-4A95-85F3-09E2B926A60F}" type="sibTrans" cxnId="{F428BA24-D061-4CC2-9E1C-D4FB089C4B3D}">
      <dgm:prSet/>
      <dgm:spPr/>
      <dgm:t>
        <a:bodyPr/>
        <a:lstStyle/>
        <a:p>
          <a:endParaRPr lang="en-US"/>
        </a:p>
      </dgm:t>
    </dgm:pt>
    <dgm:pt modelId="{E0B32881-14B2-4F46-8C14-CB8249A6B41B}">
      <dgm:prSet phldrT="[Text]"/>
      <dgm:spPr>
        <a:solidFill>
          <a:schemeClr val="bg1">
            <a:lumMod val="65000"/>
          </a:schemeClr>
        </a:solidFill>
      </dgm:spPr>
      <dgm:t>
        <a:bodyPr/>
        <a:lstStyle/>
        <a:p>
          <a:r>
            <a:rPr lang="en-US" dirty="0"/>
            <a:t>4……………………………</a:t>
          </a:r>
        </a:p>
      </dgm:t>
    </dgm:pt>
    <dgm:pt modelId="{A2DA7209-481B-42A5-BD17-5623FBC830EC}" type="parTrans" cxnId="{CA7E40F1-CE3E-4A81-B7A5-96993D31BE6B}">
      <dgm:prSet/>
      <dgm:spPr/>
      <dgm:t>
        <a:bodyPr/>
        <a:lstStyle/>
        <a:p>
          <a:endParaRPr lang="en-US"/>
        </a:p>
      </dgm:t>
    </dgm:pt>
    <dgm:pt modelId="{38751A97-E984-4D28-801E-B376D75A9006}" type="sibTrans" cxnId="{CA7E40F1-CE3E-4A81-B7A5-96993D31BE6B}">
      <dgm:prSet/>
      <dgm:spPr/>
      <dgm:t>
        <a:bodyPr/>
        <a:lstStyle/>
        <a:p>
          <a:endParaRPr lang="en-US"/>
        </a:p>
      </dgm:t>
    </dgm:pt>
    <dgm:pt modelId="{F6F77EA1-FEC2-46CD-AEAB-D66FF6E3230C}">
      <dgm:prSet phldrT="[Text]"/>
      <dgm:spPr>
        <a:solidFill>
          <a:schemeClr val="bg1">
            <a:lumMod val="65000"/>
          </a:schemeClr>
        </a:solidFill>
      </dgm:spPr>
      <dgm:t>
        <a:bodyPr/>
        <a:lstStyle/>
        <a:p>
          <a:r>
            <a:rPr lang="en-US" dirty="0"/>
            <a:t>5……………………………</a:t>
          </a:r>
        </a:p>
      </dgm:t>
    </dgm:pt>
    <dgm:pt modelId="{C6E6323C-7199-4917-A044-12B4B96171D4}" type="parTrans" cxnId="{FA9CEA51-A059-41F6-B473-103805A255BA}">
      <dgm:prSet/>
      <dgm:spPr/>
      <dgm:t>
        <a:bodyPr/>
        <a:lstStyle/>
        <a:p>
          <a:endParaRPr lang="en-US"/>
        </a:p>
      </dgm:t>
    </dgm:pt>
    <dgm:pt modelId="{F14A5BFE-6A8C-4BD2-A60D-BAB589CE84B5}" type="sibTrans" cxnId="{FA9CEA51-A059-41F6-B473-103805A255BA}">
      <dgm:prSet/>
      <dgm:spPr/>
      <dgm:t>
        <a:bodyPr/>
        <a:lstStyle/>
        <a:p>
          <a:endParaRPr lang="en-US"/>
        </a:p>
      </dgm:t>
    </dgm:pt>
    <dgm:pt modelId="{260FECE7-4928-4AB5-A431-82ECA0D91900}">
      <dgm:prSet phldrT="[Text]"/>
      <dgm:spPr>
        <a:solidFill>
          <a:schemeClr val="bg1">
            <a:lumMod val="65000"/>
          </a:schemeClr>
        </a:solidFill>
      </dgm:spPr>
      <dgm:t>
        <a:bodyPr/>
        <a:lstStyle/>
        <a:p>
          <a:r>
            <a:rPr lang="en-US" dirty="0"/>
            <a:t>6……………………………</a:t>
          </a:r>
        </a:p>
      </dgm:t>
    </dgm:pt>
    <dgm:pt modelId="{57A8842B-1B3F-4CBB-9B9C-BD3A2E046399}" type="parTrans" cxnId="{1CD8314E-896F-4B51-9982-56A19074DC27}">
      <dgm:prSet/>
      <dgm:spPr/>
      <dgm:t>
        <a:bodyPr/>
        <a:lstStyle/>
        <a:p>
          <a:endParaRPr lang="en-US"/>
        </a:p>
      </dgm:t>
    </dgm:pt>
    <dgm:pt modelId="{8B2C6885-56BB-4199-B039-523711E94485}" type="sibTrans" cxnId="{1CD8314E-896F-4B51-9982-56A19074DC27}">
      <dgm:prSet/>
      <dgm:spPr/>
      <dgm:t>
        <a:bodyPr/>
        <a:lstStyle/>
        <a:p>
          <a:endParaRPr lang="en-US"/>
        </a:p>
      </dgm:t>
    </dgm:pt>
    <dgm:pt modelId="{68A8B2C5-D0BD-4624-94AE-90A20631717F}">
      <dgm:prSet phldrT="[Text]"/>
      <dgm:spPr>
        <a:solidFill>
          <a:schemeClr val="bg1">
            <a:lumMod val="65000"/>
          </a:schemeClr>
        </a:solidFill>
      </dgm:spPr>
      <dgm:t>
        <a:bodyPr/>
        <a:lstStyle/>
        <a:p>
          <a:r>
            <a:rPr lang="en-US" dirty="0"/>
            <a:t>7……………………………</a:t>
          </a:r>
        </a:p>
      </dgm:t>
    </dgm:pt>
    <dgm:pt modelId="{A8AA7743-AA76-44DA-877B-195137A86CCC}" type="parTrans" cxnId="{D090090C-A720-4D46-B28D-5E6E51E03714}">
      <dgm:prSet/>
      <dgm:spPr/>
      <dgm:t>
        <a:bodyPr/>
        <a:lstStyle/>
        <a:p>
          <a:endParaRPr lang="en-US"/>
        </a:p>
      </dgm:t>
    </dgm:pt>
    <dgm:pt modelId="{E03F0583-CE3D-48AB-84EA-06C76EF3EE31}" type="sibTrans" cxnId="{D090090C-A720-4D46-B28D-5E6E51E03714}">
      <dgm:prSet/>
      <dgm:spPr/>
      <dgm:t>
        <a:bodyPr/>
        <a:lstStyle/>
        <a:p>
          <a:endParaRPr lang="en-US"/>
        </a:p>
      </dgm:t>
    </dgm:pt>
    <dgm:pt modelId="{CAC76E1C-9E20-46D1-AB6F-997E96A91CF5}" type="pres">
      <dgm:prSet presAssocID="{C37BA9A6-E552-47FD-B0FB-F7507867F1AD}" presName="linearFlow" presStyleCnt="0">
        <dgm:presLayoutVars>
          <dgm:dir/>
          <dgm:resizeHandles val="exact"/>
        </dgm:presLayoutVars>
      </dgm:prSet>
      <dgm:spPr/>
      <dgm:t>
        <a:bodyPr/>
        <a:lstStyle/>
        <a:p>
          <a:endParaRPr lang="en-US"/>
        </a:p>
      </dgm:t>
    </dgm:pt>
    <dgm:pt modelId="{77848439-8EDC-4F2E-B134-66D6135126A6}" type="pres">
      <dgm:prSet presAssocID="{E4B63FD5-E7A8-4495-AF86-D609F20EF246}" presName="composite" presStyleCnt="0"/>
      <dgm:spPr/>
    </dgm:pt>
    <dgm:pt modelId="{ED5AA6A5-F737-4FD4-9AEF-746B1A0B5AC8}" type="pres">
      <dgm:prSet presAssocID="{E4B63FD5-E7A8-4495-AF86-D609F20EF246}"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643DE84D-D9E2-42FD-BBAD-8FD44B5EA19D}" type="pres">
      <dgm:prSet presAssocID="{E4B63FD5-E7A8-4495-AF86-D609F20EF246}" presName="txShp" presStyleLbl="node1" presStyleIdx="0" presStyleCnt="7">
        <dgm:presLayoutVars>
          <dgm:bulletEnabled val="1"/>
        </dgm:presLayoutVars>
      </dgm:prSet>
      <dgm:spPr/>
      <dgm:t>
        <a:bodyPr/>
        <a:lstStyle/>
        <a:p>
          <a:endParaRPr lang="en-US"/>
        </a:p>
      </dgm:t>
    </dgm:pt>
    <dgm:pt modelId="{070F8925-CDEB-44F0-854C-09736F5645AA}" type="pres">
      <dgm:prSet presAssocID="{5B024E91-3CED-47CB-8EC0-8CE7587937F5}" presName="spacing" presStyleCnt="0"/>
      <dgm:spPr/>
    </dgm:pt>
    <dgm:pt modelId="{ECE4A4D8-D978-4708-A410-6445D8A309B0}" type="pres">
      <dgm:prSet presAssocID="{3EE6630C-1D96-4842-99FD-6580BE4AE84D}" presName="composite" presStyleCnt="0"/>
      <dgm:spPr/>
    </dgm:pt>
    <dgm:pt modelId="{3D6CE5F3-DCC2-4B8C-BE41-89DCB956DF07}" type="pres">
      <dgm:prSet presAssocID="{3EE6630C-1D96-4842-99FD-6580BE4AE84D}"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0AD34697-543C-4BCC-A633-D210B9ED4883}" type="pres">
      <dgm:prSet presAssocID="{3EE6630C-1D96-4842-99FD-6580BE4AE84D}" presName="txShp" presStyleLbl="node1" presStyleIdx="1" presStyleCnt="7">
        <dgm:presLayoutVars>
          <dgm:bulletEnabled val="1"/>
        </dgm:presLayoutVars>
      </dgm:prSet>
      <dgm:spPr/>
      <dgm:t>
        <a:bodyPr/>
        <a:lstStyle/>
        <a:p>
          <a:endParaRPr lang="en-US"/>
        </a:p>
      </dgm:t>
    </dgm:pt>
    <dgm:pt modelId="{C6B7AC47-4887-4F5B-B414-C1ECA8A49699}" type="pres">
      <dgm:prSet presAssocID="{A88AA697-187B-4D4B-A20E-1B9749278F0F}" presName="spacing" presStyleCnt="0"/>
      <dgm:spPr/>
    </dgm:pt>
    <dgm:pt modelId="{9BA831BB-FBED-4ACB-AC2E-AE026A122323}" type="pres">
      <dgm:prSet presAssocID="{2659D672-1EDD-415C-A19F-4A1C6744EB40}" presName="composite" presStyleCnt="0"/>
      <dgm:spPr/>
    </dgm:pt>
    <dgm:pt modelId="{D0B3F17A-65E9-4799-92D1-129DC0C11048}" type="pres">
      <dgm:prSet presAssocID="{2659D672-1EDD-415C-A19F-4A1C6744EB40}" presName="imgShp" presStyleLbl="fgImgPlace1" presStyleIdx="2"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pt>
    <dgm:pt modelId="{4DCE5596-15C2-43B2-8785-5CF49048D274}" type="pres">
      <dgm:prSet presAssocID="{2659D672-1EDD-415C-A19F-4A1C6744EB40}" presName="txShp" presStyleLbl="node1" presStyleIdx="2" presStyleCnt="7">
        <dgm:presLayoutVars>
          <dgm:bulletEnabled val="1"/>
        </dgm:presLayoutVars>
      </dgm:prSet>
      <dgm:spPr/>
      <dgm:t>
        <a:bodyPr/>
        <a:lstStyle/>
        <a:p>
          <a:endParaRPr lang="en-US"/>
        </a:p>
      </dgm:t>
    </dgm:pt>
    <dgm:pt modelId="{1DF66EC9-BDF8-4EC5-9009-F10C587D62BE}" type="pres">
      <dgm:prSet presAssocID="{B8040142-FC9C-4A95-85F3-09E2B926A60F}" presName="spacing" presStyleCnt="0"/>
      <dgm:spPr/>
    </dgm:pt>
    <dgm:pt modelId="{480088F7-914B-4149-8EF4-E5C405FC1AB7}" type="pres">
      <dgm:prSet presAssocID="{E0B32881-14B2-4F46-8C14-CB8249A6B41B}" presName="composite" presStyleCnt="0"/>
      <dgm:spPr/>
    </dgm:pt>
    <dgm:pt modelId="{D36BECAE-ECB0-407E-A4A7-33D5F9561D25}" type="pres">
      <dgm:prSet presAssocID="{E0B32881-14B2-4F46-8C14-CB8249A6B41B}"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2F0CEBCC-1115-4BE9-B992-C99E02B31E8F}" type="pres">
      <dgm:prSet presAssocID="{E0B32881-14B2-4F46-8C14-CB8249A6B41B}" presName="txShp" presStyleLbl="node1" presStyleIdx="3" presStyleCnt="7">
        <dgm:presLayoutVars>
          <dgm:bulletEnabled val="1"/>
        </dgm:presLayoutVars>
      </dgm:prSet>
      <dgm:spPr/>
      <dgm:t>
        <a:bodyPr/>
        <a:lstStyle/>
        <a:p>
          <a:endParaRPr lang="en-US"/>
        </a:p>
      </dgm:t>
    </dgm:pt>
    <dgm:pt modelId="{2B5C3C5B-4D98-4479-865B-25DDD24C9DE5}" type="pres">
      <dgm:prSet presAssocID="{38751A97-E984-4D28-801E-B376D75A9006}" presName="spacing" presStyleCnt="0"/>
      <dgm:spPr/>
    </dgm:pt>
    <dgm:pt modelId="{CFAF8A12-E47C-4A1F-8909-7BA83798E2D2}" type="pres">
      <dgm:prSet presAssocID="{F6F77EA1-FEC2-46CD-AEAB-D66FF6E3230C}" presName="composite" presStyleCnt="0"/>
      <dgm:spPr/>
    </dgm:pt>
    <dgm:pt modelId="{190BBDFC-C570-4FF4-A29F-77580DC88F99}" type="pres">
      <dgm:prSet presAssocID="{F6F77EA1-FEC2-46CD-AEAB-D66FF6E3230C}"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A69D5400-282B-4065-81F5-184BFA883A91}" type="pres">
      <dgm:prSet presAssocID="{F6F77EA1-FEC2-46CD-AEAB-D66FF6E3230C}" presName="txShp" presStyleLbl="node1" presStyleIdx="4" presStyleCnt="7">
        <dgm:presLayoutVars>
          <dgm:bulletEnabled val="1"/>
        </dgm:presLayoutVars>
      </dgm:prSet>
      <dgm:spPr/>
      <dgm:t>
        <a:bodyPr/>
        <a:lstStyle/>
        <a:p>
          <a:endParaRPr lang="en-US"/>
        </a:p>
      </dgm:t>
    </dgm:pt>
    <dgm:pt modelId="{035B738D-595E-4693-BE16-4C8F69189626}" type="pres">
      <dgm:prSet presAssocID="{F14A5BFE-6A8C-4BD2-A60D-BAB589CE84B5}" presName="spacing" presStyleCnt="0"/>
      <dgm:spPr/>
    </dgm:pt>
    <dgm:pt modelId="{A82BAE8F-AC3D-478F-B3C5-44986CCAA006}" type="pres">
      <dgm:prSet presAssocID="{260FECE7-4928-4AB5-A431-82ECA0D91900}" presName="composite" presStyleCnt="0"/>
      <dgm:spPr/>
    </dgm:pt>
    <dgm:pt modelId="{D7596174-789D-4721-93C1-7CC588E72ABD}" type="pres">
      <dgm:prSet presAssocID="{260FECE7-4928-4AB5-A431-82ECA0D91900}"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F215C869-6186-492A-B6CC-28FE15F40DE9}" type="pres">
      <dgm:prSet presAssocID="{260FECE7-4928-4AB5-A431-82ECA0D91900}" presName="txShp" presStyleLbl="node1" presStyleIdx="5" presStyleCnt="7">
        <dgm:presLayoutVars>
          <dgm:bulletEnabled val="1"/>
        </dgm:presLayoutVars>
      </dgm:prSet>
      <dgm:spPr/>
      <dgm:t>
        <a:bodyPr/>
        <a:lstStyle/>
        <a:p>
          <a:endParaRPr lang="en-US"/>
        </a:p>
      </dgm:t>
    </dgm:pt>
    <dgm:pt modelId="{62F58B55-F4C7-4BDB-A646-882548E4CB93}" type="pres">
      <dgm:prSet presAssocID="{8B2C6885-56BB-4199-B039-523711E94485}" presName="spacing" presStyleCnt="0"/>
      <dgm:spPr/>
    </dgm:pt>
    <dgm:pt modelId="{393A51F4-E790-48D3-90B7-A2925FC9D8AE}" type="pres">
      <dgm:prSet presAssocID="{68A8B2C5-D0BD-4624-94AE-90A20631717F}" presName="composite" presStyleCnt="0"/>
      <dgm:spPr/>
    </dgm:pt>
    <dgm:pt modelId="{3ABEC324-03BA-4BB4-A2A2-3D05276085EF}" type="pres">
      <dgm:prSet presAssocID="{68A8B2C5-D0BD-4624-94AE-90A20631717F}"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C8A9B693-76AF-48CA-ADBA-BF3FC9A47CB1}" type="pres">
      <dgm:prSet presAssocID="{68A8B2C5-D0BD-4624-94AE-90A20631717F}" presName="txShp" presStyleLbl="node1" presStyleIdx="6" presStyleCnt="7">
        <dgm:presLayoutVars>
          <dgm:bulletEnabled val="1"/>
        </dgm:presLayoutVars>
      </dgm:prSet>
      <dgm:spPr/>
      <dgm:t>
        <a:bodyPr/>
        <a:lstStyle/>
        <a:p>
          <a:endParaRPr lang="en-US"/>
        </a:p>
      </dgm:t>
    </dgm:pt>
  </dgm:ptLst>
  <dgm:cxnLst>
    <dgm:cxn modelId="{27913B5C-3D7A-4D34-A8D1-B04051EB9259}" type="presOf" srcId="{2659D672-1EDD-415C-A19F-4A1C6744EB40}" destId="{4DCE5596-15C2-43B2-8785-5CF49048D274}" srcOrd="0" destOrd="0" presId="urn:microsoft.com/office/officeart/2005/8/layout/vList3"/>
    <dgm:cxn modelId="{F428BA24-D061-4CC2-9E1C-D4FB089C4B3D}" srcId="{C37BA9A6-E552-47FD-B0FB-F7507867F1AD}" destId="{2659D672-1EDD-415C-A19F-4A1C6744EB40}" srcOrd="2" destOrd="0" parTransId="{A98EDCB4-8971-45F6-8C31-89D1D372EF55}" sibTransId="{B8040142-FC9C-4A95-85F3-09E2B926A60F}"/>
    <dgm:cxn modelId="{DFDD1D4F-574C-43C8-AEEF-E24F6BFDFD64}" type="presOf" srcId="{E4B63FD5-E7A8-4495-AF86-D609F20EF246}" destId="{643DE84D-D9E2-42FD-BBAD-8FD44B5EA19D}" srcOrd="0" destOrd="0" presId="urn:microsoft.com/office/officeart/2005/8/layout/vList3"/>
    <dgm:cxn modelId="{B13DDB26-53D3-4215-8A47-B51E8CC0CADB}" type="presOf" srcId="{68A8B2C5-D0BD-4624-94AE-90A20631717F}" destId="{C8A9B693-76AF-48CA-ADBA-BF3FC9A47CB1}" srcOrd="0" destOrd="0" presId="urn:microsoft.com/office/officeart/2005/8/layout/vList3"/>
    <dgm:cxn modelId="{AAF7E401-A7D7-4227-8F8A-84B9262995C7}" type="presOf" srcId="{260FECE7-4928-4AB5-A431-82ECA0D91900}" destId="{F215C869-6186-492A-B6CC-28FE15F40DE9}" srcOrd="0" destOrd="0" presId="urn:microsoft.com/office/officeart/2005/8/layout/vList3"/>
    <dgm:cxn modelId="{CA7E40F1-CE3E-4A81-B7A5-96993D31BE6B}" srcId="{C37BA9A6-E552-47FD-B0FB-F7507867F1AD}" destId="{E0B32881-14B2-4F46-8C14-CB8249A6B41B}" srcOrd="3" destOrd="0" parTransId="{A2DA7209-481B-42A5-BD17-5623FBC830EC}" sibTransId="{38751A97-E984-4D28-801E-B376D75A9006}"/>
    <dgm:cxn modelId="{BE427C68-A6F6-47C1-8383-BEEB905D92F7}" type="presOf" srcId="{C37BA9A6-E552-47FD-B0FB-F7507867F1AD}" destId="{CAC76E1C-9E20-46D1-AB6F-997E96A91CF5}" srcOrd="0" destOrd="0" presId="urn:microsoft.com/office/officeart/2005/8/layout/vList3"/>
    <dgm:cxn modelId="{AF600BCE-C0DB-45F0-A736-B1B7C7B91DEC}" type="presOf" srcId="{F6F77EA1-FEC2-46CD-AEAB-D66FF6E3230C}" destId="{A69D5400-282B-4065-81F5-184BFA883A91}" srcOrd="0" destOrd="0" presId="urn:microsoft.com/office/officeart/2005/8/layout/vList3"/>
    <dgm:cxn modelId="{D090090C-A720-4D46-B28D-5E6E51E03714}" srcId="{C37BA9A6-E552-47FD-B0FB-F7507867F1AD}" destId="{68A8B2C5-D0BD-4624-94AE-90A20631717F}" srcOrd="6" destOrd="0" parTransId="{A8AA7743-AA76-44DA-877B-195137A86CCC}" sibTransId="{E03F0583-CE3D-48AB-84EA-06C76EF3EE31}"/>
    <dgm:cxn modelId="{FA9CEA51-A059-41F6-B473-103805A255BA}" srcId="{C37BA9A6-E552-47FD-B0FB-F7507867F1AD}" destId="{F6F77EA1-FEC2-46CD-AEAB-D66FF6E3230C}" srcOrd="4" destOrd="0" parTransId="{C6E6323C-7199-4917-A044-12B4B96171D4}" sibTransId="{F14A5BFE-6A8C-4BD2-A60D-BAB589CE84B5}"/>
    <dgm:cxn modelId="{1CD8314E-896F-4B51-9982-56A19074DC27}" srcId="{C37BA9A6-E552-47FD-B0FB-F7507867F1AD}" destId="{260FECE7-4928-4AB5-A431-82ECA0D91900}" srcOrd="5" destOrd="0" parTransId="{57A8842B-1B3F-4CBB-9B9C-BD3A2E046399}" sibTransId="{8B2C6885-56BB-4199-B039-523711E94485}"/>
    <dgm:cxn modelId="{21979369-224D-4E2E-853D-5A7B6F1FB1E9}" srcId="{C37BA9A6-E552-47FD-B0FB-F7507867F1AD}" destId="{E4B63FD5-E7A8-4495-AF86-D609F20EF246}" srcOrd="0" destOrd="0" parTransId="{7A07E778-C0D5-4050-A162-08511932ACC9}" sibTransId="{5B024E91-3CED-47CB-8EC0-8CE7587937F5}"/>
    <dgm:cxn modelId="{C3BF6C4E-1D3E-4DFE-9A65-4409D59A18F6}" type="presOf" srcId="{E0B32881-14B2-4F46-8C14-CB8249A6B41B}" destId="{2F0CEBCC-1115-4BE9-B992-C99E02B31E8F}" srcOrd="0" destOrd="0" presId="urn:microsoft.com/office/officeart/2005/8/layout/vList3"/>
    <dgm:cxn modelId="{4DA7F5B6-D85B-4832-8F08-476042651867}" type="presOf" srcId="{3EE6630C-1D96-4842-99FD-6580BE4AE84D}" destId="{0AD34697-543C-4BCC-A633-D210B9ED4883}" srcOrd="0" destOrd="0" presId="urn:microsoft.com/office/officeart/2005/8/layout/vList3"/>
    <dgm:cxn modelId="{EAD0023B-71AE-4928-A025-B5B89BFDCFD9}" srcId="{C37BA9A6-E552-47FD-B0FB-F7507867F1AD}" destId="{3EE6630C-1D96-4842-99FD-6580BE4AE84D}" srcOrd="1" destOrd="0" parTransId="{21261C49-6E1A-4C99-93C4-2EB5F0C11276}" sibTransId="{A88AA697-187B-4D4B-A20E-1B9749278F0F}"/>
    <dgm:cxn modelId="{7DCE0B76-12AE-4BF0-9263-2F0885C05086}" type="presParOf" srcId="{CAC76E1C-9E20-46D1-AB6F-997E96A91CF5}" destId="{77848439-8EDC-4F2E-B134-66D6135126A6}" srcOrd="0" destOrd="0" presId="urn:microsoft.com/office/officeart/2005/8/layout/vList3"/>
    <dgm:cxn modelId="{62DE6B61-11D3-47F3-BFE1-592532E43847}" type="presParOf" srcId="{77848439-8EDC-4F2E-B134-66D6135126A6}" destId="{ED5AA6A5-F737-4FD4-9AEF-746B1A0B5AC8}" srcOrd="0" destOrd="0" presId="urn:microsoft.com/office/officeart/2005/8/layout/vList3"/>
    <dgm:cxn modelId="{7DFB1C99-B500-4661-AEE3-B0FF964C0CB3}" type="presParOf" srcId="{77848439-8EDC-4F2E-B134-66D6135126A6}" destId="{643DE84D-D9E2-42FD-BBAD-8FD44B5EA19D}" srcOrd="1" destOrd="0" presId="urn:microsoft.com/office/officeart/2005/8/layout/vList3"/>
    <dgm:cxn modelId="{338BCDCB-AD9D-40F0-9B16-D20ABF498515}" type="presParOf" srcId="{CAC76E1C-9E20-46D1-AB6F-997E96A91CF5}" destId="{070F8925-CDEB-44F0-854C-09736F5645AA}" srcOrd="1" destOrd="0" presId="urn:microsoft.com/office/officeart/2005/8/layout/vList3"/>
    <dgm:cxn modelId="{D41F5952-F5D8-4B3B-8723-4F18374002DB}" type="presParOf" srcId="{CAC76E1C-9E20-46D1-AB6F-997E96A91CF5}" destId="{ECE4A4D8-D978-4708-A410-6445D8A309B0}" srcOrd="2" destOrd="0" presId="urn:microsoft.com/office/officeart/2005/8/layout/vList3"/>
    <dgm:cxn modelId="{A1015BB9-913F-43CA-BCCB-870C0D535603}" type="presParOf" srcId="{ECE4A4D8-D978-4708-A410-6445D8A309B0}" destId="{3D6CE5F3-DCC2-4B8C-BE41-89DCB956DF07}" srcOrd="0" destOrd="0" presId="urn:microsoft.com/office/officeart/2005/8/layout/vList3"/>
    <dgm:cxn modelId="{24C643F6-C808-4899-ACE5-5A35BA9E07AD}" type="presParOf" srcId="{ECE4A4D8-D978-4708-A410-6445D8A309B0}" destId="{0AD34697-543C-4BCC-A633-D210B9ED4883}" srcOrd="1" destOrd="0" presId="urn:microsoft.com/office/officeart/2005/8/layout/vList3"/>
    <dgm:cxn modelId="{C3405C57-9464-4505-8F1D-A0623D916508}" type="presParOf" srcId="{CAC76E1C-9E20-46D1-AB6F-997E96A91CF5}" destId="{C6B7AC47-4887-4F5B-B414-C1ECA8A49699}" srcOrd="3" destOrd="0" presId="urn:microsoft.com/office/officeart/2005/8/layout/vList3"/>
    <dgm:cxn modelId="{181DA728-0FB1-43F7-AF82-4FB6B6446688}" type="presParOf" srcId="{CAC76E1C-9E20-46D1-AB6F-997E96A91CF5}" destId="{9BA831BB-FBED-4ACB-AC2E-AE026A122323}" srcOrd="4" destOrd="0" presId="urn:microsoft.com/office/officeart/2005/8/layout/vList3"/>
    <dgm:cxn modelId="{26617246-4F6A-442F-B14A-40F723888954}" type="presParOf" srcId="{9BA831BB-FBED-4ACB-AC2E-AE026A122323}" destId="{D0B3F17A-65E9-4799-92D1-129DC0C11048}" srcOrd="0" destOrd="0" presId="urn:microsoft.com/office/officeart/2005/8/layout/vList3"/>
    <dgm:cxn modelId="{2E454C81-D9E3-4215-BD00-7CE455535553}" type="presParOf" srcId="{9BA831BB-FBED-4ACB-AC2E-AE026A122323}" destId="{4DCE5596-15C2-43B2-8785-5CF49048D274}" srcOrd="1" destOrd="0" presId="urn:microsoft.com/office/officeart/2005/8/layout/vList3"/>
    <dgm:cxn modelId="{5A7A43ED-CDE4-446F-B9BC-5D0DA43D4BA4}" type="presParOf" srcId="{CAC76E1C-9E20-46D1-AB6F-997E96A91CF5}" destId="{1DF66EC9-BDF8-4EC5-9009-F10C587D62BE}" srcOrd="5" destOrd="0" presId="urn:microsoft.com/office/officeart/2005/8/layout/vList3"/>
    <dgm:cxn modelId="{D21CE8F4-9A04-4797-930A-0EFA3FDF7B32}" type="presParOf" srcId="{CAC76E1C-9E20-46D1-AB6F-997E96A91CF5}" destId="{480088F7-914B-4149-8EF4-E5C405FC1AB7}" srcOrd="6" destOrd="0" presId="urn:microsoft.com/office/officeart/2005/8/layout/vList3"/>
    <dgm:cxn modelId="{6AF8C715-9B81-44F3-A99F-1931B62EA912}" type="presParOf" srcId="{480088F7-914B-4149-8EF4-E5C405FC1AB7}" destId="{D36BECAE-ECB0-407E-A4A7-33D5F9561D25}" srcOrd="0" destOrd="0" presId="urn:microsoft.com/office/officeart/2005/8/layout/vList3"/>
    <dgm:cxn modelId="{DA581F85-12F7-42FA-A4D1-F42D983906CA}" type="presParOf" srcId="{480088F7-914B-4149-8EF4-E5C405FC1AB7}" destId="{2F0CEBCC-1115-4BE9-B992-C99E02B31E8F}" srcOrd="1" destOrd="0" presId="urn:microsoft.com/office/officeart/2005/8/layout/vList3"/>
    <dgm:cxn modelId="{504458DE-A27D-47EA-B980-2794E9F584A3}" type="presParOf" srcId="{CAC76E1C-9E20-46D1-AB6F-997E96A91CF5}" destId="{2B5C3C5B-4D98-4479-865B-25DDD24C9DE5}" srcOrd="7" destOrd="0" presId="urn:microsoft.com/office/officeart/2005/8/layout/vList3"/>
    <dgm:cxn modelId="{AED7284C-4174-4920-8305-89D29F94D814}" type="presParOf" srcId="{CAC76E1C-9E20-46D1-AB6F-997E96A91CF5}" destId="{CFAF8A12-E47C-4A1F-8909-7BA83798E2D2}" srcOrd="8" destOrd="0" presId="urn:microsoft.com/office/officeart/2005/8/layout/vList3"/>
    <dgm:cxn modelId="{80ED74F3-6560-4344-B860-21402EB78832}" type="presParOf" srcId="{CFAF8A12-E47C-4A1F-8909-7BA83798E2D2}" destId="{190BBDFC-C570-4FF4-A29F-77580DC88F99}" srcOrd="0" destOrd="0" presId="urn:microsoft.com/office/officeart/2005/8/layout/vList3"/>
    <dgm:cxn modelId="{3A1BB490-4FF8-4D5B-96DD-8121D576696E}" type="presParOf" srcId="{CFAF8A12-E47C-4A1F-8909-7BA83798E2D2}" destId="{A69D5400-282B-4065-81F5-184BFA883A91}" srcOrd="1" destOrd="0" presId="urn:microsoft.com/office/officeart/2005/8/layout/vList3"/>
    <dgm:cxn modelId="{FCE5C259-7400-4664-AC44-251D2B7D69AB}" type="presParOf" srcId="{CAC76E1C-9E20-46D1-AB6F-997E96A91CF5}" destId="{035B738D-595E-4693-BE16-4C8F69189626}" srcOrd="9" destOrd="0" presId="urn:microsoft.com/office/officeart/2005/8/layout/vList3"/>
    <dgm:cxn modelId="{85F6D904-1B67-4F3D-BB8F-98556F4143EC}" type="presParOf" srcId="{CAC76E1C-9E20-46D1-AB6F-997E96A91CF5}" destId="{A82BAE8F-AC3D-478F-B3C5-44986CCAA006}" srcOrd="10" destOrd="0" presId="urn:microsoft.com/office/officeart/2005/8/layout/vList3"/>
    <dgm:cxn modelId="{B6DBE4CE-7B19-4ABE-923C-E94B7B489189}" type="presParOf" srcId="{A82BAE8F-AC3D-478F-B3C5-44986CCAA006}" destId="{D7596174-789D-4721-93C1-7CC588E72ABD}" srcOrd="0" destOrd="0" presId="urn:microsoft.com/office/officeart/2005/8/layout/vList3"/>
    <dgm:cxn modelId="{CCDEEA5B-D075-4BA2-BD5E-FD5BD9AE11C1}" type="presParOf" srcId="{A82BAE8F-AC3D-478F-B3C5-44986CCAA006}" destId="{F215C869-6186-492A-B6CC-28FE15F40DE9}" srcOrd="1" destOrd="0" presId="urn:microsoft.com/office/officeart/2005/8/layout/vList3"/>
    <dgm:cxn modelId="{F5087131-56DC-4FD5-A792-82E950F4196D}" type="presParOf" srcId="{CAC76E1C-9E20-46D1-AB6F-997E96A91CF5}" destId="{62F58B55-F4C7-4BDB-A646-882548E4CB93}" srcOrd="11" destOrd="0" presId="urn:microsoft.com/office/officeart/2005/8/layout/vList3"/>
    <dgm:cxn modelId="{1EBAA2E1-022D-41F1-AD01-7403E41A4E7D}" type="presParOf" srcId="{CAC76E1C-9E20-46D1-AB6F-997E96A91CF5}" destId="{393A51F4-E790-48D3-90B7-A2925FC9D8AE}" srcOrd="12" destOrd="0" presId="urn:microsoft.com/office/officeart/2005/8/layout/vList3"/>
    <dgm:cxn modelId="{1460A8EB-264D-44EA-A104-C005184B7949}" type="presParOf" srcId="{393A51F4-E790-48D3-90B7-A2925FC9D8AE}" destId="{3ABEC324-03BA-4BB4-A2A2-3D05276085EF}" srcOrd="0" destOrd="0" presId="urn:microsoft.com/office/officeart/2005/8/layout/vList3"/>
    <dgm:cxn modelId="{F9BC6C10-A20F-4331-8E3A-6956194A19C5}" type="presParOf" srcId="{393A51F4-E790-48D3-90B7-A2925FC9D8AE}" destId="{C8A9B693-76AF-48CA-ADBA-BF3FC9A47CB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4020CD-0814-45C0-9247-9E9D58AC4FB7}"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F5306821-D492-4100-B782-E7E86CC6AD51}">
      <dgm:prSet phldrT="[Text]"/>
      <dgm:spPr/>
      <dgm:t>
        <a:bodyPr/>
        <a:lstStyle/>
        <a:p>
          <a:r>
            <a:rPr lang="en-US" dirty="0"/>
            <a:t>Product Life cycle</a:t>
          </a:r>
        </a:p>
      </dgm:t>
    </dgm:pt>
    <dgm:pt modelId="{143615D7-6A43-448E-8837-F63589C7153D}" type="parTrans" cxnId="{D30ECF9D-D78E-4C64-BCA4-4B1A44A85BEB}">
      <dgm:prSet/>
      <dgm:spPr/>
      <dgm:t>
        <a:bodyPr/>
        <a:lstStyle/>
        <a:p>
          <a:endParaRPr lang="en-US"/>
        </a:p>
      </dgm:t>
    </dgm:pt>
    <dgm:pt modelId="{3B11D7A2-640F-49B3-8ECA-6DC1B8C9C70C}" type="sibTrans" cxnId="{D30ECF9D-D78E-4C64-BCA4-4B1A44A85BEB}">
      <dgm:prSet/>
      <dgm:spPr/>
      <dgm:t>
        <a:bodyPr/>
        <a:lstStyle/>
        <a:p>
          <a:endParaRPr lang="en-US"/>
        </a:p>
      </dgm:t>
    </dgm:pt>
    <dgm:pt modelId="{716C3315-9EB6-4196-B4DD-663080636106}">
      <dgm:prSet phldrT="[Text]" custT="1"/>
      <dgm:spPr/>
      <dgm:t>
        <a:bodyPr/>
        <a:lstStyle/>
        <a:p>
          <a:r>
            <a:rPr lang="en-US" sz="1400" dirty="0"/>
            <a:t>Requirement</a:t>
          </a:r>
        </a:p>
      </dgm:t>
    </dgm:pt>
    <dgm:pt modelId="{91AAF15F-49AA-4ECE-A353-CA2588C93060}" type="parTrans" cxnId="{70572F22-56C9-4065-80F7-EC78E69508C8}">
      <dgm:prSet/>
      <dgm:spPr/>
      <dgm:t>
        <a:bodyPr/>
        <a:lstStyle/>
        <a:p>
          <a:endParaRPr lang="en-US"/>
        </a:p>
      </dgm:t>
    </dgm:pt>
    <dgm:pt modelId="{7625863A-8255-4CAE-8DD2-453A0A69EA59}" type="sibTrans" cxnId="{70572F22-56C9-4065-80F7-EC78E69508C8}">
      <dgm:prSet/>
      <dgm:spPr/>
      <dgm:t>
        <a:bodyPr/>
        <a:lstStyle/>
        <a:p>
          <a:endParaRPr lang="en-US"/>
        </a:p>
      </dgm:t>
    </dgm:pt>
    <dgm:pt modelId="{FBEA12AE-BA10-4700-B7C4-0CD36780F47B}">
      <dgm:prSet phldrT="[Text]" custT="1"/>
      <dgm:spPr/>
      <dgm:t>
        <a:bodyPr/>
        <a:lstStyle/>
        <a:p>
          <a:r>
            <a:rPr lang="en-US" sz="1800" dirty="0"/>
            <a:t>System testing</a:t>
          </a:r>
        </a:p>
      </dgm:t>
    </dgm:pt>
    <dgm:pt modelId="{E0ACA51A-11F1-477E-9C36-B664792E0602}" type="parTrans" cxnId="{C78267C4-F9FD-43ED-8564-EE38FC24DEDD}">
      <dgm:prSet/>
      <dgm:spPr/>
      <dgm:t>
        <a:bodyPr/>
        <a:lstStyle/>
        <a:p>
          <a:endParaRPr lang="en-US"/>
        </a:p>
      </dgm:t>
    </dgm:pt>
    <dgm:pt modelId="{3C28E14D-31F8-460D-BCB8-C49A1D7F436A}" type="sibTrans" cxnId="{C78267C4-F9FD-43ED-8564-EE38FC24DEDD}">
      <dgm:prSet/>
      <dgm:spPr/>
      <dgm:t>
        <a:bodyPr/>
        <a:lstStyle/>
        <a:p>
          <a:endParaRPr lang="en-US"/>
        </a:p>
      </dgm:t>
    </dgm:pt>
    <dgm:pt modelId="{11A4BCD4-5472-4E5D-B6E3-DDF1CB321BEC}">
      <dgm:prSet phldrT="[Text]" custT="1"/>
      <dgm:spPr/>
      <dgm:t>
        <a:bodyPr/>
        <a:lstStyle/>
        <a:p>
          <a:r>
            <a:rPr lang="en-US" sz="1500" dirty="0"/>
            <a:t>User Acceptance testing</a:t>
          </a:r>
        </a:p>
      </dgm:t>
    </dgm:pt>
    <dgm:pt modelId="{98E2530D-C8FC-4725-A54C-80A075745257}" type="parTrans" cxnId="{C291AA57-5564-4884-B729-FA558F6C6908}">
      <dgm:prSet/>
      <dgm:spPr/>
      <dgm:t>
        <a:bodyPr/>
        <a:lstStyle/>
        <a:p>
          <a:endParaRPr lang="en-US"/>
        </a:p>
      </dgm:t>
    </dgm:pt>
    <dgm:pt modelId="{EEDB430A-42F2-4991-8F15-D4A2438DCA9C}" type="sibTrans" cxnId="{C291AA57-5564-4884-B729-FA558F6C6908}">
      <dgm:prSet/>
      <dgm:spPr/>
      <dgm:t>
        <a:bodyPr/>
        <a:lstStyle/>
        <a:p>
          <a:endParaRPr lang="en-US"/>
        </a:p>
      </dgm:t>
    </dgm:pt>
    <dgm:pt modelId="{0E746990-ECF8-44CF-89FD-05B08E904E0D}">
      <dgm:prSet phldrT="[Text]" custT="1"/>
      <dgm:spPr/>
      <dgm:t>
        <a:bodyPr/>
        <a:lstStyle/>
        <a:p>
          <a:r>
            <a:rPr lang="en-US" sz="1800" dirty="0"/>
            <a:t>Live running</a:t>
          </a:r>
        </a:p>
      </dgm:t>
    </dgm:pt>
    <dgm:pt modelId="{7ED78B37-ADDD-4588-A77D-0EBDBAD89718}" type="parTrans" cxnId="{BDD4FFF0-DF0B-4224-A783-BFD2614192CF}">
      <dgm:prSet/>
      <dgm:spPr/>
      <dgm:t>
        <a:bodyPr/>
        <a:lstStyle/>
        <a:p>
          <a:endParaRPr lang="en-US"/>
        </a:p>
      </dgm:t>
    </dgm:pt>
    <dgm:pt modelId="{195775E5-2CD6-4B2A-AFFF-3290774DDF7B}" type="sibTrans" cxnId="{BDD4FFF0-DF0B-4224-A783-BFD2614192CF}">
      <dgm:prSet/>
      <dgm:spPr/>
      <dgm:t>
        <a:bodyPr/>
        <a:lstStyle/>
        <a:p>
          <a:endParaRPr lang="en-US"/>
        </a:p>
      </dgm:t>
    </dgm:pt>
    <dgm:pt modelId="{098AE2EE-C467-4316-99F7-2BD1CEF6BD89}">
      <dgm:prSet phldrT="[Text]" custT="1"/>
      <dgm:spPr/>
      <dgm:t>
        <a:bodyPr/>
        <a:lstStyle/>
        <a:p>
          <a:r>
            <a:rPr lang="en-US" sz="1800" dirty="0"/>
            <a:t>Coding</a:t>
          </a:r>
          <a:endParaRPr lang="en-US" sz="1500" dirty="0"/>
        </a:p>
      </dgm:t>
    </dgm:pt>
    <dgm:pt modelId="{A7239B25-604B-47FC-B1C4-56466187F6ED}" type="parTrans" cxnId="{3A208155-1604-41E3-B50F-91A46471BEED}">
      <dgm:prSet/>
      <dgm:spPr/>
      <dgm:t>
        <a:bodyPr/>
        <a:lstStyle/>
        <a:p>
          <a:endParaRPr lang="en-US"/>
        </a:p>
      </dgm:t>
    </dgm:pt>
    <dgm:pt modelId="{2237CC90-C176-4FD9-BA83-2B0D79DF58D9}" type="sibTrans" cxnId="{3A208155-1604-41E3-B50F-91A46471BEED}">
      <dgm:prSet/>
      <dgm:spPr/>
      <dgm:t>
        <a:bodyPr/>
        <a:lstStyle/>
        <a:p>
          <a:endParaRPr lang="en-US"/>
        </a:p>
      </dgm:t>
    </dgm:pt>
    <dgm:pt modelId="{76F7B37B-DCDD-484C-808D-3E2E04839A9B}">
      <dgm:prSet phldrT="[Text]" custT="1"/>
      <dgm:spPr/>
      <dgm:t>
        <a:bodyPr/>
        <a:lstStyle/>
        <a:p>
          <a:r>
            <a:rPr lang="en-US" sz="1800" dirty="0"/>
            <a:t>Unit testing</a:t>
          </a:r>
        </a:p>
      </dgm:t>
    </dgm:pt>
    <dgm:pt modelId="{BE1CF43C-E512-49B9-AD33-BCB739F01757}" type="parTrans" cxnId="{36127F5A-AF17-44B6-ACF4-877EE72DA283}">
      <dgm:prSet/>
      <dgm:spPr/>
      <dgm:t>
        <a:bodyPr/>
        <a:lstStyle/>
        <a:p>
          <a:endParaRPr lang="en-US"/>
        </a:p>
      </dgm:t>
    </dgm:pt>
    <dgm:pt modelId="{D370E654-06D6-4860-9518-F5FDAD5C31E6}" type="sibTrans" cxnId="{36127F5A-AF17-44B6-ACF4-877EE72DA283}">
      <dgm:prSet/>
      <dgm:spPr/>
      <dgm:t>
        <a:bodyPr/>
        <a:lstStyle/>
        <a:p>
          <a:endParaRPr lang="en-US"/>
        </a:p>
      </dgm:t>
    </dgm:pt>
    <dgm:pt modelId="{7A8206F7-16C1-4887-9581-04B05175C0C1}" type="pres">
      <dgm:prSet presAssocID="{2B4020CD-0814-45C0-9247-9E9D58AC4FB7}" presName="composite" presStyleCnt="0">
        <dgm:presLayoutVars>
          <dgm:chMax val="1"/>
          <dgm:dir/>
          <dgm:resizeHandles val="exact"/>
        </dgm:presLayoutVars>
      </dgm:prSet>
      <dgm:spPr/>
      <dgm:t>
        <a:bodyPr/>
        <a:lstStyle/>
        <a:p>
          <a:endParaRPr lang="en-US"/>
        </a:p>
      </dgm:t>
    </dgm:pt>
    <dgm:pt modelId="{7C1233B1-EAC7-4539-A0D4-9E921765D1EB}" type="pres">
      <dgm:prSet presAssocID="{2B4020CD-0814-45C0-9247-9E9D58AC4FB7}" presName="radial" presStyleCnt="0">
        <dgm:presLayoutVars>
          <dgm:animLvl val="ctr"/>
        </dgm:presLayoutVars>
      </dgm:prSet>
      <dgm:spPr/>
    </dgm:pt>
    <dgm:pt modelId="{FA013D68-8679-4019-813A-EAB723BDA74C}" type="pres">
      <dgm:prSet presAssocID="{F5306821-D492-4100-B782-E7E86CC6AD51}" presName="centerShape" presStyleLbl="vennNode1" presStyleIdx="0" presStyleCnt="7"/>
      <dgm:spPr/>
      <dgm:t>
        <a:bodyPr/>
        <a:lstStyle/>
        <a:p>
          <a:endParaRPr lang="en-US"/>
        </a:p>
      </dgm:t>
    </dgm:pt>
    <dgm:pt modelId="{858E34DD-F877-486A-B409-4CA88B945BDE}" type="pres">
      <dgm:prSet presAssocID="{716C3315-9EB6-4196-B4DD-663080636106}" presName="node" presStyleLbl="vennNode1" presStyleIdx="1" presStyleCnt="7">
        <dgm:presLayoutVars>
          <dgm:bulletEnabled val="1"/>
        </dgm:presLayoutVars>
      </dgm:prSet>
      <dgm:spPr/>
      <dgm:t>
        <a:bodyPr/>
        <a:lstStyle/>
        <a:p>
          <a:endParaRPr lang="en-US"/>
        </a:p>
      </dgm:t>
    </dgm:pt>
    <dgm:pt modelId="{F7E9B318-AC2F-46EB-8B9C-DA177AF106D2}" type="pres">
      <dgm:prSet presAssocID="{098AE2EE-C467-4316-99F7-2BD1CEF6BD89}" presName="node" presStyleLbl="vennNode1" presStyleIdx="2" presStyleCnt="7">
        <dgm:presLayoutVars>
          <dgm:bulletEnabled val="1"/>
        </dgm:presLayoutVars>
      </dgm:prSet>
      <dgm:spPr/>
      <dgm:t>
        <a:bodyPr/>
        <a:lstStyle/>
        <a:p>
          <a:endParaRPr lang="en-US"/>
        </a:p>
      </dgm:t>
    </dgm:pt>
    <dgm:pt modelId="{9EE3C116-B391-4D85-A6A7-7A7211E28338}" type="pres">
      <dgm:prSet presAssocID="{76F7B37B-DCDD-484C-808D-3E2E04839A9B}" presName="node" presStyleLbl="vennNode1" presStyleIdx="3" presStyleCnt="7">
        <dgm:presLayoutVars>
          <dgm:bulletEnabled val="1"/>
        </dgm:presLayoutVars>
      </dgm:prSet>
      <dgm:spPr/>
      <dgm:t>
        <a:bodyPr/>
        <a:lstStyle/>
        <a:p>
          <a:endParaRPr lang="en-US"/>
        </a:p>
      </dgm:t>
    </dgm:pt>
    <dgm:pt modelId="{812DB6D4-1238-486F-B3D5-99611E7D9D9C}" type="pres">
      <dgm:prSet presAssocID="{FBEA12AE-BA10-4700-B7C4-0CD36780F47B}" presName="node" presStyleLbl="vennNode1" presStyleIdx="4" presStyleCnt="7">
        <dgm:presLayoutVars>
          <dgm:bulletEnabled val="1"/>
        </dgm:presLayoutVars>
      </dgm:prSet>
      <dgm:spPr/>
      <dgm:t>
        <a:bodyPr/>
        <a:lstStyle/>
        <a:p>
          <a:endParaRPr lang="en-US"/>
        </a:p>
      </dgm:t>
    </dgm:pt>
    <dgm:pt modelId="{AF5B728D-129D-4DF1-9017-D5B948144D47}" type="pres">
      <dgm:prSet presAssocID="{11A4BCD4-5472-4E5D-B6E3-DDF1CB321BEC}" presName="node" presStyleLbl="vennNode1" presStyleIdx="5" presStyleCnt="7">
        <dgm:presLayoutVars>
          <dgm:bulletEnabled val="1"/>
        </dgm:presLayoutVars>
      </dgm:prSet>
      <dgm:spPr/>
      <dgm:t>
        <a:bodyPr/>
        <a:lstStyle/>
        <a:p>
          <a:endParaRPr lang="en-US"/>
        </a:p>
      </dgm:t>
    </dgm:pt>
    <dgm:pt modelId="{F0F4BE97-DC72-4C9F-904C-6E0B86A3165F}" type="pres">
      <dgm:prSet presAssocID="{0E746990-ECF8-44CF-89FD-05B08E904E0D}" presName="node" presStyleLbl="vennNode1" presStyleIdx="6" presStyleCnt="7">
        <dgm:presLayoutVars>
          <dgm:bulletEnabled val="1"/>
        </dgm:presLayoutVars>
      </dgm:prSet>
      <dgm:spPr/>
      <dgm:t>
        <a:bodyPr/>
        <a:lstStyle/>
        <a:p>
          <a:endParaRPr lang="en-US"/>
        </a:p>
      </dgm:t>
    </dgm:pt>
  </dgm:ptLst>
  <dgm:cxnLst>
    <dgm:cxn modelId="{70E609A7-26A5-42C0-84F3-5BB7B0A50512}" type="presOf" srcId="{0E746990-ECF8-44CF-89FD-05B08E904E0D}" destId="{F0F4BE97-DC72-4C9F-904C-6E0B86A3165F}" srcOrd="0" destOrd="0" presId="urn:microsoft.com/office/officeart/2005/8/layout/radial3"/>
    <dgm:cxn modelId="{D30ECF9D-D78E-4C64-BCA4-4B1A44A85BEB}" srcId="{2B4020CD-0814-45C0-9247-9E9D58AC4FB7}" destId="{F5306821-D492-4100-B782-E7E86CC6AD51}" srcOrd="0" destOrd="0" parTransId="{143615D7-6A43-448E-8837-F63589C7153D}" sibTransId="{3B11D7A2-640F-49B3-8ECA-6DC1B8C9C70C}"/>
    <dgm:cxn modelId="{4EB88824-196C-417F-994C-D70A459737E7}" type="presOf" srcId="{FBEA12AE-BA10-4700-B7C4-0CD36780F47B}" destId="{812DB6D4-1238-486F-B3D5-99611E7D9D9C}" srcOrd="0" destOrd="0" presId="urn:microsoft.com/office/officeart/2005/8/layout/radial3"/>
    <dgm:cxn modelId="{3A208155-1604-41E3-B50F-91A46471BEED}" srcId="{F5306821-D492-4100-B782-E7E86CC6AD51}" destId="{098AE2EE-C467-4316-99F7-2BD1CEF6BD89}" srcOrd="1" destOrd="0" parTransId="{A7239B25-604B-47FC-B1C4-56466187F6ED}" sibTransId="{2237CC90-C176-4FD9-BA83-2B0D79DF58D9}"/>
    <dgm:cxn modelId="{F91DBA41-56EB-400C-A7D4-3BED9CC971C5}" type="presOf" srcId="{098AE2EE-C467-4316-99F7-2BD1CEF6BD89}" destId="{F7E9B318-AC2F-46EB-8B9C-DA177AF106D2}" srcOrd="0" destOrd="0" presId="urn:microsoft.com/office/officeart/2005/8/layout/radial3"/>
    <dgm:cxn modelId="{BDD4FFF0-DF0B-4224-A783-BFD2614192CF}" srcId="{F5306821-D492-4100-B782-E7E86CC6AD51}" destId="{0E746990-ECF8-44CF-89FD-05B08E904E0D}" srcOrd="5" destOrd="0" parTransId="{7ED78B37-ADDD-4588-A77D-0EBDBAD89718}" sibTransId="{195775E5-2CD6-4B2A-AFFF-3290774DDF7B}"/>
    <dgm:cxn modelId="{DCC6FE23-EE46-4ECA-B272-80CD0959F905}" type="presOf" srcId="{716C3315-9EB6-4196-B4DD-663080636106}" destId="{858E34DD-F877-486A-B409-4CA88B945BDE}" srcOrd="0" destOrd="0" presId="urn:microsoft.com/office/officeart/2005/8/layout/radial3"/>
    <dgm:cxn modelId="{8847FCA9-2244-483B-8E9B-CC57AC2B648E}" type="presOf" srcId="{76F7B37B-DCDD-484C-808D-3E2E04839A9B}" destId="{9EE3C116-B391-4D85-A6A7-7A7211E28338}" srcOrd="0" destOrd="0" presId="urn:microsoft.com/office/officeart/2005/8/layout/radial3"/>
    <dgm:cxn modelId="{C291AA57-5564-4884-B729-FA558F6C6908}" srcId="{F5306821-D492-4100-B782-E7E86CC6AD51}" destId="{11A4BCD4-5472-4E5D-B6E3-DDF1CB321BEC}" srcOrd="4" destOrd="0" parTransId="{98E2530D-C8FC-4725-A54C-80A075745257}" sibTransId="{EEDB430A-42F2-4991-8F15-D4A2438DCA9C}"/>
    <dgm:cxn modelId="{40DB9936-BB19-4E64-BE40-0FA49715F4A4}" type="presOf" srcId="{2B4020CD-0814-45C0-9247-9E9D58AC4FB7}" destId="{7A8206F7-16C1-4887-9581-04B05175C0C1}" srcOrd="0" destOrd="0" presId="urn:microsoft.com/office/officeart/2005/8/layout/radial3"/>
    <dgm:cxn modelId="{635E5334-2B88-4983-8A32-FE30A43BDB3D}" type="presOf" srcId="{11A4BCD4-5472-4E5D-B6E3-DDF1CB321BEC}" destId="{AF5B728D-129D-4DF1-9017-D5B948144D47}" srcOrd="0" destOrd="0" presId="urn:microsoft.com/office/officeart/2005/8/layout/radial3"/>
    <dgm:cxn modelId="{36127F5A-AF17-44B6-ACF4-877EE72DA283}" srcId="{F5306821-D492-4100-B782-E7E86CC6AD51}" destId="{76F7B37B-DCDD-484C-808D-3E2E04839A9B}" srcOrd="2" destOrd="0" parTransId="{BE1CF43C-E512-49B9-AD33-BCB739F01757}" sibTransId="{D370E654-06D6-4860-9518-F5FDAD5C31E6}"/>
    <dgm:cxn modelId="{C78267C4-F9FD-43ED-8564-EE38FC24DEDD}" srcId="{F5306821-D492-4100-B782-E7E86CC6AD51}" destId="{FBEA12AE-BA10-4700-B7C4-0CD36780F47B}" srcOrd="3" destOrd="0" parTransId="{E0ACA51A-11F1-477E-9C36-B664792E0602}" sibTransId="{3C28E14D-31F8-460D-BCB8-C49A1D7F436A}"/>
    <dgm:cxn modelId="{70572F22-56C9-4065-80F7-EC78E69508C8}" srcId="{F5306821-D492-4100-B782-E7E86CC6AD51}" destId="{716C3315-9EB6-4196-B4DD-663080636106}" srcOrd="0" destOrd="0" parTransId="{91AAF15F-49AA-4ECE-A353-CA2588C93060}" sibTransId="{7625863A-8255-4CAE-8DD2-453A0A69EA59}"/>
    <dgm:cxn modelId="{F6DC2BDE-1E16-40F7-A73E-50C888D5EEC4}" type="presOf" srcId="{F5306821-D492-4100-B782-E7E86CC6AD51}" destId="{FA013D68-8679-4019-813A-EAB723BDA74C}" srcOrd="0" destOrd="0" presId="urn:microsoft.com/office/officeart/2005/8/layout/radial3"/>
    <dgm:cxn modelId="{BFA45B93-07CC-4DDF-8CF8-C30FBE4162DB}" type="presParOf" srcId="{7A8206F7-16C1-4887-9581-04B05175C0C1}" destId="{7C1233B1-EAC7-4539-A0D4-9E921765D1EB}" srcOrd="0" destOrd="0" presId="urn:microsoft.com/office/officeart/2005/8/layout/radial3"/>
    <dgm:cxn modelId="{9F5CF486-58CC-4BA2-8763-A82017E560FE}" type="presParOf" srcId="{7C1233B1-EAC7-4539-A0D4-9E921765D1EB}" destId="{FA013D68-8679-4019-813A-EAB723BDA74C}" srcOrd="0" destOrd="0" presId="urn:microsoft.com/office/officeart/2005/8/layout/radial3"/>
    <dgm:cxn modelId="{FC46AD6D-94AF-481A-953A-B2B5EEF31257}" type="presParOf" srcId="{7C1233B1-EAC7-4539-A0D4-9E921765D1EB}" destId="{858E34DD-F877-486A-B409-4CA88B945BDE}" srcOrd="1" destOrd="0" presId="urn:microsoft.com/office/officeart/2005/8/layout/radial3"/>
    <dgm:cxn modelId="{A27F61CB-5AC9-47B4-A9CE-68ED76035A92}" type="presParOf" srcId="{7C1233B1-EAC7-4539-A0D4-9E921765D1EB}" destId="{F7E9B318-AC2F-46EB-8B9C-DA177AF106D2}" srcOrd="2" destOrd="0" presId="urn:microsoft.com/office/officeart/2005/8/layout/radial3"/>
    <dgm:cxn modelId="{FC827DF9-2045-4D37-8B44-49D8B9CF222D}" type="presParOf" srcId="{7C1233B1-EAC7-4539-A0D4-9E921765D1EB}" destId="{9EE3C116-B391-4D85-A6A7-7A7211E28338}" srcOrd="3" destOrd="0" presId="urn:microsoft.com/office/officeart/2005/8/layout/radial3"/>
    <dgm:cxn modelId="{CEF7FE3A-2A4C-431E-AD37-A47283F9181F}" type="presParOf" srcId="{7C1233B1-EAC7-4539-A0D4-9E921765D1EB}" destId="{812DB6D4-1238-486F-B3D5-99611E7D9D9C}" srcOrd="4" destOrd="0" presId="urn:microsoft.com/office/officeart/2005/8/layout/radial3"/>
    <dgm:cxn modelId="{48F21A65-F83C-4FE3-ABF0-50427B497E49}" type="presParOf" srcId="{7C1233B1-EAC7-4539-A0D4-9E921765D1EB}" destId="{AF5B728D-129D-4DF1-9017-D5B948144D47}" srcOrd="5" destOrd="0" presId="urn:microsoft.com/office/officeart/2005/8/layout/radial3"/>
    <dgm:cxn modelId="{0EC646DF-C7E7-4151-B7F0-0D4780466C14}" type="presParOf" srcId="{7C1233B1-EAC7-4539-A0D4-9E921765D1EB}" destId="{F0F4BE97-DC72-4C9F-904C-6E0B86A3165F}"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7AE8FE-E4FD-488E-B77C-12627D0561DE}"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B4ECC50-388A-4A07-B03F-FD32FFA7AD15}">
      <dgm:prSet phldrT="[Text]"/>
      <dgm:spPr>
        <a:solidFill>
          <a:schemeClr val="bg1">
            <a:lumMod val="50000"/>
          </a:schemeClr>
        </a:solidFill>
      </dgm:spPr>
      <dgm:t>
        <a:bodyPr/>
        <a:lstStyle/>
        <a:p>
          <a:r>
            <a:rPr lang="en-US" dirty="0"/>
            <a:t>Requirement</a:t>
          </a:r>
        </a:p>
      </dgm:t>
    </dgm:pt>
    <dgm:pt modelId="{5A82EBFD-00C5-4290-B7C6-105812B62C55}" type="parTrans" cxnId="{EC2A3217-39E1-4B52-87DC-06B7C7B7284F}">
      <dgm:prSet/>
      <dgm:spPr/>
      <dgm:t>
        <a:bodyPr/>
        <a:lstStyle/>
        <a:p>
          <a:endParaRPr lang="en-US"/>
        </a:p>
      </dgm:t>
    </dgm:pt>
    <dgm:pt modelId="{F944434A-33FC-4107-B6A8-A4B72CDCA60B}" type="sibTrans" cxnId="{EC2A3217-39E1-4B52-87DC-06B7C7B7284F}">
      <dgm:prSet/>
      <dgm:spPr/>
      <dgm:t>
        <a:bodyPr/>
        <a:lstStyle/>
        <a:p>
          <a:endParaRPr lang="en-US"/>
        </a:p>
      </dgm:t>
    </dgm:pt>
    <dgm:pt modelId="{A36B2FA3-55E0-46B7-85DE-12D811C717D5}">
      <dgm:prSet phldrT="[Text]"/>
      <dgm:spPr>
        <a:solidFill>
          <a:schemeClr val="bg1">
            <a:lumMod val="50000"/>
          </a:schemeClr>
        </a:solidFill>
      </dgm:spPr>
      <dgm:t>
        <a:bodyPr/>
        <a:lstStyle/>
        <a:p>
          <a:r>
            <a:rPr lang="en-US" dirty="0"/>
            <a:t>Unit testing</a:t>
          </a:r>
        </a:p>
      </dgm:t>
    </dgm:pt>
    <dgm:pt modelId="{90E1CAE2-2334-400F-849B-11B274441546}" type="parTrans" cxnId="{277440C1-BC3A-419F-8A87-E27057D9D3E3}">
      <dgm:prSet/>
      <dgm:spPr/>
      <dgm:t>
        <a:bodyPr/>
        <a:lstStyle/>
        <a:p>
          <a:endParaRPr lang="en-US"/>
        </a:p>
      </dgm:t>
    </dgm:pt>
    <dgm:pt modelId="{D5A8116E-9C06-48CF-9D9A-B90E646E67F0}" type="sibTrans" cxnId="{277440C1-BC3A-419F-8A87-E27057D9D3E3}">
      <dgm:prSet/>
      <dgm:spPr/>
      <dgm:t>
        <a:bodyPr/>
        <a:lstStyle/>
        <a:p>
          <a:endParaRPr lang="en-US"/>
        </a:p>
      </dgm:t>
    </dgm:pt>
    <dgm:pt modelId="{E2417880-5653-4A5B-BAB3-68D8F61D314D}">
      <dgm:prSet phldrT="[Text]"/>
      <dgm:spPr>
        <a:solidFill>
          <a:schemeClr val="bg1">
            <a:lumMod val="50000"/>
          </a:schemeClr>
        </a:solidFill>
      </dgm:spPr>
      <dgm:t>
        <a:bodyPr/>
        <a:lstStyle/>
        <a:p>
          <a:r>
            <a:rPr lang="en-US" dirty="0"/>
            <a:t>Live running</a:t>
          </a:r>
        </a:p>
      </dgm:t>
    </dgm:pt>
    <dgm:pt modelId="{99DB8C70-9DA0-4CE1-8CB7-4D689F4DEABC}" type="parTrans" cxnId="{FFB262B2-882D-405D-AEA3-8522A5C8AEF3}">
      <dgm:prSet/>
      <dgm:spPr/>
      <dgm:t>
        <a:bodyPr/>
        <a:lstStyle/>
        <a:p>
          <a:endParaRPr lang="en-US"/>
        </a:p>
      </dgm:t>
    </dgm:pt>
    <dgm:pt modelId="{CB9F9616-E23C-460D-A5A7-BE0950E4BAFD}" type="sibTrans" cxnId="{FFB262B2-882D-405D-AEA3-8522A5C8AEF3}">
      <dgm:prSet/>
      <dgm:spPr/>
      <dgm:t>
        <a:bodyPr/>
        <a:lstStyle/>
        <a:p>
          <a:endParaRPr lang="en-US"/>
        </a:p>
      </dgm:t>
    </dgm:pt>
    <dgm:pt modelId="{B50956A7-CAEE-4ABB-978A-42D628B566CB}">
      <dgm:prSet phldrT="[Text]"/>
      <dgm:spPr>
        <a:solidFill>
          <a:schemeClr val="bg1">
            <a:lumMod val="50000"/>
          </a:schemeClr>
        </a:solidFill>
      </dgm:spPr>
      <dgm:t>
        <a:bodyPr/>
        <a:lstStyle/>
        <a:p>
          <a:r>
            <a:rPr lang="en-US" dirty="0"/>
            <a:t>Coding</a:t>
          </a:r>
        </a:p>
      </dgm:t>
    </dgm:pt>
    <dgm:pt modelId="{5A1621CA-64A0-4494-95EA-4E37D904943E}" type="parTrans" cxnId="{27D21227-AFCF-431D-AF6B-DF981DB61329}">
      <dgm:prSet/>
      <dgm:spPr/>
      <dgm:t>
        <a:bodyPr/>
        <a:lstStyle/>
        <a:p>
          <a:endParaRPr lang="en-US"/>
        </a:p>
      </dgm:t>
    </dgm:pt>
    <dgm:pt modelId="{D2799953-106D-4528-845C-94632FD31D7A}" type="sibTrans" cxnId="{27D21227-AFCF-431D-AF6B-DF981DB61329}">
      <dgm:prSet/>
      <dgm:spPr/>
      <dgm:t>
        <a:bodyPr/>
        <a:lstStyle/>
        <a:p>
          <a:endParaRPr lang="en-US"/>
        </a:p>
      </dgm:t>
    </dgm:pt>
    <dgm:pt modelId="{E7B44622-74C5-4300-A64D-594A3D342E18}">
      <dgm:prSet phldrT="[Text]"/>
      <dgm:spPr>
        <a:solidFill>
          <a:schemeClr val="bg1">
            <a:lumMod val="50000"/>
          </a:schemeClr>
        </a:solidFill>
      </dgm:spPr>
      <dgm:t>
        <a:bodyPr/>
        <a:lstStyle/>
        <a:p>
          <a:r>
            <a:rPr lang="en-US" dirty="0"/>
            <a:t>System testing</a:t>
          </a:r>
        </a:p>
      </dgm:t>
    </dgm:pt>
    <dgm:pt modelId="{3501E6B3-7DBC-4372-88E7-31A5EE9A23A0}" type="parTrans" cxnId="{77FAC835-7773-4D75-BF1B-D95FAE0DDB40}">
      <dgm:prSet/>
      <dgm:spPr/>
      <dgm:t>
        <a:bodyPr/>
        <a:lstStyle/>
        <a:p>
          <a:endParaRPr lang="en-US"/>
        </a:p>
      </dgm:t>
    </dgm:pt>
    <dgm:pt modelId="{F88972EB-13DF-47CC-8CC3-C66734801661}" type="sibTrans" cxnId="{77FAC835-7773-4D75-BF1B-D95FAE0DDB40}">
      <dgm:prSet/>
      <dgm:spPr/>
      <dgm:t>
        <a:bodyPr/>
        <a:lstStyle/>
        <a:p>
          <a:endParaRPr lang="en-US"/>
        </a:p>
      </dgm:t>
    </dgm:pt>
    <dgm:pt modelId="{17D926E3-88F4-43FA-AE5F-3E6EA56ACAB8}">
      <dgm:prSet phldrT="[Text]"/>
      <dgm:spPr>
        <a:solidFill>
          <a:schemeClr val="bg1">
            <a:lumMod val="50000"/>
          </a:schemeClr>
        </a:solidFill>
      </dgm:spPr>
      <dgm:t>
        <a:bodyPr/>
        <a:lstStyle/>
        <a:p>
          <a:r>
            <a:rPr lang="en-US" dirty="0"/>
            <a:t>User acceptance testing</a:t>
          </a:r>
        </a:p>
      </dgm:t>
    </dgm:pt>
    <dgm:pt modelId="{D5498897-1AEC-450B-A993-DA7B9F09BEF3}" type="parTrans" cxnId="{501C5D50-F328-40A5-87C2-299A4FCF9BDB}">
      <dgm:prSet/>
      <dgm:spPr/>
      <dgm:t>
        <a:bodyPr/>
        <a:lstStyle/>
        <a:p>
          <a:endParaRPr lang="en-US"/>
        </a:p>
      </dgm:t>
    </dgm:pt>
    <dgm:pt modelId="{57F83C75-A7C4-465F-B4A6-9A4678906D38}" type="sibTrans" cxnId="{501C5D50-F328-40A5-87C2-299A4FCF9BDB}">
      <dgm:prSet/>
      <dgm:spPr/>
      <dgm:t>
        <a:bodyPr/>
        <a:lstStyle/>
        <a:p>
          <a:endParaRPr lang="en-US"/>
        </a:p>
      </dgm:t>
    </dgm:pt>
    <dgm:pt modelId="{6E1BDE99-9EF8-4A61-932F-D710CFE238BE}" type="pres">
      <dgm:prSet presAssocID="{1E7AE8FE-E4FD-488E-B77C-12627D0561DE}" presName="cycle" presStyleCnt="0">
        <dgm:presLayoutVars>
          <dgm:dir/>
          <dgm:resizeHandles val="exact"/>
        </dgm:presLayoutVars>
      </dgm:prSet>
      <dgm:spPr/>
      <dgm:t>
        <a:bodyPr/>
        <a:lstStyle/>
        <a:p>
          <a:endParaRPr lang="en-US"/>
        </a:p>
      </dgm:t>
    </dgm:pt>
    <dgm:pt modelId="{32531B83-93C6-4EEC-95BA-9F1A5B75D8AF}" type="pres">
      <dgm:prSet presAssocID="{BB4ECC50-388A-4A07-B03F-FD32FFA7AD15}" presName="node" presStyleLbl="node1" presStyleIdx="0" presStyleCnt="6">
        <dgm:presLayoutVars>
          <dgm:bulletEnabled val="1"/>
        </dgm:presLayoutVars>
      </dgm:prSet>
      <dgm:spPr/>
      <dgm:t>
        <a:bodyPr/>
        <a:lstStyle/>
        <a:p>
          <a:endParaRPr lang="en-US"/>
        </a:p>
      </dgm:t>
    </dgm:pt>
    <dgm:pt modelId="{D927748A-68AF-48D5-AEFF-08C9F7761A78}" type="pres">
      <dgm:prSet presAssocID="{BB4ECC50-388A-4A07-B03F-FD32FFA7AD15}" presName="spNode" presStyleCnt="0"/>
      <dgm:spPr/>
    </dgm:pt>
    <dgm:pt modelId="{5086B530-8DB2-4681-8535-FA7205D59937}" type="pres">
      <dgm:prSet presAssocID="{F944434A-33FC-4107-B6A8-A4B72CDCA60B}" presName="sibTrans" presStyleLbl="sibTrans1D1" presStyleIdx="0" presStyleCnt="6"/>
      <dgm:spPr/>
      <dgm:t>
        <a:bodyPr/>
        <a:lstStyle/>
        <a:p>
          <a:endParaRPr lang="en-US"/>
        </a:p>
      </dgm:t>
    </dgm:pt>
    <dgm:pt modelId="{C9D337CE-BACA-46C3-9824-6D3974244293}" type="pres">
      <dgm:prSet presAssocID="{B50956A7-CAEE-4ABB-978A-42D628B566CB}" presName="node" presStyleLbl="node1" presStyleIdx="1" presStyleCnt="6">
        <dgm:presLayoutVars>
          <dgm:bulletEnabled val="1"/>
        </dgm:presLayoutVars>
      </dgm:prSet>
      <dgm:spPr/>
      <dgm:t>
        <a:bodyPr/>
        <a:lstStyle/>
        <a:p>
          <a:endParaRPr lang="en-US"/>
        </a:p>
      </dgm:t>
    </dgm:pt>
    <dgm:pt modelId="{F3EBCA45-E221-4BC8-829D-A61AB4F1C5A4}" type="pres">
      <dgm:prSet presAssocID="{B50956A7-CAEE-4ABB-978A-42D628B566CB}" presName="spNode" presStyleCnt="0"/>
      <dgm:spPr/>
    </dgm:pt>
    <dgm:pt modelId="{02F16BF2-4EC7-4664-8437-477B8DDB87C3}" type="pres">
      <dgm:prSet presAssocID="{D2799953-106D-4528-845C-94632FD31D7A}" presName="sibTrans" presStyleLbl="sibTrans1D1" presStyleIdx="1" presStyleCnt="6"/>
      <dgm:spPr/>
      <dgm:t>
        <a:bodyPr/>
        <a:lstStyle/>
        <a:p>
          <a:endParaRPr lang="en-US"/>
        </a:p>
      </dgm:t>
    </dgm:pt>
    <dgm:pt modelId="{78506D5E-37E7-4D15-A3BC-1F9BC7D4CBCD}" type="pres">
      <dgm:prSet presAssocID="{A36B2FA3-55E0-46B7-85DE-12D811C717D5}" presName="node" presStyleLbl="node1" presStyleIdx="2" presStyleCnt="6">
        <dgm:presLayoutVars>
          <dgm:bulletEnabled val="1"/>
        </dgm:presLayoutVars>
      </dgm:prSet>
      <dgm:spPr/>
      <dgm:t>
        <a:bodyPr/>
        <a:lstStyle/>
        <a:p>
          <a:endParaRPr lang="en-US"/>
        </a:p>
      </dgm:t>
    </dgm:pt>
    <dgm:pt modelId="{8602F5DD-243B-4569-BDD6-803B885B167C}" type="pres">
      <dgm:prSet presAssocID="{A36B2FA3-55E0-46B7-85DE-12D811C717D5}" presName="spNode" presStyleCnt="0"/>
      <dgm:spPr/>
    </dgm:pt>
    <dgm:pt modelId="{CE14C37C-8531-4038-85A1-CABB2DDDEC48}" type="pres">
      <dgm:prSet presAssocID="{D5A8116E-9C06-48CF-9D9A-B90E646E67F0}" presName="sibTrans" presStyleLbl="sibTrans1D1" presStyleIdx="2" presStyleCnt="6"/>
      <dgm:spPr/>
      <dgm:t>
        <a:bodyPr/>
        <a:lstStyle/>
        <a:p>
          <a:endParaRPr lang="en-US"/>
        </a:p>
      </dgm:t>
    </dgm:pt>
    <dgm:pt modelId="{FA3E68F2-516F-460D-99CF-2AA8C3939A78}" type="pres">
      <dgm:prSet presAssocID="{E7B44622-74C5-4300-A64D-594A3D342E18}" presName="node" presStyleLbl="node1" presStyleIdx="3" presStyleCnt="6">
        <dgm:presLayoutVars>
          <dgm:bulletEnabled val="1"/>
        </dgm:presLayoutVars>
      </dgm:prSet>
      <dgm:spPr/>
      <dgm:t>
        <a:bodyPr/>
        <a:lstStyle/>
        <a:p>
          <a:endParaRPr lang="en-US"/>
        </a:p>
      </dgm:t>
    </dgm:pt>
    <dgm:pt modelId="{30F1FB03-22D9-4F30-9A33-84E859746AB8}" type="pres">
      <dgm:prSet presAssocID="{E7B44622-74C5-4300-A64D-594A3D342E18}" presName="spNode" presStyleCnt="0"/>
      <dgm:spPr/>
    </dgm:pt>
    <dgm:pt modelId="{BC30ECCB-6B4B-4D10-9F59-D5E68CAAF6AF}" type="pres">
      <dgm:prSet presAssocID="{F88972EB-13DF-47CC-8CC3-C66734801661}" presName="sibTrans" presStyleLbl="sibTrans1D1" presStyleIdx="3" presStyleCnt="6"/>
      <dgm:spPr/>
      <dgm:t>
        <a:bodyPr/>
        <a:lstStyle/>
        <a:p>
          <a:endParaRPr lang="en-US"/>
        </a:p>
      </dgm:t>
    </dgm:pt>
    <dgm:pt modelId="{4CEC9988-9441-4F9F-80D3-514A2E197947}" type="pres">
      <dgm:prSet presAssocID="{17D926E3-88F4-43FA-AE5F-3E6EA56ACAB8}" presName="node" presStyleLbl="node1" presStyleIdx="4" presStyleCnt="6">
        <dgm:presLayoutVars>
          <dgm:bulletEnabled val="1"/>
        </dgm:presLayoutVars>
      </dgm:prSet>
      <dgm:spPr/>
      <dgm:t>
        <a:bodyPr/>
        <a:lstStyle/>
        <a:p>
          <a:endParaRPr lang="en-US"/>
        </a:p>
      </dgm:t>
    </dgm:pt>
    <dgm:pt modelId="{6F04F1FB-8289-468F-BA4C-38DFCD5E224E}" type="pres">
      <dgm:prSet presAssocID="{17D926E3-88F4-43FA-AE5F-3E6EA56ACAB8}" presName="spNode" presStyleCnt="0"/>
      <dgm:spPr/>
    </dgm:pt>
    <dgm:pt modelId="{49D0C196-04D2-4216-813F-D4DD1A97A431}" type="pres">
      <dgm:prSet presAssocID="{57F83C75-A7C4-465F-B4A6-9A4678906D38}" presName="sibTrans" presStyleLbl="sibTrans1D1" presStyleIdx="4" presStyleCnt="6"/>
      <dgm:spPr/>
      <dgm:t>
        <a:bodyPr/>
        <a:lstStyle/>
        <a:p>
          <a:endParaRPr lang="en-US"/>
        </a:p>
      </dgm:t>
    </dgm:pt>
    <dgm:pt modelId="{C9B72F0A-BF22-45E1-8769-816DED9274E5}" type="pres">
      <dgm:prSet presAssocID="{E2417880-5653-4A5B-BAB3-68D8F61D314D}" presName="node" presStyleLbl="node1" presStyleIdx="5" presStyleCnt="6">
        <dgm:presLayoutVars>
          <dgm:bulletEnabled val="1"/>
        </dgm:presLayoutVars>
      </dgm:prSet>
      <dgm:spPr/>
      <dgm:t>
        <a:bodyPr/>
        <a:lstStyle/>
        <a:p>
          <a:endParaRPr lang="en-US"/>
        </a:p>
      </dgm:t>
    </dgm:pt>
    <dgm:pt modelId="{6C95D5EA-0501-47B1-BC0A-AF26B6E9EB06}" type="pres">
      <dgm:prSet presAssocID="{E2417880-5653-4A5B-BAB3-68D8F61D314D}" presName="spNode" presStyleCnt="0"/>
      <dgm:spPr/>
    </dgm:pt>
    <dgm:pt modelId="{95D179A2-00D7-4416-B25E-5D8B89174625}" type="pres">
      <dgm:prSet presAssocID="{CB9F9616-E23C-460D-A5A7-BE0950E4BAFD}" presName="sibTrans" presStyleLbl="sibTrans1D1" presStyleIdx="5" presStyleCnt="6"/>
      <dgm:spPr/>
      <dgm:t>
        <a:bodyPr/>
        <a:lstStyle/>
        <a:p>
          <a:endParaRPr lang="en-US"/>
        </a:p>
      </dgm:t>
    </dgm:pt>
  </dgm:ptLst>
  <dgm:cxnLst>
    <dgm:cxn modelId="{277440C1-BC3A-419F-8A87-E27057D9D3E3}" srcId="{1E7AE8FE-E4FD-488E-B77C-12627D0561DE}" destId="{A36B2FA3-55E0-46B7-85DE-12D811C717D5}" srcOrd="2" destOrd="0" parTransId="{90E1CAE2-2334-400F-849B-11B274441546}" sibTransId="{D5A8116E-9C06-48CF-9D9A-B90E646E67F0}"/>
    <dgm:cxn modelId="{77FAC835-7773-4D75-BF1B-D95FAE0DDB40}" srcId="{1E7AE8FE-E4FD-488E-B77C-12627D0561DE}" destId="{E7B44622-74C5-4300-A64D-594A3D342E18}" srcOrd="3" destOrd="0" parTransId="{3501E6B3-7DBC-4372-88E7-31A5EE9A23A0}" sibTransId="{F88972EB-13DF-47CC-8CC3-C66734801661}"/>
    <dgm:cxn modelId="{F8ADAC07-DE0C-49AD-87D8-4BFA4F72D83F}" type="presOf" srcId="{F88972EB-13DF-47CC-8CC3-C66734801661}" destId="{BC30ECCB-6B4B-4D10-9F59-D5E68CAAF6AF}" srcOrd="0" destOrd="0" presId="urn:microsoft.com/office/officeart/2005/8/layout/cycle5"/>
    <dgm:cxn modelId="{EC2A3217-39E1-4B52-87DC-06B7C7B7284F}" srcId="{1E7AE8FE-E4FD-488E-B77C-12627D0561DE}" destId="{BB4ECC50-388A-4A07-B03F-FD32FFA7AD15}" srcOrd="0" destOrd="0" parTransId="{5A82EBFD-00C5-4290-B7C6-105812B62C55}" sibTransId="{F944434A-33FC-4107-B6A8-A4B72CDCA60B}"/>
    <dgm:cxn modelId="{6AA3D014-7AE5-4FCF-920A-ECEEE94ADB12}" type="presOf" srcId="{17D926E3-88F4-43FA-AE5F-3E6EA56ACAB8}" destId="{4CEC9988-9441-4F9F-80D3-514A2E197947}" srcOrd="0" destOrd="0" presId="urn:microsoft.com/office/officeart/2005/8/layout/cycle5"/>
    <dgm:cxn modelId="{501C5D50-F328-40A5-87C2-299A4FCF9BDB}" srcId="{1E7AE8FE-E4FD-488E-B77C-12627D0561DE}" destId="{17D926E3-88F4-43FA-AE5F-3E6EA56ACAB8}" srcOrd="4" destOrd="0" parTransId="{D5498897-1AEC-450B-A993-DA7B9F09BEF3}" sibTransId="{57F83C75-A7C4-465F-B4A6-9A4678906D38}"/>
    <dgm:cxn modelId="{5ADD3D0C-0C6B-4036-A04C-9989B92E9A53}" type="presOf" srcId="{E7B44622-74C5-4300-A64D-594A3D342E18}" destId="{FA3E68F2-516F-460D-99CF-2AA8C3939A78}" srcOrd="0" destOrd="0" presId="urn:microsoft.com/office/officeart/2005/8/layout/cycle5"/>
    <dgm:cxn modelId="{27D21227-AFCF-431D-AF6B-DF981DB61329}" srcId="{1E7AE8FE-E4FD-488E-B77C-12627D0561DE}" destId="{B50956A7-CAEE-4ABB-978A-42D628B566CB}" srcOrd="1" destOrd="0" parTransId="{5A1621CA-64A0-4494-95EA-4E37D904943E}" sibTransId="{D2799953-106D-4528-845C-94632FD31D7A}"/>
    <dgm:cxn modelId="{745D6836-C53E-4CE6-BD89-E10D896AD07C}" type="presOf" srcId="{A36B2FA3-55E0-46B7-85DE-12D811C717D5}" destId="{78506D5E-37E7-4D15-A3BC-1F9BC7D4CBCD}" srcOrd="0" destOrd="0" presId="urn:microsoft.com/office/officeart/2005/8/layout/cycle5"/>
    <dgm:cxn modelId="{3266A6DA-810E-447F-8EE4-8EB5C91C4CCC}" type="presOf" srcId="{BB4ECC50-388A-4A07-B03F-FD32FFA7AD15}" destId="{32531B83-93C6-4EEC-95BA-9F1A5B75D8AF}" srcOrd="0" destOrd="0" presId="urn:microsoft.com/office/officeart/2005/8/layout/cycle5"/>
    <dgm:cxn modelId="{2D07FBAA-EAE0-42B3-9423-DCFBDD0F8156}" type="presOf" srcId="{E2417880-5653-4A5B-BAB3-68D8F61D314D}" destId="{C9B72F0A-BF22-45E1-8769-816DED9274E5}" srcOrd="0" destOrd="0" presId="urn:microsoft.com/office/officeart/2005/8/layout/cycle5"/>
    <dgm:cxn modelId="{73288515-7D02-47B7-BCCA-59F49724A8D9}" type="presOf" srcId="{F944434A-33FC-4107-B6A8-A4B72CDCA60B}" destId="{5086B530-8DB2-4681-8535-FA7205D59937}" srcOrd="0" destOrd="0" presId="urn:microsoft.com/office/officeart/2005/8/layout/cycle5"/>
    <dgm:cxn modelId="{075B16ED-725E-4A40-BE4D-5F746F68E0D0}" type="presOf" srcId="{D2799953-106D-4528-845C-94632FD31D7A}" destId="{02F16BF2-4EC7-4664-8437-477B8DDB87C3}" srcOrd="0" destOrd="0" presId="urn:microsoft.com/office/officeart/2005/8/layout/cycle5"/>
    <dgm:cxn modelId="{FFB262B2-882D-405D-AEA3-8522A5C8AEF3}" srcId="{1E7AE8FE-E4FD-488E-B77C-12627D0561DE}" destId="{E2417880-5653-4A5B-BAB3-68D8F61D314D}" srcOrd="5" destOrd="0" parTransId="{99DB8C70-9DA0-4CE1-8CB7-4D689F4DEABC}" sibTransId="{CB9F9616-E23C-460D-A5A7-BE0950E4BAFD}"/>
    <dgm:cxn modelId="{390C6A5F-51D1-428D-9DD8-227122280867}" type="presOf" srcId="{57F83C75-A7C4-465F-B4A6-9A4678906D38}" destId="{49D0C196-04D2-4216-813F-D4DD1A97A431}" srcOrd="0" destOrd="0" presId="urn:microsoft.com/office/officeart/2005/8/layout/cycle5"/>
    <dgm:cxn modelId="{62074774-1E37-489C-A6D2-BA7137AFEFCE}" type="presOf" srcId="{D5A8116E-9C06-48CF-9D9A-B90E646E67F0}" destId="{CE14C37C-8531-4038-85A1-CABB2DDDEC48}" srcOrd="0" destOrd="0" presId="urn:microsoft.com/office/officeart/2005/8/layout/cycle5"/>
    <dgm:cxn modelId="{D8E44A62-878B-4872-AC1D-D2470743C387}" type="presOf" srcId="{B50956A7-CAEE-4ABB-978A-42D628B566CB}" destId="{C9D337CE-BACA-46C3-9824-6D3974244293}" srcOrd="0" destOrd="0" presId="urn:microsoft.com/office/officeart/2005/8/layout/cycle5"/>
    <dgm:cxn modelId="{D514174A-8E4E-47EE-AA0E-5A156B63398E}" type="presOf" srcId="{1E7AE8FE-E4FD-488E-B77C-12627D0561DE}" destId="{6E1BDE99-9EF8-4A61-932F-D710CFE238BE}" srcOrd="0" destOrd="0" presId="urn:microsoft.com/office/officeart/2005/8/layout/cycle5"/>
    <dgm:cxn modelId="{8FCF5B41-5D8C-4AAE-9066-8F9661B624F4}" type="presOf" srcId="{CB9F9616-E23C-460D-A5A7-BE0950E4BAFD}" destId="{95D179A2-00D7-4416-B25E-5D8B89174625}" srcOrd="0" destOrd="0" presId="urn:microsoft.com/office/officeart/2005/8/layout/cycle5"/>
    <dgm:cxn modelId="{2E5892DD-7D7B-4E46-9C93-84B1B2CE192F}" type="presParOf" srcId="{6E1BDE99-9EF8-4A61-932F-D710CFE238BE}" destId="{32531B83-93C6-4EEC-95BA-9F1A5B75D8AF}" srcOrd="0" destOrd="0" presId="urn:microsoft.com/office/officeart/2005/8/layout/cycle5"/>
    <dgm:cxn modelId="{4B29C996-24E5-49DF-88C4-A9C061E209B6}" type="presParOf" srcId="{6E1BDE99-9EF8-4A61-932F-D710CFE238BE}" destId="{D927748A-68AF-48D5-AEFF-08C9F7761A78}" srcOrd="1" destOrd="0" presId="urn:microsoft.com/office/officeart/2005/8/layout/cycle5"/>
    <dgm:cxn modelId="{B87F8567-AF8B-41AC-B6DC-0AFCA4102041}" type="presParOf" srcId="{6E1BDE99-9EF8-4A61-932F-D710CFE238BE}" destId="{5086B530-8DB2-4681-8535-FA7205D59937}" srcOrd="2" destOrd="0" presId="urn:microsoft.com/office/officeart/2005/8/layout/cycle5"/>
    <dgm:cxn modelId="{147944F3-FA73-480E-906F-DA5CB972998F}" type="presParOf" srcId="{6E1BDE99-9EF8-4A61-932F-D710CFE238BE}" destId="{C9D337CE-BACA-46C3-9824-6D3974244293}" srcOrd="3" destOrd="0" presId="urn:microsoft.com/office/officeart/2005/8/layout/cycle5"/>
    <dgm:cxn modelId="{9A480C31-078D-4812-8758-C982AB8A84D9}" type="presParOf" srcId="{6E1BDE99-9EF8-4A61-932F-D710CFE238BE}" destId="{F3EBCA45-E221-4BC8-829D-A61AB4F1C5A4}" srcOrd="4" destOrd="0" presId="urn:microsoft.com/office/officeart/2005/8/layout/cycle5"/>
    <dgm:cxn modelId="{66582726-BF78-48DF-A687-D7E8F646589F}" type="presParOf" srcId="{6E1BDE99-9EF8-4A61-932F-D710CFE238BE}" destId="{02F16BF2-4EC7-4664-8437-477B8DDB87C3}" srcOrd="5" destOrd="0" presId="urn:microsoft.com/office/officeart/2005/8/layout/cycle5"/>
    <dgm:cxn modelId="{90FF97D4-CFB6-4A4F-AE5F-C810DD319ADC}" type="presParOf" srcId="{6E1BDE99-9EF8-4A61-932F-D710CFE238BE}" destId="{78506D5E-37E7-4D15-A3BC-1F9BC7D4CBCD}" srcOrd="6" destOrd="0" presId="urn:microsoft.com/office/officeart/2005/8/layout/cycle5"/>
    <dgm:cxn modelId="{6631660C-AEBA-4C49-9791-48EA98428F38}" type="presParOf" srcId="{6E1BDE99-9EF8-4A61-932F-D710CFE238BE}" destId="{8602F5DD-243B-4569-BDD6-803B885B167C}" srcOrd="7" destOrd="0" presId="urn:microsoft.com/office/officeart/2005/8/layout/cycle5"/>
    <dgm:cxn modelId="{29F7E9C8-3DC5-44EA-B5D4-E6587D4233DF}" type="presParOf" srcId="{6E1BDE99-9EF8-4A61-932F-D710CFE238BE}" destId="{CE14C37C-8531-4038-85A1-CABB2DDDEC48}" srcOrd="8" destOrd="0" presId="urn:microsoft.com/office/officeart/2005/8/layout/cycle5"/>
    <dgm:cxn modelId="{A1817FD6-290F-4BC5-8992-0FE267D499D1}" type="presParOf" srcId="{6E1BDE99-9EF8-4A61-932F-D710CFE238BE}" destId="{FA3E68F2-516F-460D-99CF-2AA8C3939A78}" srcOrd="9" destOrd="0" presId="urn:microsoft.com/office/officeart/2005/8/layout/cycle5"/>
    <dgm:cxn modelId="{FC3AC098-8D1C-402E-B5D0-A92446BBE170}" type="presParOf" srcId="{6E1BDE99-9EF8-4A61-932F-D710CFE238BE}" destId="{30F1FB03-22D9-4F30-9A33-84E859746AB8}" srcOrd="10" destOrd="0" presId="urn:microsoft.com/office/officeart/2005/8/layout/cycle5"/>
    <dgm:cxn modelId="{292574ED-D41E-4069-B43D-C5921F11A3E9}" type="presParOf" srcId="{6E1BDE99-9EF8-4A61-932F-D710CFE238BE}" destId="{BC30ECCB-6B4B-4D10-9F59-D5E68CAAF6AF}" srcOrd="11" destOrd="0" presId="urn:microsoft.com/office/officeart/2005/8/layout/cycle5"/>
    <dgm:cxn modelId="{795E0AAC-AADE-479F-86CE-EC4554AC8DDA}" type="presParOf" srcId="{6E1BDE99-9EF8-4A61-932F-D710CFE238BE}" destId="{4CEC9988-9441-4F9F-80D3-514A2E197947}" srcOrd="12" destOrd="0" presId="urn:microsoft.com/office/officeart/2005/8/layout/cycle5"/>
    <dgm:cxn modelId="{A1B1DAD2-EB32-4F9F-9CB1-37CFBEDDA0C5}" type="presParOf" srcId="{6E1BDE99-9EF8-4A61-932F-D710CFE238BE}" destId="{6F04F1FB-8289-468F-BA4C-38DFCD5E224E}" srcOrd="13" destOrd="0" presId="urn:microsoft.com/office/officeart/2005/8/layout/cycle5"/>
    <dgm:cxn modelId="{280ADFF6-43E5-4F16-8532-C1E62454CAB5}" type="presParOf" srcId="{6E1BDE99-9EF8-4A61-932F-D710CFE238BE}" destId="{49D0C196-04D2-4216-813F-D4DD1A97A431}" srcOrd="14" destOrd="0" presId="urn:microsoft.com/office/officeart/2005/8/layout/cycle5"/>
    <dgm:cxn modelId="{E6E6B012-3044-44F4-AF49-98E45D1A50F9}" type="presParOf" srcId="{6E1BDE99-9EF8-4A61-932F-D710CFE238BE}" destId="{C9B72F0A-BF22-45E1-8769-816DED9274E5}" srcOrd="15" destOrd="0" presId="urn:microsoft.com/office/officeart/2005/8/layout/cycle5"/>
    <dgm:cxn modelId="{B9413E2E-09CB-4204-8932-822878D82090}" type="presParOf" srcId="{6E1BDE99-9EF8-4A61-932F-D710CFE238BE}" destId="{6C95D5EA-0501-47B1-BC0A-AF26B6E9EB06}" srcOrd="16" destOrd="0" presId="urn:microsoft.com/office/officeart/2005/8/layout/cycle5"/>
    <dgm:cxn modelId="{A09FCF2E-BC02-4EDB-9463-A4667938884B}" type="presParOf" srcId="{6E1BDE99-9EF8-4A61-932F-D710CFE238BE}" destId="{95D179A2-00D7-4416-B25E-5D8B89174625}"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2B6534-48D1-4CFB-B41C-046A7232E65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305FB500-D101-493B-8A9E-C8FE1AB1A375}">
      <dgm:prSet phldrT="[Text]"/>
      <dgm:spPr/>
      <dgm:t>
        <a:bodyPr/>
        <a:lstStyle/>
        <a:p>
          <a:r>
            <a:rPr lang="en-US" dirty="0"/>
            <a:t>Product Life Circle</a:t>
          </a:r>
        </a:p>
      </dgm:t>
    </dgm:pt>
    <dgm:pt modelId="{CFDE45C9-1C5B-4B69-8DF9-C223ECEF9FE4}" type="parTrans" cxnId="{3DD56762-4EA5-4B1D-A22E-392C339DF6F8}">
      <dgm:prSet/>
      <dgm:spPr/>
      <dgm:t>
        <a:bodyPr/>
        <a:lstStyle/>
        <a:p>
          <a:endParaRPr lang="en-US"/>
        </a:p>
      </dgm:t>
    </dgm:pt>
    <dgm:pt modelId="{030A67FE-CDF1-4E3B-9154-4916BE5EC2D7}" type="sibTrans" cxnId="{3DD56762-4EA5-4B1D-A22E-392C339DF6F8}">
      <dgm:prSet/>
      <dgm:spPr/>
      <dgm:t>
        <a:bodyPr/>
        <a:lstStyle/>
        <a:p>
          <a:endParaRPr lang="en-US"/>
        </a:p>
      </dgm:t>
    </dgm:pt>
    <dgm:pt modelId="{9C211061-1B71-46D4-B199-B834FAC945DA}">
      <dgm:prSet phldrT="[Text]"/>
      <dgm:spPr/>
      <dgm:t>
        <a:bodyPr/>
        <a:lstStyle/>
        <a:p>
          <a:r>
            <a:rPr lang="en-US" dirty="0"/>
            <a:t>Early testing</a:t>
          </a:r>
        </a:p>
      </dgm:t>
    </dgm:pt>
    <dgm:pt modelId="{79E32239-33E0-4239-BEF2-6BD35F4EBF02}" type="parTrans" cxnId="{F8440F15-1B2D-41BE-B953-DFFE6EB14A87}">
      <dgm:prSet/>
      <dgm:spPr/>
      <dgm:t>
        <a:bodyPr/>
        <a:lstStyle/>
        <a:p>
          <a:endParaRPr lang="en-US"/>
        </a:p>
      </dgm:t>
    </dgm:pt>
    <dgm:pt modelId="{CCA56909-24A6-455C-8CED-865C9A8E8C31}" type="sibTrans" cxnId="{F8440F15-1B2D-41BE-B953-DFFE6EB14A87}">
      <dgm:prSet/>
      <dgm:spPr/>
      <dgm:t>
        <a:bodyPr/>
        <a:lstStyle/>
        <a:p>
          <a:endParaRPr lang="en-US"/>
        </a:p>
      </dgm:t>
    </dgm:pt>
    <dgm:pt modelId="{24DD2788-FF4C-4C4D-9245-C5B767CC18B5}">
      <dgm:prSet phldrT="[Text]"/>
      <dgm:spPr/>
      <dgm:t>
        <a:bodyPr/>
        <a:lstStyle/>
        <a:p>
          <a:r>
            <a:rPr lang="en-US" dirty="0"/>
            <a:t>Early testing</a:t>
          </a:r>
        </a:p>
      </dgm:t>
    </dgm:pt>
    <dgm:pt modelId="{91D52BAB-BE8D-46C8-8131-E40FA94CB4E8}" type="parTrans" cxnId="{11C8325C-2469-4231-91F6-D7E4E99CDB94}">
      <dgm:prSet/>
      <dgm:spPr/>
      <dgm:t>
        <a:bodyPr/>
        <a:lstStyle/>
        <a:p>
          <a:endParaRPr lang="en-US"/>
        </a:p>
      </dgm:t>
    </dgm:pt>
    <dgm:pt modelId="{F1559D09-1D2E-43D7-9DB3-B88FA3D8B453}" type="sibTrans" cxnId="{11C8325C-2469-4231-91F6-D7E4E99CDB94}">
      <dgm:prSet/>
      <dgm:spPr/>
      <dgm:t>
        <a:bodyPr/>
        <a:lstStyle/>
        <a:p>
          <a:endParaRPr lang="en-US"/>
        </a:p>
      </dgm:t>
    </dgm:pt>
    <dgm:pt modelId="{B8A65569-A8E6-4F3C-81C8-DC41FC8F5A00}">
      <dgm:prSet phldrT="[Text]"/>
      <dgm:spPr/>
      <dgm:t>
        <a:bodyPr/>
        <a:lstStyle/>
        <a:p>
          <a:r>
            <a:rPr lang="en-US" dirty="0"/>
            <a:t>Early testing</a:t>
          </a:r>
        </a:p>
      </dgm:t>
    </dgm:pt>
    <dgm:pt modelId="{DA52AB5F-25C1-42F4-ADF7-3DF94C56708E}" type="parTrans" cxnId="{058785AB-FF21-4E6F-A51C-9FB2C0EA80D3}">
      <dgm:prSet/>
      <dgm:spPr/>
      <dgm:t>
        <a:bodyPr/>
        <a:lstStyle/>
        <a:p>
          <a:endParaRPr lang="en-US"/>
        </a:p>
      </dgm:t>
    </dgm:pt>
    <dgm:pt modelId="{A5F93139-F3AA-4985-805D-59D27B94CEBF}" type="sibTrans" cxnId="{058785AB-FF21-4E6F-A51C-9FB2C0EA80D3}">
      <dgm:prSet/>
      <dgm:spPr/>
      <dgm:t>
        <a:bodyPr/>
        <a:lstStyle/>
        <a:p>
          <a:endParaRPr lang="en-US"/>
        </a:p>
      </dgm:t>
    </dgm:pt>
    <dgm:pt modelId="{A6F55E23-500F-4947-9AD1-051507EF72F2}">
      <dgm:prSet phldrT="[Text]"/>
      <dgm:spPr/>
      <dgm:t>
        <a:bodyPr/>
        <a:lstStyle/>
        <a:p>
          <a:r>
            <a:rPr lang="en-US" dirty="0"/>
            <a:t>Early testing</a:t>
          </a:r>
        </a:p>
      </dgm:t>
    </dgm:pt>
    <dgm:pt modelId="{9B4064E1-D992-4C88-A204-C95EAA8678ED}" type="parTrans" cxnId="{6543473C-F6C1-478F-8981-D534EB2C6D04}">
      <dgm:prSet/>
      <dgm:spPr/>
      <dgm:t>
        <a:bodyPr/>
        <a:lstStyle/>
        <a:p>
          <a:endParaRPr lang="en-US"/>
        </a:p>
      </dgm:t>
    </dgm:pt>
    <dgm:pt modelId="{FD650368-200B-4302-BC52-D9CF2D50E983}" type="sibTrans" cxnId="{6543473C-F6C1-478F-8981-D534EB2C6D04}">
      <dgm:prSet/>
      <dgm:spPr/>
      <dgm:t>
        <a:bodyPr/>
        <a:lstStyle/>
        <a:p>
          <a:endParaRPr lang="en-US"/>
        </a:p>
      </dgm:t>
    </dgm:pt>
    <dgm:pt modelId="{BEC6E93B-FDCD-4342-9C52-AFF1615F7E85}">
      <dgm:prSet phldrT="[Text]"/>
      <dgm:spPr/>
      <dgm:t>
        <a:bodyPr/>
        <a:lstStyle/>
        <a:p>
          <a:r>
            <a:rPr lang="en-US" dirty="0"/>
            <a:t>Early testing</a:t>
          </a:r>
        </a:p>
      </dgm:t>
    </dgm:pt>
    <dgm:pt modelId="{96DC18DE-96D6-41E6-A517-5081FF8BEC33}" type="parTrans" cxnId="{4DCE7733-C96C-430E-B177-E5F2B050D31C}">
      <dgm:prSet/>
      <dgm:spPr/>
      <dgm:t>
        <a:bodyPr/>
        <a:lstStyle/>
        <a:p>
          <a:endParaRPr lang="en-US"/>
        </a:p>
      </dgm:t>
    </dgm:pt>
    <dgm:pt modelId="{EF27CC23-841F-4F1B-A25E-A84E57EBC4FA}" type="sibTrans" cxnId="{4DCE7733-C96C-430E-B177-E5F2B050D31C}">
      <dgm:prSet/>
      <dgm:spPr/>
      <dgm:t>
        <a:bodyPr/>
        <a:lstStyle/>
        <a:p>
          <a:endParaRPr lang="en-US"/>
        </a:p>
      </dgm:t>
    </dgm:pt>
    <dgm:pt modelId="{61B0BF2E-B37B-4ADC-82AE-CC4F41E98FE5}">
      <dgm:prSet phldrT="[Text]"/>
      <dgm:spPr/>
      <dgm:t>
        <a:bodyPr/>
        <a:lstStyle/>
        <a:p>
          <a:r>
            <a:rPr lang="en-US" dirty="0"/>
            <a:t>Early testing</a:t>
          </a:r>
        </a:p>
      </dgm:t>
    </dgm:pt>
    <dgm:pt modelId="{F5C116DB-3F18-4380-9EA9-8ECEC9A6265A}" type="parTrans" cxnId="{81839361-121E-453D-B821-DABF706DDE09}">
      <dgm:prSet/>
      <dgm:spPr/>
      <dgm:t>
        <a:bodyPr/>
        <a:lstStyle/>
        <a:p>
          <a:endParaRPr lang="en-US"/>
        </a:p>
      </dgm:t>
    </dgm:pt>
    <dgm:pt modelId="{EE761BC9-5E9C-40E8-A478-B92E705C9A04}" type="sibTrans" cxnId="{81839361-121E-453D-B821-DABF706DDE09}">
      <dgm:prSet/>
      <dgm:spPr/>
      <dgm:t>
        <a:bodyPr/>
        <a:lstStyle/>
        <a:p>
          <a:endParaRPr lang="en-US"/>
        </a:p>
      </dgm:t>
    </dgm:pt>
    <dgm:pt modelId="{31524571-F88E-4F19-8DBC-91AAF141555F}" type="pres">
      <dgm:prSet presAssocID="{652B6534-48D1-4CFB-B41C-046A7232E65A}" presName="Name0" presStyleCnt="0">
        <dgm:presLayoutVars>
          <dgm:chMax val="1"/>
          <dgm:dir/>
          <dgm:animLvl val="ctr"/>
          <dgm:resizeHandles val="exact"/>
        </dgm:presLayoutVars>
      </dgm:prSet>
      <dgm:spPr/>
      <dgm:t>
        <a:bodyPr/>
        <a:lstStyle/>
        <a:p>
          <a:endParaRPr lang="en-US"/>
        </a:p>
      </dgm:t>
    </dgm:pt>
    <dgm:pt modelId="{B3C6A90B-6735-4C5E-82C9-3C66A91499B8}" type="pres">
      <dgm:prSet presAssocID="{305FB500-D101-493B-8A9E-C8FE1AB1A375}" presName="centerShape" presStyleLbl="node0" presStyleIdx="0" presStyleCnt="1" custScaleX="130972" custScaleY="126233"/>
      <dgm:spPr/>
      <dgm:t>
        <a:bodyPr/>
        <a:lstStyle/>
        <a:p>
          <a:endParaRPr lang="en-US"/>
        </a:p>
      </dgm:t>
    </dgm:pt>
    <dgm:pt modelId="{70C96292-1BCA-44C4-8900-84314FE02E13}" type="pres">
      <dgm:prSet presAssocID="{9C211061-1B71-46D4-B199-B834FAC945DA}" presName="node" presStyleLbl="node1" presStyleIdx="0" presStyleCnt="6">
        <dgm:presLayoutVars>
          <dgm:bulletEnabled val="1"/>
        </dgm:presLayoutVars>
      </dgm:prSet>
      <dgm:spPr/>
      <dgm:t>
        <a:bodyPr/>
        <a:lstStyle/>
        <a:p>
          <a:endParaRPr lang="en-US"/>
        </a:p>
      </dgm:t>
    </dgm:pt>
    <dgm:pt modelId="{4A822332-986B-4331-8DCB-8915A8FE003A}" type="pres">
      <dgm:prSet presAssocID="{9C211061-1B71-46D4-B199-B834FAC945DA}" presName="dummy" presStyleCnt="0"/>
      <dgm:spPr/>
    </dgm:pt>
    <dgm:pt modelId="{47DF7D23-E112-48D2-AC1F-C6FEC26CFD0B}" type="pres">
      <dgm:prSet presAssocID="{CCA56909-24A6-455C-8CED-865C9A8E8C31}" presName="sibTrans" presStyleLbl="sibTrans2D1" presStyleIdx="0" presStyleCnt="6"/>
      <dgm:spPr/>
      <dgm:t>
        <a:bodyPr/>
        <a:lstStyle/>
        <a:p>
          <a:endParaRPr lang="en-US"/>
        </a:p>
      </dgm:t>
    </dgm:pt>
    <dgm:pt modelId="{1513B423-776A-481B-B352-4E63AC1D520D}" type="pres">
      <dgm:prSet presAssocID="{24DD2788-FF4C-4C4D-9245-C5B767CC18B5}" presName="node" presStyleLbl="node1" presStyleIdx="1" presStyleCnt="6">
        <dgm:presLayoutVars>
          <dgm:bulletEnabled val="1"/>
        </dgm:presLayoutVars>
      </dgm:prSet>
      <dgm:spPr/>
      <dgm:t>
        <a:bodyPr/>
        <a:lstStyle/>
        <a:p>
          <a:endParaRPr lang="en-US"/>
        </a:p>
      </dgm:t>
    </dgm:pt>
    <dgm:pt modelId="{2AE56E5D-C1DC-4CB9-B43A-6997033DAD3A}" type="pres">
      <dgm:prSet presAssocID="{24DD2788-FF4C-4C4D-9245-C5B767CC18B5}" presName="dummy" presStyleCnt="0"/>
      <dgm:spPr/>
    </dgm:pt>
    <dgm:pt modelId="{A4887152-3B61-4677-B2E8-0C7B94EAAC70}" type="pres">
      <dgm:prSet presAssocID="{F1559D09-1D2E-43D7-9DB3-B88FA3D8B453}" presName="sibTrans" presStyleLbl="sibTrans2D1" presStyleIdx="1" presStyleCnt="6"/>
      <dgm:spPr/>
      <dgm:t>
        <a:bodyPr/>
        <a:lstStyle/>
        <a:p>
          <a:endParaRPr lang="en-US"/>
        </a:p>
      </dgm:t>
    </dgm:pt>
    <dgm:pt modelId="{A0702A0A-4BC7-4AF9-B144-60304B7F4E29}" type="pres">
      <dgm:prSet presAssocID="{BEC6E93B-FDCD-4342-9C52-AFF1615F7E85}" presName="node" presStyleLbl="node1" presStyleIdx="2" presStyleCnt="6">
        <dgm:presLayoutVars>
          <dgm:bulletEnabled val="1"/>
        </dgm:presLayoutVars>
      </dgm:prSet>
      <dgm:spPr/>
      <dgm:t>
        <a:bodyPr/>
        <a:lstStyle/>
        <a:p>
          <a:endParaRPr lang="en-US"/>
        </a:p>
      </dgm:t>
    </dgm:pt>
    <dgm:pt modelId="{10300198-34BE-416F-8515-A8C44B75FA0F}" type="pres">
      <dgm:prSet presAssocID="{BEC6E93B-FDCD-4342-9C52-AFF1615F7E85}" presName="dummy" presStyleCnt="0"/>
      <dgm:spPr/>
    </dgm:pt>
    <dgm:pt modelId="{008B932D-98C6-4A18-8EF4-2E07D5DA38AB}" type="pres">
      <dgm:prSet presAssocID="{EF27CC23-841F-4F1B-A25E-A84E57EBC4FA}" presName="sibTrans" presStyleLbl="sibTrans2D1" presStyleIdx="2" presStyleCnt="6"/>
      <dgm:spPr/>
      <dgm:t>
        <a:bodyPr/>
        <a:lstStyle/>
        <a:p>
          <a:endParaRPr lang="en-US"/>
        </a:p>
      </dgm:t>
    </dgm:pt>
    <dgm:pt modelId="{2E486588-800B-4B8E-96C1-A154A47C4F00}" type="pres">
      <dgm:prSet presAssocID="{61B0BF2E-B37B-4ADC-82AE-CC4F41E98FE5}" presName="node" presStyleLbl="node1" presStyleIdx="3" presStyleCnt="6">
        <dgm:presLayoutVars>
          <dgm:bulletEnabled val="1"/>
        </dgm:presLayoutVars>
      </dgm:prSet>
      <dgm:spPr/>
      <dgm:t>
        <a:bodyPr/>
        <a:lstStyle/>
        <a:p>
          <a:endParaRPr lang="en-US"/>
        </a:p>
      </dgm:t>
    </dgm:pt>
    <dgm:pt modelId="{2A74F523-6E6B-4BC4-A80F-5D9ECFFB41B0}" type="pres">
      <dgm:prSet presAssocID="{61B0BF2E-B37B-4ADC-82AE-CC4F41E98FE5}" presName="dummy" presStyleCnt="0"/>
      <dgm:spPr/>
    </dgm:pt>
    <dgm:pt modelId="{DA3767D6-C9EA-4179-849C-E0CC75A77F75}" type="pres">
      <dgm:prSet presAssocID="{EE761BC9-5E9C-40E8-A478-B92E705C9A04}" presName="sibTrans" presStyleLbl="sibTrans2D1" presStyleIdx="3" presStyleCnt="6"/>
      <dgm:spPr/>
      <dgm:t>
        <a:bodyPr/>
        <a:lstStyle/>
        <a:p>
          <a:endParaRPr lang="en-US"/>
        </a:p>
      </dgm:t>
    </dgm:pt>
    <dgm:pt modelId="{6B4BB9EA-535D-4E58-AD6D-86693CE04A12}" type="pres">
      <dgm:prSet presAssocID="{B8A65569-A8E6-4F3C-81C8-DC41FC8F5A00}" presName="node" presStyleLbl="node1" presStyleIdx="4" presStyleCnt="6">
        <dgm:presLayoutVars>
          <dgm:bulletEnabled val="1"/>
        </dgm:presLayoutVars>
      </dgm:prSet>
      <dgm:spPr/>
      <dgm:t>
        <a:bodyPr/>
        <a:lstStyle/>
        <a:p>
          <a:endParaRPr lang="en-US"/>
        </a:p>
      </dgm:t>
    </dgm:pt>
    <dgm:pt modelId="{1B8E728A-2B5F-498A-A002-2C5DDE168C1A}" type="pres">
      <dgm:prSet presAssocID="{B8A65569-A8E6-4F3C-81C8-DC41FC8F5A00}" presName="dummy" presStyleCnt="0"/>
      <dgm:spPr/>
    </dgm:pt>
    <dgm:pt modelId="{1411BC57-F289-4BED-ACDD-2B4BEAE6DD86}" type="pres">
      <dgm:prSet presAssocID="{A5F93139-F3AA-4985-805D-59D27B94CEBF}" presName="sibTrans" presStyleLbl="sibTrans2D1" presStyleIdx="4" presStyleCnt="6"/>
      <dgm:spPr/>
      <dgm:t>
        <a:bodyPr/>
        <a:lstStyle/>
        <a:p>
          <a:endParaRPr lang="en-US"/>
        </a:p>
      </dgm:t>
    </dgm:pt>
    <dgm:pt modelId="{BD29C5EC-07A3-4BC2-9E62-0E5D1D2A953A}" type="pres">
      <dgm:prSet presAssocID="{A6F55E23-500F-4947-9AD1-051507EF72F2}" presName="node" presStyleLbl="node1" presStyleIdx="5" presStyleCnt="6">
        <dgm:presLayoutVars>
          <dgm:bulletEnabled val="1"/>
        </dgm:presLayoutVars>
      </dgm:prSet>
      <dgm:spPr/>
      <dgm:t>
        <a:bodyPr/>
        <a:lstStyle/>
        <a:p>
          <a:endParaRPr lang="en-US"/>
        </a:p>
      </dgm:t>
    </dgm:pt>
    <dgm:pt modelId="{09F89C9F-71BF-4559-AA4A-CF0F920A8BAA}" type="pres">
      <dgm:prSet presAssocID="{A6F55E23-500F-4947-9AD1-051507EF72F2}" presName="dummy" presStyleCnt="0"/>
      <dgm:spPr/>
    </dgm:pt>
    <dgm:pt modelId="{59FC4D11-3124-46B5-9220-07D396D52491}" type="pres">
      <dgm:prSet presAssocID="{FD650368-200B-4302-BC52-D9CF2D50E983}" presName="sibTrans" presStyleLbl="sibTrans2D1" presStyleIdx="5" presStyleCnt="6"/>
      <dgm:spPr/>
      <dgm:t>
        <a:bodyPr/>
        <a:lstStyle/>
        <a:p>
          <a:endParaRPr lang="en-US"/>
        </a:p>
      </dgm:t>
    </dgm:pt>
  </dgm:ptLst>
  <dgm:cxnLst>
    <dgm:cxn modelId="{A62744C0-8F97-4BBC-8766-83C491590065}" type="presOf" srcId="{FD650368-200B-4302-BC52-D9CF2D50E983}" destId="{59FC4D11-3124-46B5-9220-07D396D52491}" srcOrd="0" destOrd="0" presId="urn:microsoft.com/office/officeart/2005/8/layout/radial6"/>
    <dgm:cxn modelId="{1CDC1624-BF43-4402-ABD1-A0A8F9EB3170}" type="presOf" srcId="{24DD2788-FF4C-4C4D-9245-C5B767CC18B5}" destId="{1513B423-776A-481B-B352-4E63AC1D520D}" srcOrd="0" destOrd="0" presId="urn:microsoft.com/office/officeart/2005/8/layout/radial6"/>
    <dgm:cxn modelId="{5CDE1DFF-4A66-43F1-852D-33B48DB00026}" type="presOf" srcId="{A6F55E23-500F-4947-9AD1-051507EF72F2}" destId="{BD29C5EC-07A3-4BC2-9E62-0E5D1D2A953A}" srcOrd="0" destOrd="0" presId="urn:microsoft.com/office/officeart/2005/8/layout/radial6"/>
    <dgm:cxn modelId="{11C8325C-2469-4231-91F6-D7E4E99CDB94}" srcId="{305FB500-D101-493B-8A9E-C8FE1AB1A375}" destId="{24DD2788-FF4C-4C4D-9245-C5B767CC18B5}" srcOrd="1" destOrd="0" parTransId="{91D52BAB-BE8D-46C8-8131-E40FA94CB4E8}" sibTransId="{F1559D09-1D2E-43D7-9DB3-B88FA3D8B453}"/>
    <dgm:cxn modelId="{77AA250E-E7AE-4FEE-8D15-0F57FF47E113}" type="presOf" srcId="{61B0BF2E-B37B-4ADC-82AE-CC4F41E98FE5}" destId="{2E486588-800B-4B8E-96C1-A154A47C4F00}" srcOrd="0" destOrd="0" presId="urn:microsoft.com/office/officeart/2005/8/layout/radial6"/>
    <dgm:cxn modelId="{0A16D2D2-EDC1-4BFA-8FBD-6C5736C9670C}" type="presOf" srcId="{B8A65569-A8E6-4F3C-81C8-DC41FC8F5A00}" destId="{6B4BB9EA-535D-4E58-AD6D-86693CE04A12}" srcOrd="0" destOrd="0" presId="urn:microsoft.com/office/officeart/2005/8/layout/radial6"/>
    <dgm:cxn modelId="{15C59A85-F5D8-4B54-97B4-7F74C3A6FECB}" type="presOf" srcId="{CCA56909-24A6-455C-8CED-865C9A8E8C31}" destId="{47DF7D23-E112-48D2-AC1F-C6FEC26CFD0B}" srcOrd="0" destOrd="0" presId="urn:microsoft.com/office/officeart/2005/8/layout/radial6"/>
    <dgm:cxn modelId="{058785AB-FF21-4E6F-A51C-9FB2C0EA80D3}" srcId="{305FB500-D101-493B-8A9E-C8FE1AB1A375}" destId="{B8A65569-A8E6-4F3C-81C8-DC41FC8F5A00}" srcOrd="4" destOrd="0" parTransId="{DA52AB5F-25C1-42F4-ADF7-3DF94C56708E}" sibTransId="{A5F93139-F3AA-4985-805D-59D27B94CEBF}"/>
    <dgm:cxn modelId="{3A1DB0CC-B086-4A08-9E4A-51CF877D4C7A}" type="presOf" srcId="{BEC6E93B-FDCD-4342-9C52-AFF1615F7E85}" destId="{A0702A0A-4BC7-4AF9-B144-60304B7F4E29}" srcOrd="0" destOrd="0" presId="urn:microsoft.com/office/officeart/2005/8/layout/radial6"/>
    <dgm:cxn modelId="{4DCE7733-C96C-430E-B177-E5F2B050D31C}" srcId="{305FB500-D101-493B-8A9E-C8FE1AB1A375}" destId="{BEC6E93B-FDCD-4342-9C52-AFF1615F7E85}" srcOrd="2" destOrd="0" parTransId="{96DC18DE-96D6-41E6-A517-5081FF8BEC33}" sibTransId="{EF27CC23-841F-4F1B-A25E-A84E57EBC4FA}"/>
    <dgm:cxn modelId="{6543473C-F6C1-478F-8981-D534EB2C6D04}" srcId="{305FB500-D101-493B-8A9E-C8FE1AB1A375}" destId="{A6F55E23-500F-4947-9AD1-051507EF72F2}" srcOrd="5" destOrd="0" parTransId="{9B4064E1-D992-4C88-A204-C95EAA8678ED}" sibTransId="{FD650368-200B-4302-BC52-D9CF2D50E983}"/>
    <dgm:cxn modelId="{6539FDFA-5B7E-42F3-8CB8-56A8970C703E}" type="presOf" srcId="{EF27CC23-841F-4F1B-A25E-A84E57EBC4FA}" destId="{008B932D-98C6-4A18-8EF4-2E07D5DA38AB}" srcOrd="0" destOrd="0" presId="urn:microsoft.com/office/officeart/2005/8/layout/radial6"/>
    <dgm:cxn modelId="{81839361-121E-453D-B821-DABF706DDE09}" srcId="{305FB500-D101-493B-8A9E-C8FE1AB1A375}" destId="{61B0BF2E-B37B-4ADC-82AE-CC4F41E98FE5}" srcOrd="3" destOrd="0" parTransId="{F5C116DB-3F18-4380-9EA9-8ECEC9A6265A}" sibTransId="{EE761BC9-5E9C-40E8-A478-B92E705C9A04}"/>
    <dgm:cxn modelId="{1F9D63E8-9960-4D2C-9C21-16443E052B2B}" type="presOf" srcId="{9C211061-1B71-46D4-B199-B834FAC945DA}" destId="{70C96292-1BCA-44C4-8900-84314FE02E13}" srcOrd="0" destOrd="0" presId="urn:microsoft.com/office/officeart/2005/8/layout/radial6"/>
    <dgm:cxn modelId="{3D3E7348-E95B-43F7-8E3B-F33C7E113A3E}" type="presOf" srcId="{EE761BC9-5E9C-40E8-A478-B92E705C9A04}" destId="{DA3767D6-C9EA-4179-849C-E0CC75A77F75}" srcOrd="0" destOrd="0" presId="urn:microsoft.com/office/officeart/2005/8/layout/radial6"/>
    <dgm:cxn modelId="{DA512976-9A48-4977-804B-EC887CA3CC17}" type="presOf" srcId="{305FB500-D101-493B-8A9E-C8FE1AB1A375}" destId="{B3C6A90B-6735-4C5E-82C9-3C66A91499B8}" srcOrd="0" destOrd="0" presId="urn:microsoft.com/office/officeart/2005/8/layout/radial6"/>
    <dgm:cxn modelId="{B855A87F-2C93-4842-8735-AC2AF53060E8}" type="presOf" srcId="{652B6534-48D1-4CFB-B41C-046A7232E65A}" destId="{31524571-F88E-4F19-8DBC-91AAF141555F}" srcOrd="0" destOrd="0" presId="urn:microsoft.com/office/officeart/2005/8/layout/radial6"/>
    <dgm:cxn modelId="{D3525263-C1C0-477D-9E3C-72766372EDED}" type="presOf" srcId="{F1559D09-1D2E-43D7-9DB3-B88FA3D8B453}" destId="{A4887152-3B61-4677-B2E8-0C7B94EAAC70}" srcOrd="0" destOrd="0" presId="urn:microsoft.com/office/officeart/2005/8/layout/radial6"/>
    <dgm:cxn modelId="{3DD56762-4EA5-4B1D-A22E-392C339DF6F8}" srcId="{652B6534-48D1-4CFB-B41C-046A7232E65A}" destId="{305FB500-D101-493B-8A9E-C8FE1AB1A375}" srcOrd="0" destOrd="0" parTransId="{CFDE45C9-1C5B-4B69-8DF9-C223ECEF9FE4}" sibTransId="{030A67FE-CDF1-4E3B-9154-4916BE5EC2D7}"/>
    <dgm:cxn modelId="{621E8E81-9040-4D9E-B27B-4F45E62CEE6C}" type="presOf" srcId="{A5F93139-F3AA-4985-805D-59D27B94CEBF}" destId="{1411BC57-F289-4BED-ACDD-2B4BEAE6DD86}" srcOrd="0" destOrd="0" presId="urn:microsoft.com/office/officeart/2005/8/layout/radial6"/>
    <dgm:cxn modelId="{F8440F15-1B2D-41BE-B953-DFFE6EB14A87}" srcId="{305FB500-D101-493B-8A9E-C8FE1AB1A375}" destId="{9C211061-1B71-46D4-B199-B834FAC945DA}" srcOrd="0" destOrd="0" parTransId="{79E32239-33E0-4239-BEF2-6BD35F4EBF02}" sibTransId="{CCA56909-24A6-455C-8CED-865C9A8E8C31}"/>
    <dgm:cxn modelId="{5266404D-823F-4B8A-8B86-B638FE0ACAC4}" type="presParOf" srcId="{31524571-F88E-4F19-8DBC-91AAF141555F}" destId="{B3C6A90B-6735-4C5E-82C9-3C66A91499B8}" srcOrd="0" destOrd="0" presId="urn:microsoft.com/office/officeart/2005/8/layout/radial6"/>
    <dgm:cxn modelId="{FB2652A6-583E-46D8-9569-9045980F9910}" type="presParOf" srcId="{31524571-F88E-4F19-8DBC-91AAF141555F}" destId="{70C96292-1BCA-44C4-8900-84314FE02E13}" srcOrd="1" destOrd="0" presId="urn:microsoft.com/office/officeart/2005/8/layout/radial6"/>
    <dgm:cxn modelId="{DDA8EF35-C385-4D15-9AD8-821392CCBFCF}" type="presParOf" srcId="{31524571-F88E-4F19-8DBC-91AAF141555F}" destId="{4A822332-986B-4331-8DCB-8915A8FE003A}" srcOrd="2" destOrd="0" presId="urn:microsoft.com/office/officeart/2005/8/layout/radial6"/>
    <dgm:cxn modelId="{232D35A2-EB5E-405D-BB19-C77DB5106AE7}" type="presParOf" srcId="{31524571-F88E-4F19-8DBC-91AAF141555F}" destId="{47DF7D23-E112-48D2-AC1F-C6FEC26CFD0B}" srcOrd="3" destOrd="0" presId="urn:microsoft.com/office/officeart/2005/8/layout/radial6"/>
    <dgm:cxn modelId="{8283182B-9A89-4A15-B5DE-83687C8FB4C7}" type="presParOf" srcId="{31524571-F88E-4F19-8DBC-91AAF141555F}" destId="{1513B423-776A-481B-B352-4E63AC1D520D}" srcOrd="4" destOrd="0" presId="urn:microsoft.com/office/officeart/2005/8/layout/radial6"/>
    <dgm:cxn modelId="{AC06E601-9355-4A20-82A7-06F8BA4AF1C7}" type="presParOf" srcId="{31524571-F88E-4F19-8DBC-91AAF141555F}" destId="{2AE56E5D-C1DC-4CB9-B43A-6997033DAD3A}" srcOrd="5" destOrd="0" presId="urn:microsoft.com/office/officeart/2005/8/layout/radial6"/>
    <dgm:cxn modelId="{092E50C6-5A37-4147-8C27-8C1A64C0B6C6}" type="presParOf" srcId="{31524571-F88E-4F19-8DBC-91AAF141555F}" destId="{A4887152-3B61-4677-B2E8-0C7B94EAAC70}" srcOrd="6" destOrd="0" presId="urn:microsoft.com/office/officeart/2005/8/layout/radial6"/>
    <dgm:cxn modelId="{4731C43E-4FD8-4FF1-8627-C4B106E3B52B}" type="presParOf" srcId="{31524571-F88E-4F19-8DBC-91AAF141555F}" destId="{A0702A0A-4BC7-4AF9-B144-60304B7F4E29}" srcOrd="7" destOrd="0" presId="urn:microsoft.com/office/officeart/2005/8/layout/radial6"/>
    <dgm:cxn modelId="{32D8C90A-8D69-4A56-8CCF-8FB8BC0089A9}" type="presParOf" srcId="{31524571-F88E-4F19-8DBC-91AAF141555F}" destId="{10300198-34BE-416F-8515-A8C44B75FA0F}" srcOrd="8" destOrd="0" presId="urn:microsoft.com/office/officeart/2005/8/layout/radial6"/>
    <dgm:cxn modelId="{C3C30E0E-2C79-4C3F-A98E-20A1FF50C85B}" type="presParOf" srcId="{31524571-F88E-4F19-8DBC-91AAF141555F}" destId="{008B932D-98C6-4A18-8EF4-2E07D5DA38AB}" srcOrd="9" destOrd="0" presId="urn:microsoft.com/office/officeart/2005/8/layout/radial6"/>
    <dgm:cxn modelId="{D35EC44A-C251-4422-A994-DA84FB71D7EE}" type="presParOf" srcId="{31524571-F88E-4F19-8DBC-91AAF141555F}" destId="{2E486588-800B-4B8E-96C1-A154A47C4F00}" srcOrd="10" destOrd="0" presId="urn:microsoft.com/office/officeart/2005/8/layout/radial6"/>
    <dgm:cxn modelId="{8C659BB5-800D-488D-AD2F-17F2BC6EDD3D}" type="presParOf" srcId="{31524571-F88E-4F19-8DBC-91AAF141555F}" destId="{2A74F523-6E6B-4BC4-A80F-5D9ECFFB41B0}" srcOrd="11" destOrd="0" presId="urn:microsoft.com/office/officeart/2005/8/layout/radial6"/>
    <dgm:cxn modelId="{B05BE548-99D3-44B4-8646-DAEF83BBA443}" type="presParOf" srcId="{31524571-F88E-4F19-8DBC-91AAF141555F}" destId="{DA3767D6-C9EA-4179-849C-E0CC75A77F75}" srcOrd="12" destOrd="0" presId="urn:microsoft.com/office/officeart/2005/8/layout/radial6"/>
    <dgm:cxn modelId="{A25803E3-56D9-4C5B-8964-7AE5A54D95B5}" type="presParOf" srcId="{31524571-F88E-4F19-8DBC-91AAF141555F}" destId="{6B4BB9EA-535D-4E58-AD6D-86693CE04A12}" srcOrd="13" destOrd="0" presId="urn:microsoft.com/office/officeart/2005/8/layout/radial6"/>
    <dgm:cxn modelId="{9617A946-3952-4CA9-B745-88BDFFB0FC6F}" type="presParOf" srcId="{31524571-F88E-4F19-8DBC-91AAF141555F}" destId="{1B8E728A-2B5F-498A-A002-2C5DDE168C1A}" srcOrd="14" destOrd="0" presId="urn:microsoft.com/office/officeart/2005/8/layout/radial6"/>
    <dgm:cxn modelId="{4168B931-20A3-407A-892D-335AF07F9950}" type="presParOf" srcId="{31524571-F88E-4F19-8DBC-91AAF141555F}" destId="{1411BC57-F289-4BED-ACDD-2B4BEAE6DD86}" srcOrd="15" destOrd="0" presId="urn:microsoft.com/office/officeart/2005/8/layout/radial6"/>
    <dgm:cxn modelId="{B4837EC9-1EE7-455D-99C0-E0A0930C33E4}" type="presParOf" srcId="{31524571-F88E-4F19-8DBC-91AAF141555F}" destId="{BD29C5EC-07A3-4BC2-9E62-0E5D1D2A953A}" srcOrd="16" destOrd="0" presId="urn:microsoft.com/office/officeart/2005/8/layout/radial6"/>
    <dgm:cxn modelId="{5E6A84FF-D976-4804-99A0-0313E53ACC1C}" type="presParOf" srcId="{31524571-F88E-4F19-8DBC-91AAF141555F}" destId="{09F89C9F-71BF-4559-AA4A-CF0F920A8BAA}" srcOrd="17" destOrd="0" presId="urn:microsoft.com/office/officeart/2005/8/layout/radial6"/>
    <dgm:cxn modelId="{B6AF0190-62C4-41A0-9E32-C6174497B4F1}" type="presParOf" srcId="{31524571-F88E-4F19-8DBC-91AAF141555F}" destId="{59FC4D11-3124-46B5-9220-07D396D52491}" srcOrd="18"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7BA9A6-E552-47FD-B0FB-F7507867F1AD}"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E4B63FD5-E7A8-4495-AF86-D609F20EF246}">
      <dgm:prSet phldrT="[Text]"/>
      <dgm:spPr>
        <a:solidFill>
          <a:schemeClr val="bg1">
            <a:lumMod val="65000"/>
          </a:schemeClr>
        </a:solidFill>
      </dgm:spPr>
      <dgm:t>
        <a:bodyPr/>
        <a:lstStyle/>
        <a:p>
          <a:r>
            <a:rPr lang="en-US" dirty="0"/>
            <a:t>1. Testing shows presence of defects</a:t>
          </a:r>
        </a:p>
      </dgm:t>
    </dgm:pt>
    <dgm:pt modelId="{7A07E778-C0D5-4050-A162-08511932ACC9}" type="parTrans" cxnId="{21979369-224D-4E2E-853D-5A7B6F1FB1E9}">
      <dgm:prSet/>
      <dgm:spPr/>
      <dgm:t>
        <a:bodyPr/>
        <a:lstStyle/>
        <a:p>
          <a:endParaRPr lang="en-US"/>
        </a:p>
      </dgm:t>
    </dgm:pt>
    <dgm:pt modelId="{5B024E91-3CED-47CB-8EC0-8CE7587937F5}" type="sibTrans" cxnId="{21979369-224D-4E2E-853D-5A7B6F1FB1E9}">
      <dgm:prSet/>
      <dgm:spPr/>
      <dgm:t>
        <a:bodyPr/>
        <a:lstStyle/>
        <a:p>
          <a:endParaRPr lang="en-US"/>
        </a:p>
      </dgm:t>
    </dgm:pt>
    <dgm:pt modelId="{3EE6630C-1D96-4842-99FD-6580BE4AE84D}">
      <dgm:prSet phldrT="[Text]"/>
      <dgm:spPr>
        <a:solidFill>
          <a:schemeClr val="bg1">
            <a:lumMod val="65000"/>
          </a:schemeClr>
        </a:solidFill>
      </dgm:spPr>
      <dgm:t>
        <a:bodyPr/>
        <a:lstStyle/>
        <a:p>
          <a:r>
            <a:rPr lang="en-US" dirty="0"/>
            <a:t>2. Exhaustive testing is impossible</a:t>
          </a:r>
        </a:p>
      </dgm:t>
    </dgm:pt>
    <dgm:pt modelId="{21261C49-6E1A-4C99-93C4-2EB5F0C11276}" type="parTrans" cxnId="{EAD0023B-71AE-4928-A025-B5B89BFDCFD9}">
      <dgm:prSet/>
      <dgm:spPr/>
      <dgm:t>
        <a:bodyPr/>
        <a:lstStyle/>
        <a:p>
          <a:endParaRPr lang="en-US"/>
        </a:p>
      </dgm:t>
    </dgm:pt>
    <dgm:pt modelId="{A88AA697-187B-4D4B-A20E-1B9749278F0F}" type="sibTrans" cxnId="{EAD0023B-71AE-4928-A025-B5B89BFDCFD9}">
      <dgm:prSet/>
      <dgm:spPr/>
      <dgm:t>
        <a:bodyPr/>
        <a:lstStyle/>
        <a:p>
          <a:endParaRPr lang="en-US"/>
        </a:p>
      </dgm:t>
    </dgm:pt>
    <dgm:pt modelId="{2659D672-1EDD-415C-A19F-4A1C6744EB40}">
      <dgm:prSet phldrT="[Text]"/>
      <dgm:spPr>
        <a:solidFill>
          <a:schemeClr val="bg1">
            <a:lumMod val="65000"/>
          </a:schemeClr>
        </a:solidFill>
      </dgm:spPr>
      <dgm:t>
        <a:bodyPr/>
        <a:lstStyle/>
        <a:p>
          <a:r>
            <a:rPr lang="en-US" dirty="0"/>
            <a:t>3. Early testing</a:t>
          </a:r>
        </a:p>
      </dgm:t>
    </dgm:pt>
    <dgm:pt modelId="{A98EDCB4-8971-45F6-8C31-89D1D372EF55}" type="parTrans" cxnId="{F428BA24-D061-4CC2-9E1C-D4FB089C4B3D}">
      <dgm:prSet/>
      <dgm:spPr/>
      <dgm:t>
        <a:bodyPr/>
        <a:lstStyle/>
        <a:p>
          <a:endParaRPr lang="en-US"/>
        </a:p>
      </dgm:t>
    </dgm:pt>
    <dgm:pt modelId="{B8040142-FC9C-4A95-85F3-09E2B926A60F}" type="sibTrans" cxnId="{F428BA24-D061-4CC2-9E1C-D4FB089C4B3D}">
      <dgm:prSet/>
      <dgm:spPr/>
      <dgm:t>
        <a:bodyPr/>
        <a:lstStyle/>
        <a:p>
          <a:endParaRPr lang="en-US"/>
        </a:p>
      </dgm:t>
    </dgm:pt>
    <dgm:pt modelId="{E0B32881-14B2-4F46-8C14-CB8249A6B41B}">
      <dgm:prSet phldrT="[Text]"/>
      <dgm:spPr>
        <a:solidFill>
          <a:schemeClr val="accent1"/>
        </a:solidFill>
      </dgm:spPr>
      <dgm:t>
        <a:bodyPr/>
        <a:lstStyle/>
        <a:p>
          <a:r>
            <a:rPr lang="en-US" dirty="0"/>
            <a:t>4. Defect clustering</a:t>
          </a:r>
        </a:p>
      </dgm:t>
    </dgm:pt>
    <dgm:pt modelId="{A2DA7209-481B-42A5-BD17-5623FBC830EC}" type="parTrans" cxnId="{CA7E40F1-CE3E-4A81-B7A5-96993D31BE6B}">
      <dgm:prSet/>
      <dgm:spPr/>
      <dgm:t>
        <a:bodyPr/>
        <a:lstStyle/>
        <a:p>
          <a:endParaRPr lang="en-US"/>
        </a:p>
      </dgm:t>
    </dgm:pt>
    <dgm:pt modelId="{38751A97-E984-4D28-801E-B376D75A9006}" type="sibTrans" cxnId="{CA7E40F1-CE3E-4A81-B7A5-96993D31BE6B}">
      <dgm:prSet/>
      <dgm:spPr/>
      <dgm:t>
        <a:bodyPr/>
        <a:lstStyle/>
        <a:p>
          <a:endParaRPr lang="en-US"/>
        </a:p>
      </dgm:t>
    </dgm:pt>
    <dgm:pt modelId="{F6F77EA1-FEC2-46CD-AEAB-D66FF6E3230C}">
      <dgm:prSet phldrT="[Text]"/>
      <dgm:spPr>
        <a:solidFill>
          <a:schemeClr val="bg1">
            <a:lumMod val="65000"/>
          </a:schemeClr>
        </a:solidFill>
      </dgm:spPr>
      <dgm:t>
        <a:bodyPr/>
        <a:lstStyle/>
        <a:p>
          <a:r>
            <a:rPr lang="en-US" dirty="0"/>
            <a:t>5……………………………</a:t>
          </a:r>
        </a:p>
      </dgm:t>
    </dgm:pt>
    <dgm:pt modelId="{C6E6323C-7199-4917-A044-12B4B96171D4}" type="parTrans" cxnId="{FA9CEA51-A059-41F6-B473-103805A255BA}">
      <dgm:prSet/>
      <dgm:spPr/>
      <dgm:t>
        <a:bodyPr/>
        <a:lstStyle/>
        <a:p>
          <a:endParaRPr lang="en-US"/>
        </a:p>
      </dgm:t>
    </dgm:pt>
    <dgm:pt modelId="{F14A5BFE-6A8C-4BD2-A60D-BAB589CE84B5}" type="sibTrans" cxnId="{FA9CEA51-A059-41F6-B473-103805A255BA}">
      <dgm:prSet/>
      <dgm:spPr/>
      <dgm:t>
        <a:bodyPr/>
        <a:lstStyle/>
        <a:p>
          <a:endParaRPr lang="en-US"/>
        </a:p>
      </dgm:t>
    </dgm:pt>
    <dgm:pt modelId="{260FECE7-4928-4AB5-A431-82ECA0D91900}">
      <dgm:prSet phldrT="[Text]"/>
      <dgm:spPr>
        <a:solidFill>
          <a:schemeClr val="bg1">
            <a:lumMod val="65000"/>
          </a:schemeClr>
        </a:solidFill>
      </dgm:spPr>
      <dgm:t>
        <a:bodyPr/>
        <a:lstStyle/>
        <a:p>
          <a:r>
            <a:rPr lang="en-US" dirty="0"/>
            <a:t>6……………………………</a:t>
          </a:r>
        </a:p>
      </dgm:t>
    </dgm:pt>
    <dgm:pt modelId="{57A8842B-1B3F-4CBB-9B9C-BD3A2E046399}" type="parTrans" cxnId="{1CD8314E-896F-4B51-9982-56A19074DC27}">
      <dgm:prSet/>
      <dgm:spPr/>
      <dgm:t>
        <a:bodyPr/>
        <a:lstStyle/>
        <a:p>
          <a:endParaRPr lang="en-US"/>
        </a:p>
      </dgm:t>
    </dgm:pt>
    <dgm:pt modelId="{8B2C6885-56BB-4199-B039-523711E94485}" type="sibTrans" cxnId="{1CD8314E-896F-4B51-9982-56A19074DC27}">
      <dgm:prSet/>
      <dgm:spPr/>
      <dgm:t>
        <a:bodyPr/>
        <a:lstStyle/>
        <a:p>
          <a:endParaRPr lang="en-US"/>
        </a:p>
      </dgm:t>
    </dgm:pt>
    <dgm:pt modelId="{68A8B2C5-D0BD-4624-94AE-90A20631717F}">
      <dgm:prSet phldrT="[Text]"/>
      <dgm:spPr>
        <a:solidFill>
          <a:schemeClr val="bg1">
            <a:lumMod val="65000"/>
          </a:schemeClr>
        </a:solidFill>
      </dgm:spPr>
      <dgm:t>
        <a:bodyPr/>
        <a:lstStyle/>
        <a:p>
          <a:r>
            <a:rPr lang="en-US" dirty="0"/>
            <a:t>7……………………………</a:t>
          </a:r>
        </a:p>
      </dgm:t>
    </dgm:pt>
    <dgm:pt modelId="{A8AA7743-AA76-44DA-877B-195137A86CCC}" type="parTrans" cxnId="{D090090C-A720-4D46-B28D-5E6E51E03714}">
      <dgm:prSet/>
      <dgm:spPr/>
      <dgm:t>
        <a:bodyPr/>
        <a:lstStyle/>
        <a:p>
          <a:endParaRPr lang="en-US"/>
        </a:p>
      </dgm:t>
    </dgm:pt>
    <dgm:pt modelId="{E03F0583-CE3D-48AB-84EA-06C76EF3EE31}" type="sibTrans" cxnId="{D090090C-A720-4D46-B28D-5E6E51E03714}">
      <dgm:prSet/>
      <dgm:spPr/>
      <dgm:t>
        <a:bodyPr/>
        <a:lstStyle/>
        <a:p>
          <a:endParaRPr lang="en-US"/>
        </a:p>
      </dgm:t>
    </dgm:pt>
    <dgm:pt modelId="{CAC76E1C-9E20-46D1-AB6F-997E96A91CF5}" type="pres">
      <dgm:prSet presAssocID="{C37BA9A6-E552-47FD-B0FB-F7507867F1AD}" presName="linearFlow" presStyleCnt="0">
        <dgm:presLayoutVars>
          <dgm:dir/>
          <dgm:resizeHandles val="exact"/>
        </dgm:presLayoutVars>
      </dgm:prSet>
      <dgm:spPr/>
      <dgm:t>
        <a:bodyPr/>
        <a:lstStyle/>
        <a:p>
          <a:endParaRPr lang="en-US"/>
        </a:p>
      </dgm:t>
    </dgm:pt>
    <dgm:pt modelId="{77848439-8EDC-4F2E-B134-66D6135126A6}" type="pres">
      <dgm:prSet presAssocID="{E4B63FD5-E7A8-4495-AF86-D609F20EF246}" presName="composite" presStyleCnt="0"/>
      <dgm:spPr/>
    </dgm:pt>
    <dgm:pt modelId="{ED5AA6A5-F737-4FD4-9AEF-746B1A0B5AC8}" type="pres">
      <dgm:prSet presAssocID="{E4B63FD5-E7A8-4495-AF86-D609F20EF246}"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643DE84D-D9E2-42FD-BBAD-8FD44B5EA19D}" type="pres">
      <dgm:prSet presAssocID="{E4B63FD5-E7A8-4495-AF86-D609F20EF246}" presName="txShp" presStyleLbl="node1" presStyleIdx="0" presStyleCnt="7">
        <dgm:presLayoutVars>
          <dgm:bulletEnabled val="1"/>
        </dgm:presLayoutVars>
      </dgm:prSet>
      <dgm:spPr/>
      <dgm:t>
        <a:bodyPr/>
        <a:lstStyle/>
        <a:p>
          <a:endParaRPr lang="en-US"/>
        </a:p>
      </dgm:t>
    </dgm:pt>
    <dgm:pt modelId="{070F8925-CDEB-44F0-854C-09736F5645AA}" type="pres">
      <dgm:prSet presAssocID="{5B024E91-3CED-47CB-8EC0-8CE7587937F5}" presName="spacing" presStyleCnt="0"/>
      <dgm:spPr/>
    </dgm:pt>
    <dgm:pt modelId="{ECE4A4D8-D978-4708-A410-6445D8A309B0}" type="pres">
      <dgm:prSet presAssocID="{3EE6630C-1D96-4842-99FD-6580BE4AE84D}" presName="composite" presStyleCnt="0"/>
      <dgm:spPr/>
    </dgm:pt>
    <dgm:pt modelId="{3D6CE5F3-DCC2-4B8C-BE41-89DCB956DF07}" type="pres">
      <dgm:prSet presAssocID="{3EE6630C-1D96-4842-99FD-6580BE4AE84D}"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0AD34697-543C-4BCC-A633-D210B9ED4883}" type="pres">
      <dgm:prSet presAssocID="{3EE6630C-1D96-4842-99FD-6580BE4AE84D}" presName="txShp" presStyleLbl="node1" presStyleIdx="1" presStyleCnt="7">
        <dgm:presLayoutVars>
          <dgm:bulletEnabled val="1"/>
        </dgm:presLayoutVars>
      </dgm:prSet>
      <dgm:spPr/>
      <dgm:t>
        <a:bodyPr/>
        <a:lstStyle/>
        <a:p>
          <a:endParaRPr lang="en-US"/>
        </a:p>
      </dgm:t>
    </dgm:pt>
    <dgm:pt modelId="{C6B7AC47-4887-4F5B-B414-C1ECA8A49699}" type="pres">
      <dgm:prSet presAssocID="{A88AA697-187B-4D4B-A20E-1B9749278F0F}" presName="spacing" presStyleCnt="0"/>
      <dgm:spPr/>
    </dgm:pt>
    <dgm:pt modelId="{9BA831BB-FBED-4ACB-AC2E-AE026A122323}" type="pres">
      <dgm:prSet presAssocID="{2659D672-1EDD-415C-A19F-4A1C6744EB40}" presName="composite" presStyleCnt="0"/>
      <dgm:spPr/>
    </dgm:pt>
    <dgm:pt modelId="{D0B3F17A-65E9-4799-92D1-129DC0C11048}" type="pres">
      <dgm:prSet presAssocID="{2659D672-1EDD-415C-A19F-4A1C6744EB40}"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4DCE5596-15C2-43B2-8785-5CF49048D274}" type="pres">
      <dgm:prSet presAssocID="{2659D672-1EDD-415C-A19F-4A1C6744EB40}" presName="txShp" presStyleLbl="node1" presStyleIdx="2" presStyleCnt="7">
        <dgm:presLayoutVars>
          <dgm:bulletEnabled val="1"/>
        </dgm:presLayoutVars>
      </dgm:prSet>
      <dgm:spPr/>
      <dgm:t>
        <a:bodyPr/>
        <a:lstStyle/>
        <a:p>
          <a:endParaRPr lang="en-US"/>
        </a:p>
      </dgm:t>
    </dgm:pt>
    <dgm:pt modelId="{1DF66EC9-BDF8-4EC5-9009-F10C587D62BE}" type="pres">
      <dgm:prSet presAssocID="{B8040142-FC9C-4A95-85F3-09E2B926A60F}" presName="spacing" presStyleCnt="0"/>
      <dgm:spPr/>
    </dgm:pt>
    <dgm:pt modelId="{480088F7-914B-4149-8EF4-E5C405FC1AB7}" type="pres">
      <dgm:prSet presAssocID="{E0B32881-14B2-4F46-8C14-CB8249A6B41B}" presName="composite" presStyleCnt="0"/>
      <dgm:spPr/>
    </dgm:pt>
    <dgm:pt modelId="{D36BECAE-ECB0-407E-A4A7-33D5F9561D25}" type="pres">
      <dgm:prSet presAssocID="{E0B32881-14B2-4F46-8C14-CB8249A6B41B}" presName="imgShp" presStyleLbl="fgImgPlace1" presStyleIdx="3"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pt>
    <dgm:pt modelId="{2F0CEBCC-1115-4BE9-B992-C99E02B31E8F}" type="pres">
      <dgm:prSet presAssocID="{E0B32881-14B2-4F46-8C14-CB8249A6B41B}" presName="txShp" presStyleLbl="node1" presStyleIdx="3" presStyleCnt="7">
        <dgm:presLayoutVars>
          <dgm:bulletEnabled val="1"/>
        </dgm:presLayoutVars>
      </dgm:prSet>
      <dgm:spPr/>
      <dgm:t>
        <a:bodyPr/>
        <a:lstStyle/>
        <a:p>
          <a:endParaRPr lang="en-US"/>
        </a:p>
      </dgm:t>
    </dgm:pt>
    <dgm:pt modelId="{2B5C3C5B-4D98-4479-865B-25DDD24C9DE5}" type="pres">
      <dgm:prSet presAssocID="{38751A97-E984-4D28-801E-B376D75A9006}" presName="spacing" presStyleCnt="0"/>
      <dgm:spPr/>
    </dgm:pt>
    <dgm:pt modelId="{CFAF8A12-E47C-4A1F-8909-7BA83798E2D2}" type="pres">
      <dgm:prSet presAssocID="{F6F77EA1-FEC2-46CD-AEAB-D66FF6E3230C}" presName="composite" presStyleCnt="0"/>
      <dgm:spPr/>
    </dgm:pt>
    <dgm:pt modelId="{190BBDFC-C570-4FF4-A29F-77580DC88F99}" type="pres">
      <dgm:prSet presAssocID="{F6F77EA1-FEC2-46CD-AEAB-D66FF6E3230C}"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A69D5400-282B-4065-81F5-184BFA883A91}" type="pres">
      <dgm:prSet presAssocID="{F6F77EA1-FEC2-46CD-AEAB-D66FF6E3230C}" presName="txShp" presStyleLbl="node1" presStyleIdx="4" presStyleCnt="7">
        <dgm:presLayoutVars>
          <dgm:bulletEnabled val="1"/>
        </dgm:presLayoutVars>
      </dgm:prSet>
      <dgm:spPr/>
      <dgm:t>
        <a:bodyPr/>
        <a:lstStyle/>
        <a:p>
          <a:endParaRPr lang="en-US"/>
        </a:p>
      </dgm:t>
    </dgm:pt>
    <dgm:pt modelId="{035B738D-595E-4693-BE16-4C8F69189626}" type="pres">
      <dgm:prSet presAssocID="{F14A5BFE-6A8C-4BD2-A60D-BAB589CE84B5}" presName="spacing" presStyleCnt="0"/>
      <dgm:spPr/>
    </dgm:pt>
    <dgm:pt modelId="{A82BAE8F-AC3D-478F-B3C5-44986CCAA006}" type="pres">
      <dgm:prSet presAssocID="{260FECE7-4928-4AB5-A431-82ECA0D91900}" presName="composite" presStyleCnt="0"/>
      <dgm:spPr/>
    </dgm:pt>
    <dgm:pt modelId="{D7596174-789D-4721-93C1-7CC588E72ABD}" type="pres">
      <dgm:prSet presAssocID="{260FECE7-4928-4AB5-A431-82ECA0D91900}"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F215C869-6186-492A-B6CC-28FE15F40DE9}" type="pres">
      <dgm:prSet presAssocID="{260FECE7-4928-4AB5-A431-82ECA0D91900}" presName="txShp" presStyleLbl="node1" presStyleIdx="5" presStyleCnt="7">
        <dgm:presLayoutVars>
          <dgm:bulletEnabled val="1"/>
        </dgm:presLayoutVars>
      </dgm:prSet>
      <dgm:spPr/>
      <dgm:t>
        <a:bodyPr/>
        <a:lstStyle/>
        <a:p>
          <a:endParaRPr lang="en-US"/>
        </a:p>
      </dgm:t>
    </dgm:pt>
    <dgm:pt modelId="{62F58B55-F4C7-4BDB-A646-882548E4CB93}" type="pres">
      <dgm:prSet presAssocID="{8B2C6885-56BB-4199-B039-523711E94485}" presName="spacing" presStyleCnt="0"/>
      <dgm:spPr/>
    </dgm:pt>
    <dgm:pt modelId="{393A51F4-E790-48D3-90B7-A2925FC9D8AE}" type="pres">
      <dgm:prSet presAssocID="{68A8B2C5-D0BD-4624-94AE-90A20631717F}" presName="composite" presStyleCnt="0"/>
      <dgm:spPr/>
    </dgm:pt>
    <dgm:pt modelId="{3ABEC324-03BA-4BB4-A2A2-3D05276085EF}" type="pres">
      <dgm:prSet presAssocID="{68A8B2C5-D0BD-4624-94AE-90A20631717F}"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C8A9B693-76AF-48CA-ADBA-BF3FC9A47CB1}" type="pres">
      <dgm:prSet presAssocID="{68A8B2C5-D0BD-4624-94AE-90A20631717F}" presName="txShp" presStyleLbl="node1" presStyleIdx="6" presStyleCnt="7">
        <dgm:presLayoutVars>
          <dgm:bulletEnabled val="1"/>
        </dgm:presLayoutVars>
      </dgm:prSet>
      <dgm:spPr/>
      <dgm:t>
        <a:bodyPr/>
        <a:lstStyle/>
        <a:p>
          <a:endParaRPr lang="en-US"/>
        </a:p>
      </dgm:t>
    </dgm:pt>
  </dgm:ptLst>
  <dgm:cxnLst>
    <dgm:cxn modelId="{27913B5C-3D7A-4D34-A8D1-B04051EB9259}" type="presOf" srcId="{2659D672-1EDD-415C-A19F-4A1C6744EB40}" destId="{4DCE5596-15C2-43B2-8785-5CF49048D274}" srcOrd="0" destOrd="0" presId="urn:microsoft.com/office/officeart/2005/8/layout/vList3"/>
    <dgm:cxn modelId="{F428BA24-D061-4CC2-9E1C-D4FB089C4B3D}" srcId="{C37BA9A6-E552-47FD-B0FB-F7507867F1AD}" destId="{2659D672-1EDD-415C-A19F-4A1C6744EB40}" srcOrd="2" destOrd="0" parTransId="{A98EDCB4-8971-45F6-8C31-89D1D372EF55}" sibTransId="{B8040142-FC9C-4A95-85F3-09E2B926A60F}"/>
    <dgm:cxn modelId="{DFDD1D4F-574C-43C8-AEEF-E24F6BFDFD64}" type="presOf" srcId="{E4B63FD5-E7A8-4495-AF86-D609F20EF246}" destId="{643DE84D-D9E2-42FD-BBAD-8FD44B5EA19D}" srcOrd="0" destOrd="0" presId="urn:microsoft.com/office/officeart/2005/8/layout/vList3"/>
    <dgm:cxn modelId="{B13DDB26-53D3-4215-8A47-B51E8CC0CADB}" type="presOf" srcId="{68A8B2C5-D0BD-4624-94AE-90A20631717F}" destId="{C8A9B693-76AF-48CA-ADBA-BF3FC9A47CB1}" srcOrd="0" destOrd="0" presId="urn:microsoft.com/office/officeart/2005/8/layout/vList3"/>
    <dgm:cxn modelId="{AAF7E401-A7D7-4227-8F8A-84B9262995C7}" type="presOf" srcId="{260FECE7-4928-4AB5-A431-82ECA0D91900}" destId="{F215C869-6186-492A-B6CC-28FE15F40DE9}" srcOrd="0" destOrd="0" presId="urn:microsoft.com/office/officeart/2005/8/layout/vList3"/>
    <dgm:cxn modelId="{CA7E40F1-CE3E-4A81-B7A5-96993D31BE6B}" srcId="{C37BA9A6-E552-47FD-B0FB-F7507867F1AD}" destId="{E0B32881-14B2-4F46-8C14-CB8249A6B41B}" srcOrd="3" destOrd="0" parTransId="{A2DA7209-481B-42A5-BD17-5623FBC830EC}" sibTransId="{38751A97-E984-4D28-801E-B376D75A9006}"/>
    <dgm:cxn modelId="{BE427C68-A6F6-47C1-8383-BEEB905D92F7}" type="presOf" srcId="{C37BA9A6-E552-47FD-B0FB-F7507867F1AD}" destId="{CAC76E1C-9E20-46D1-AB6F-997E96A91CF5}" srcOrd="0" destOrd="0" presId="urn:microsoft.com/office/officeart/2005/8/layout/vList3"/>
    <dgm:cxn modelId="{AF600BCE-C0DB-45F0-A736-B1B7C7B91DEC}" type="presOf" srcId="{F6F77EA1-FEC2-46CD-AEAB-D66FF6E3230C}" destId="{A69D5400-282B-4065-81F5-184BFA883A91}" srcOrd="0" destOrd="0" presId="urn:microsoft.com/office/officeart/2005/8/layout/vList3"/>
    <dgm:cxn modelId="{D090090C-A720-4D46-B28D-5E6E51E03714}" srcId="{C37BA9A6-E552-47FD-B0FB-F7507867F1AD}" destId="{68A8B2C5-D0BD-4624-94AE-90A20631717F}" srcOrd="6" destOrd="0" parTransId="{A8AA7743-AA76-44DA-877B-195137A86CCC}" sibTransId="{E03F0583-CE3D-48AB-84EA-06C76EF3EE31}"/>
    <dgm:cxn modelId="{FA9CEA51-A059-41F6-B473-103805A255BA}" srcId="{C37BA9A6-E552-47FD-B0FB-F7507867F1AD}" destId="{F6F77EA1-FEC2-46CD-AEAB-D66FF6E3230C}" srcOrd="4" destOrd="0" parTransId="{C6E6323C-7199-4917-A044-12B4B96171D4}" sibTransId="{F14A5BFE-6A8C-4BD2-A60D-BAB589CE84B5}"/>
    <dgm:cxn modelId="{1CD8314E-896F-4B51-9982-56A19074DC27}" srcId="{C37BA9A6-E552-47FD-B0FB-F7507867F1AD}" destId="{260FECE7-4928-4AB5-A431-82ECA0D91900}" srcOrd="5" destOrd="0" parTransId="{57A8842B-1B3F-4CBB-9B9C-BD3A2E046399}" sibTransId="{8B2C6885-56BB-4199-B039-523711E94485}"/>
    <dgm:cxn modelId="{21979369-224D-4E2E-853D-5A7B6F1FB1E9}" srcId="{C37BA9A6-E552-47FD-B0FB-F7507867F1AD}" destId="{E4B63FD5-E7A8-4495-AF86-D609F20EF246}" srcOrd="0" destOrd="0" parTransId="{7A07E778-C0D5-4050-A162-08511932ACC9}" sibTransId="{5B024E91-3CED-47CB-8EC0-8CE7587937F5}"/>
    <dgm:cxn modelId="{C3BF6C4E-1D3E-4DFE-9A65-4409D59A18F6}" type="presOf" srcId="{E0B32881-14B2-4F46-8C14-CB8249A6B41B}" destId="{2F0CEBCC-1115-4BE9-B992-C99E02B31E8F}" srcOrd="0" destOrd="0" presId="urn:microsoft.com/office/officeart/2005/8/layout/vList3"/>
    <dgm:cxn modelId="{4DA7F5B6-D85B-4832-8F08-476042651867}" type="presOf" srcId="{3EE6630C-1D96-4842-99FD-6580BE4AE84D}" destId="{0AD34697-543C-4BCC-A633-D210B9ED4883}" srcOrd="0" destOrd="0" presId="urn:microsoft.com/office/officeart/2005/8/layout/vList3"/>
    <dgm:cxn modelId="{EAD0023B-71AE-4928-A025-B5B89BFDCFD9}" srcId="{C37BA9A6-E552-47FD-B0FB-F7507867F1AD}" destId="{3EE6630C-1D96-4842-99FD-6580BE4AE84D}" srcOrd="1" destOrd="0" parTransId="{21261C49-6E1A-4C99-93C4-2EB5F0C11276}" sibTransId="{A88AA697-187B-4D4B-A20E-1B9749278F0F}"/>
    <dgm:cxn modelId="{7DCE0B76-12AE-4BF0-9263-2F0885C05086}" type="presParOf" srcId="{CAC76E1C-9E20-46D1-AB6F-997E96A91CF5}" destId="{77848439-8EDC-4F2E-B134-66D6135126A6}" srcOrd="0" destOrd="0" presId="urn:microsoft.com/office/officeart/2005/8/layout/vList3"/>
    <dgm:cxn modelId="{62DE6B61-11D3-47F3-BFE1-592532E43847}" type="presParOf" srcId="{77848439-8EDC-4F2E-B134-66D6135126A6}" destId="{ED5AA6A5-F737-4FD4-9AEF-746B1A0B5AC8}" srcOrd="0" destOrd="0" presId="urn:microsoft.com/office/officeart/2005/8/layout/vList3"/>
    <dgm:cxn modelId="{7DFB1C99-B500-4661-AEE3-B0FF964C0CB3}" type="presParOf" srcId="{77848439-8EDC-4F2E-B134-66D6135126A6}" destId="{643DE84D-D9E2-42FD-BBAD-8FD44B5EA19D}" srcOrd="1" destOrd="0" presId="urn:microsoft.com/office/officeart/2005/8/layout/vList3"/>
    <dgm:cxn modelId="{338BCDCB-AD9D-40F0-9B16-D20ABF498515}" type="presParOf" srcId="{CAC76E1C-9E20-46D1-AB6F-997E96A91CF5}" destId="{070F8925-CDEB-44F0-854C-09736F5645AA}" srcOrd="1" destOrd="0" presId="urn:microsoft.com/office/officeart/2005/8/layout/vList3"/>
    <dgm:cxn modelId="{D41F5952-F5D8-4B3B-8723-4F18374002DB}" type="presParOf" srcId="{CAC76E1C-9E20-46D1-AB6F-997E96A91CF5}" destId="{ECE4A4D8-D978-4708-A410-6445D8A309B0}" srcOrd="2" destOrd="0" presId="urn:microsoft.com/office/officeart/2005/8/layout/vList3"/>
    <dgm:cxn modelId="{A1015BB9-913F-43CA-BCCB-870C0D535603}" type="presParOf" srcId="{ECE4A4D8-D978-4708-A410-6445D8A309B0}" destId="{3D6CE5F3-DCC2-4B8C-BE41-89DCB956DF07}" srcOrd="0" destOrd="0" presId="urn:microsoft.com/office/officeart/2005/8/layout/vList3"/>
    <dgm:cxn modelId="{24C643F6-C808-4899-ACE5-5A35BA9E07AD}" type="presParOf" srcId="{ECE4A4D8-D978-4708-A410-6445D8A309B0}" destId="{0AD34697-543C-4BCC-A633-D210B9ED4883}" srcOrd="1" destOrd="0" presId="urn:microsoft.com/office/officeart/2005/8/layout/vList3"/>
    <dgm:cxn modelId="{C3405C57-9464-4505-8F1D-A0623D916508}" type="presParOf" srcId="{CAC76E1C-9E20-46D1-AB6F-997E96A91CF5}" destId="{C6B7AC47-4887-4F5B-B414-C1ECA8A49699}" srcOrd="3" destOrd="0" presId="urn:microsoft.com/office/officeart/2005/8/layout/vList3"/>
    <dgm:cxn modelId="{181DA728-0FB1-43F7-AF82-4FB6B6446688}" type="presParOf" srcId="{CAC76E1C-9E20-46D1-AB6F-997E96A91CF5}" destId="{9BA831BB-FBED-4ACB-AC2E-AE026A122323}" srcOrd="4" destOrd="0" presId="urn:microsoft.com/office/officeart/2005/8/layout/vList3"/>
    <dgm:cxn modelId="{26617246-4F6A-442F-B14A-40F723888954}" type="presParOf" srcId="{9BA831BB-FBED-4ACB-AC2E-AE026A122323}" destId="{D0B3F17A-65E9-4799-92D1-129DC0C11048}" srcOrd="0" destOrd="0" presId="urn:microsoft.com/office/officeart/2005/8/layout/vList3"/>
    <dgm:cxn modelId="{2E454C81-D9E3-4215-BD00-7CE455535553}" type="presParOf" srcId="{9BA831BB-FBED-4ACB-AC2E-AE026A122323}" destId="{4DCE5596-15C2-43B2-8785-5CF49048D274}" srcOrd="1" destOrd="0" presId="urn:microsoft.com/office/officeart/2005/8/layout/vList3"/>
    <dgm:cxn modelId="{5A7A43ED-CDE4-446F-B9BC-5D0DA43D4BA4}" type="presParOf" srcId="{CAC76E1C-9E20-46D1-AB6F-997E96A91CF5}" destId="{1DF66EC9-BDF8-4EC5-9009-F10C587D62BE}" srcOrd="5" destOrd="0" presId="urn:microsoft.com/office/officeart/2005/8/layout/vList3"/>
    <dgm:cxn modelId="{D21CE8F4-9A04-4797-930A-0EFA3FDF7B32}" type="presParOf" srcId="{CAC76E1C-9E20-46D1-AB6F-997E96A91CF5}" destId="{480088F7-914B-4149-8EF4-E5C405FC1AB7}" srcOrd="6" destOrd="0" presId="urn:microsoft.com/office/officeart/2005/8/layout/vList3"/>
    <dgm:cxn modelId="{6AF8C715-9B81-44F3-A99F-1931B62EA912}" type="presParOf" srcId="{480088F7-914B-4149-8EF4-E5C405FC1AB7}" destId="{D36BECAE-ECB0-407E-A4A7-33D5F9561D25}" srcOrd="0" destOrd="0" presId="urn:microsoft.com/office/officeart/2005/8/layout/vList3"/>
    <dgm:cxn modelId="{DA581F85-12F7-42FA-A4D1-F42D983906CA}" type="presParOf" srcId="{480088F7-914B-4149-8EF4-E5C405FC1AB7}" destId="{2F0CEBCC-1115-4BE9-B992-C99E02B31E8F}" srcOrd="1" destOrd="0" presId="urn:microsoft.com/office/officeart/2005/8/layout/vList3"/>
    <dgm:cxn modelId="{504458DE-A27D-47EA-B980-2794E9F584A3}" type="presParOf" srcId="{CAC76E1C-9E20-46D1-AB6F-997E96A91CF5}" destId="{2B5C3C5B-4D98-4479-865B-25DDD24C9DE5}" srcOrd="7" destOrd="0" presId="urn:microsoft.com/office/officeart/2005/8/layout/vList3"/>
    <dgm:cxn modelId="{AED7284C-4174-4920-8305-89D29F94D814}" type="presParOf" srcId="{CAC76E1C-9E20-46D1-AB6F-997E96A91CF5}" destId="{CFAF8A12-E47C-4A1F-8909-7BA83798E2D2}" srcOrd="8" destOrd="0" presId="urn:microsoft.com/office/officeart/2005/8/layout/vList3"/>
    <dgm:cxn modelId="{80ED74F3-6560-4344-B860-21402EB78832}" type="presParOf" srcId="{CFAF8A12-E47C-4A1F-8909-7BA83798E2D2}" destId="{190BBDFC-C570-4FF4-A29F-77580DC88F99}" srcOrd="0" destOrd="0" presId="urn:microsoft.com/office/officeart/2005/8/layout/vList3"/>
    <dgm:cxn modelId="{3A1BB490-4FF8-4D5B-96DD-8121D576696E}" type="presParOf" srcId="{CFAF8A12-E47C-4A1F-8909-7BA83798E2D2}" destId="{A69D5400-282B-4065-81F5-184BFA883A91}" srcOrd="1" destOrd="0" presId="urn:microsoft.com/office/officeart/2005/8/layout/vList3"/>
    <dgm:cxn modelId="{FCE5C259-7400-4664-AC44-251D2B7D69AB}" type="presParOf" srcId="{CAC76E1C-9E20-46D1-AB6F-997E96A91CF5}" destId="{035B738D-595E-4693-BE16-4C8F69189626}" srcOrd="9" destOrd="0" presId="urn:microsoft.com/office/officeart/2005/8/layout/vList3"/>
    <dgm:cxn modelId="{85F6D904-1B67-4F3D-BB8F-98556F4143EC}" type="presParOf" srcId="{CAC76E1C-9E20-46D1-AB6F-997E96A91CF5}" destId="{A82BAE8F-AC3D-478F-B3C5-44986CCAA006}" srcOrd="10" destOrd="0" presId="urn:microsoft.com/office/officeart/2005/8/layout/vList3"/>
    <dgm:cxn modelId="{B6DBE4CE-7B19-4ABE-923C-E94B7B489189}" type="presParOf" srcId="{A82BAE8F-AC3D-478F-B3C5-44986CCAA006}" destId="{D7596174-789D-4721-93C1-7CC588E72ABD}" srcOrd="0" destOrd="0" presId="urn:microsoft.com/office/officeart/2005/8/layout/vList3"/>
    <dgm:cxn modelId="{CCDEEA5B-D075-4BA2-BD5E-FD5BD9AE11C1}" type="presParOf" srcId="{A82BAE8F-AC3D-478F-B3C5-44986CCAA006}" destId="{F215C869-6186-492A-B6CC-28FE15F40DE9}" srcOrd="1" destOrd="0" presId="urn:microsoft.com/office/officeart/2005/8/layout/vList3"/>
    <dgm:cxn modelId="{F5087131-56DC-4FD5-A792-82E950F4196D}" type="presParOf" srcId="{CAC76E1C-9E20-46D1-AB6F-997E96A91CF5}" destId="{62F58B55-F4C7-4BDB-A646-882548E4CB93}" srcOrd="11" destOrd="0" presId="urn:microsoft.com/office/officeart/2005/8/layout/vList3"/>
    <dgm:cxn modelId="{1EBAA2E1-022D-41F1-AD01-7403E41A4E7D}" type="presParOf" srcId="{CAC76E1C-9E20-46D1-AB6F-997E96A91CF5}" destId="{393A51F4-E790-48D3-90B7-A2925FC9D8AE}" srcOrd="12" destOrd="0" presId="urn:microsoft.com/office/officeart/2005/8/layout/vList3"/>
    <dgm:cxn modelId="{1460A8EB-264D-44EA-A104-C005184B7949}" type="presParOf" srcId="{393A51F4-E790-48D3-90B7-A2925FC9D8AE}" destId="{3ABEC324-03BA-4BB4-A2A2-3D05276085EF}" srcOrd="0" destOrd="0" presId="urn:microsoft.com/office/officeart/2005/8/layout/vList3"/>
    <dgm:cxn modelId="{F9BC6C10-A20F-4331-8E3A-6956194A19C5}" type="presParOf" srcId="{393A51F4-E790-48D3-90B7-A2925FC9D8AE}" destId="{C8A9B693-76AF-48CA-ADBA-BF3FC9A47CB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7BA9A6-E552-47FD-B0FB-F7507867F1AD}"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E4B63FD5-E7A8-4495-AF86-D609F20EF246}">
      <dgm:prSet phldrT="[Text]"/>
      <dgm:spPr>
        <a:solidFill>
          <a:schemeClr val="bg1">
            <a:lumMod val="65000"/>
          </a:schemeClr>
        </a:solidFill>
      </dgm:spPr>
      <dgm:t>
        <a:bodyPr/>
        <a:lstStyle/>
        <a:p>
          <a:r>
            <a:rPr lang="en-US" dirty="0"/>
            <a:t>1. Testing shows presence of defects</a:t>
          </a:r>
        </a:p>
      </dgm:t>
    </dgm:pt>
    <dgm:pt modelId="{7A07E778-C0D5-4050-A162-08511932ACC9}" type="parTrans" cxnId="{21979369-224D-4E2E-853D-5A7B6F1FB1E9}">
      <dgm:prSet/>
      <dgm:spPr/>
      <dgm:t>
        <a:bodyPr/>
        <a:lstStyle/>
        <a:p>
          <a:endParaRPr lang="en-US"/>
        </a:p>
      </dgm:t>
    </dgm:pt>
    <dgm:pt modelId="{5B024E91-3CED-47CB-8EC0-8CE7587937F5}" type="sibTrans" cxnId="{21979369-224D-4E2E-853D-5A7B6F1FB1E9}">
      <dgm:prSet/>
      <dgm:spPr/>
      <dgm:t>
        <a:bodyPr/>
        <a:lstStyle/>
        <a:p>
          <a:endParaRPr lang="en-US"/>
        </a:p>
      </dgm:t>
    </dgm:pt>
    <dgm:pt modelId="{3EE6630C-1D96-4842-99FD-6580BE4AE84D}">
      <dgm:prSet phldrT="[Text]"/>
      <dgm:spPr>
        <a:solidFill>
          <a:schemeClr val="bg1">
            <a:lumMod val="65000"/>
          </a:schemeClr>
        </a:solidFill>
      </dgm:spPr>
      <dgm:t>
        <a:bodyPr/>
        <a:lstStyle/>
        <a:p>
          <a:r>
            <a:rPr lang="en-US" dirty="0"/>
            <a:t>2. Exhaustive testing is impossible</a:t>
          </a:r>
        </a:p>
      </dgm:t>
    </dgm:pt>
    <dgm:pt modelId="{21261C49-6E1A-4C99-93C4-2EB5F0C11276}" type="parTrans" cxnId="{EAD0023B-71AE-4928-A025-B5B89BFDCFD9}">
      <dgm:prSet/>
      <dgm:spPr/>
      <dgm:t>
        <a:bodyPr/>
        <a:lstStyle/>
        <a:p>
          <a:endParaRPr lang="en-US"/>
        </a:p>
      </dgm:t>
    </dgm:pt>
    <dgm:pt modelId="{A88AA697-187B-4D4B-A20E-1B9749278F0F}" type="sibTrans" cxnId="{EAD0023B-71AE-4928-A025-B5B89BFDCFD9}">
      <dgm:prSet/>
      <dgm:spPr/>
      <dgm:t>
        <a:bodyPr/>
        <a:lstStyle/>
        <a:p>
          <a:endParaRPr lang="en-US"/>
        </a:p>
      </dgm:t>
    </dgm:pt>
    <dgm:pt modelId="{2659D672-1EDD-415C-A19F-4A1C6744EB40}">
      <dgm:prSet phldrT="[Text]"/>
      <dgm:spPr>
        <a:solidFill>
          <a:schemeClr val="bg1">
            <a:lumMod val="65000"/>
          </a:schemeClr>
        </a:solidFill>
      </dgm:spPr>
      <dgm:t>
        <a:bodyPr/>
        <a:lstStyle/>
        <a:p>
          <a:r>
            <a:rPr lang="en-US" dirty="0"/>
            <a:t>3. Early testing</a:t>
          </a:r>
        </a:p>
      </dgm:t>
    </dgm:pt>
    <dgm:pt modelId="{A98EDCB4-8971-45F6-8C31-89D1D372EF55}" type="parTrans" cxnId="{F428BA24-D061-4CC2-9E1C-D4FB089C4B3D}">
      <dgm:prSet/>
      <dgm:spPr/>
      <dgm:t>
        <a:bodyPr/>
        <a:lstStyle/>
        <a:p>
          <a:endParaRPr lang="en-US"/>
        </a:p>
      </dgm:t>
    </dgm:pt>
    <dgm:pt modelId="{B8040142-FC9C-4A95-85F3-09E2B926A60F}" type="sibTrans" cxnId="{F428BA24-D061-4CC2-9E1C-D4FB089C4B3D}">
      <dgm:prSet/>
      <dgm:spPr/>
      <dgm:t>
        <a:bodyPr/>
        <a:lstStyle/>
        <a:p>
          <a:endParaRPr lang="en-US"/>
        </a:p>
      </dgm:t>
    </dgm:pt>
    <dgm:pt modelId="{E0B32881-14B2-4F46-8C14-CB8249A6B41B}">
      <dgm:prSet phldrT="[Text]"/>
      <dgm:spPr>
        <a:solidFill>
          <a:schemeClr val="bg1">
            <a:lumMod val="65000"/>
          </a:schemeClr>
        </a:solidFill>
      </dgm:spPr>
      <dgm:t>
        <a:bodyPr/>
        <a:lstStyle/>
        <a:p>
          <a:r>
            <a:rPr lang="en-US" dirty="0"/>
            <a:t>4. Defect clustering</a:t>
          </a:r>
        </a:p>
      </dgm:t>
    </dgm:pt>
    <dgm:pt modelId="{A2DA7209-481B-42A5-BD17-5623FBC830EC}" type="parTrans" cxnId="{CA7E40F1-CE3E-4A81-B7A5-96993D31BE6B}">
      <dgm:prSet/>
      <dgm:spPr/>
      <dgm:t>
        <a:bodyPr/>
        <a:lstStyle/>
        <a:p>
          <a:endParaRPr lang="en-US"/>
        </a:p>
      </dgm:t>
    </dgm:pt>
    <dgm:pt modelId="{38751A97-E984-4D28-801E-B376D75A9006}" type="sibTrans" cxnId="{CA7E40F1-CE3E-4A81-B7A5-96993D31BE6B}">
      <dgm:prSet/>
      <dgm:spPr/>
      <dgm:t>
        <a:bodyPr/>
        <a:lstStyle/>
        <a:p>
          <a:endParaRPr lang="en-US"/>
        </a:p>
      </dgm:t>
    </dgm:pt>
    <dgm:pt modelId="{F6F77EA1-FEC2-46CD-AEAB-D66FF6E3230C}">
      <dgm:prSet phldrT="[Text]"/>
      <dgm:spPr>
        <a:solidFill>
          <a:schemeClr val="accent1"/>
        </a:solidFill>
      </dgm:spPr>
      <dgm:t>
        <a:bodyPr/>
        <a:lstStyle/>
        <a:p>
          <a:r>
            <a:rPr lang="en-US" dirty="0"/>
            <a:t>5. Pesticide paradox</a:t>
          </a:r>
        </a:p>
      </dgm:t>
    </dgm:pt>
    <dgm:pt modelId="{C6E6323C-7199-4917-A044-12B4B96171D4}" type="parTrans" cxnId="{FA9CEA51-A059-41F6-B473-103805A255BA}">
      <dgm:prSet/>
      <dgm:spPr/>
      <dgm:t>
        <a:bodyPr/>
        <a:lstStyle/>
        <a:p>
          <a:endParaRPr lang="en-US"/>
        </a:p>
      </dgm:t>
    </dgm:pt>
    <dgm:pt modelId="{F14A5BFE-6A8C-4BD2-A60D-BAB589CE84B5}" type="sibTrans" cxnId="{FA9CEA51-A059-41F6-B473-103805A255BA}">
      <dgm:prSet/>
      <dgm:spPr/>
      <dgm:t>
        <a:bodyPr/>
        <a:lstStyle/>
        <a:p>
          <a:endParaRPr lang="en-US"/>
        </a:p>
      </dgm:t>
    </dgm:pt>
    <dgm:pt modelId="{260FECE7-4928-4AB5-A431-82ECA0D91900}">
      <dgm:prSet phldrT="[Text]"/>
      <dgm:spPr>
        <a:solidFill>
          <a:schemeClr val="bg1">
            <a:lumMod val="65000"/>
          </a:schemeClr>
        </a:solidFill>
      </dgm:spPr>
      <dgm:t>
        <a:bodyPr/>
        <a:lstStyle/>
        <a:p>
          <a:r>
            <a:rPr lang="en-US" dirty="0"/>
            <a:t>6……………………………</a:t>
          </a:r>
        </a:p>
      </dgm:t>
    </dgm:pt>
    <dgm:pt modelId="{57A8842B-1B3F-4CBB-9B9C-BD3A2E046399}" type="parTrans" cxnId="{1CD8314E-896F-4B51-9982-56A19074DC27}">
      <dgm:prSet/>
      <dgm:spPr/>
      <dgm:t>
        <a:bodyPr/>
        <a:lstStyle/>
        <a:p>
          <a:endParaRPr lang="en-US"/>
        </a:p>
      </dgm:t>
    </dgm:pt>
    <dgm:pt modelId="{8B2C6885-56BB-4199-B039-523711E94485}" type="sibTrans" cxnId="{1CD8314E-896F-4B51-9982-56A19074DC27}">
      <dgm:prSet/>
      <dgm:spPr/>
      <dgm:t>
        <a:bodyPr/>
        <a:lstStyle/>
        <a:p>
          <a:endParaRPr lang="en-US"/>
        </a:p>
      </dgm:t>
    </dgm:pt>
    <dgm:pt modelId="{68A8B2C5-D0BD-4624-94AE-90A20631717F}">
      <dgm:prSet phldrT="[Text]"/>
      <dgm:spPr>
        <a:solidFill>
          <a:schemeClr val="bg1">
            <a:lumMod val="65000"/>
          </a:schemeClr>
        </a:solidFill>
      </dgm:spPr>
      <dgm:t>
        <a:bodyPr/>
        <a:lstStyle/>
        <a:p>
          <a:r>
            <a:rPr lang="en-US" dirty="0"/>
            <a:t>7……………………………</a:t>
          </a:r>
        </a:p>
      </dgm:t>
    </dgm:pt>
    <dgm:pt modelId="{A8AA7743-AA76-44DA-877B-195137A86CCC}" type="parTrans" cxnId="{D090090C-A720-4D46-B28D-5E6E51E03714}">
      <dgm:prSet/>
      <dgm:spPr/>
      <dgm:t>
        <a:bodyPr/>
        <a:lstStyle/>
        <a:p>
          <a:endParaRPr lang="en-US"/>
        </a:p>
      </dgm:t>
    </dgm:pt>
    <dgm:pt modelId="{E03F0583-CE3D-48AB-84EA-06C76EF3EE31}" type="sibTrans" cxnId="{D090090C-A720-4D46-B28D-5E6E51E03714}">
      <dgm:prSet/>
      <dgm:spPr/>
      <dgm:t>
        <a:bodyPr/>
        <a:lstStyle/>
        <a:p>
          <a:endParaRPr lang="en-US"/>
        </a:p>
      </dgm:t>
    </dgm:pt>
    <dgm:pt modelId="{CAC76E1C-9E20-46D1-AB6F-997E96A91CF5}" type="pres">
      <dgm:prSet presAssocID="{C37BA9A6-E552-47FD-B0FB-F7507867F1AD}" presName="linearFlow" presStyleCnt="0">
        <dgm:presLayoutVars>
          <dgm:dir/>
          <dgm:resizeHandles val="exact"/>
        </dgm:presLayoutVars>
      </dgm:prSet>
      <dgm:spPr/>
      <dgm:t>
        <a:bodyPr/>
        <a:lstStyle/>
        <a:p>
          <a:endParaRPr lang="en-US"/>
        </a:p>
      </dgm:t>
    </dgm:pt>
    <dgm:pt modelId="{77848439-8EDC-4F2E-B134-66D6135126A6}" type="pres">
      <dgm:prSet presAssocID="{E4B63FD5-E7A8-4495-AF86-D609F20EF246}" presName="composite" presStyleCnt="0"/>
      <dgm:spPr/>
    </dgm:pt>
    <dgm:pt modelId="{ED5AA6A5-F737-4FD4-9AEF-746B1A0B5AC8}" type="pres">
      <dgm:prSet presAssocID="{E4B63FD5-E7A8-4495-AF86-D609F20EF246}"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643DE84D-D9E2-42FD-BBAD-8FD44B5EA19D}" type="pres">
      <dgm:prSet presAssocID="{E4B63FD5-E7A8-4495-AF86-D609F20EF246}" presName="txShp" presStyleLbl="node1" presStyleIdx="0" presStyleCnt="7">
        <dgm:presLayoutVars>
          <dgm:bulletEnabled val="1"/>
        </dgm:presLayoutVars>
      </dgm:prSet>
      <dgm:spPr/>
      <dgm:t>
        <a:bodyPr/>
        <a:lstStyle/>
        <a:p>
          <a:endParaRPr lang="en-US"/>
        </a:p>
      </dgm:t>
    </dgm:pt>
    <dgm:pt modelId="{070F8925-CDEB-44F0-854C-09736F5645AA}" type="pres">
      <dgm:prSet presAssocID="{5B024E91-3CED-47CB-8EC0-8CE7587937F5}" presName="spacing" presStyleCnt="0"/>
      <dgm:spPr/>
    </dgm:pt>
    <dgm:pt modelId="{ECE4A4D8-D978-4708-A410-6445D8A309B0}" type="pres">
      <dgm:prSet presAssocID="{3EE6630C-1D96-4842-99FD-6580BE4AE84D}" presName="composite" presStyleCnt="0"/>
      <dgm:spPr/>
    </dgm:pt>
    <dgm:pt modelId="{3D6CE5F3-DCC2-4B8C-BE41-89DCB956DF07}" type="pres">
      <dgm:prSet presAssocID="{3EE6630C-1D96-4842-99FD-6580BE4AE84D}"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0AD34697-543C-4BCC-A633-D210B9ED4883}" type="pres">
      <dgm:prSet presAssocID="{3EE6630C-1D96-4842-99FD-6580BE4AE84D}" presName="txShp" presStyleLbl="node1" presStyleIdx="1" presStyleCnt="7">
        <dgm:presLayoutVars>
          <dgm:bulletEnabled val="1"/>
        </dgm:presLayoutVars>
      </dgm:prSet>
      <dgm:spPr/>
      <dgm:t>
        <a:bodyPr/>
        <a:lstStyle/>
        <a:p>
          <a:endParaRPr lang="en-US"/>
        </a:p>
      </dgm:t>
    </dgm:pt>
    <dgm:pt modelId="{C6B7AC47-4887-4F5B-B414-C1ECA8A49699}" type="pres">
      <dgm:prSet presAssocID="{A88AA697-187B-4D4B-A20E-1B9749278F0F}" presName="spacing" presStyleCnt="0"/>
      <dgm:spPr/>
    </dgm:pt>
    <dgm:pt modelId="{9BA831BB-FBED-4ACB-AC2E-AE026A122323}" type="pres">
      <dgm:prSet presAssocID="{2659D672-1EDD-415C-A19F-4A1C6744EB40}" presName="composite" presStyleCnt="0"/>
      <dgm:spPr/>
    </dgm:pt>
    <dgm:pt modelId="{D0B3F17A-65E9-4799-92D1-129DC0C11048}" type="pres">
      <dgm:prSet presAssocID="{2659D672-1EDD-415C-A19F-4A1C6744EB40}"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4DCE5596-15C2-43B2-8785-5CF49048D274}" type="pres">
      <dgm:prSet presAssocID="{2659D672-1EDD-415C-A19F-4A1C6744EB40}" presName="txShp" presStyleLbl="node1" presStyleIdx="2" presStyleCnt="7">
        <dgm:presLayoutVars>
          <dgm:bulletEnabled val="1"/>
        </dgm:presLayoutVars>
      </dgm:prSet>
      <dgm:spPr/>
      <dgm:t>
        <a:bodyPr/>
        <a:lstStyle/>
        <a:p>
          <a:endParaRPr lang="en-US"/>
        </a:p>
      </dgm:t>
    </dgm:pt>
    <dgm:pt modelId="{1DF66EC9-BDF8-4EC5-9009-F10C587D62BE}" type="pres">
      <dgm:prSet presAssocID="{B8040142-FC9C-4A95-85F3-09E2B926A60F}" presName="spacing" presStyleCnt="0"/>
      <dgm:spPr/>
    </dgm:pt>
    <dgm:pt modelId="{480088F7-914B-4149-8EF4-E5C405FC1AB7}" type="pres">
      <dgm:prSet presAssocID="{E0B32881-14B2-4F46-8C14-CB8249A6B41B}" presName="composite" presStyleCnt="0"/>
      <dgm:spPr/>
    </dgm:pt>
    <dgm:pt modelId="{D36BECAE-ECB0-407E-A4A7-33D5F9561D25}" type="pres">
      <dgm:prSet presAssocID="{E0B32881-14B2-4F46-8C14-CB8249A6B41B}"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2F0CEBCC-1115-4BE9-B992-C99E02B31E8F}" type="pres">
      <dgm:prSet presAssocID="{E0B32881-14B2-4F46-8C14-CB8249A6B41B}" presName="txShp" presStyleLbl="node1" presStyleIdx="3" presStyleCnt="7">
        <dgm:presLayoutVars>
          <dgm:bulletEnabled val="1"/>
        </dgm:presLayoutVars>
      </dgm:prSet>
      <dgm:spPr/>
      <dgm:t>
        <a:bodyPr/>
        <a:lstStyle/>
        <a:p>
          <a:endParaRPr lang="en-US"/>
        </a:p>
      </dgm:t>
    </dgm:pt>
    <dgm:pt modelId="{2B5C3C5B-4D98-4479-865B-25DDD24C9DE5}" type="pres">
      <dgm:prSet presAssocID="{38751A97-E984-4D28-801E-B376D75A9006}" presName="spacing" presStyleCnt="0"/>
      <dgm:spPr/>
    </dgm:pt>
    <dgm:pt modelId="{CFAF8A12-E47C-4A1F-8909-7BA83798E2D2}" type="pres">
      <dgm:prSet presAssocID="{F6F77EA1-FEC2-46CD-AEAB-D66FF6E3230C}" presName="composite" presStyleCnt="0"/>
      <dgm:spPr/>
    </dgm:pt>
    <dgm:pt modelId="{190BBDFC-C570-4FF4-A29F-77580DC88F99}" type="pres">
      <dgm:prSet presAssocID="{F6F77EA1-FEC2-46CD-AEAB-D66FF6E3230C}" presName="imgShp" presStyleLbl="fgImgPlace1" presStyleIdx="4"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pt>
    <dgm:pt modelId="{A69D5400-282B-4065-81F5-184BFA883A91}" type="pres">
      <dgm:prSet presAssocID="{F6F77EA1-FEC2-46CD-AEAB-D66FF6E3230C}" presName="txShp" presStyleLbl="node1" presStyleIdx="4" presStyleCnt="7">
        <dgm:presLayoutVars>
          <dgm:bulletEnabled val="1"/>
        </dgm:presLayoutVars>
      </dgm:prSet>
      <dgm:spPr/>
      <dgm:t>
        <a:bodyPr/>
        <a:lstStyle/>
        <a:p>
          <a:endParaRPr lang="en-US"/>
        </a:p>
      </dgm:t>
    </dgm:pt>
    <dgm:pt modelId="{035B738D-595E-4693-BE16-4C8F69189626}" type="pres">
      <dgm:prSet presAssocID="{F14A5BFE-6A8C-4BD2-A60D-BAB589CE84B5}" presName="spacing" presStyleCnt="0"/>
      <dgm:spPr/>
    </dgm:pt>
    <dgm:pt modelId="{A82BAE8F-AC3D-478F-B3C5-44986CCAA006}" type="pres">
      <dgm:prSet presAssocID="{260FECE7-4928-4AB5-A431-82ECA0D91900}" presName="composite" presStyleCnt="0"/>
      <dgm:spPr/>
    </dgm:pt>
    <dgm:pt modelId="{D7596174-789D-4721-93C1-7CC588E72ABD}" type="pres">
      <dgm:prSet presAssocID="{260FECE7-4928-4AB5-A431-82ECA0D91900}"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F215C869-6186-492A-B6CC-28FE15F40DE9}" type="pres">
      <dgm:prSet presAssocID="{260FECE7-4928-4AB5-A431-82ECA0D91900}" presName="txShp" presStyleLbl="node1" presStyleIdx="5" presStyleCnt="7">
        <dgm:presLayoutVars>
          <dgm:bulletEnabled val="1"/>
        </dgm:presLayoutVars>
      </dgm:prSet>
      <dgm:spPr/>
      <dgm:t>
        <a:bodyPr/>
        <a:lstStyle/>
        <a:p>
          <a:endParaRPr lang="en-US"/>
        </a:p>
      </dgm:t>
    </dgm:pt>
    <dgm:pt modelId="{62F58B55-F4C7-4BDB-A646-882548E4CB93}" type="pres">
      <dgm:prSet presAssocID="{8B2C6885-56BB-4199-B039-523711E94485}" presName="spacing" presStyleCnt="0"/>
      <dgm:spPr/>
    </dgm:pt>
    <dgm:pt modelId="{393A51F4-E790-48D3-90B7-A2925FC9D8AE}" type="pres">
      <dgm:prSet presAssocID="{68A8B2C5-D0BD-4624-94AE-90A20631717F}" presName="composite" presStyleCnt="0"/>
      <dgm:spPr/>
    </dgm:pt>
    <dgm:pt modelId="{3ABEC324-03BA-4BB4-A2A2-3D05276085EF}" type="pres">
      <dgm:prSet presAssocID="{68A8B2C5-D0BD-4624-94AE-90A20631717F}"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Bug"/>
        </a:ext>
      </dgm:extLst>
    </dgm:pt>
    <dgm:pt modelId="{C8A9B693-76AF-48CA-ADBA-BF3FC9A47CB1}" type="pres">
      <dgm:prSet presAssocID="{68A8B2C5-D0BD-4624-94AE-90A20631717F}" presName="txShp" presStyleLbl="node1" presStyleIdx="6" presStyleCnt="7">
        <dgm:presLayoutVars>
          <dgm:bulletEnabled val="1"/>
        </dgm:presLayoutVars>
      </dgm:prSet>
      <dgm:spPr/>
      <dgm:t>
        <a:bodyPr/>
        <a:lstStyle/>
        <a:p>
          <a:endParaRPr lang="en-US"/>
        </a:p>
      </dgm:t>
    </dgm:pt>
  </dgm:ptLst>
  <dgm:cxnLst>
    <dgm:cxn modelId="{27913B5C-3D7A-4D34-A8D1-B04051EB9259}" type="presOf" srcId="{2659D672-1EDD-415C-A19F-4A1C6744EB40}" destId="{4DCE5596-15C2-43B2-8785-5CF49048D274}" srcOrd="0" destOrd="0" presId="urn:microsoft.com/office/officeart/2005/8/layout/vList3"/>
    <dgm:cxn modelId="{F428BA24-D061-4CC2-9E1C-D4FB089C4B3D}" srcId="{C37BA9A6-E552-47FD-B0FB-F7507867F1AD}" destId="{2659D672-1EDD-415C-A19F-4A1C6744EB40}" srcOrd="2" destOrd="0" parTransId="{A98EDCB4-8971-45F6-8C31-89D1D372EF55}" sibTransId="{B8040142-FC9C-4A95-85F3-09E2B926A60F}"/>
    <dgm:cxn modelId="{DFDD1D4F-574C-43C8-AEEF-E24F6BFDFD64}" type="presOf" srcId="{E4B63FD5-E7A8-4495-AF86-D609F20EF246}" destId="{643DE84D-D9E2-42FD-BBAD-8FD44B5EA19D}" srcOrd="0" destOrd="0" presId="urn:microsoft.com/office/officeart/2005/8/layout/vList3"/>
    <dgm:cxn modelId="{B13DDB26-53D3-4215-8A47-B51E8CC0CADB}" type="presOf" srcId="{68A8B2C5-D0BD-4624-94AE-90A20631717F}" destId="{C8A9B693-76AF-48CA-ADBA-BF3FC9A47CB1}" srcOrd="0" destOrd="0" presId="urn:microsoft.com/office/officeart/2005/8/layout/vList3"/>
    <dgm:cxn modelId="{AAF7E401-A7D7-4227-8F8A-84B9262995C7}" type="presOf" srcId="{260FECE7-4928-4AB5-A431-82ECA0D91900}" destId="{F215C869-6186-492A-B6CC-28FE15F40DE9}" srcOrd="0" destOrd="0" presId="urn:microsoft.com/office/officeart/2005/8/layout/vList3"/>
    <dgm:cxn modelId="{CA7E40F1-CE3E-4A81-B7A5-96993D31BE6B}" srcId="{C37BA9A6-E552-47FD-B0FB-F7507867F1AD}" destId="{E0B32881-14B2-4F46-8C14-CB8249A6B41B}" srcOrd="3" destOrd="0" parTransId="{A2DA7209-481B-42A5-BD17-5623FBC830EC}" sibTransId="{38751A97-E984-4D28-801E-B376D75A9006}"/>
    <dgm:cxn modelId="{BE427C68-A6F6-47C1-8383-BEEB905D92F7}" type="presOf" srcId="{C37BA9A6-E552-47FD-B0FB-F7507867F1AD}" destId="{CAC76E1C-9E20-46D1-AB6F-997E96A91CF5}" srcOrd="0" destOrd="0" presId="urn:microsoft.com/office/officeart/2005/8/layout/vList3"/>
    <dgm:cxn modelId="{AF600BCE-C0DB-45F0-A736-B1B7C7B91DEC}" type="presOf" srcId="{F6F77EA1-FEC2-46CD-AEAB-D66FF6E3230C}" destId="{A69D5400-282B-4065-81F5-184BFA883A91}" srcOrd="0" destOrd="0" presId="urn:microsoft.com/office/officeart/2005/8/layout/vList3"/>
    <dgm:cxn modelId="{D090090C-A720-4D46-B28D-5E6E51E03714}" srcId="{C37BA9A6-E552-47FD-B0FB-F7507867F1AD}" destId="{68A8B2C5-D0BD-4624-94AE-90A20631717F}" srcOrd="6" destOrd="0" parTransId="{A8AA7743-AA76-44DA-877B-195137A86CCC}" sibTransId="{E03F0583-CE3D-48AB-84EA-06C76EF3EE31}"/>
    <dgm:cxn modelId="{FA9CEA51-A059-41F6-B473-103805A255BA}" srcId="{C37BA9A6-E552-47FD-B0FB-F7507867F1AD}" destId="{F6F77EA1-FEC2-46CD-AEAB-D66FF6E3230C}" srcOrd="4" destOrd="0" parTransId="{C6E6323C-7199-4917-A044-12B4B96171D4}" sibTransId="{F14A5BFE-6A8C-4BD2-A60D-BAB589CE84B5}"/>
    <dgm:cxn modelId="{1CD8314E-896F-4B51-9982-56A19074DC27}" srcId="{C37BA9A6-E552-47FD-B0FB-F7507867F1AD}" destId="{260FECE7-4928-4AB5-A431-82ECA0D91900}" srcOrd="5" destOrd="0" parTransId="{57A8842B-1B3F-4CBB-9B9C-BD3A2E046399}" sibTransId="{8B2C6885-56BB-4199-B039-523711E94485}"/>
    <dgm:cxn modelId="{21979369-224D-4E2E-853D-5A7B6F1FB1E9}" srcId="{C37BA9A6-E552-47FD-B0FB-F7507867F1AD}" destId="{E4B63FD5-E7A8-4495-AF86-D609F20EF246}" srcOrd="0" destOrd="0" parTransId="{7A07E778-C0D5-4050-A162-08511932ACC9}" sibTransId="{5B024E91-3CED-47CB-8EC0-8CE7587937F5}"/>
    <dgm:cxn modelId="{C3BF6C4E-1D3E-4DFE-9A65-4409D59A18F6}" type="presOf" srcId="{E0B32881-14B2-4F46-8C14-CB8249A6B41B}" destId="{2F0CEBCC-1115-4BE9-B992-C99E02B31E8F}" srcOrd="0" destOrd="0" presId="urn:microsoft.com/office/officeart/2005/8/layout/vList3"/>
    <dgm:cxn modelId="{4DA7F5B6-D85B-4832-8F08-476042651867}" type="presOf" srcId="{3EE6630C-1D96-4842-99FD-6580BE4AE84D}" destId="{0AD34697-543C-4BCC-A633-D210B9ED4883}" srcOrd="0" destOrd="0" presId="urn:microsoft.com/office/officeart/2005/8/layout/vList3"/>
    <dgm:cxn modelId="{EAD0023B-71AE-4928-A025-B5B89BFDCFD9}" srcId="{C37BA9A6-E552-47FD-B0FB-F7507867F1AD}" destId="{3EE6630C-1D96-4842-99FD-6580BE4AE84D}" srcOrd="1" destOrd="0" parTransId="{21261C49-6E1A-4C99-93C4-2EB5F0C11276}" sibTransId="{A88AA697-187B-4D4B-A20E-1B9749278F0F}"/>
    <dgm:cxn modelId="{7DCE0B76-12AE-4BF0-9263-2F0885C05086}" type="presParOf" srcId="{CAC76E1C-9E20-46D1-AB6F-997E96A91CF5}" destId="{77848439-8EDC-4F2E-B134-66D6135126A6}" srcOrd="0" destOrd="0" presId="urn:microsoft.com/office/officeart/2005/8/layout/vList3"/>
    <dgm:cxn modelId="{62DE6B61-11D3-47F3-BFE1-592532E43847}" type="presParOf" srcId="{77848439-8EDC-4F2E-B134-66D6135126A6}" destId="{ED5AA6A5-F737-4FD4-9AEF-746B1A0B5AC8}" srcOrd="0" destOrd="0" presId="urn:microsoft.com/office/officeart/2005/8/layout/vList3"/>
    <dgm:cxn modelId="{7DFB1C99-B500-4661-AEE3-B0FF964C0CB3}" type="presParOf" srcId="{77848439-8EDC-4F2E-B134-66D6135126A6}" destId="{643DE84D-D9E2-42FD-BBAD-8FD44B5EA19D}" srcOrd="1" destOrd="0" presId="urn:microsoft.com/office/officeart/2005/8/layout/vList3"/>
    <dgm:cxn modelId="{338BCDCB-AD9D-40F0-9B16-D20ABF498515}" type="presParOf" srcId="{CAC76E1C-9E20-46D1-AB6F-997E96A91CF5}" destId="{070F8925-CDEB-44F0-854C-09736F5645AA}" srcOrd="1" destOrd="0" presId="urn:microsoft.com/office/officeart/2005/8/layout/vList3"/>
    <dgm:cxn modelId="{D41F5952-F5D8-4B3B-8723-4F18374002DB}" type="presParOf" srcId="{CAC76E1C-9E20-46D1-AB6F-997E96A91CF5}" destId="{ECE4A4D8-D978-4708-A410-6445D8A309B0}" srcOrd="2" destOrd="0" presId="urn:microsoft.com/office/officeart/2005/8/layout/vList3"/>
    <dgm:cxn modelId="{A1015BB9-913F-43CA-BCCB-870C0D535603}" type="presParOf" srcId="{ECE4A4D8-D978-4708-A410-6445D8A309B0}" destId="{3D6CE5F3-DCC2-4B8C-BE41-89DCB956DF07}" srcOrd="0" destOrd="0" presId="urn:microsoft.com/office/officeart/2005/8/layout/vList3"/>
    <dgm:cxn modelId="{24C643F6-C808-4899-ACE5-5A35BA9E07AD}" type="presParOf" srcId="{ECE4A4D8-D978-4708-A410-6445D8A309B0}" destId="{0AD34697-543C-4BCC-A633-D210B9ED4883}" srcOrd="1" destOrd="0" presId="urn:microsoft.com/office/officeart/2005/8/layout/vList3"/>
    <dgm:cxn modelId="{C3405C57-9464-4505-8F1D-A0623D916508}" type="presParOf" srcId="{CAC76E1C-9E20-46D1-AB6F-997E96A91CF5}" destId="{C6B7AC47-4887-4F5B-B414-C1ECA8A49699}" srcOrd="3" destOrd="0" presId="urn:microsoft.com/office/officeart/2005/8/layout/vList3"/>
    <dgm:cxn modelId="{181DA728-0FB1-43F7-AF82-4FB6B6446688}" type="presParOf" srcId="{CAC76E1C-9E20-46D1-AB6F-997E96A91CF5}" destId="{9BA831BB-FBED-4ACB-AC2E-AE026A122323}" srcOrd="4" destOrd="0" presId="urn:microsoft.com/office/officeart/2005/8/layout/vList3"/>
    <dgm:cxn modelId="{26617246-4F6A-442F-B14A-40F723888954}" type="presParOf" srcId="{9BA831BB-FBED-4ACB-AC2E-AE026A122323}" destId="{D0B3F17A-65E9-4799-92D1-129DC0C11048}" srcOrd="0" destOrd="0" presId="urn:microsoft.com/office/officeart/2005/8/layout/vList3"/>
    <dgm:cxn modelId="{2E454C81-D9E3-4215-BD00-7CE455535553}" type="presParOf" srcId="{9BA831BB-FBED-4ACB-AC2E-AE026A122323}" destId="{4DCE5596-15C2-43B2-8785-5CF49048D274}" srcOrd="1" destOrd="0" presId="urn:microsoft.com/office/officeart/2005/8/layout/vList3"/>
    <dgm:cxn modelId="{5A7A43ED-CDE4-446F-B9BC-5D0DA43D4BA4}" type="presParOf" srcId="{CAC76E1C-9E20-46D1-AB6F-997E96A91CF5}" destId="{1DF66EC9-BDF8-4EC5-9009-F10C587D62BE}" srcOrd="5" destOrd="0" presId="urn:microsoft.com/office/officeart/2005/8/layout/vList3"/>
    <dgm:cxn modelId="{D21CE8F4-9A04-4797-930A-0EFA3FDF7B32}" type="presParOf" srcId="{CAC76E1C-9E20-46D1-AB6F-997E96A91CF5}" destId="{480088F7-914B-4149-8EF4-E5C405FC1AB7}" srcOrd="6" destOrd="0" presId="urn:microsoft.com/office/officeart/2005/8/layout/vList3"/>
    <dgm:cxn modelId="{6AF8C715-9B81-44F3-A99F-1931B62EA912}" type="presParOf" srcId="{480088F7-914B-4149-8EF4-E5C405FC1AB7}" destId="{D36BECAE-ECB0-407E-A4A7-33D5F9561D25}" srcOrd="0" destOrd="0" presId="urn:microsoft.com/office/officeart/2005/8/layout/vList3"/>
    <dgm:cxn modelId="{DA581F85-12F7-42FA-A4D1-F42D983906CA}" type="presParOf" srcId="{480088F7-914B-4149-8EF4-E5C405FC1AB7}" destId="{2F0CEBCC-1115-4BE9-B992-C99E02B31E8F}" srcOrd="1" destOrd="0" presId="urn:microsoft.com/office/officeart/2005/8/layout/vList3"/>
    <dgm:cxn modelId="{504458DE-A27D-47EA-B980-2794E9F584A3}" type="presParOf" srcId="{CAC76E1C-9E20-46D1-AB6F-997E96A91CF5}" destId="{2B5C3C5B-4D98-4479-865B-25DDD24C9DE5}" srcOrd="7" destOrd="0" presId="urn:microsoft.com/office/officeart/2005/8/layout/vList3"/>
    <dgm:cxn modelId="{AED7284C-4174-4920-8305-89D29F94D814}" type="presParOf" srcId="{CAC76E1C-9E20-46D1-AB6F-997E96A91CF5}" destId="{CFAF8A12-E47C-4A1F-8909-7BA83798E2D2}" srcOrd="8" destOrd="0" presId="urn:microsoft.com/office/officeart/2005/8/layout/vList3"/>
    <dgm:cxn modelId="{80ED74F3-6560-4344-B860-21402EB78832}" type="presParOf" srcId="{CFAF8A12-E47C-4A1F-8909-7BA83798E2D2}" destId="{190BBDFC-C570-4FF4-A29F-77580DC88F99}" srcOrd="0" destOrd="0" presId="urn:microsoft.com/office/officeart/2005/8/layout/vList3"/>
    <dgm:cxn modelId="{3A1BB490-4FF8-4D5B-96DD-8121D576696E}" type="presParOf" srcId="{CFAF8A12-E47C-4A1F-8909-7BA83798E2D2}" destId="{A69D5400-282B-4065-81F5-184BFA883A91}" srcOrd="1" destOrd="0" presId="urn:microsoft.com/office/officeart/2005/8/layout/vList3"/>
    <dgm:cxn modelId="{FCE5C259-7400-4664-AC44-251D2B7D69AB}" type="presParOf" srcId="{CAC76E1C-9E20-46D1-AB6F-997E96A91CF5}" destId="{035B738D-595E-4693-BE16-4C8F69189626}" srcOrd="9" destOrd="0" presId="urn:microsoft.com/office/officeart/2005/8/layout/vList3"/>
    <dgm:cxn modelId="{85F6D904-1B67-4F3D-BB8F-98556F4143EC}" type="presParOf" srcId="{CAC76E1C-9E20-46D1-AB6F-997E96A91CF5}" destId="{A82BAE8F-AC3D-478F-B3C5-44986CCAA006}" srcOrd="10" destOrd="0" presId="urn:microsoft.com/office/officeart/2005/8/layout/vList3"/>
    <dgm:cxn modelId="{B6DBE4CE-7B19-4ABE-923C-E94B7B489189}" type="presParOf" srcId="{A82BAE8F-AC3D-478F-B3C5-44986CCAA006}" destId="{D7596174-789D-4721-93C1-7CC588E72ABD}" srcOrd="0" destOrd="0" presId="urn:microsoft.com/office/officeart/2005/8/layout/vList3"/>
    <dgm:cxn modelId="{CCDEEA5B-D075-4BA2-BD5E-FD5BD9AE11C1}" type="presParOf" srcId="{A82BAE8F-AC3D-478F-B3C5-44986CCAA006}" destId="{F215C869-6186-492A-B6CC-28FE15F40DE9}" srcOrd="1" destOrd="0" presId="urn:microsoft.com/office/officeart/2005/8/layout/vList3"/>
    <dgm:cxn modelId="{F5087131-56DC-4FD5-A792-82E950F4196D}" type="presParOf" srcId="{CAC76E1C-9E20-46D1-AB6F-997E96A91CF5}" destId="{62F58B55-F4C7-4BDB-A646-882548E4CB93}" srcOrd="11" destOrd="0" presId="urn:microsoft.com/office/officeart/2005/8/layout/vList3"/>
    <dgm:cxn modelId="{1EBAA2E1-022D-41F1-AD01-7403E41A4E7D}" type="presParOf" srcId="{CAC76E1C-9E20-46D1-AB6F-997E96A91CF5}" destId="{393A51F4-E790-48D3-90B7-A2925FC9D8AE}" srcOrd="12" destOrd="0" presId="urn:microsoft.com/office/officeart/2005/8/layout/vList3"/>
    <dgm:cxn modelId="{1460A8EB-264D-44EA-A104-C005184B7949}" type="presParOf" srcId="{393A51F4-E790-48D3-90B7-A2925FC9D8AE}" destId="{3ABEC324-03BA-4BB4-A2A2-3D05276085EF}" srcOrd="0" destOrd="0" presId="urn:microsoft.com/office/officeart/2005/8/layout/vList3"/>
    <dgm:cxn modelId="{F9BC6C10-A20F-4331-8E3A-6956194A19C5}" type="presParOf" srcId="{393A51F4-E790-48D3-90B7-A2925FC9D8AE}" destId="{C8A9B693-76AF-48CA-ADBA-BF3FC9A47CB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DE84D-D9E2-42FD-BBAD-8FD44B5EA19D}">
      <dsp:nvSpPr>
        <dsp:cNvPr id="0" name=""/>
        <dsp:cNvSpPr/>
      </dsp:nvSpPr>
      <dsp:spPr>
        <a:xfrm rot="10800000">
          <a:off x="1542305" y="2253"/>
          <a:ext cx="5624703" cy="5022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1. Testing shows presence of defects</a:t>
          </a:r>
        </a:p>
      </dsp:txBody>
      <dsp:txXfrm rot="10800000">
        <a:off x="1667861" y="2253"/>
        <a:ext cx="5499147" cy="502226"/>
      </dsp:txXfrm>
    </dsp:sp>
    <dsp:sp modelId="{ED5AA6A5-F737-4FD4-9AEF-746B1A0B5AC8}">
      <dsp:nvSpPr>
        <dsp:cNvPr id="0" name=""/>
        <dsp:cNvSpPr/>
      </dsp:nvSpPr>
      <dsp:spPr>
        <a:xfrm>
          <a:off x="1291191" y="2253"/>
          <a:ext cx="502226" cy="50222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34697-543C-4BCC-A633-D210B9ED4883}">
      <dsp:nvSpPr>
        <dsp:cNvPr id="0" name=""/>
        <dsp:cNvSpPr/>
      </dsp:nvSpPr>
      <dsp:spPr>
        <a:xfrm rot="10800000">
          <a:off x="1542305" y="654397"/>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2……………………………</a:t>
          </a:r>
        </a:p>
      </dsp:txBody>
      <dsp:txXfrm rot="10800000">
        <a:off x="1667861" y="654397"/>
        <a:ext cx="5499147" cy="502226"/>
      </dsp:txXfrm>
    </dsp:sp>
    <dsp:sp modelId="{3D6CE5F3-DCC2-4B8C-BE41-89DCB956DF07}">
      <dsp:nvSpPr>
        <dsp:cNvPr id="0" name=""/>
        <dsp:cNvSpPr/>
      </dsp:nvSpPr>
      <dsp:spPr>
        <a:xfrm>
          <a:off x="1291191" y="654397"/>
          <a:ext cx="502226" cy="502226"/>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E5596-15C2-43B2-8785-5CF49048D274}">
      <dsp:nvSpPr>
        <dsp:cNvPr id="0" name=""/>
        <dsp:cNvSpPr/>
      </dsp:nvSpPr>
      <dsp:spPr>
        <a:xfrm rot="10800000">
          <a:off x="1542305" y="1306542"/>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3……………………………</a:t>
          </a:r>
        </a:p>
      </dsp:txBody>
      <dsp:txXfrm rot="10800000">
        <a:off x="1667861" y="1306542"/>
        <a:ext cx="5499147" cy="502226"/>
      </dsp:txXfrm>
    </dsp:sp>
    <dsp:sp modelId="{D0B3F17A-65E9-4799-92D1-129DC0C11048}">
      <dsp:nvSpPr>
        <dsp:cNvPr id="0" name=""/>
        <dsp:cNvSpPr/>
      </dsp:nvSpPr>
      <dsp:spPr>
        <a:xfrm>
          <a:off x="1291191" y="1306542"/>
          <a:ext cx="502226" cy="502226"/>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0CEBCC-1115-4BE9-B992-C99E02B31E8F}">
      <dsp:nvSpPr>
        <dsp:cNvPr id="0" name=""/>
        <dsp:cNvSpPr/>
      </dsp:nvSpPr>
      <dsp:spPr>
        <a:xfrm rot="10800000">
          <a:off x="1542305" y="1958686"/>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4……………………………</a:t>
          </a:r>
        </a:p>
      </dsp:txBody>
      <dsp:txXfrm rot="10800000">
        <a:off x="1667861" y="1958686"/>
        <a:ext cx="5499147" cy="502226"/>
      </dsp:txXfrm>
    </dsp:sp>
    <dsp:sp modelId="{D36BECAE-ECB0-407E-A4A7-33D5F9561D25}">
      <dsp:nvSpPr>
        <dsp:cNvPr id="0" name=""/>
        <dsp:cNvSpPr/>
      </dsp:nvSpPr>
      <dsp:spPr>
        <a:xfrm>
          <a:off x="1291191" y="1958686"/>
          <a:ext cx="502226" cy="502226"/>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9D5400-282B-4065-81F5-184BFA883A91}">
      <dsp:nvSpPr>
        <dsp:cNvPr id="0" name=""/>
        <dsp:cNvSpPr/>
      </dsp:nvSpPr>
      <dsp:spPr>
        <a:xfrm rot="10800000">
          <a:off x="1542305" y="2610831"/>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5……………………………</a:t>
          </a:r>
        </a:p>
      </dsp:txBody>
      <dsp:txXfrm rot="10800000">
        <a:off x="1667861" y="2610831"/>
        <a:ext cx="5499147" cy="502226"/>
      </dsp:txXfrm>
    </dsp:sp>
    <dsp:sp modelId="{190BBDFC-C570-4FF4-A29F-77580DC88F99}">
      <dsp:nvSpPr>
        <dsp:cNvPr id="0" name=""/>
        <dsp:cNvSpPr/>
      </dsp:nvSpPr>
      <dsp:spPr>
        <a:xfrm>
          <a:off x="1291191" y="2610831"/>
          <a:ext cx="502226" cy="502226"/>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15C869-6186-492A-B6CC-28FE15F40DE9}">
      <dsp:nvSpPr>
        <dsp:cNvPr id="0" name=""/>
        <dsp:cNvSpPr/>
      </dsp:nvSpPr>
      <dsp:spPr>
        <a:xfrm rot="10800000">
          <a:off x="1542305" y="3262975"/>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6……………………………</a:t>
          </a:r>
        </a:p>
      </dsp:txBody>
      <dsp:txXfrm rot="10800000">
        <a:off x="1667861" y="3262975"/>
        <a:ext cx="5499147" cy="502226"/>
      </dsp:txXfrm>
    </dsp:sp>
    <dsp:sp modelId="{D7596174-789D-4721-93C1-7CC588E72ABD}">
      <dsp:nvSpPr>
        <dsp:cNvPr id="0" name=""/>
        <dsp:cNvSpPr/>
      </dsp:nvSpPr>
      <dsp:spPr>
        <a:xfrm>
          <a:off x="1291191" y="3262975"/>
          <a:ext cx="502226" cy="502226"/>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9B693-76AF-48CA-ADBA-BF3FC9A47CB1}">
      <dsp:nvSpPr>
        <dsp:cNvPr id="0" name=""/>
        <dsp:cNvSpPr/>
      </dsp:nvSpPr>
      <dsp:spPr>
        <a:xfrm rot="10800000">
          <a:off x="1542305" y="3915120"/>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7……………………………</a:t>
          </a:r>
        </a:p>
      </dsp:txBody>
      <dsp:txXfrm rot="10800000">
        <a:off x="1667861" y="3915120"/>
        <a:ext cx="5499147" cy="502226"/>
      </dsp:txXfrm>
    </dsp:sp>
    <dsp:sp modelId="{3ABEC324-03BA-4BB4-A2A2-3D05276085EF}">
      <dsp:nvSpPr>
        <dsp:cNvPr id="0" name=""/>
        <dsp:cNvSpPr/>
      </dsp:nvSpPr>
      <dsp:spPr>
        <a:xfrm>
          <a:off x="1291191" y="3915120"/>
          <a:ext cx="502226" cy="502226"/>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DE84D-D9E2-42FD-BBAD-8FD44B5EA19D}">
      <dsp:nvSpPr>
        <dsp:cNvPr id="0" name=""/>
        <dsp:cNvSpPr/>
      </dsp:nvSpPr>
      <dsp:spPr>
        <a:xfrm rot="10800000">
          <a:off x="1542305" y="2253"/>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1. Testing shows presence of defects</a:t>
          </a:r>
        </a:p>
      </dsp:txBody>
      <dsp:txXfrm rot="10800000">
        <a:off x="1667861" y="2253"/>
        <a:ext cx="5499147" cy="502226"/>
      </dsp:txXfrm>
    </dsp:sp>
    <dsp:sp modelId="{ED5AA6A5-F737-4FD4-9AEF-746B1A0B5AC8}">
      <dsp:nvSpPr>
        <dsp:cNvPr id="0" name=""/>
        <dsp:cNvSpPr/>
      </dsp:nvSpPr>
      <dsp:spPr>
        <a:xfrm>
          <a:off x="1291191" y="2253"/>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34697-543C-4BCC-A633-D210B9ED4883}">
      <dsp:nvSpPr>
        <dsp:cNvPr id="0" name=""/>
        <dsp:cNvSpPr/>
      </dsp:nvSpPr>
      <dsp:spPr>
        <a:xfrm rot="10800000">
          <a:off x="1542305" y="654397"/>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2. Exhaustive testing is impossible</a:t>
          </a:r>
        </a:p>
      </dsp:txBody>
      <dsp:txXfrm rot="10800000">
        <a:off x="1667861" y="654397"/>
        <a:ext cx="5499147" cy="502226"/>
      </dsp:txXfrm>
    </dsp:sp>
    <dsp:sp modelId="{3D6CE5F3-DCC2-4B8C-BE41-89DCB956DF07}">
      <dsp:nvSpPr>
        <dsp:cNvPr id="0" name=""/>
        <dsp:cNvSpPr/>
      </dsp:nvSpPr>
      <dsp:spPr>
        <a:xfrm>
          <a:off x="1291191" y="654397"/>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E5596-15C2-43B2-8785-5CF49048D274}">
      <dsp:nvSpPr>
        <dsp:cNvPr id="0" name=""/>
        <dsp:cNvSpPr/>
      </dsp:nvSpPr>
      <dsp:spPr>
        <a:xfrm rot="10800000">
          <a:off x="1542305" y="1306542"/>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3. Early testing</a:t>
          </a:r>
        </a:p>
      </dsp:txBody>
      <dsp:txXfrm rot="10800000">
        <a:off x="1667861" y="1306542"/>
        <a:ext cx="5499147" cy="502226"/>
      </dsp:txXfrm>
    </dsp:sp>
    <dsp:sp modelId="{D0B3F17A-65E9-4799-92D1-129DC0C11048}">
      <dsp:nvSpPr>
        <dsp:cNvPr id="0" name=""/>
        <dsp:cNvSpPr/>
      </dsp:nvSpPr>
      <dsp:spPr>
        <a:xfrm>
          <a:off x="1291191" y="1306542"/>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0CEBCC-1115-4BE9-B992-C99E02B31E8F}">
      <dsp:nvSpPr>
        <dsp:cNvPr id="0" name=""/>
        <dsp:cNvSpPr/>
      </dsp:nvSpPr>
      <dsp:spPr>
        <a:xfrm rot="10800000">
          <a:off x="1542305" y="1958686"/>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4. Defect clustering</a:t>
          </a:r>
        </a:p>
      </dsp:txBody>
      <dsp:txXfrm rot="10800000">
        <a:off x="1667861" y="1958686"/>
        <a:ext cx="5499147" cy="502226"/>
      </dsp:txXfrm>
    </dsp:sp>
    <dsp:sp modelId="{D36BECAE-ECB0-407E-A4A7-33D5F9561D25}">
      <dsp:nvSpPr>
        <dsp:cNvPr id="0" name=""/>
        <dsp:cNvSpPr/>
      </dsp:nvSpPr>
      <dsp:spPr>
        <a:xfrm>
          <a:off x="1291191" y="1958686"/>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9D5400-282B-4065-81F5-184BFA883A91}">
      <dsp:nvSpPr>
        <dsp:cNvPr id="0" name=""/>
        <dsp:cNvSpPr/>
      </dsp:nvSpPr>
      <dsp:spPr>
        <a:xfrm rot="10800000">
          <a:off x="1542305" y="2610831"/>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5. Pesticide paradox</a:t>
          </a:r>
        </a:p>
      </dsp:txBody>
      <dsp:txXfrm rot="10800000">
        <a:off x="1667861" y="2610831"/>
        <a:ext cx="5499147" cy="502226"/>
      </dsp:txXfrm>
    </dsp:sp>
    <dsp:sp modelId="{190BBDFC-C570-4FF4-A29F-77580DC88F99}">
      <dsp:nvSpPr>
        <dsp:cNvPr id="0" name=""/>
        <dsp:cNvSpPr/>
      </dsp:nvSpPr>
      <dsp:spPr>
        <a:xfrm>
          <a:off x="1291191" y="2610831"/>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15C869-6186-492A-B6CC-28FE15F40DE9}">
      <dsp:nvSpPr>
        <dsp:cNvPr id="0" name=""/>
        <dsp:cNvSpPr/>
      </dsp:nvSpPr>
      <dsp:spPr>
        <a:xfrm rot="10800000">
          <a:off x="1542305" y="3262975"/>
          <a:ext cx="5624703" cy="502226"/>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6. Testing is context dependent</a:t>
          </a:r>
        </a:p>
      </dsp:txBody>
      <dsp:txXfrm rot="10800000">
        <a:off x="1667861" y="3262975"/>
        <a:ext cx="5499147" cy="502226"/>
      </dsp:txXfrm>
    </dsp:sp>
    <dsp:sp modelId="{D7596174-789D-4721-93C1-7CC588E72ABD}">
      <dsp:nvSpPr>
        <dsp:cNvPr id="0" name=""/>
        <dsp:cNvSpPr/>
      </dsp:nvSpPr>
      <dsp:spPr>
        <a:xfrm>
          <a:off x="1291191" y="3262975"/>
          <a:ext cx="502226" cy="502226"/>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9B693-76AF-48CA-ADBA-BF3FC9A47CB1}">
      <dsp:nvSpPr>
        <dsp:cNvPr id="0" name=""/>
        <dsp:cNvSpPr/>
      </dsp:nvSpPr>
      <dsp:spPr>
        <a:xfrm rot="10800000">
          <a:off x="1542305" y="3915120"/>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7……………………………</a:t>
          </a:r>
        </a:p>
      </dsp:txBody>
      <dsp:txXfrm rot="10800000">
        <a:off x="1667861" y="3915120"/>
        <a:ext cx="5499147" cy="502226"/>
      </dsp:txXfrm>
    </dsp:sp>
    <dsp:sp modelId="{3ABEC324-03BA-4BB4-A2A2-3D05276085EF}">
      <dsp:nvSpPr>
        <dsp:cNvPr id="0" name=""/>
        <dsp:cNvSpPr/>
      </dsp:nvSpPr>
      <dsp:spPr>
        <a:xfrm>
          <a:off x="1291191" y="3915120"/>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DE84D-D9E2-42FD-BBAD-8FD44B5EA19D}">
      <dsp:nvSpPr>
        <dsp:cNvPr id="0" name=""/>
        <dsp:cNvSpPr/>
      </dsp:nvSpPr>
      <dsp:spPr>
        <a:xfrm rot="10800000">
          <a:off x="1542305" y="2253"/>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91440" rIns="170688" bIns="91440" numCol="1" spcCol="1270" anchor="ctr" anchorCtr="0">
          <a:noAutofit/>
        </a:bodyPr>
        <a:lstStyle/>
        <a:p>
          <a:pPr lvl="0" algn="ctr" defTabSz="1066800">
            <a:lnSpc>
              <a:spcPct val="90000"/>
            </a:lnSpc>
            <a:spcBef>
              <a:spcPct val="0"/>
            </a:spcBef>
            <a:spcAft>
              <a:spcPct val="35000"/>
            </a:spcAft>
          </a:pPr>
          <a:r>
            <a:rPr lang="en-US" sz="2400" kern="1200" dirty="0"/>
            <a:t>1. Testing shows presence of defects</a:t>
          </a:r>
        </a:p>
      </dsp:txBody>
      <dsp:txXfrm rot="10800000">
        <a:off x="1667861" y="2253"/>
        <a:ext cx="5499147" cy="502226"/>
      </dsp:txXfrm>
    </dsp:sp>
    <dsp:sp modelId="{ED5AA6A5-F737-4FD4-9AEF-746B1A0B5AC8}">
      <dsp:nvSpPr>
        <dsp:cNvPr id="0" name=""/>
        <dsp:cNvSpPr/>
      </dsp:nvSpPr>
      <dsp:spPr>
        <a:xfrm>
          <a:off x="1291191" y="2253"/>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34697-543C-4BCC-A633-D210B9ED4883}">
      <dsp:nvSpPr>
        <dsp:cNvPr id="0" name=""/>
        <dsp:cNvSpPr/>
      </dsp:nvSpPr>
      <dsp:spPr>
        <a:xfrm rot="10800000">
          <a:off x="1542305" y="654397"/>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91440" rIns="170688" bIns="91440" numCol="1" spcCol="1270" anchor="ctr" anchorCtr="0">
          <a:noAutofit/>
        </a:bodyPr>
        <a:lstStyle/>
        <a:p>
          <a:pPr lvl="0" algn="ctr" defTabSz="1066800">
            <a:lnSpc>
              <a:spcPct val="90000"/>
            </a:lnSpc>
            <a:spcBef>
              <a:spcPct val="0"/>
            </a:spcBef>
            <a:spcAft>
              <a:spcPct val="35000"/>
            </a:spcAft>
          </a:pPr>
          <a:r>
            <a:rPr lang="en-US" sz="2400" kern="1200" dirty="0"/>
            <a:t>2. Exhaustive testing is impossible</a:t>
          </a:r>
        </a:p>
      </dsp:txBody>
      <dsp:txXfrm rot="10800000">
        <a:off x="1667861" y="654397"/>
        <a:ext cx="5499147" cy="502226"/>
      </dsp:txXfrm>
    </dsp:sp>
    <dsp:sp modelId="{3D6CE5F3-DCC2-4B8C-BE41-89DCB956DF07}">
      <dsp:nvSpPr>
        <dsp:cNvPr id="0" name=""/>
        <dsp:cNvSpPr/>
      </dsp:nvSpPr>
      <dsp:spPr>
        <a:xfrm>
          <a:off x="1291191" y="654397"/>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E5596-15C2-43B2-8785-5CF49048D274}">
      <dsp:nvSpPr>
        <dsp:cNvPr id="0" name=""/>
        <dsp:cNvSpPr/>
      </dsp:nvSpPr>
      <dsp:spPr>
        <a:xfrm rot="10800000">
          <a:off x="1542305" y="1306542"/>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91440" rIns="170688" bIns="91440" numCol="1" spcCol="1270" anchor="ctr" anchorCtr="0">
          <a:noAutofit/>
        </a:bodyPr>
        <a:lstStyle/>
        <a:p>
          <a:pPr lvl="0" algn="ctr" defTabSz="1066800">
            <a:lnSpc>
              <a:spcPct val="90000"/>
            </a:lnSpc>
            <a:spcBef>
              <a:spcPct val="0"/>
            </a:spcBef>
            <a:spcAft>
              <a:spcPct val="35000"/>
            </a:spcAft>
          </a:pPr>
          <a:r>
            <a:rPr lang="en-US" sz="2400" kern="1200" dirty="0"/>
            <a:t>3. Early testing</a:t>
          </a:r>
        </a:p>
      </dsp:txBody>
      <dsp:txXfrm rot="10800000">
        <a:off x="1667861" y="1306542"/>
        <a:ext cx="5499147" cy="502226"/>
      </dsp:txXfrm>
    </dsp:sp>
    <dsp:sp modelId="{D0B3F17A-65E9-4799-92D1-129DC0C11048}">
      <dsp:nvSpPr>
        <dsp:cNvPr id="0" name=""/>
        <dsp:cNvSpPr/>
      </dsp:nvSpPr>
      <dsp:spPr>
        <a:xfrm>
          <a:off x="1291191" y="1306542"/>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0CEBCC-1115-4BE9-B992-C99E02B31E8F}">
      <dsp:nvSpPr>
        <dsp:cNvPr id="0" name=""/>
        <dsp:cNvSpPr/>
      </dsp:nvSpPr>
      <dsp:spPr>
        <a:xfrm rot="10800000">
          <a:off x="1542305" y="1958686"/>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91440" rIns="170688" bIns="91440" numCol="1" spcCol="1270" anchor="ctr" anchorCtr="0">
          <a:noAutofit/>
        </a:bodyPr>
        <a:lstStyle/>
        <a:p>
          <a:pPr lvl="0" algn="ctr" defTabSz="1066800">
            <a:lnSpc>
              <a:spcPct val="90000"/>
            </a:lnSpc>
            <a:spcBef>
              <a:spcPct val="0"/>
            </a:spcBef>
            <a:spcAft>
              <a:spcPct val="35000"/>
            </a:spcAft>
          </a:pPr>
          <a:r>
            <a:rPr lang="en-US" sz="2400" kern="1200" dirty="0"/>
            <a:t>4. Defect clustering</a:t>
          </a:r>
        </a:p>
      </dsp:txBody>
      <dsp:txXfrm rot="10800000">
        <a:off x="1667861" y="1958686"/>
        <a:ext cx="5499147" cy="502226"/>
      </dsp:txXfrm>
    </dsp:sp>
    <dsp:sp modelId="{D36BECAE-ECB0-407E-A4A7-33D5F9561D25}">
      <dsp:nvSpPr>
        <dsp:cNvPr id="0" name=""/>
        <dsp:cNvSpPr/>
      </dsp:nvSpPr>
      <dsp:spPr>
        <a:xfrm>
          <a:off x="1291191" y="1958686"/>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9D5400-282B-4065-81F5-184BFA883A91}">
      <dsp:nvSpPr>
        <dsp:cNvPr id="0" name=""/>
        <dsp:cNvSpPr/>
      </dsp:nvSpPr>
      <dsp:spPr>
        <a:xfrm rot="10800000">
          <a:off x="1542305" y="2610831"/>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91440" rIns="170688" bIns="91440" numCol="1" spcCol="1270" anchor="ctr" anchorCtr="0">
          <a:noAutofit/>
        </a:bodyPr>
        <a:lstStyle/>
        <a:p>
          <a:pPr lvl="0" algn="ctr" defTabSz="1066800">
            <a:lnSpc>
              <a:spcPct val="90000"/>
            </a:lnSpc>
            <a:spcBef>
              <a:spcPct val="0"/>
            </a:spcBef>
            <a:spcAft>
              <a:spcPct val="35000"/>
            </a:spcAft>
          </a:pPr>
          <a:r>
            <a:rPr lang="en-US" sz="2400" kern="1200" dirty="0"/>
            <a:t>5. Pesticide paradox</a:t>
          </a:r>
        </a:p>
      </dsp:txBody>
      <dsp:txXfrm rot="10800000">
        <a:off x="1667861" y="2610831"/>
        <a:ext cx="5499147" cy="502226"/>
      </dsp:txXfrm>
    </dsp:sp>
    <dsp:sp modelId="{190BBDFC-C570-4FF4-A29F-77580DC88F99}">
      <dsp:nvSpPr>
        <dsp:cNvPr id="0" name=""/>
        <dsp:cNvSpPr/>
      </dsp:nvSpPr>
      <dsp:spPr>
        <a:xfrm>
          <a:off x="1291191" y="2610831"/>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15C869-6186-492A-B6CC-28FE15F40DE9}">
      <dsp:nvSpPr>
        <dsp:cNvPr id="0" name=""/>
        <dsp:cNvSpPr/>
      </dsp:nvSpPr>
      <dsp:spPr>
        <a:xfrm rot="10800000">
          <a:off x="1542305" y="3262975"/>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91440" rIns="170688" bIns="91440" numCol="1" spcCol="1270" anchor="ctr" anchorCtr="0">
          <a:noAutofit/>
        </a:bodyPr>
        <a:lstStyle/>
        <a:p>
          <a:pPr lvl="0" algn="ctr" defTabSz="1066800">
            <a:lnSpc>
              <a:spcPct val="90000"/>
            </a:lnSpc>
            <a:spcBef>
              <a:spcPct val="0"/>
            </a:spcBef>
            <a:spcAft>
              <a:spcPct val="35000"/>
            </a:spcAft>
          </a:pPr>
          <a:r>
            <a:rPr lang="en-US" sz="2400" kern="1200" dirty="0"/>
            <a:t>6. Testing is context dependent</a:t>
          </a:r>
        </a:p>
      </dsp:txBody>
      <dsp:txXfrm rot="10800000">
        <a:off x="1667861" y="3262975"/>
        <a:ext cx="5499147" cy="502226"/>
      </dsp:txXfrm>
    </dsp:sp>
    <dsp:sp modelId="{D7596174-789D-4721-93C1-7CC588E72ABD}">
      <dsp:nvSpPr>
        <dsp:cNvPr id="0" name=""/>
        <dsp:cNvSpPr/>
      </dsp:nvSpPr>
      <dsp:spPr>
        <a:xfrm>
          <a:off x="1291191" y="3262975"/>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9B693-76AF-48CA-ADBA-BF3FC9A47CB1}">
      <dsp:nvSpPr>
        <dsp:cNvPr id="0" name=""/>
        <dsp:cNvSpPr/>
      </dsp:nvSpPr>
      <dsp:spPr>
        <a:xfrm rot="10800000">
          <a:off x="1542305" y="3915120"/>
          <a:ext cx="5624703" cy="502226"/>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91440" rIns="170688" bIns="91440" numCol="1" spcCol="1270" anchor="ctr" anchorCtr="0">
          <a:noAutofit/>
        </a:bodyPr>
        <a:lstStyle/>
        <a:p>
          <a:pPr lvl="0" algn="ctr" defTabSz="1066800">
            <a:lnSpc>
              <a:spcPct val="90000"/>
            </a:lnSpc>
            <a:spcBef>
              <a:spcPct val="0"/>
            </a:spcBef>
            <a:spcAft>
              <a:spcPct val="35000"/>
            </a:spcAft>
          </a:pPr>
          <a:r>
            <a:rPr lang="en-US" sz="2400" kern="1200" dirty="0"/>
            <a:t>7. Absence of errors fallacy</a:t>
          </a:r>
        </a:p>
      </dsp:txBody>
      <dsp:txXfrm rot="10800000">
        <a:off x="1667861" y="3915120"/>
        <a:ext cx="5499147" cy="502226"/>
      </dsp:txXfrm>
    </dsp:sp>
    <dsp:sp modelId="{3ABEC324-03BA-4BB4-A2A2-3D05276085EF}">
      <dsp:nvSpPr>
        <dsp:cNvPr id="0" name=""/>
        <dsp:cNvSpPr/>
      </dsp:nvSpPr>
      <dsp:spPr>
        <a:xfrm>
          <a:off x="1291191" y="3915120"/>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DE84D-D9E2-42FD-BBAD-8FD44B5EA19D}">
      <dsp:nvSpPr>
        <dsp:cNvPr id="0" name=""/>
        <dsp:cNvSpPr/>
      </dsp:nvSpPr>
      <dsp:spPr>
        <a:xfrm rot="10800000">
          <a:off x="1542305" y="2253"/>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1. Testing shows presence of defects</a:t>
          </a:r>
        </a:p>
      </dsp:txBody>
      <dsp:txXfrm rot="10800000">
        <a:off x="1667861" y="2253"/>
        <a:ext cx="5499147" cy="502226"/>
      </dsp:txXfrm>
    </dsp:sp>
    <dsp:sp modelId="{ED5AA6A5-F737-4FD4-9AEF-746B1A0B5AC8}">
      <dsp:nvSpPr>
        <dsp:cNvPr id="0" name=""/>
        <dsp:cNvSpPr/>
      </dsp:nvSpPr>
      <dsp:spPr>
        <a:xfrm>
          <a:off x="1291191" y="2253"/>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34697-543C-4BCC-A633-D210B9ED4883}">
      <dsp:nvSpPr>
        <dsp:cNvPr id="0" name=""/>
        <dsp:cNvSpPr/>
      </dsp:nvSpPr>
      <dsp:spPr>
        <a:xfrm rot="10800000">
          <a:off x="1542305" y="654397"/>
          <a:ext cx="5624703" cy="502226"/>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2. Exhaustive testing is impossible</a:t>
          </a:r>
        </a:p>
      </dsp:txBody>
      <dsp:txXfrm rot="10800000">
        <a:off x="1667861" y="654397"/>
        <a:ext cx="5499147" cy="502226"/>
      </dsp:txXfrm>
    </dsp:sp>
    <dsp:sp modelId="{3D6CE5F3-DCC2-4B8C-BE41-89DCB956DF07}">
      <dsp:nvSpPr>
        <dsp:cNvPr id="0" name=""/>
        <dsp:cNvSpPr/>
      </dsp:nvSpPr>
      <dsp:spPr>
        <a:xfrm>
          <a:off x="1291191" y="654397"/>
          <a:ext cx="502226" cy="502226"/>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E5596-15C2-43B2-8785-5CF49048D274}">
      <dsp:nvSpPr>
        <dsp:cNvPr id="0" name=""/>
        <dsp:cNvSpPr/>
      </dsp:nvSpPr>
      <dsp:spPr>
        <a:xfrm rot="10800000">
          <a:off x="1542305" y="1306542"/>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3……………………………</a:t>
          </a:r>
        </a:p>
      </dsp:txBody>
      <dsp:txXfrm rot="10800000">
        <a:off x="1667861" y="1306542"/>
        <a:ext cx="5499147" cy="502226"/>
      </dsp:txXfrm>
    </dsp:sp>
    <dsp:sp modelId="{D0B3F17A-65E9-4799-92D1-129DC0C11048}">
      <dsp:nvSpPr>
        <dsp:cNvPr id="0" name=""/>
        <dsp:cNvSpPr/>
      </dsp:nvSpPr>
      <dsp:spPr>
        <a:xfrm>
          <a:off x="1291191" y="1306542"/>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0CEBCC-1115-4BE9-B992-C99E02B31E8F}">
      <dsp:nvSpPr>
        <dsp:cNvPr id="0" name=""/>
        <dsp:cNvSpPr/>
      </dsp:nvSpPr>
      <dsp:spPr>
        <a:xfrm rot="10800000">
          <a:off x="1542305" y="1958686"/>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4……………………………</a:t>
          </a:r>
        </a:p>
      </dsp:txBody>
      <dsp:txXfrm rot="10800000">
        <a:off x="1667861" y="1958686"/>
        <a:ext cx="5499147" cy="502226"/>
      </dsp:txXfrm>
    </dsp:sp>
    <dsp:sp modelId="{D36BECAE-ECB0-407E-A4A7-33D5F9561D25}">
      <dsp:nvSpPr>
        <dsp:cNvPr id="0" name=""/>
        <dsp:cNvSpPr/>
      </dsp:nvSpPr>
      <dsp:spPr>
        <a:xfrm>
          <a:off x="1291191" y="1958686"/>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9D5400-282B-4065-81F5-184BFA883A91}">
      <dsp:nvSpPr>
        <dsp:cNvPr id="0" name=""/>
        <dsp:cNvSpPr/>
      </dsp:nvSpPr>
      <dsp:spPr>
        <a:xfrm rot="10800000">
          <a:off x="1542305" y="2610831"/>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5……………………………</a:t>
          </a:r>
        </a:p>
      </dsp:txBody>
      <dsp:txXfrm rot="10800000">
        <a:off x="1667861" y="2610831"/>
        <a:ext cx="5499147" cy="502226"/>
      </dsp:txXfrm>
    </dsp:sp>
    <dsp:sp modelId="{190BBDFC-C570-4FF4-A29F-77580DC88F99}">
      <dsp:nvSpPr>
        <dsp:cNvPr id="0" name=""/>
        <dsp:cNvSpPr/>
      </dsp:nvSpPr>
      <dsp:spPr>
        <a:xfrm>
          <a:off x="1291191" y="2610831"/>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15C869-6186-492A-B6CC-28FE15F40DE9}">
      <dsp:nvSpPr>
        <dsp:cNvPr id="0" name=""/>
        <dsp:cNvSpPr/>
      </dsp:nvSpPr>
      <dsp:spPr>
        <a:xfrm rot="10800000">
          <a:off x="1542305" y="3262975"/>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6……………………………</a:t>
          </a:r>
        </a:p>
      </dsp:txBody>
      <dsp:txXfrm rot="10800000">
        <a:off x="1667861" y="3262975"/>
        <a:ext cx="5499147" cy="502226"/>
      </dsp:txXfrm>
    </dsp:sp>
    <dsp:sp modelId="{D7596174-789D-4721-93C1-7CC588E72ABD}">
      <dsp:nvSpPr>
        <dsp:cNvPr id="0" name=""/>
        <dsp:cNvSpPr/>
      </dsp:nvSpPr>
      <dsp:spPr>
        <a:xfrm>
          <a:off x="1291191" y="3262975"/>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9B693-76AF-48CA-ADBA-BF3FC9A47CB1}">
      <dsp:nvSpPr>
        <dsp:cNvPr id="0" name=""/>
        <dsp:cNvSpPr/>
      </dsp:nvSpPr>
      <dsp:spPr>
        <a:xfrm rot="10800000">
          <a:off x="1542305" y="3915120"/>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7……………………………</a:t>
          </a:r>
        </a:p>
      </dsp:txBody>
      <dsp:txXfrm rot="10800000">
        <a:off x="1667861" y="3915120"/>
        <a:ext cx="5499147" cy="502226"/>
      </dsp:txXfrm>
    </dsp:sp>
    <dsp:sp modelId="{3ABEC324-03BA-4BB4-A2A2-3D05276085EF}">
      <dsp:nvSpPr>
        <dsp:cNvPr id="0" name=""/>
        <dsp:cNvSpPr/>
      </dsp:nvSpPr>
      <dsp:spPr>
        <a:xfrm>
          <a:off x="1291191" y="3915120"/>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A28E9-54C0-4B6B-B952-CEAA7467F86F}">
      <dsp:nvSpPr>
        <dsp:cNvPr id="0" name=""/>
        <dsp:cNvSpPr/>
      </dsp:nvSpPr>
      <dsp:spPr>
        <a:xfrm>
          <a:off x="1008697" y="261642"/>
          <a:ext cx="3686175" cy="128016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389EB-AA06-4328-9159-4F20D230E588}">
      <dsp:nvSpPr>
        <dsp:cNvPr id="0" name=""/>
        <dsp:cNvSpPr/>
      </dsp:nvSpPr>
      <dsp:spPr>
        <a:xfrm>
          <a:off x="2500312" y="3396320"/>
          <a:ext cx="714375" cy="45720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15AF8A-9056-4BA9-A4AC-241BB560FDF6}">
      <dsp:nvSpPr>
        <dsp:cNvPr id="0" name=""/>
        <dsp:cNvSpPr/>
      </dsp:nvSpPr>
      <dsp:spPr>
        <a:xfrm>
          <a:off x="1142999" y="3762080"/>
          <a:ext cx="3429000" cy="85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endParaRPr lang="en-US" sz="3100" kern="1200" dirty="0"/>
        </a:p>
      </dsp:txBody>
      <dsp:txXfrm>
        <a:off x="1142999" y="3762080"/>
        <a:ext cx="3429000" cy="857250"/>
      </dsp:txXfrm>
    </dsp:sp>
    <dsp:sp modelId="{08530A33-02E1-4E64-AD16-36E81C6327B6}">
      <dsp:nvSpPr>
        <dsp:cNvPr id="0" name=""/>
        <dsp:cNvSpPr/>
      </dsp:nvSpPr>
      <dsp:spPr>
        <a:xfrm>
          <a:off x="1381128" y="619121"/>
          <a:ext cx="1285875" cy="12858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PRIORITY</a:t>
          </a:r>
        </a:p>
      </dsp:txBody>
      <dsp:txXfrm>
        <a:off x="1569440" y="807433"/>
        <a:ext cx="909251" cy="909251"/>
      </dsp:txXfrm>
    </dsp:sp>
    <dsp:sp modelId="{0C783BAB-941B-4A43-A48C-C234B00FBD9A}">
      <dsp:nvSpPr>
        <dsp:cNvPr id="0" name=""/>
        <dsp:cNvSpPr/>
      </dsp:nvSpPr>
      <dsp:spPr>
        <a:xfrm>
          <a:off x="2956896" y="542930"/>
          <a:ext cx="1285875" cy="12858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RISK</a:t>
          </a:r>
          <a:endParaRPr lang="en-US" sz="1400" kern="1200" dirty="0"/>
        </a:p>
      </dsp:txBody>
      <dsp:txXfrm>
        <a:off x="3145208" y="731242"/>
        <a:ext cx="909251" cy="909251"/>
      </dsp:txXfrm>
    </dsp:sp>
    <dsp:sp modelId="{D45B318B-13F7-44E5-A128-BE81CD91DCB9}">
      <dsp:nvSpPr>
        <dsp:cNvPr id="0" name=""/>
        <dsp:cNvSpPr/>
      </dsp:nvSpPr>
      <dsp:spPr>
        <a:xfrm>
          <a:off x="857249" y="333084"/>
          <a:ext cx="4000500" cy="320040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DE84D-D9E2-42FD-BBAD-8FD44B5EA19D}">
      <dsp:nvSpPr>
        <dsp:cNvPr id="0" name=""/>
        <dsp:cNvSpPr/>
      </dsp:nvSpPr>
      <dsp:spPr>
        <a:xfrm rot="10800000">
          <a:off x="1542305" y="2253"/>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1. Testing shows presence of defects</a:t>
          </a:r>
        </a:p>
      </dsp:txBody>
      <dsp:txXfrm rot="10800000">
        <a:off x="1667861" y="2253"/>
        <a:ext cx="5499147" cy="502226"/>
      </dsp:txXfrm>
    </dsp:sp>
    <dsp:sp modelId="{ED5AA6A5-F737-4FD4-9AEF-746B1A0B5AC8}">
      <dsp:nvSpPr>
        <dsp:cNvPr id="0" name=""/>
        <dsp:cNvSpPr/>
      </dsp:nvSpPr>
      <dsp:spPr>
        <a:xfrm>
          <a:off x="1291191" y="2253"/>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34697-543C-4BCC-A633-D210B9ED4883}">
      <dsp:nvSpPr>
        <dsp:cNvPr id="0" name=""/>
        <dsp:cNvSpPr/>
      </dsp:nvSpPr>
      <dsp:spPr>
        <a:xfrm rot="10800000">
          <a:off x="1542305" y="654397"/>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2. Exhaustive testing is impossible</a:t>
          </a:r>
        </a:p>
      </dsp:txBody>
      <dsp:txXfrm rot="10800000">
        <a:off x="1667861" y="654397"/>
        <a:ext cx="5499147" cy="502226"/>
      </dsp:txXfrm>
    </dsp:sp>
    <dsp:sp modelId="{3D6CE5F3-DCC2-4B8C-BE41-89DCB956DF07}">
      <dsp:nvSpPr>
        <dsp:cNvPr id="0" name=""/>
        <dsp:cNvSpPr/>
      </dsp:nvSpPr>
      <dsp:spPr>
        <a:xfrm>
          <a:off x="1291191" y="654397"/>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E5596-15C2-43B2-8785-5CF49048D274}">
      <dsp:nvSpPr>
        <dsp:cNvPr id="0" name=""/>
        <dsp:cNvSpPr/>
      </dsp:nvSpPr>
      <dsp:spPr>
        <a:xfrm rot="10800000">
          <a:off x="1542305" y="1306542"/>
          <a:ext cx="5624703" cy="502226"/>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3. Early testing</a:t>
          </a:r>
        </a:p>
      </dsp:txBody>
      <dsp:txXfrm rot="10800000">
        <a:off x="1667861" y="1306542"/>
        <a:ext cx="5499147" cy="502226"/>
      </dsp:txXfrm>
    </dsp:sp>
    <dsp:sp modelId="{D0B3F17A-65E9-4799-92D1-129DC0C11048}">
      <dsp:nvSpPr>
        <dsp:cNvPr id="0" name=""/>
        <dsp:cNvSpPr/>
      </dsp:nvSpPr>
      <dsp:spPr>
        <a:xfrm>
          <a:off x="1291191" y="1306542"/>
          <a:ext cx="502226" cy="502226"/>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0CEBCC-1115-4BE9-B992-C99E02B31E8F}">
      <dsp:nvSpPr>
        <dsp:cNvPr id="0" name=""/>
        <dsp:cNvSpPr/>
      </dsp:nvSpPr>
      <dsp:spPr>
        <a:xfrm rot="10800000">
          <a:off x="1542305" y="1958686"/>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4……………………………</a:t>
          </a:r>
        </a:p>
      </dsp:txBody>
      <dsp:txXfrm rot="10800000">
        <a:off x="1667861" y="1958686"/>
        <a:ext cx="5499147" cy="502226"/>
      </dsp:txXfrm>
    </dsp:sp>
    <dsp:sp modelId="{D36BECAE-ECB0-407E-A4A7-33D5F9561D25}">
      <dsp:nvSpPr>
        <dsp:cNvPr id="0" name=""/>
        <dsp:cNvSpPr/>
      </dsp:nvSpPr>
      <dsp:spPr>
        <a:xfrm>
          <a:off x="1291191" y="1958686"/>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9D5400-282B-4065-81F5-184BFA883A91}">
      <dsp:nvSpPr>
        <dsp:cNvPr id="0" name=""/>
        <dsp:cNvSpPr/>
      </dsp:nvSpPr>
      <dsp:spPr>
        <a:xfrm rot="10800000">
          <a:off x="1542305" y="2610831"/>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5……………………………</a:t>
          </a:r>
        </a:p>
      </dsp:txBody>
      <dsp:txXfrm rot="10800000">
        <a:off x="1667861" y="2610831"/>
        <a:ext cx="5499147" cy="502226"/>
      </dsp:txXfrm>
    </dsp:sp>
    <dsp:sp modelId="{190BBDFC-C570-4FF4-A29F-77580DC88F99}">
      <dsp:nvSpPr>
        <dsp:cNvPr id="0" name=""/>
        <dsp:cNvSpPr/>
      </dsp:nvSpPr>
      <dsp:spPr>
        <a:xfrm>
          <a:off x="1291191" y="2610831"/>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15C869-6186-492A-B6CC-28FE15F40DE9}">
      <dsp:nvSpPr>
        <dsp:cNvPr id="0" name=""/>
        <dsp:cNvSpPr/>
      </dsp:nvSpPr>
      <dsp:spPr>
        <a:xfrm rot="10800000">
          <a:off x="1542305" y="3262975"/>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6……………………………</a:t>
          </a:r>
        </a:p>
      </dsp:txBody>
      <dsp:txXfrm rot="10800000">
        <a:off x="1667861" y="3262975"/>
        <a:ext cx="5499147" cy="502226"/>
      </dsp:txXfrm>
    </dsp:sp>
    <dsp:sp modelId="{D7596174-789D-4721-93C1-7CC588E72ABD}">
      <dsp:nvSpPr>
        <dsp:cNvPr id="0" name=""/>
        <dsp:cNvSpPr/>
      </dsp:nvSpPr>
      <dsp:spPr>
        <a:xfrm>
          <a:off x="1291191" y="3262975"/>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9B693-76AF-48CA-ADBA-BF3FC9A47CB1}">
      <dsp:nvSpPr>
        <dsp:cNvPr id="0" name=""/>
        <dsp:cNvSpPr/>
      </dsp:nvSpPr>
      <dsp:spPr>
        <a:xfrm rot="10800000">
          <a:off x="1542305" y="3915120"/>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7……………………………</a:t>
          </a:r>
        </a:p>
      </dsp:txBody>
      <dsp:txXfrm rot="10800000">
        <a:off x="1667861" y="3915120"/>
        <a:ext cx="5499147" cy="502226"/>
      </dsp:txXfrm>
    </dsp:sp>
    <dsp:sp modelId="{3ABEC324-03BA-4BB4-A2A2-3D05276085EF}">
      <dsp:nvSpPr>
        <dsp:cNvPr id="0" name=""/>
        <dsp:cNvSpPr/>
      </dsp:nvSpPr>
      <dsp:spPr>
        <a:xfrm>
          <a:off x="1291191" y="3915120"/>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13D68-8679-4019-813A-EAB723BDA74C}">
      <dsp:nvSpPr>
        <dsp:cNvPr id="0" name=""/>
        <dsp:cNvSpPr/>
      </dsp:nvSpPr>
      <dsp:spPr>
        <a:xfrm>
          <a:off x="2762250" y="1085850"/>
          <a:ext cx="2705099" cy="270509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en-US" sz="4500" kern="1200" dirty="0"/>
            <a:t>Product Life cycle</a:t>
          </a:r>
        </a:p>
      </dsp:txBody>
      <dsp:txXfrm>
        <a:off x="3158403" y="1482003"/>
        <a:ext cx="1912793" cy="1912793"/>
      </dsp:txXfrm>
    </dsp:sp>
    <dsp:sp modelId="{858E34DD-F877-486A-B409-4CA88B945BDE}">
      <dsp:nvSpPr>
        <dsp:cNvPr id="0" name=""/>
        <dsp:cNvSpPr/>
      </dsp:nvSpPr>
      <dsp:spPr>
        <a:xfrm>
          <a:off x="3438524" y="482"/>
          <a:ext cx="1352549" cy="13525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Requirement</a:t>
          </a:r>
        </a:p>
      </dsp:txBody>
      <dsp:txXfrm>
        <a:off x="3636600" y="198558"/>
        <a:ext cx="956397" cy="956397"/>
      </dsp:txXfrm>
    </dsp:sp>
    <dsp:sp modelId="{F7E9B318-AC2F-46EB-8B9C-DA177AF106D2}">
      <dsp:nvSpPr>
        <dsp:cNvPr id="0" name=""/>
        <dsp:cNvSpPr/>
      </dsp:nvSpPr>
      <dsp:spPr>
        <a:xfrm>
          <a:off x="4964151" y="881303"/>
          <a:ext cx="1352549" cy="13525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Coding</a:t>
          </a:r>
          <a:endParaRPr lang="en-US" sz="1500" kern="1200" dirty="0"/>
        </a:p>
      </dsp:txBody>
      <dsp:txXfrm>
        <a:off x="5162227" y="1079379"/>
        <a:ext cx="956397" cy="956397"/>
      </dsp:txXfrm>
    </dsp:sp>
    <dsp:sp modelId="{9EE3C116-B391-4D85-A6A7-7A7211E28338}">
      <dsp:nvSpPr>
        <dsp:cNvPr id="0" name=""/>
        <dsp:cNvSpPr/>
      </dsp:nvSpPr>
      <dsp:spPr>
        <a:xfrm>
          <a:off x="4964151" y="2642946"/>
          <a:ext cx="1352549" cy="13525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Unit testing</a:t>
          </a:r>
        </a:p>
      </dsp:txBody>
      <dsp:txXfrm>
        <a:off x="5162227" y="2841022"/>
        <a:ext cx="956397" cy="956397"/>
      </dsp:txXfrm>
    </dsp:sp>
    <dsp:sp modelId="{812DB6D4-1238-486F-B3D5-99611E7D9D9C}">
      <dsp:nvSpPr>
        <dsp:cNvPr id="0" name=""/>
        <dsp:cNvSpPr/>
      </dsp:nvSpPr>
      <dsp:spPr>
        <a:xfrm>
          <a:off x="3438525" y="3523767"/>
          <a:ext cx="1352549" cy="13525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System testing</a:t>
          </a:r>
        </a:p>
      </dsp:txBody>
      <dsp:txXfrm>
        <a:off x="3636601" y="3721843"/>
        <a:ext cx="956397" cy="956397"/>
      </dsp:txXfrm>
    </dsp:sp>
    <dsp:sp modelId="{AF5B728D-129D-4DF1-9017-D5B948144D47}">
      <dsp:nvSpPr>
        <dsp:cNvPr id="0" name=""/>
        <dsp:cNvSpPr/>
      </dsp:nvSpPr>
      <dsp:spPr>
        <a:xfrm>
          <a:off x="1912898" y="2642946"/>
          <a:ext cx="1352549" cy="13525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User Acceptance testing</a:t>
          </a:r>
        </a:p>
      </dsp:txBody>
      <dsp:txXfrm>
        <a:off x="2110974" y="2841022"/>
        <a:ext cx="956397" cy="956397"/>
      </dsp:txXfrm>
    </dsp:sp>
    <dsp:sp modelId="{F0F4BE97-DC72-4C9F-904C-6E0B86A3165F}">
      <dsp:nvSpPr>
        <dsp:cNvPr id="0" name=""/>
        <dsp:cNvSpPr/>
      </dsp:nvSpPr>
      <dsp:spPr>
        <a:xfrm>
          <a:off x="1912898" y="881303"/>
          <a:ext cx="1352549" cy="13525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Live running</a:t>
          </a:r>
        </a:p>
      </dsp:txBody>
      <dsp:txXfrm>
        <a:off x="2110974" y="1079379"/>
        <a:ext cx="956397" cy="9563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31B83-93C6-4EEC-95BA-9F1A5B75D8AF}">
      <dsp:nvSpPr>
        <dsp:cNvPr id="0" name=""/>
        <dsp:cNvSpPr/>
      </dsp:nvSpPr>
      <dsp:spPr>
        <a:xfrm>
          <a:off x="4516254" y="2257"/>
          <a:ext cx="1559290" cy="1013539"/>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Requirement</a:t>
          </a:r>
        </a:p>
      </dsp:txBody>
      <dsp:txXfrm>
        <a:off x="4565731" y="51734"/>
        <a:ext cx="1460336" cy="914585"/>
      </dsp:txXfrm>
    </dsp:sp>
    <dsp:sp modelId="{5086B530-8DB2-4681-8535-FA7205D59937}">
      <dsp:nvSpPr>
        <dsp:cNvPr id="0" name=""/>
        <dsp:cNvSpPr/>
      </dsp:nvSpPr>
      <dsp:spPr>
        <a:xfrm>
          <a:off x="2909327" y="509027"/>
          <a:ext cx="4773145" cy="4773145"/>
        </a:xfrm>
        <a:custGeom>
          <a:avLst/>
          <a:gdLst/>
          <a:ahLst/>
          <a:cxnLst/>
          <a:rect l="0" t="0" r="0" b="0"/>
          <a:pathLst>
            <a:path>
              <a:moveTo>
                <a:pt x="3362099" y="208482"/>
              </a:moveTo>
              <a:arcTo wR="2386572" hR="2386572" stAng="17647604" swAng="92328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9D337CE-BACA-46C3-9824-6D3974244293}">
      <dsp:nvSpPr>
        <dsp:cNvPr id="0" name=""/>
        <dsp:cNvSpPr/>
      </dsp:nvSpPr>
      <dsp:spPr>
        <a:xfrm>
          <a:off x="6583087" y="1195544"/>
          <a:ext cx="1559290" cy="1013539"/>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Coding</a:t>
          </a:r>
        </a:p>
      </dsp:txBody>
      <dsp:txXfrm>
        <a:off x="6632564" y="1245021"/>
        <a:ext cx="1460336" cy="914585"/>
      </dsp:txXfrm>
    </dsp:sp>
    <dsp:sp modelId="{02F16BF2-4EC7-4664-8437-477B8DDB87C3}">
      <dsp:nvSpPr>
        <dsp:cNvPr id="0" name=""/>
        <dsp:cNvSpPr/>
      </dsp:nvSpPr>
      <dsp:spPr>
        <a:xfrm>
          <a:off x="2909327" y="509027"/>
          <a:ext cx="4773145" cy="4773145"/>
        </a:xfrm>
        <a:custGeom>
          <a:avLst/>
          <a:gdLst/>
          <a:ahLst/>
          <a:cxnLst/>
          <a:rect l="0" t="0" r="0" b="0"/>
          <a:pathLst>
            <a:path>
              <a:moveTo>
                <a:pt x="4735976" y="1967015"/>
              </a:moveTo>
              <a:arcTo wR="2386572" hR="2386572" stAng="20992490" swAng="121501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506D5E-37E7-4D15-A3BC-1F9BC7D4CBCD}">
      <dsp:nvSpPr>
        <dsp:cNvPr id="0" name=""/>
        <dsp:cNvSpPr/>
      </dsp:nvSpPr>
      <dsp:spPr>
        <a:xfrm>
          <a:off x="6583087" y="3582116"/>
          <a:ext cx="1559290" cy="1013539"/>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Unit testing</a:t>
          </a:r>
        </a:p>
      </dsp:txBody>
      <dsp:txXfrm>
        <a:off x="6632564" y="3631593"/>
        <a:ext cx="1460336" cy="914585"/>
      </dsp:txXfrm>
    </dsp:sp>
    <dsp:sp modelId="{CE14C37C-8531-4038-85A1-CABB2DDDEC48}">
      <dsp:nvSpPr>
        <dsp:cNvPr id="0" name=""/>
        <dsp:cNvSpPr/>
      </dsp:nvSpPr>
      <dsp:spPr>
        <a:xfrm>
          <a:off x="2909327" y="509027"/>
          <a:ext cx="4773145" cy="4773145"/>
        </a:xfrm>
        <a:custGeom>
          <a:avLst/>
          <a:gdLst/>
          <a:ahLst/>
          <a:cxnLst/>
          <a:rect l="0" t="0" r="0" b="0"/>
          <a:pathLst>
            <a:path>
              <a:moveTo>
                <a:pt x="3905097" y="4227716"/>
              </a:moveTo>
              <a:arcTo wR="2386572" hR="2386572" stAng="3029108" swAng="92328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A3E68F2-516F-460D-99CF-2AA8C3939A78}">
      <dsp:nvSpPr>
        <dsp:cNvPr id="0" name=""/>
        <dsp:cNvSpPr/>
      </dsp:nvSpPr>
      <dsp:spPr>
        <a:xfrm>
          <a:off x="4516254" y="4775403"/>
          <a:ext cx="1559290" cy="1013539"/>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System testing</a:t>
          </a:r>
        </a:p>
      </dsp:txBody>
      <dsp:txXfrm>
        <a:off x="4565731" y="4824880"/>
        <a:ext cx="1460336" cy="914585"/>
      </dsp:txXfrm>
    </dsp:sp>
    <dsp:sp modelId="{BC30ECCB-6B4B-4D10-9F59-D5E68CAAF6AF}">
      <dsp:nvSpPr>
        <dsp:cNvPr id="0" name=""/>
        <dsp:cNvSpPr/>
      </dsp:nvSpPr>
      <dsp:spPr>
        <a:xfrm>
          <a:off x="2909327" y="509027"/>
          <a:ext cx="4773145" cy="4773145"/>
        </a:xfrm>
        <a:custGeom>
          <a:avLst/>
          <a:gdLst/>
          <a:ahLst/>
          <a:cxnLst/>
          <a:rect l="0" t="0" r="0" b="0"/>
          <a:pathLst>
            <a:path>
              <a:moveTo>
                <a:pt x="1411046" y="4564662"/>
              </a:moveTo>
              <a:arcTo wR="2386572" hR="2386572" stAng="6847604" swAng="92328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CEC9988-9441-4F9F-80D3-514A2E197947}">
      <dsp:nvSpPr>
        <dsp:cNvPr id="0" name=""/>
        <dsp:cNvSpPr/>
      </dsp:nvSpPr>
      <dsp:spPr>
        <a:xfrm>
          <a:off x="2449422" y="3582116"/>
          <a:ext cx="1559290" cy="1013539"/>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User acceptance testing</a:t>
          </a:r>
        </a:p>
      </dsp:txBody>
      <dsp:txXfrm>
        <a:off x="2498899" y="3631593"/>
        <a:ext cx="1460336" cy="914585"/>
      </dsp:txXfrm>
    </dsp:sp>
    <dsp:sp modelId="{49D0C196-04D2-4216-813F-D4DD1A97A431}">
      <dsp:nvSpPr>
        <dsp:cNvPr id="0" name=""/>
        <dsp:cNvSpPr/>
      </dsp:nvSpPr>
      <dsp:spPr>
        <a:xfrm>
          <a:off x="2909327" y="509027"/>
          <a:ext cx="4773145" cy="4773145"/>
        </a:xfrm>
        <a:custGeom>
          <a:avLst/>
          <a:gdLst/>
          <a:ahLst/>
          <a:cxnLst/>
          <a:rect l="0" t="0" r="0" b="0"/>
          <a:pathLst>
            <a:path>
              <a:moveTo>
                <a:pt x="37168" y="2806129"/>
              </a:moveTo>
              <a:arcTo wR="2386572" hR="2386572" stAng="10192490" swAng="121501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9B72F0A-BF22-45E1-8769-816DED9274E5}">
      <dsp:nvSpPr>
        <dsp:cNvPr id="0" name=""/>
        <dsp:cNvSpPr/>
      </dsp:nvSpPr>
      <dsp:spPr>
        <a:xfrm>
          <a:off x="2449422" y="1195544"/>
          <a:ext cx="1559290" cy="1013539"/>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Live running</a:t>
          </a:r>
        </a:p>
      </dsp:txBody>
      <dsp:txXfrm>
        <a:off x="2498899" y="1245021"/>
        <a:ext cx="1460336" cy="914585"/>
      </dsp:txXfrm>
    </dsp:sp>
    <dsp:sp modelId="{95D179A2-00D7-4416-B25E-5D8B89174625}">
      <dsp:nvSpPr>
        <dsp:cNvPr id="0" name=""/>
        <dsp:cNvSpPr/>
      </dsp:nvSpPr>
      <dsp:spPr>
        <a:xfrm>
          <a:off x="2909327" y="509027"/>
          <a:ext cx="4773145" cy="4773145"/>
        </a:xfrm>
        <a:custGeom>
          <a:avLst/>
          <a:gdLst/>
          <a:ahLst/>
          <a:cxnLst/>
          <a:rect l="0" t="0" r="0" b="0"/>
          <a:pathLst>
            <a:path>
              <a:moveTo>
                <a:pt x="868047" y="545428"/>
              </a:moveTo>
              <a:arcTo wR="2386572" hR="2386572" stAng="13829108" swAng="92328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C4D11-3124-46B5-9220-07D396D52491}">
      <dsp:nvSpPr>
        <dsp:cNvPr id="0" name=""/>
        <dsp:cNvSpPr/>
      </dsp:nvSpPr>
      <dsp:spPr>
        <a:xfrm>
          <a:off x="1341191" y="397835"/>
          <a:ext cx="2727816" cy="2727816"/>
        </a:xfrm>
        <a:prstGeom prst="blockArc">
          <a:avLst>
            <a:gd name="adj1" fmla="val 12600000"/>
            <a:gd name="adj2" fmla="val 16200000"/>
            <a:gd name="adj3" fmla="val 45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11BC57-F289-4BED-ACDD-2B4BEAE6DD86}">
      <dsp:nvSpPr>
        <dsp:cNvPr id="0" name=""/>
        <dsp:cNvSpPr/>
      </dsp:nvSpPr>
      <dsp:spPr>
        <a:xfrm>
          <a:off x="1341191" y="397835"/>
          <a:ext cx="2727816" cy="2727816"/>
        </a:xfrm>
        <a:prstGeom prst="blockArc">
          <a:avLst>
            <a:gd name="adj1" fmla="val 9000000"/>
            <a:gd name="adj2" fmla="val 12600000"/>
            <a:gd name="adj3" fmla="val 45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3767D6-C9EA-4179-849C-E0CC75A77F75}">
      <dsp:nvSpPr>
        <dsp:cNvPr id="0" name=""/>
        <dsp:cNvSpPr/>
      </dsp:nvSpPr>
      <dsp:spPr>
        <a:xfrm>
          <a:off x="1341191" y="397835"/>
          <a:ext cx="2727816" cy="2727816"/>
        </a:xfrm>
        <a:prstGeom prst="blockArc">
          <a:avLst>
            <a:gd name="adj1" fmla="val 5400000"/>
            <a:gd name="adj2" fmla="val 9000000"/>
            <a:gd name="adj3" fmla="val 45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8B932D-98C6-4A18-8EF4-2E07D5DA38AB}">
      <dsp:nvSpPr>
        <dsp:cNvPr id="0" name=""/>
        <dsp:cNvSpPr/>
      </dsp:nvSpPr>
      <dsp:spPr>
        <a:xfrm>
          <a:off x="1341191" y="397835"/>
          <a:ext cx="2727816" cy="2727816"/>
        </a:xfrm>
        <a:prstGeom prst="blockArc">
          <a:avLst>
            <a:gd name="adj1" fmla="val 1800000"/>
            <a:gd name="adj2" fmla="val 5400000"/>
            <a:gd name="adj3" fmla="val 45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887152-3B61-4677-B2E8-0C7B94EAAC70}">
      <dsp:nvSpPr>
        <dsp:cNvPr id="0" name=""/>
        <dsp:cNvSpPr/>
      </dsp:nvSpPr>
      <dsp:spPr>
        <a:xfrm>
          <a:off x="1341191" y="397835"/>
          <a:ext cx="2727816" cy="2727816"/>
        </a:xfrm>
        <a:prstGeom prst="blockArc">
          <a:avLst>
            <a:gd name="adj1" fmla="val 19800000"/>
            <a:gd name="adj2" fmla="val 1800000"/>
            <a:gd name="adj3" fmla="val 45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DF7D23-E112-48D2-AC1F-C6FEC26CFD0B}">
      <dsp:nvSpPr>
        <dsp:cNvPr id="0" name=""/>
        <dsp:cNvSpPr/>
      </dsp:nvSpPr>
      <dsp:spPr>
        <a:xfrm>
          <a:off x="1341191" y="397835"/>
          <a:ext cx="2727816" cy="2727816"/>
        </a:xfrm>
        <a:prstGeom prst="blockArc">
          <a:avLst>
            <a:gd name="adj1" fmla="val 16200000"/>
            <a:gd name="adj2" fmla="val 19800000"/>
            <a:gd name="adj3" fmla="val 45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C6A90B-6735-4C5E-82C9-3C66A91499B8}">
      <dsp:nvSpPr>
        <dsp:cNvPr id="0" name=""/>
        <dsp:cNvSpPr/>
      </dsp:nvSpPr>
      <dsp:spPr>
        <a:xfrm>
          <a:off x="1905001" y="990595"/>
          <a:ext cx="1600197" cy="15422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Product Life Circle</a:t>
          </a:r>
        </a:p>
      </dsp:txBody>
      <dsp:txXfrm>
        <a:off x="2139344" y="1216459"/>
        <a:ext cx="1131511" cy="1090568"/>
      </dsp:txXfrm>
    </dsp:sp>
    <dsp:sp modelId="{70C96292-1BCA-44C4-8900-84314FE02E13}">
      <dsp:nvSpPr>
        <dsp:cNvPr id="0" name=""/>
        <dsp:cNvSpPr/>
      </dsp:nvSpPr>
      <dsp:spPr>
        <a:xfrm>
          <a:off x="2277474" y="999"/>
          <a:ext cx="855250" cy="8552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Early testing</a:t>
          </a:r>
        </a:p>
      </dsp:txBody>
      <dsp:txXfrm>
        <a:off x="2402722" y="126247"/>
        <a:ext cx="604754" cy="604754"/>
      </dsp:txXfrm>
    </dsp:sp>
    <dsp:sp modelId="{1513B423-776A-481B-B352-4E63AC1D520D}">
      <dsp:nvSpPr>
        <dsp:cNvPr id="0" name=""/>
        <dsp:cNvSpPr/>
      </dsp:nvSpPr>
      <dsp:spPr>
        <a:xfrm>
          <a:off x="3431990" y="667559"/>
          <a:ext cx="855250" cy="8552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Early testing</a:t>
          </a:r>
        </a:p>
      </dsp:txBody>
      <dsp:txXfrm>
        <a:off x="3557238" y="792807"/>
        <a:ext cx="604754" cy="604754"/>
      </dsp:txXfrm>
    </dsp:sp>
    <dsp:sp modelId="{A0702A0A-4BC7-4AF9-B144-60304B7F4E29}">
      <dsp:nvSpPr>
        <dsp:cNvPr id="0" name=""/>
        <dsp:cNvSpPr/>
      </dsp:nvSpPr>
      <dsp:spPr>
        <a:xfrm>
          <a:off x="3431990" y="2000678"/>
          <a:ext cx="855250" cy="8552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Early testing</a:t>
          </a:r>
        </a:p>
      </dsp:txBody>
      <dsp:txXfrm>
        <a:off x="3557238" y="2125926"/>
        <a:ext cx="604754" cy="604754"/>
      </dsp:txXfrm>
    </dsp:sp>
    <dsp:sp modelId="{2E486588-800B-4B8E-96C1-A154A47C4F00}">
      <dsp:nvSpPr>
        <dsp:cNvPr id="0" name=""/>
        <dsp:cNvSpPr/>
      </dsp:nvSpPr>
      <dsp:spPr>
        <a:xfrm>
          <a:off x="2277474" y="2667238"/>
          <a:ext cx="855250" cy="8552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Early testing</a:t>
          </a:r>
        </a:p>
      </dsp:txBody>
      <dsp:txXfrm>
        <a:off x="2402722" y="2792486"/>
        <a:ext cx="604754" cy="604754"/>
      </dsp:txXfrm>
    </dsp:sp>
    <dsp:sp modelId="{6B4BB9EA-535D-4E58-AD6D-86693CE04A12}">
      <dsp:nvSpPr>
        <dsp:cNvPr id="0" name=""/>
        <dsp:cNvSpPr/>
      </dsp:nvSpPr>
      <dsp:spPr>
        <a:xfrm>
          <a:off x="1122959" y="2000678"/>
          <a:ext cx="855250" cy="8552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Early testing</a:t>
          </a:r>
        </a:p>
      </dsp:txBody>
      <dsp:txXfrm>
        <a:off x="1248207" y="2125926"/>
        <a:ext cx="604754" cy="604754"/>
      </dsp:txXfrm>
    </dsp:sp>
    <dsp:sp modelId="{BD29C5EC-07A3-4BC2-9E62-0E5D1D2A953A}">
      <dsp:nvSpPr>
        <dsp:cNvPr id="0" name=""/>
        <dsp:cNvSpPr/>
      </dsp:nvSpPr>
      <dsp:spPr>
        <a:xfrm>
          <a:off x="1122959" y="667559"/>
          <a:ext cx="855250" cy="8552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Early testing</a:t>
          </a:r>
        </a:p>
      </dsp:txBody>
      <dsp:txXfrm>
        <a:off x="1248207" y="792807"/>
        <a:ext cx="604754" cy="6047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DE84D-D9E2-42FD-BBAD-8FD44B5EA19D}">
      <dsp:nvSpPr>
        <dsp:cNvPr id="0" name=""/>
        <dsp:cNvSpPr/>
      </dsp:nvSpPr>
      <dsp:spPr>
        <a:xfrm rot="10800000">
          <a:off x="1542305" y="2253"/>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1. Testing shows presence of defects</a:t>
          </a:r>
        </a:p>
      </dsp:txBody>
      <dsp:txXfrm rot="10800000">
        <a:off x="1667861" y="2253"/>
        <a:ext cx="5499147" cy="502226"/>
      </dsp:txXfrm>
    </dsp:sp>
    <dsp:sp modelId="{ED5AA6A5-F737-4FD4-9AEF-746B1A0B5AC8}">
      <dsp:nvSpPr>
        <dsp:cNvPr id="0" name=""/>
        <dsp:cNvSpPr/>
      </dsp:nvSpPr>
      <dsp:spPr>
        <a:xfrm>
          <a:off x="1291191" y="2253"/>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34697-543C-4BCC-A633-D210B9ED4883}">
      <dsp:nvSpPr>
        <dsp:cNvPr id="0" name=""/>
        <dsp:cNvSpPr/>
      </dsp:nvSpPr>
      <dsp:spPr>
        <a:xfrm rot="10800000">
          <a:off x="1542305" y="654397"/>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2. Exhaustive testing is impossible</a:t>
          </a:r>
        </a:p>
      </dsp:txBody>
      <dsp:txXfrm rot="10800000">
        <a:off x="1667861" y="654397"/>
        <a:ext cx="5499147" cy="502226"/>
      </dsp:txXfrm>
    </dsp:sp>
    <dsp:sp modelId="{3D6CE5F3-DCC2-4B8C-BE41-89DCB956DF07}">
      <dsp:nvSpPr>
        <dsp:cNvPr id="0" name=""/>
        <dsp:cNvSpPr/>
      </dsp:nvSpPr>
      <dsp:spPr>
        <a:xfrm>
          <a:off x="1291191" y="654397"/>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E5596-15C2-43B2-8785-5CF49048D274}">
      <dsp:nvSpPr>
        <dsp:cNvPr id="0" name=""/>
        <dsp:cNvSpPr/>
      </dsp:nvSpPr>
      <dsp:spPr>
        <a:xfrm rot="10800000">
          <a:off x="1542305" y="1306542"/>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3. Early testing</a:t>
          </a:r>
        </a:p>
      </dsp:txBody>
      <dsp:txXfrm rot="10800000">
        <a:off x="1667861" y="1306542"/>
        <a:ext cx="5499147" cy="502226"/>
      </dsp:txXfrm>
    </dsp:sp>
    <dsp:sp modelId="{D0B3F17A-65E9-4799-92D1-129DC0C11048}">
      <dsp:nvSpPr>
        <dsp:cNvPr id="0" name=""/>
        <dsp:cNvSpPr/>
      </dsp:nvSpPr>
      <dsp:spPr>
        <a:xfrm>
          <a:off x="1291191" y="1306542"/>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0CEBCC-1115-4BE9-B992-C99E02B31E8F}">
      <dsp:nvSpPr>
        <dsp:cNvPr id="0" name=""/>
        <dsp:cNvSpPr/>
      </dsp:nvSpPr>
      <dsp:spPr>
        <a:xfrm rot="10800000">
          <a:off x="1542305" y="1958686"/>
          <a:ext cx="5624703" cy="502226"/>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4. Defect clustering</a:t>
          </a:r>
        </a:p>
      </dsp:txBody>
      <dsp:txXfrm rot="10800000">
        <a:off x="1667861" y="1958686"/>
        <a:ext cx="5499147" cy="502226"/>
      </dsp:txXfrm>
    </dsp:sp>
    <dsp:sp modelId="{D36BECAE-ECB0-407E-A4A7-33D5F9561D25}">
      <dsp:nvSpPr>
        <dsp:cNvPr id="0" name=""/>
        <dsp:cNvSpPr/>
      </dsp:nvSpPr>
      <dsp:spPr>
        <a:xfrm>
          <a:off x="1291191" y="1958686"/>
          <a:ext cx="502226" cy="502226"/>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9D5400-282B-4065-81F5-184BFA883A91}">
      <dsp:nvSpPr>
        <dsp:cNvPr id="0" name=""/>
        <dsp:cNvSpPr/>
      </dsp:nvSpPr>
      <dsp:spPr>
        <a:xfrm rot="10800000">
          <a:off x="1542305" y="2610831"/>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5……………………………</a:t>
          </a:r>
        </a:p>
      </dsp:txBody>
      <dsp:txXfrm rot="10800000">
        <a:off x="1667861" y="2610831"/>
        <a:ext cx="5499147" cy="502226"/>
      </dsp:txXfrm>
    </dsp:sp>
    <dsp:sp modelId="{190BBDFC-C570-4FF4-A29F-77580DC88F99}">
      <dsp:nvSpPr>
        <dsp:cNvPr id="0" name=""/>
        <dsp:cNvSpPr/>
      </dsp:nvSpPr>
      <dsp:spPr>
        <a:xfrm>
          <a:off x="1291191" y="2610831"/>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15C869-6186-492A-B6CC-28FE15F40DE9}">
      <dsp:nvSpPr>
        <dsp:cNvPr id="0" name=""/>
        <dsp:cNvSpPr/>
      </dsp:nvSpPr>
      <dsp:spPr>
        <a:xfrm rot="10800000">
          <a:off x="1542305" y="3262975"/>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6……………………………</a:t>
          </a:r>
        </a:p>
      </dsp:txBody>
      <dsp:txXfrm rot="10800000">
        <a:off x="1667861" y="3262975"/>
        <a:ext cx="5499147" cy="502226"/>
      </dsp:txXfrm>
    </dsp:sp>
    <dsp:sp modelId="{D7596174-789D-4721-93C1-7CC588E72ABD}">
      <dsp:nvSpPr>
        <dsp:cNvPr id="0" name=""/>
        <dsp:cNvSpPr/>
      </dsp:nvSpPr>
      <dsp:spPr>
        <a:xfrm>
          <a:off x="1291191" y="3262975"/>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9B693-76AF-48CA-ADBA-BF3FC9A47CB1}">
      <dsp:nvSpPr>
        <dsp:cNvPr id="0" name=""/>
        <dsp:cNvSpPr/>
      </dsp:nvSpPr>
      <dsp:spPr>
        <a:xfrm rot="10800000">
          <a:off x="1542305" y="3915120"/>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7……………………………</a:t>
          </a:r>
        </a:p>
      </dsp:txBody>
      <dsp:txXfrm rot="10800000">
        <a:off x="1667861" y="3915120"/>
        <a:ext cx="5499147" cy="502226"/>
      </dsp:txXfrm>
    </dsp:sp>
    <dsp:sp modelId="{3ABEC324-03BA-4BB4-A2A2-3D05276085EF}">
      <dsp:nvSpPr>
        <dsp:cNvPr id="0" name=""/>
        <dsp:cNvSpPr/>
      </dsp:nvSpPr>
      <dsp:spPr>
        <a:xfrm>
          <a:off x="1291191" y="3915120"/>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DE84D-D9E2-42FD-BBAD-8FD44B5EA19D}">
      <dsp:nvSpPr>
        <dsp:cNvPr id="0" name=""/>
        <dsp:cNvSpPr/>
      </dsp:nvSpPr>
      <dsp:spPr>
        <a:xfrm rot="10800000">
          <a:off x="1542305" y="2253"/>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1. Testing shows presence of defects</a:t>
          </a:r>
        </a:p>
      </dsp:txBody>
      <dsp:txXfrm rot="10800000">
        <a:off x="1667861" y="2253"/>
        <a:ext cx="5499147" cy="502226"/>
      </dsp:txXfrm>
    </dsp:sp>
    <dsp:sp modelId="{ED5AA6A5-F737-4FD4-9AEF-746B1A0B5AC8}">
      <dsp:nvSpPr>
        <dsp:cNvPr id="0" name=""/>
        <dsp:cNvSpPr/>
      </dsp:nvSpPr>
      <dsp:spPr>
        <a:xfrm>
          <a:off x="1291191" y="2253"/>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34697-543C-4BCC-A633-D210B9ED4883}">
      <dsp:nvSpPr>
        <dsp:cNvPr id="0" name=""/>
        <dsp:cNvSpPr/>
      </dsp:nvSpPr>
      <dsp:spPr>
        <a:xfrm rot="10800000">
          <a:off x="1542305" y="654397"/>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2. Exhaustive testing is impossible</a:t>
          </a:r>
        </a:p>
      </dsp:txBody>
      <dsp:txXfrm rot="10800000">
        <a:off x="1667861" y="654397"/>
        <a:ext cx="5499147" cy="502226"/>
      </dsp:txXfrm>
    </dsp:sp>
    <dsp:sp modelId="{3D6CE5F3-DCC2-4B8C-BE41-89DCB956DF07}">
      <dsp:nvSpPr>
        <dsp:cNvPr id="0" name=""/>
        <dsp:cNvSpPr/>
      </dsp:nvSpPr>
      <dsp:spPr>
        <a:xfrm>
          <a:off x="1291191" y="654397"/>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E5596-15C2-43B2-8785-5CF49048D274}">
      <dsp:nvSpPr>
        <dsp:cNvPr id="0" name=""/>
        <dsp:cNvSpPr/>
      </dsp:nvSpPr>
      <dsp:spPr>
        <a:xfrm rot="10800000">
          <a:off x="1542305" y="1306542"/>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3. Early testing</a:t>
          </a:r>
        </a:p>
      </dsp:txBody>
      <dsp:txXfrm rot="10800000">
        <a:off x="1667861" y="1306542"/>
        <a:ext cx="5499147" cy="502226"/>
      </dsp:txXfrm>
    </dsp:sp>
    <dsp:sp modelId="{D0B3F17A-65E9-4799-92D1-129DC0C11048}">
      <dsp:nvSpPr>
        <dsp:cNvPr id="0" name=""/>
        <dsp:cNvSpPr/>
      </dsp:nvSpPr>
      <dsp:spPr>
        <a:xfrm>
          <a:off x="1291191" y="1306542"/>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0CEBCC-1115-4BE9-B992-C99E02B31E8F}">
      <dsp:nvSpPr>
        <dsp:cNvPr id="0" name=""/>
        <dsp:cNvSpPr/>
      </dsp:nvSpPr>
      <dsp:spPr>
        <a:xfrm rot="10800000">
          <a:off x="1542305" y="1958686"/>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4. Defect clustering</a:t>
          </a:r>
        </a:p>
      </dsp:txBody>
      <dsp:txXfrm rot="10800000">
        <a:off x="1667861" y="1958686"/>
        <a:ext cx="5499147" cy="502226"/>
      </dsp:txXfrm>
    </dsp:sp>
    <dsp:sp modelId="{D36BECAE-ECB0-407E-A4A7-33D5F9561D25}">
      <dsp:nvSpPr>
        <dsp:cNvPr id="0" name=""/>
        <dsp:cNvSpPr/>
      </dsp:nvSpPr>
      <dsp:spPr>
        <a:xfrm>
          <a:off x="1291191" y="1958686"/>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9D5400-282B-4065-81F5-184BFA883A91}">
      <dsp:nvSpPr>
        <dsp:cNvPr id="0" name=""/>
        <dsp:cNvSpPr/>
      </dsp:nvSpPr>
      <dsp:spPr>
        <a:xfrm rot="10800000">
          <a:off x="1542305" y="2610831"/>
          <a:ext cx="5624703" cy="502226"/>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5. Pesticide paradox</a:t>
          </a:r>
        </a:p>
      </dsp:txBody>
      <dsp:txXfrm rot="10800000">
        <a:off x="1667861" y="2610831"/>
        <a:ext cx="5499147" cy="502226"/>
      </dsp:txXfrm>
    </dsp:sp>
    <dsp:sp modelId="{190BBDFC-C570-4FF4-A29F-77580DC88F99}">
      <dsp:nvSpPr>
        <dsp:cNvPr id="0" name=""/>
        <dsp:cNvSpPr/>
      </dsp:nvSpPr>
      <dsp:spPr>
        <a:xfrm>
          <a:off x="1291191" y="2610831"/>
          <a:ext cx="502226" cy="502226"/>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15C869-6186-492A-B6CC-28FE15F40DE9}">
      <dsp:nvSpPr>
        <dsp:cNvPr id="0" name=""/>
        <dsp:cNvSpPr/>
      </dsp:nvSpPr>
      <dsp:spPr>
        <a:xfrm rot="10800000">
          <a:off x="1542305" y="3262975"/>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6……………………………</a:t>
          </a:r>
        </a:p>
      </dsp:txBody>
      <dsp:txXfrm rot="10800000">
        <a:off x="1667861" y="3262975"/>
        <a:ext cx="5499147" cy="502226"/>
      </dsp:txXfrm>
    </dsp:sp>
    <dsp:sp modelId="{D7596174-789D-4721-93C1-7CC588E72ABD}">
      <dsp:nvSpPr>
        <dsp:cNvPr id="0" name=""/>
        <dsp:cNvSpPr/>
      </dsp:nvSpPr>
      <dsp:spPr>
        <a:xfrm>
          <a:off x="1291191" y="3262975"/>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9B693-76AF-48CA-ADBA-BF3FC9A47CB1}">
      <dsp:nvSpPr>
        <dsp:cNvPr id="0" name=""/>
        <dsp:cNvSpPr/>
      </dsp:nvSpPr>
      <dsp:spPr>
        <a:xfrm rot="10800000">
          <a:off x="1542305" y="3915120"/>
          <a:ext cx="5624703" cy="502226"/>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8" tIns="87630" rIns="163576" bIns="87630" numCol="1" spcCol="1270" anchor="ctr" anchorCtr="0">
          <a:noAutofit/>
        </a:bodyPr>
        <a:lstStyle/>
        <a:p>
          <a:pPr lvl="0" algn="ctr" defTabSz="1022350">
            <a:lnSpc>
              <a:spcPct val="90000"/>
            </a:lnSpc>
            <a:spcBef>
              <a:spcPct val="0"/>
            </a:spcBef>
            <a:spcAft>
              <a:spcPct val="35000"/>
            </a:spcAft>
          </a:pPr>
          <a:r>
            <a:rPr lang="en-US" sz="2300" kern="1200" dirty="0"/>
            <a:t>7……………………………</a:t>
          </a:r>
        </a:p>
      </dsp:txBody>
      <dsp:txXfrm rot="10800000">
        <a:off x="1667861" y="3915120"/>
        <a:ext cx="5499147" cy="502226"/>
      </dsp:txXfrm>
    </dsp:sp>
    <dsp:sp modelId="{3ABEC324-03BA-4BB4-A2A2-3D05276085EF}">
      <dsp:nvSpPr>
        <dsp:cNvPr id="0" name=""/>
        <dsp:cNvSpPr/>
      </dsp:nvSpPr>
      <dsp:spPr>
        <a:xfrm>
          <a:off x="1291191" y="3915120"/>
          <a:ext cx="502226" cy="502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10/8/19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t>
            </a:r>
            <a:r>
              <a:rPr lang="en-US" dirty="0" err="1"/>
              <a:t>nguyên</a:t>
            </a:r>
            <a:r>
              <a:rPr lang="en-US" dirty="0"/>
              <a:t> </a:t>
            </a:r>
            <a:r>
              <a:rPr lang="en-US" dirty="0" err="1"/>
              <a:t>tắc</a:t>
            </a:r>
            <a:r>
              <a:rPr lang="en-US" dirty="0"/>
              <a:t> (</a:t>
            </a:r>
            <a:r>
              <a:rPr lang="en-US" dirty="0" err="1"/>
              <a:t>trong</a:t>
            </a:r>
            <a:r>
              <a:rPr lang="en-US" dirty="0"/>
              <a:t> tr</a:t>
            </a:r>
            <a:r>
              <a:rPr lang="vi-VN" dirty="0"/>
              <a:t>ư</a:t>
            </a:r>
            <a:r>
              <a:rPr lang="en-US" dirty="0" err="1"/>
              <a:t>ờng</a:t>
            </a:r>
            <a:r>
              <a:rPr lang="en-US" dirty="0"/>
              <a:t> </a:t>
            </a:r>
            <a:r>
              <a:rPr lang="en-US" dirty="0" err="1"/>
              <a:t>hợp</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gọi</a:t>
            </a:r>
            <a:r>
              <a:rPr lang="en-US" dirty="0"/>
              <a:t> </a:t>
            </a:r>
            <a:r>
              <a:rPr lang="en-US" dirty="0" err="1"/>
              <a:t>là</a:t>
            </a:r>
            <a:r>
              <a:rPr lang="en-US" dirty="0"/>
              <a:t> </a:t>
            </a:r>
            <a:r>
              <a:rPr lang="en-US" b="1" dirty="0" err="1"/>
              <a:t>chân</a:t>
            </a:r>
            <a:r>
              <a:rPr lang="en-US" b="1" dirty="0"/>
              <a:t> </a:t>
            </a:r>
            <a:r>
              <a:rPr lang="en-US" b="1" dirty="0" err="1"/>
              <a:t>lý</a:t>
            </a:r>
            <a:r>
              <a:rPr lang="en-US" dirty="0"/>
              <a:t>)</a:t>
            </a:r>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Kiểm thử sớm: các hoạt động kiểm thử nên bắt đầu càng sớm càng tốt trong quy trình phát triển hay vòng đời phát triển của phần mềm (hệ thống) và nên tập trung vào các mục tiêu đã đặt ra từ trước</a:t>
            </a:r>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93033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Thực hiện kiểm thử sớm như thiết kế các test case (tình huống test) và thực hiện các hoạt động review sớm, tìm ra các lỗi sớm thì chi phí</a:t>
            </a:r>
            <a:r>
              <a:rPr lang="en-US" baseline="0"/>
              <a:t> để sửa, khắc phục các lỗi đó sẽ rẻ hơn.</a:t>
            </a:r>
            <a:endParaRPr lang="en-US"/>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13</a:t>
            </a:fld>
            <a:endParaRPr lang="en-US"/>
          </a:p>
        </p:txBody>
      </p:sp>
    </p:spTree>
    <p:extLst>
      <p:ext uri="{BB962C8B-B14F-4D97-AF65-F5344CB8AC3E}">
        <p14:creationId xmlns:p14="http://schemas.microsoft.com/office/powerpoint/2010/main" val="1615360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 dụ trên là về chi phí sửa chữa 1 lỗi tìm đc trong các giai đoạn phát triển phần mềm sẽ tăng như thế nào</a:t>
            </a:r>
          </a:p>
        </p:txBody>
      </p:sp>
      <p:sp>
        <p:nvSpPr>
          <p:cNvPr id="4" name="Slide Number Placeholder 3"/>
          <p:cNvSpPr>
            <a:spLocks noGrp="1"/>
          </p:cNvSpPr>
          <p:nvPr>
            <p:ph type="sldNum" sz="quarter" idx="10"/>
          </p:nvPr>
        </p:nvSpPr>
        <p:spPr/>
        <p:txBody>
          <a:bodyPr/>
          <a:lstStyle/>
          <a:p>
            <a:fld id="{518BAF4A-11FF-4CF6-8E09-9A7B2A34DF82}" type="slidenum">
              <a:rPr lang="en-US" smtClean="0"/>
              <a:t>14</a:t>
            </a:fld>
            <a:endParaRPr lang="en-US"/>
          </a:p>
        </p:txBody>
      </p:sp>
    </p:spTree>
    <p:extLst>
      <p:ext uri="{BB962C8B-B14F-4D97-AF65-F5344CB8AC3E}">
        <p14:creationId xmlns:p14="http://schemas.microsoft.com/office/powerpoint/2010/main" val="1599246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15</a:t>
            </a:fld>
            <a:endParaRPr lang="en-US"/>
          </a:p>
        </p:txBody>
      </p:sp>
    </p:spTree>
    <p:extLst>
      <p:ext uri="{BB962C8B-B14F-4D97-AF65-F5344CB8AC3E}">
        <p14:creationId xmlns:p14="http://schemas.microsoft.com/office/powerpoint/2010/main" val="3315511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Nếu</a:t>
            </a:r>
            <a:r>
              <a:rPr lang="en-US" dirty="0"/>
              <a:t> </a:t>
            </a:r>
            <a:r>
              <a:rPr lang="en-US" dirty="0" err="1"/>
              <a:t>việc</a:t>
            </a:r>
            <a:r>
              <a:rPr lang="en-US" dirty="0"/>
              <a:t> </a:t>
            </a:r>
            <a:r>
              <a:rPr lang="en-US" dirty="0" err="1"/>
              <a:t>kiểm</a:t>
            </a:r>
            <a:r>
              <a:rPr lang="en-US" dirty="0"/>
              <a:t> </a:t>
            </a:r>
            <a:r>
              <a:rPr lang="en-US" dirty="0" err="1"/>
              <a:t>thử</a:t>
            </a:r>
            <a:r>
              <a:rPr lang="en-US" dirty="0"/>
              <a:t> t</a:t>
            </a:r>
            <a:r>
              <a:rPr lang="vi-VN" dirty="0"/>
              <a:t>ư</a:t>
            </a:r>
            <a:r>
              <a:rPr lang="en-US" dirty="0" err="1"/>
              <a:t>ơng</a:t>
            </a:r>
            <a:r>
              <a:rPr lang="en-US" dirty="0"/>
              <a:t> </a:t>
            </a:r>
            <a:r>
              <a:rPr lang="en-US" dirty="0" err="1"/>
              <a:t>tự</a:t>
            </a:r>
            <a:r>
              <a:rPr lang="en-US" dirty="0"/>
              <a:t> </a:t>
            </a:r>
            <a:r>
              <a:rPr lang="en-US" dirty="0" err="1"/>
              <a:t>nhau</a:t>
            </a:r>
            <a:r>
              <a:rPr lang="en-US" dirty="0"/>
              <a:t> </a:t>
            </a:r>
            <a:r>
              <a:rPr lang="en-US" dirty="0" err="1"/>
              <a:t>đc</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nhiều</a:t>
            </a:r>
            <a:r>
              <a:rPr lang="en-US" dirty="0"/>
              <a:t> </a:t>
            </a:r>
            <a:r>
              <a:rPr lang="en-US" dirty="0" err="1"/>
              <a:t>lần</a:t>
            </a:r>
            <a:r>
              <a:rPr lang="en-US" dirty="0"/>
              <a:t> </a:t>
            </a:r>
            <a:r>
              <a:rPr lang="en-US" dirty="0" err="1"/>
              <a:t>thì</a:t>
            </a:r>
            <a:r>
              <a:rPr lang="en-US" dirty="0"/>
              <a:t> </a:t>
            </a:r>
            <a:r>
              <a:rPr lang="en-US" dirty="0" err="1"/>
              <a:t>cuối</a:t>
            </a:r>
            <a:r>
              <a:rPr lang="en-US" dirty="0"/>
              <a:t> </a:t>
            </a:r>
            <a:r>
              <a:rPr lang="en-US" dirty="0" err="1"/>
              <a:t>cùng</a:t>
            </a:r>
            <a:r>
              <a:rPr lang="en-US" dirty="0"/>
              <a:t> </a:t>
            </a:r>
            <a:r>
              <a:rPr lang="en-US" dirty="0" err="1"/>
              <a:t>có</a:t>
            </a:r>
            <a:r>
              <a:rPr lang="en-US" dirty="0"/>
              <a:t> 1 </a:t>
            </a:r>
            <a:r>
              <a:rPr lang="en-US" dirty="0" err="1"/>
              <a:t>số</a:t>
            </a:r>
            <a:r>
              <a:rPr lang="en-US" dirty="0"/>
              <a:t> test case </a:t>
            </a:r>
            <a:r>
              <a:rPr lang="en-US" dirty="0" err="1"/>
              <a:t>sẽ</a:t>
            </a:r>
            <a:r>
              <a:rPr lang="en-US" dirty="0"/>
              <a:t> ko </a:t>
            </a:r>
            <a:r>
              <a:rPr lang="en-US" dirty="0" err="1"/>
              <a:t>còn</a:t>
            </a:r>
            <a:r>
              <a:rPr lang="en-US" dirty="0"/>
              <a:t> </a:t>
            </a:r>
            <a:r>
              <a:rPr lang="en-US" dirty="0" err="1"/>
              <a:t>tìm</a:t>
            </a:r>
            <a:r>
              <a:rPr lang="en-US" dirty="0"/>
              <a:t> </a:t>
            </a:r>
            <a:r>
              <a:rPr lang="en-US" dirty="0" err="1"/>
              <a:t>thấy</a:t>
            </a:r>
            <a:r>
              <a:rPr lang="en-US" dirty="0"/>
              <a:t> </a:t>
            </a:r>
            <a:r>
              <a:rPr lang="en-US" dirty="0" err="1"/>
              <a:t>bất</a:t>
            </a:r>
            <a:r>
              <a:rPr lang="en-US" dirty="0"/>
              <a:t> </a:t>
            </a:r>
            <a:r>
              <a:rPr lang="en-US" dirty="0" err="1"/>
              <a:t>kỳ</a:t>
            </a:r>
            <a:r>
              <a:rPr lang="en-US" dirty="0"/>
              <a:t> </a:t>
            </a:r>
            <a:r>
              <a:rPr lang="en-US" dirty="0" err="1"/>
              <a:t>lỗi</a:t>
            </a:r>
            <a:r>
              <a:rPr lang="en-US" dirty="0"/>
              <a:t> </a:t>
            </a:r>
            <a:r>
              <a:rPr lang="en-US" dirty="0" err="1"/>
              <a:t>mới</a:t>
            </a:r>
            <a:r>
              <a:rPr lang="en-US" dirty="0"/>
              <a:t> </a:t>
            </a:r>
            <a:r>
              <a:rPr lang="en-US" dirty="0" err="1"/>
              <a:t>nào</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19</a:t>
            </a:fld>
            <a:endParaRPr lang="en-US"/>
          </a:p>
        </p:txBody>
      </p:sp>
    </p:spTree>
    <p:extLst>
      <p:ext uri="{BB962C8B-B14F-4D97-AF65-F5344CB8AC3E}">
        <p14:creationId xmlns:p14="http://schemas.microsoft.com/office/powerpoint/2010/main" val="3497977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Để</a:t>
            </a:r>
            <a:r>
              <a:rPr lang="en-US" dirty="0"/>
              <a:t> </a:t>
            </a:r>
            <a:r>
              <a:rPr lang="en-US" dirty="0" err="1"/>
              <a:t>khắc</a:t>
            </a:r>
            <a:r>
              <a:rPr lang="en-US" dirty="0"/>
              <a:t> </a:t>
            </a:r>
            <a:r>
              <a:rPr lang="en-US" dirty="0" err="1"/>
              <a:t>phục</a:t>
            </a:r>
            <a:r>
              <a:rPr lang="en-US" dirty="0"/>
              <a:t> </a:t>
            </a:r>
            <a:r>
              <a:rPr lang="en-US" dirty="0" err="1"/>
              <a:t>nghịch</a:t>
            </a:r>
            <a:r>
              <a:rPr lang="en-US" dirty="0"/>
              <a:t> </a:t>
            </a:r>
            <a:r>
              <a:rPr lang="en-US" dirty="0" err="1"/>
              <a:t>lý</a:t>
            </a:r>
            <a:r>
              <a:rPr lang="en-US" dirty="0"/>
              <a:t> </a:t>
            </a:r>
            <a:r>
              <a:rPr lang="en-US" dirty="0" err="1"/>
              <a:t>thuốc</a:t>
            </a:r>
            <a:r>
              <a:rPr lang="en-US" dirty="0"/>
              <a:t> </a:t>
            </a:r>
            <a:r>
              <a:rPr lang="en-US" dirty="0" err="1"/>
              <a:t>trừ</a:t>
            </a:r>
            <a:r>
              <a:rPr lang="en-US" dirty="0"/>
              <a:t> </a:t>
            </a:r>
            <a:r>
              <a:rPr lang="en-US" dirty="0" err="1"/>
              <a:t>sâu</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cần</a:t>
            </a:r>
            <a:r>
              <a:rPr lang="en-US" dirty="0"/>
              <a:t> </a:t>
            </a:r>
            <a:r>
              <a:rPr lang="en-US" dirty="0" err="1"/>
              <a:t>phải</a:t>
            </a:r>
            <a:r>
              <a:rPr lang="en-US" dirty="0"/>
              <a:t> </a:t>
            </a:r>
            <a:r>
              <a:rPr lang="en-US" dirty="0" err="1"/>
              <a:t>đc</a:t>
            </a:r>
            <a:r>
              <a:rPr lang="en-US" dirty="0"/>
              <a:t> </a:t>
            </a:r>
            <a:r>
              <a:rPr lang="en-US" dirty="0" err="1"/>
              <a:t>xem</a:t>
            </a:r>
            <a:r>
              <a:rPr lang="en-US" dirty="0"/>
              <a:t> </a:t>
            </a:r>
            <a:r>
              <a:rPr lang="en-US" dirty="0" err="1"/>
              <a:t>xét</a:t>
            </a:r>
            <a:r>
              <a:rPr lang="en-US" dirty="0"/>
              <a:t> </a:t>
            </a:r>
            <a:r>
              <a:rPr lang="en-US" dirty="0" err="1"/>
              <a:t>và</a:t>
            </a:r>
            <a:r>
              <a:rPr lang="en-US" dirty="0"/>
              <a:t> </a:t>
            </a:r>
            <a:r>
              <a:rPr lang="en-US" dirty="0" err="1"/>
              <a:t>đc</a:t>
            </a:r>
            <a:r>
              <a:rPr lang="en-US" dirty="0"/>
              <a:t> </a:t>
            </a:r>
            <a:r>
              <a:rPr lang="en-US" dirty="0" err="1"/>
              <a:t>sửa</a:t>
            </a:r>
            <a:r>
              <a:rPr lang="en-US" dirty="0"/>
              <a:t> </a:t>
            </a:r>
            <a:r>
              <a:rPr lang="en-US" dirty="0" err="1"/>
              <a:t>đổi</a:t>
            </a:r>
            <a:r>
              <a:rPr lang="en-US" dirty="0"/>
              <a:t> </a:t>
            </a:r>
            <a:r>
              <a:rPr lang="en-US" dirty="0" err="1"/>
              <a:t>th</a:t>
            </a:r>
            <a:r>
              <a:rPr lang="vi-VN" dirty="0"/>
              <a:t>ư</a:t>
            </a:r>
            <a:r>
              <a:rPr lang="en-US" dirty="0" err="1"/>
              <a:t>ờng</a:t>
            </a:r>
            <a:r>
              <a:rPr lang="en-US" dirty="0"/>
              <a:t> </a:t>
            </a:r>
            <a:r>
              <a:rPr lang="en-US" dirty="0" err="1"/>
              <a:t>xuyên</a:t>
            </a:r>
            <a:r>
              <a:rPr lang="en-US" dirty="0"/>
              <a:t> </a:t>
            </a:r>
            <a:r>
              <a:rPr lang="en-US" dirty="0" err="1"/>
              <a:t>và</a:t>
            </a:r>
            <a:r>
              <a:rPr lang="en-US" dirty="0"/>
              <a:t> </a:t>
            </a:r>
            <a:r>
              <a:rPr lang="en-US" dirty="0" err="1"/>
              <a:t>cần</a:t>
            </a:r>
            <a:r>
              <a:rPr lang="en-US" dirty="0"/>
              <a:t> </a:t>
            </a:r>
            <a:r>
              <a:rPr lang="en-US" dirty="0" err="1"/>
              <a:t>phải</a:t>
            </a:r>
            <a:r>
              <a:rPr lang="en-US" dirty="0"/>
              <a:t> </a:t>
            </a:r>
            <a:r>
              <a:rPr lang="en-US" dirty="0" err="1"/>
              <a:t>viết</a:t>
            </a:r>
            <a:r>
              <a:rPr lang="en-US" dirty="0"/>
              <a:t> </a:t>
            </a:r>
            <a:r>
              <a:rPr lang="en-US" dirty="0" err="1"/>
              <a:t>các</a:t>
            </a:r>
            <a:r>
              <a:rPr lang="en-US" dirty="0"/>
              <a:t> test case </a:t>
            </a:r>
            <a:r>
              <a:rPr lang="en-US" dirty="0" err="1"/>
              <a:t>mới</a:t>
            </a:r>
            <a:r>
              <a:rPr lang="en-US" dirty="0"/>
              <a:t> </a:t>
            </a:r>
            <a:r>
              <a:rPr lang="en-US" dirty="0" err="1"/>
              <a:t>và</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nhiều</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để</a:t>
            </a:r>
            <a:r>
              <a:rPr lang="en-US" dirty="0"/>
              <a:t> </a:t>
            </a:r>
            <a:r>
              <a:rPr lang="en-US" dirty="0" err="1"/>
              <a:t>tìm</a:t>
            </a:r>
            <a:r>
              <a:rPr lang="en-US" dirty="0"/>
              <a:t> ra </a:t>
            </a:r>
            <a:r>
              <a:rPr lang="en-US" dirty="0" err="1"/>
              <a:t>lỗi</a:t>
            </a:r>
            <a:r>
              <a:rPr lang="en-US" dirty="0"/>
              <a:t> </a:t>
            </a:r>
            <a:r>
              <a:rPr lang="en-US" dirty="0" err="1"/>
              <a:t>tiềm</a:t>
            </a:r>
            <a:r>
              <a:rPr lang="en-US" dirty="0"/>
              <a:t> </a:t>
            </a:r>
            <a:r>
              <a:rPr lang="en-US" dirty="0" err="1"/>
              <a:t>ẩn</a:t>
            </a:r>
            <a:r>
              <a:rPr lang="en-US" dirty="0"/>
              <a:t> </a:t>
            </a:r>
            <a:r>
              <a:rPr lang="en-US" dirty="0" err="1"/>
              <a:t>nhiều</a:t>
            </a:r>
            <a:r>
              <a:rPr lang="en-US" dirty="0"/>
              <a:t> h</a:t>
            </a:r>
            <a:r>
              <a:rPr lang="vi-VN" dirty="0"/>
              <a:t>ơ</a:t>
            </a:r>
            <a:r>
              <a:rPr lang="en-US" dirty="0"/>
              <a:t>n </a:t>
            </a:r>
            <a:r>
              <a:rPr lang="en-US" dirty="0" err="1"/>
              <a:t>nữa</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20</a:t>
            </a:fld>
            <a:endParaRPr lang="en-US"/>
          </a:p>
        </p:txBody>
      </p:sp>
    </p:spTree>
    <p:extLst>
      <p:ext uri="{BB962C8B-B14F-4D97-AF65-F5344CB8AC3E}">
        <p14:creationId xmlns:p14="http://schemas.microsoft.com/office/powerpoint/2010/main" val="3435795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Nguyên</a:t>
            </a:r>
            <a:r>
              <a:rPr lang="en-US" dirty="0"/>
              <a:t> </a:t>
            </a:r>
            <a:r>
              <a:rPr lang="en-US" dirty="0" err="1"/>
              <a:t>tắc</a:t>
            </a:r>
            <a:r>
              <a:rPr lang="en-US" dirty="0"/>
              <a:t> </a:t>
            </a:r>
            <a:r>
              <a:rPr lang="en-US" dirty="0" err="1"/>
              <a:t>này</a:t>
            </a:r>
            <a:r>
              <a:rPr lang="en-US" dirty="0"/>
              <a:t> </a:t>
            </a:r>
            <a:r>
              <a:rPr lang="en-US" dirty="0" err="1"/>
              <a:t>giống</a:t>
            </a:r>
            <a:r>
              <a:rPr lang="en-US" dirty="0"/>
              <a:t> </a:t>
            </a:r>
            <a:r>
              <a:rPr lang="en-US" dirty="0" err="1"/>
              <a:t>nh</a:t>
            </a:r>
            <a:r>
              <a:rPr lang="vi-VN" dirty="0"/>
              <a:t>ư</a:t>
            </a:r>
            <a:r>
              <a:rPr lang="en-US" dirty="0"/>
              <a:t> </a:t>
            </a:r>
            <a:r>
              <a:rPr lang="en-US" dirty="0" err="1"/>
              <a:t>việc</a:t>
            </a:r>
            <a:r>
              <a:rPr lang="en-US" dirty="0"/>
              <a:t> </a:t>
            </a:r>
            <a:r>
              <a:rPr lang="en-US" dirty="0" err="1"/>
              <a:t>trừ</a:t>
            </a:r>
            <a:r>
              <a:rPr lang="en-US" dirty="0"/>
              <a:t> </a:t>
            </a:r>
            <a:r>
              <a:rPr lang="en-US" dirty="0" err="1"/>
              <a:t>sâu</a:t>
            </a:r>
            <a:r>
              <a:rPr lang="en-US" dirty="0"/>
              <a:t> </a:t>
            </a:r>
            <a:r>
              <a:rPr lang="en-US" dirty="0" err="1"/>
              <a:t>trong</a:t>
            </a:r>
            <a:r>
              <a:rPr lang="en-US" dirty="0"/>
              <a:t> </a:t>
            </a:r>
            <a:r>
              <a:rPr lang="en-US" dirty="0" err="1"/>
              <a:t>nông</a:t>
            </a:r>
            <a:r>
              <a:rPr lang="en-US" dirty="0"/>
              <a:t> </a:t>
            </a:r>
            <a:r>
              <a:rPr lang="en-US" dirty="0" err="1"/>
              <a:t>nghiệp</a:t>
            </a:r>
            <a:r>
              <a:rPr lang="en-US" dirty="0"/>
              <a:t>, </a:t>
            </a:r>
            <a:r>
              <a:rPr lang="en-US" dirty="0" err="1"/>
              <a:t>khi</a:t>
            </a:r>
            <a:r>
              <a:rPr lang="en-US" dirty="0"/>
              <a:t> </a:t>
            </a:r>
            <a:r>
              <a:rPr lang="en-US" dirty="0" err="1"/>
              <a:t>phun</a:t>
            </a:r>
            <a:r>
              <a:rPr lang="en-US" dirty="0"/>
              <a:t> 1 </a:t>
            </a:r>
            <a:r>
              <a:rPr lang="en-US" dirty="0" err="1"/>
              <a:t>loại</a:t>
            </a:r>
            <a:r>
              <a:rPr lang="en-US" dirty="0"/>
              <a:t> </a:t>
            </a:r>
            <a:r>
              <a:rPr lang="en-US" dirty="0" err="1"/>
              <a:t>thuốc</a:t>
            </a:r>
            <a:r>
              <a:rPr lang="en-US" dirty="0"/>
              <a:t> </a:t>
            </a:r>
            <a:r>
              <a:rPr lang="en-US" dirty="0" err="1"/>
              <a:t>với</a:t>
            </a:r>
            <a:r>
              <a:rPr lang="en-US" dirty="0"/>
              <a:t> </a:t>
            </a:r>
            <a:r>
              <a:rPr lang="en-US" dirty="0" err="1"/>
              <a:t>nồng</a:t>
            </a:r>
            <a:r>
              <a:rPr lang="en-US" dirty="0"/>
              <a:t> </a:t>
            </a:r>
            <a:r>
              <a:rPr lang="en-US" dirty="0" err="1"/>
              <a:t>độ</a:t>
            </a:r>
            <a:r>
              <a:rPr lang="en-US" dirty="0"/>
              <a:t> </a:t>
            </a:r>
            <a:r>
              <a:rPr lang="en-US" dirty="0" err="1"/>
              <a:t>giống</a:t>
            </a:r>
            <a:r>
              <a:rPr lang="en-US" dirty="0"/>
              <a:t> </a:t>
            </a:r>
            <a:r>
              <a:rPr lang="en-US" dirty="0" err="1"/>
              <a:t>nhau</a:t>
            </a:r>
            <a:r>
              <a:rPr lang="en-US" dirty="0"/>
              <a:t> </a:t>
            </a:r>
            <a:r>
              <a:rPr lang="en-US" dirty="0" err="1"/>
              <a:t>trong</a:t>
            </a:r>
            <a:r>
              <a:rPr lang="en-US" dirty="0"/>
              <a:t> 1 </a:t>
            </a:r>
            <a:r>
              <a:rPr lang="en-US" dirty="0" err="1"/>
              <a:t>khoảng</a:t>
            </a:r>
            <a:r>
              <a:rPr lang="en-US" dirty="0"/>
              <a:t> </a:t>
            </a:r>
            <a:r>
              <a:rPr lang="en-US" dirty="0" err="1"/>
              <a:t>thời</a:t>
            </a:r>
            <a:r>
              <a:rPr lang="en-US" dirty="0"/>
              <a:t> </a:t>
            </a:r>
            <a:r>
              <a:rPr lang="en-US" dirty="0" err="1"/>
              <a:t>gian</a:t>
            </a:r>
            <a:r>
              <a:rPr lang="en-US" dirty="0"/>
              <a:t> </a:t>
            </a:r>
            <a:r>
              <a:rPr lang="en-US" dirty="0" err="1"/>
              <a:t>dài</a:t>
            </a:r>
            <a:r>
              <a:rPr lang="en-US" dirty="0"/>
              <a:t> </a:t>
            </a:r>
            <a:r>
              <a:rPr lang="en-US" dirty="0" err="1"/>
              <a:t>thì</a:t>
            </a:r>
            <a:r>
              <a:rPr lang="en-US" dirty="0"/>
              <a:t> 1 </a:t>
            </a:r>
            <a:r>
              <a:rPr lang="en-US" dirty="0" err="1"/>
              <a:t>số</a:t>
            </a:r>
            <a:r>
              <a:rPr lang="en-US" dirty="0"/>
              <a:t> con </a:t>
            </a:r>
            <a:r>
              <a:rPr lang="en-US" dirty="0" err="1"/>
              <a:t>sâu</a:t>
            </a:r>
            <a:r>
              <a:rPr lang="en-US" dirty="0"/>
              <a:t> </a:t>
            </a:r>
            <a:r>
              <a:rPr lang="en-US" dirty="0" err="1"/>
              <a:t>sẽ</a:t>
            </a:r>
            <a:r>
              <a:rPr lang="en-US" dirty="0"/>
              <a:t> </a:t>
            </a:r>
            <a:r>
              <a:rPr lang="en-US" dirty="0" err="1"/>
              <a:t>quen</a:t>
            </a:r>
            <a:r>
              <a:rPr lang="en-US" dirty="0"/>
              <a:t> </a:t>
            </a:r>
            <a:r>
              <a:rPr lang="en-US" dirty="0" err="1"/>
              <a:t>dần</a:t>
            </a:r>
            <a:r>
              <a:rPr lang="en-US" dirty="0"/>
              <a:t>. </a:t>
            </a:r>
          </a:p>
        </p:txBody>
      </p:sp>
      <p:sp>
        <p:nvSpPr>
          <p:cNvPr id="4" name="Slide Number Placeholder 3"/>
          <p:cNvSpPr>
            <a:spLocks noGrp="1"/>
          </p:cNvSpPr>
          <p:nvPr>
            <p:ph type="sldNum" sz="quarter" idx="5"/>
          </p:nvPr>
        </p:nvSpPr>
        <p:spPr/>
        <p:txBody>
          <a:bodyPr/>
          <a:lstStyle/>
          <a:p>
            <a:fld id="{518BAF4A-11FF-4CF6-8E09-9A7B2A34DF82}" type="slidenum">
              <a:rPr lang="en-US" smtClean="0"/>
              <a:t>21</a:t>
            </a:fld>
            <a:endParaRPr lang="en-US"/>
          </a:p>
        </p:txBody>
      </p:sp>
    </p:spTree>
    <p:extLst>
      <p:ext uri="{BB962C8B-B14F-4D97-AF65-F5344CB8AC3E}">
        <p14:creationId xmlns:p14="http://schemas.microsoft.com/office/powerpoint/2010/main" val="2621010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Và</a:t>
            </a:r>
            <a:r>
              <a:rPr lang="en-US" dirty="0"/>
              <a:t> </a:t>
            </a:r>
            <a:r>
              <a:rPr lang="en-US" dirty="0" err="1"/>
              <a:t>cuối</a:t>
            </a:r>
            <a:r>
              <a:rPr lang="en-US" dirty="0"/>
              <a:t> </a:t>
            </a:r>
            <a:r>
              <a:rPr lang="en-US" dirty="0" err="1"/>
              <a:t>cùng</a:t>
            </a:r>
            <a:r>
              <a:rPr lang="en-US" dirty="0"/>
              <a:t> </a:t>
            </a:r>
            <a:r>
              <a:rPr lang="en-US" dirty="0" err="1"/>
              <a:t>giống</a:t>
            </a:r>
            <a:r>
              <a:rPr lang="en-US" dirty="0"/>
              <a:t> </a:t>
            </a:r>
            <a:r>
              <a:rPr lang="en-US" dirty="0" err="1"/>
              <a:t>nh</a:t>
            </a:r>
            <a:r>
              <a:rPr lang="vi-VN" dirty="0"/>
              <a:t>ư</a:t>
            </a:r>
            <a:r>
              <a:rPr lang="en-US" dirty="0"/>
              <a:t> </a:t>
            </a:r>
            <a:r>
              <a:rPr lang="en-US" dirty="0" err="1"/>
              <a:t>tắm</a:t>
            </a:r>
            <a:r>
              <a:rPr lang="en-US" dirty="0"/>
              <a:t> </a:t>
            </a:r>
            <a:r>
              <a:rPr lang="en-US" dirty="0" err="1"/>
              <a:t>cho</a:t>
            </a:r>
            <a:r>
              <a:rPr lang="en-US" dirty="0"/>
              <a:t> </a:t>
            </a:r>
            <a:r>
              <a:rPr lang="en-US" dirty="0" err="1"/>
              <a:t>chúng</a:t>
            </a:r>
            <a:r>
              <a:rPr lang="en-US" dirty="0"/>
              <a:t> </a:t>
            </a:r>
            <a:r>
              <a:rPr lang="en-US" dirty="0" err="1"/>
              <a:t>vậy</a:t>
            </a:r>
            <a:r>
              <a:rPr lang="en-US" dirty="0"/>
              <a:t> </a:t>
            </a:r>
            <a:r>
              <a:rPr lang="en-US" dirty="0">
                <a:sym typeface="Wingdings" panose="05000000000000000000" pitchFamily="2" charset="2"/>
              </a:rPr>
              <a:t> </a:t>
            </a:r>
            <a:r>
              <a:rPr lang="en-US" dirty="0" err="1">
                <a:sym typeface="Wingdings" panose="05000000000000000000" pitchFamily="2" charset="2"/>
              </a:rPr>
              <a:t>nhờn</a:t>
            </a:r>
            <a:r>
              <a:rPr lang="en-US" dirty="0">
                <a:sym typeface="Wingdings" panose="05000000000000000000" pitchFamily="2" charset="2"/>
              </a:rPr>
              <a:t> </a:t>
            </a:r>
            <a:r>
              <a:rPr lang="en-US" dirty="0" err="1">
                <a:sym typeface="Wingdings" panose="05000000000000000000" pitchFamily="2" charset="2"/>
              </a:rPr>
              <a:t>thuốc</a:t>
            </a:r>
            <a:r>
              <a:rPr lang="en-US" dirty="0">
                <a:sym typeface="Wingdings" panose="05000000000000000000" pitchFamily="2" charset="2"/>
              </a:rPr>
              <a:t>  ko </a:t>
            </a:r>
            <a:r>
              <a:rPr lang="en-US" dirty="0" err="1">
                <a:sym typeface="Wingdings" panose="05000000000000000000" pitchFamily="2" charset="2"/>
              </a:rPr>
              <a:t>thể</a:t>
            </a:r>
            <a:r>
              <a:rPr lang="en-US" dirty="0">
                <a:sym typeface="Wingdings" panose="05000000000000000000" pitchFamily="2" charset="2"/>
              </a:rPr>
              <a:t> </a:t>
            </a:r>
            <a:r>
              <a:rPr lang="en-US" dirty="0" err="1">
                <a:sym typeface="Wingdings" panose="05000000000000000000" pitchFamily="2" charset="2"/>
              </a:rPr>
              <a:t>diệt</a:t>
            </a:r>
            <a:r>
              <a:rPr lang="en-US" dirty="0">
                <a:sym typeface="Wingdings" panose="05000000000000000000" pitchFamily="2" charset="2"/>
              </a:rPr>
              <a:t> </a:t>
            </a:r>
            <a:r>
              <a:rPr lang="en-US" dirty="0" err="1">
                <a:sym typeface="Wingdings" panose="05000000000000000000" pitchFamily="2" charset="2"/>
              </a:rPr>
              <a:t>chúng</a:t>
            </a:r>
            <a:r>
              <a:rPr lang="en-US" dirty="0">
                <a:sym typeface="Wingdings" panose="05000000000000000000" pitchFamily="2" charset="2"/>
              </a:rPr>
              <a:t> </a:t>
            </a:r>
            <a:r>
              <a:rPr lang="en-US" dirty="0" err="1">
                <a:sym typeface="Wingdings" panose="05000000000000000000" pitchFamily="2" charset="2"/>
              </a:rPr>
              <a:t>đc</a:t>
            </a:r>
            <a:endParaRPr lang="en-US" dirty="0">
              <a:sym typeface="Wingdings" panose="05000000000000000000" pitchFamily="2" charset="2"/>
            </a:endParaRPr>
          </a:p>
          <a:p>
            <a:pPr marL="171450" indent="-171450">
              <a:buFontTx/>
              <a:buChar char="-"/>
            </a:pPr>
            <a:r>
              <a:rPr lang="en-US" dirty="0" err="1">
                <a:sym typeface="Wingdings" panose="05000000000000000000" pitchFamily="2" charset="2"/>
              </a:rPr>
              <a:t>Để</a:t>
            </a:r>
            <a:r>
              <a:rPr lang="en-US" dirty="0">
                <a:sym typeface="Wingdings" panose="05000000000000000000" pitchFamily="2" charset="2"/>
              </a:rPr>
              <a:t> </a:t>
            </a:r>
            <a:r>
              <a:rPr lang="en-US" dirty="0" err="1">
                <a:sym typeface="Wingdings" panose="05000000000000000000" pitchFamily="2" charset="2"/>
              </a:rPr>
              <a:t>diệt</a:t>
            </a:r>
            <a:r>
              <a:rPr lang="en-US" dirty="0">
                <a:sym typeface="Wingdings" panose="05000000000000000000" pitchFamily="2" charset="2"/>
              </a:rPr>
              <a:t> </a:t>
            </a:r>
            <a:r>
              <a:rPr lang="en-US" dirty="0" err="1">
                <a:sym typeface="Wingdings" panose="05000000000000000000" pitchFamily="2" charset="2"/>
              </a:rPr>
              <a:t>sâu</a:t>
            </a:r>
            <a:r>
              <a:rPr lang="en-US" dirty="0">
                <a:sym typeface="Wingdings" panose="05000000000000000000" pitchFamily="2" charset="2"/>
              </a:rPr>
              <a:t> </a:t>
            </a:r>
            <a:r>
              <a:rPr lang="en-US" dirty="0" err="1">
                <a:sym typeface="Wingdings" panose="05000000000000000000" pitchFamily="2" charset="2"/>
              </a:rPr>
              <a:t>hiệu</a:t>
            </a:r>
            <a:r>
              <a:rPr lang="en-US" dirty="0">
                <a:sym typeface="Wingdings" panose="05000000000000000000" pitchFamily="2" charset="2"/>
              </a:rPr>
              <a:t> </a:t>
            </a:r>
            <a:r>
              <a:rPr lang="en-US" dirty="0" err="1">
                <a:sym typeface="Wingdings" panose="05000000000000000000" pitchFamily="2" charset="2"/>
              </a:rPr>
              <a:t>quả</a:t>
            </a:r>
            <a:r>
              <a:rPr lang="en-US" dirty="0">
                <a:sym typeface="Wingdings" panose="05000000000000000000" pitchFamily="2" charset="2"/>
              </a:rPr>
              <a:t> ng</a:t>
            </a:r>
            <a:r>
              <a:rPr lang="vi-VN" dirty="0">
                <a:sym typeface="Wingdings" panose="05000000000000000000" pitchFamily="2" charset="2"/>
              </a:rPr>
              <a:t>ư</a:t>
            </a:r>
            <a:r>
              <a:rPr lang="en-US" dirty="0" err="1">
                <a:sym typeface="Wingdings" panose="05000000000000000000" pitchFamily="2" charset="2"/>
              </a:rPr>
              <a:t>ời</a:t>
            </a:r>
            <a:r>
              <a:rPr lang="en-US" dirty="0">
                <a:sym typeface="Wingdings" panose="05000000000000000000" pitchFamily="2" charset="2"/>
              </a:rPr>
              <a:t> ta </a:t>
            </a:r>
            <a:r>
              <a:rPr lang="en-US" dirty="0" err="1">
                <a:sym typeface="Wingdings" panose="05000000000000000000" pitchFamily="2" charset="2"/>
              </a:rPr>
              <a:t>th</a:t>
            </a:r>
            <a:r>
              <a:rPr lang="vi-VN" dirty="0">
                <a:sym typeface="Wingdings" panose="05000000000000000000" pitchFamily="2" charset="2"/>
              </a:rPr>
              <a:t>ư</a:t>
            </a:r>
            <a:r>
              <a:rPr lang="en-US" dirty="0" err="1">
                <a:sym typeface="Wingdings" panose="05000000000000000000" pitchFamily="2" charset="2"/>
              </a:rPr>
              <a:t>ờng</a:t>
            </a:r>
            <a:r>
              <a:rPr lang="en-US" dirty="0">
                <a:sym typeface="Wingdings" panose="05000000000000000000" pitchFamily="2" charset="2"/>
              </a:rPr>
              <a:t> </a:t>
            </a:r>
            <a:r>
              <a:rPr lang="en-US" dirty="0" err="1">
                <a:sym typeface="Wingdings" panose="05000000000000000000" pitchFamily="2" charset="2"/>
              </a:rPr>
              <a:t>thay</a:t>
            </a:r>
            <a:r>
              <a:rPr lang="en-US" dirty="0">
                <a:sym typeface="Wingdings" panose="05000000000000000000" pitchFamily="2" charset="2"/>
              </a:rPr>
              <a:t> </a:t>
            </a:r>
            <a:r>
              <a:rPr lang="en-US" dirty="0" err="1">
                <a:sym typeface="Wingdings" panose="05000000000000000000" pitchFamily="2" charset="2"/>
              </a:rPr>
              <a:t>đổi</a:t>
            </a:r>
            <a:r>
              <a:rPr lang="en-US" dirty="0">
                <a:sym typeface="Wingdings" panose="05000000000000000000" pitchFamily="2" charset="2"/>
              </a:rPr>
              <a:t> </a:t>
            </a:r>
            <a:r>
              <a:rPr lang="en-US" dirty="0" err="1">
                <a:sym typeface="Wingdings" panose="05000000000000000000" pitchFamily="2" charset="2"/>
              </a:rPr>
              <a:t>loại</a:t>
            </a:r>
            <a:r>
              <a:rPr lang="en-US" dirty="0">
                <a:sym typeface="Wingdings" panose="05000000000000000000" pitchFamily="2" charset="2"/>
              </a:rPr>
              <a:t> </a:t>
            </a:r>
            <a:r>
              <a:rPr lang="en-US" dirty="0" err="1">
                <a:sym typeface="Wingdings" panose="05000000000000000000" pitchFamily="2" charset="2"/>
              </a:rPr>
              <a:t>thuốc</a:t>
            </a:r>
            <a:r>
              <a:rPr lang="en-US" dirty="0">
                <a:sym typeface="Wingdings" panose="05000000000000000000" pitchFamily="2" charset="2"/>
              </a:rPr>
              <a:t> </a:t>
            </a:r>
            <a:r>
              <a:rPr lang="en-US" dirty="0" err="1">
                <a:sym typeface="Wingdings" panose="05000000000000000000" pitchFamily="2" charset="2"/>
              </a:rPr>
              <a:t>trừ</a:t>
            </a:r>
            <a:r>
              <a:rPr lang="en-US" dirty="0">
                <a:sym typeface="Wingdings" panose="05000000000000000000" pitchFamily="2" charset="2"/>
              </a:rPr>
              <a:t> </a:t>
            </a:r>
            <a:r>
              <a:rPr lang="en-US" dirty="0" err="1">
                <a:sym typeface="Wingdings" panose="05000000000000000000" pitchFamily="2" charset="2"/>
              </a:rPr>
              <a:t>sâu</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22</a:t>
            </a:fld>
            <a:endParaRPr lang="en-US"/>
          </a:p>
        </p:txBody>
      </p:sp>
    </p:spTree>
    <p:extLst>
      <p:ext uri="{BB962C8B-B14F-4D97-AF65-F5344CB8AC3E}">
        <p14:creationId xmlns:p14="http://schemas.microsoft.com/office/powerpoint/2010/main" val="374283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sym typeface="Wingdings" panose="05000000000000000000" pitchFamily="2" charset="2"/>
              </a:rPr>
              <a:t>Để</a:t>
            </a:r>
            <a:r>
              <a:rPr lang="en-US" dirty="0">
                <a:sym typeface="Wingdings" panose="05000000000000000000" pitchFamily="2" charset="2"/>
              </a:rPr>
              <a:t> </a:t>
            </a:r>
            <a:r>
              <a:rPr lang="en-US" dirty="0" err="1">
                <a:sym typeface="Wingdings" panose="05000000000000000000" pitchFamily="2" charset="2"/>
              </a:rPr>
              <a:t>diệt</a:t>
            </a:r>
            <a:r>
              <a:rPr lang="en-US" dirty="0">
                <a:sym typeface="Wingdings" panose="05000000000000000000" pitchFamily="2" charset="2"/>
              </a:rPr>
              <a:t> </a:t>
            </a:r>
            <a:r>
              <a:rPr lang="en-US" dirty="0" err="1">
                <a:sym typeface="Wingdings" panose="05000000000000000000" pitchFamily="2" charset="2"/>
              </a:rPr>
              <a:t>sâu</a:t>
            </a:r>
            <a:r>
              <a:rPr lang="en-US" dirty="0">
                <a:sym typeface="Wingdings" panose="05000000000000000000" pitchFamily="2" charset="2"/>
              </a:rPr>
              <a:t> </a:t>
            </a:r>
            <a:r>
              <a:rPr lang="en-US" dirty="0" err="1">
                <a:sym typeface="Wingdings" panose="05000000000000000000" pitchFamily="2" charset="2"/>
              </a:rPr>
              <a:t>hiệu</a:t>
            </a:r>
            <a:r>
              <a:rPr lang="en-US" dirty="0">
                <a:sym typeface="Wingdings" panose="05000000000000000000" pitchFamily="2" charset="2"/>
              </a:rPr>
              <a:t> </a:t>
            </a:r>
            <a:r>
              <a:rPr lang="en-US" dirty="0" err="1">
                <a:sym typeface="Wingdings" panose="05000000000000000000" pitchFamily="2" charset="2"/>
              </a:rPr>
              <a:t>quả</a:t>
            </a:r>
            <a:r>
              <a:rPr lang="en-US" dirty="0">
                <a:sym typeface="Wingdings" panose="05000000000000000000" pitchFamily="2" charset="2"/>
              </a:rPr>
              <a:t> ng</a:t>
            </a:r>
            <a:r>
              <a:rPr lang="vi-VN" dirty="0">
                <a:sym typeface="Wingdings" panose="05000000000000000000" pitchFamily="2" charset="2"/>
              </a:rPr>
              <a:t>ư</a:t>
            </a:r>
            <a:r>
              <a:rPr lang="en-US" dirty="0" err="1">
                <a:sym typeface="Wingdings" panose="05000000000000000000" pitchFamily="2" charset="2"/>
              </a:rPr>
              <a:t>ời</a:t>
            </a:r>
            <a:r>
              <a:rPr lang="en-US" dirty="0">
                <a:sym typeface="Wingdings" panose="05000000000000000000" pitchFamily="2" charset="2"/>
              </a:rPr>
              <a:t> ta </a:t>
            </a:r>
            <a:r>
              <a:rPr lang="en-US" dirty="0" err="1">
                <a:sym typeface="Wingdings" panose="05000000000000000000" pitchFamily="2" charset="2"/>
              </a:rPr>
              <a:t>th</a:t>
            </a:r>
            <a:r>
              <a:rPr lang="vi-VN" dirty="0">
                <a:sym typeface="Wingdings" panose="05000000000000000000" pitchFamily="2" charset="2"/>
              </a:rPr>
              <a:t>ư</a:t>
            </a:r>
            <a:r>
              <a:rPr lang="en-US" dirty="0" err="1">
                <a:sym typeface="Wingdings" panose="05000000000000000000" pitchFamily="2" charset="2"/>
              </a:rPr>
              <a:t>ờng</a:t>
            </a:r>
            <a:r>
              <a:rPr lang="en-US" dirty="0">
                <a:sym typeface="Wingdings" panose="05000000000000000000" pitchFamily="2" charset="2"/>
              </a:rPr>
              <a:t> </a:t>
            </a:r>
            <a:r>
              <a:rPr lang="en-US" dirty="0" err="1">
                <a:sym typeface="Wingdings" panose="05000000000000000000" pitchFamily="2" charset="2"/>
              </a:rPr>
              <a:t>thay</a:t>
            </a:r>
            <a:r>
              <a:rPr lang="en-US" dirty="0">
                <a:sym typeface="Wingdings" panose="05000000000000000000" pitchFamily="2" charset="2"/>
              </a:rPr>
              <a:t> </a:t>
            </a:r>
            <a:r>
              <a:rPr lang="en-US" dirty="0" err="1">
                <a:sym typeface="Wingdings" panose="05000000000000000000" pitchFamily="2" charset="2"/>
              </a:rPr>
              <a:t>đổi</a:t>
            </a:r>
            <a:r>
              <a:rPr lang="en-US" dirty="0">
                <a:sym typeface="Wingdings" panose="05000000000000000000" pitchFamily="2" charset="2"/>
              </a:rPr>
              <a:t> </a:t>
            </a:r>
            <a:r>
              <a:rPr lang="en-US" dirty="0" err="1">
                <a:sym typeface="Wingdings" panose="05000000000000000000" pitchFamily="2" charset="2"/>
              </a:rPr>
              <a:t>loại</a:t>
            </a:r>
            <a:r>
              <a:rPr lang="en-US" dirty="0">
                <a:sym typeface="Wingdings" panose="05000000000000000000" pitchFamily="2" charset="2"/>
              </a:rPr>
              <a:t> </a:t>
            </a:r>
            <a:r>
              <a:rPr lang="en-US" dirty="0" err="1">
                <a:sym typeface="Wingdings" panose="05000000000000000000" pitchFamily="2" charset="2"/>
              </a:rPr>
              <a:t>thuốc</a:t>
            </a:r>
            <a:r>
              <a:rPr lang="en-US" dirty="0">
                <a:sym typeface="Wingdings" panose="05000000000000000000" pitchFamily="2" charset="2"/>
              </a:rPr>
              <a:t> </a:t>
            </a:r>
            <a:r>
              <a:rPr lang="en-US" dirty="0" err="1">
                <a:sym typeface="Wingdings" panose="05000000000000000000" pitchFamily="2" charset="2"/>
              </a:rPr>
              <a:t>trừ</a:t>
            </a:r>
            <a:r>
              <a:rPr lang="en-US" dirty="0">
                <a:sym typeface="Wingdings" panose="05000000000000000000" pitchFamily="2" charset="2"/>
              </a:rPr>
              <a:t> </a:t>
            </a:r>
            <a:r>
              <a:rPr lang="en-US" dirty="0" err="1">
                <a:sym typeface="Wingdings" panose="05000000000000000000" pitchFamily="2" charset="2"/>
              </a:rPr>
              <a:t>sâu</a:t>
            </a:r>
            <a:r>
              <a:rPr lang="en-US" dirty="0">
                <a:sym typeface="Wingdings" panose="05000000000000000000" pitchFamily="2" charset="2"/>
              </a:rPr>
              <a:t>, </a:t>
            </a:r>
            <a:r>
              <a:rPr lang="en-US" dirty="0" err="1">
                <a:sym typeface="Wingdings" panose="05000000000000000000" pitchFamily="2" charset="2"/>
              </a:rPr>
              <a:t>mỗi</a:t>
            </a:r>
            <a:r>
              <a:rPr lang="en-US" dirty="0">
                <a:sym typeface="Wingdings" panose="05000000000000000000" pitchFamily="2" charset="2"/>
              </a:rPr>
              <a:t> </a:t>
            </a:r>
            <a:r>
              <a:rPr lang="en-US" dirty="0" err="1">
                <a:sym typeface="Wingdings" panose="05000000000000000000" pitchFamily="2" charset="2"/>
              </a:rPr>
              <a:t>loại</a:t>
            </a:r>
            <a:r>
              <a:rPr lang="en-US" dirty="0">
                <a:sym typeface="Wingdings" panose="05000000000000000000" pitchFamily="2" charset="2"/>
              </a:rPr>
              <a:t> </a:t>
            </a:r>
            <a:r>
              <a:rPr lang="en-US" dirty="0" err="1">
                <a:sym typeface="Wingdings" panose="05000000000000000000" pitchFamily="2" charset="2"/>
              </a:rPr>
              <a:t>chỉ</a:t>
            </a:r>
            <a:r>
              <a:rPr lang="en-US" dirty="0">
                <a:sym typeface="Wingdings" panose="05000000000000000000" pitchFamily="2" charset="2"/>
              </a:rPr>
              <a:t> dung </a:t>
            </a:r>
            <a:r>
              <a:rPr lang="en-US" dirty="0" err="1">
                <a:sym typeface="Wingdings" panose="05000000000000000000" pitchFamily="2" charset="2"/>
              </a:rPr>
              <a:t>trong</a:t>
            </a:r>
            <a:r>
              <a:rPr lang="en-US" dirty="0">
                <a:sym typeface="Wingdings" panose="05000000000000000000" pitchFamily="2" charset="2"/>
              </a:rPr>
              <a:t> </a:t>
            </a:r>
            <a:r>
              <a:rPr lang="en-US" dirty="0" err="1">
                <a:sym typeface="Wingdings" panose="05000000000000000000" pitchFamily="2" charset="2"/>
              </a:rPr>
              <a:t>khoảng</a:t>
            </a:r>
            <a:r>
              <a:rPr lang="en-US" dirty="0">
                <a:sym typeface="Wingdings" panose="05000000000000000000" pitchFamily="2" charset="2"/>
              </a:rPr>
              <a:t> </a:t>
            </a:r>
            <a:r>
              <a:rPr lang="en-US" dirty="0" err="1">
                <a:sym typeface="Wingdings" panose="05000000000000000000" pitchFamily="2" charset="2"/>
              </a:rPr>
              <a:t>thời</a:t>
            </a:r>
            <a:r>
              <a:rPr lang="en-US" dirty="0">
                <a:sym typeface="Wingdings" panose="05000000000000000000" pitchFamily="2" charset="2"/>
              </a:rPr>
              <a:t> </a:t>
            </a:r>
            <a:r>
              <a:rPr lang="en-US" dirty="0" err="1">
                <a:sym typeface="Wingdings" panose="05000000000000000000" pitchFamily="2" charset="2"/>
              </a:rPr>
              <a:t>gian</a:t>
            </a:r>
            <a:r>
              <a:rPr lang="en-US" dirty="0">
                <a:sym typeface="Wingdings" panose="05000000000000000000" pitchFamily="2" charset="2"/>
              </a:rPr>
              <a:t> </a:t>
            </a:r>
            <a:r>
              <a:rPr lang="en-US" dirty="0" err="1">
                <a:sym typeface="Wingdings" panose="05000000000000000000" pitchFamily="2" charset="2"/>
              </a:rPr>
              <a:t>ngắn</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23</a:t>
            </a:fld>
            <a:endParaRPr lang="en-US"/>
          </a:p>
        </p:txBody>
      </p:sp>
    </p:spTree>
    <p:extLst>
      <p:ext uri="{BB962C8B-B14F-4D97-AF65-F5344CB8AC3E}">
        <p14:creationId xmlns:p14="http://schemas.microsoft.com/office/powerpoint/2010/main" val="3033538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Kiểm</a:t>
            </a:r>
            <a:r>
              <a:rPr lang="en-US" dirty="0"/>
              <a:t> </a:t>
            </a:r>
            <a:r>
              <a:rPr lang="en-US" dirty="0" err="1"/>
              <a:t>thử</a:t>
            </a:r>
            <a:r>
              <a:rPr lang="en-US" dirty="0"/>
              <a:t> </a:t>
            </a:r>
            <a:r>
              <a:rPr lang="en-US" dirty="0" err="1"/>
              <a:t>theo</a:t>
            </a:r>
            <a:r>
              <a:rPr lang="en-US" dirty="0"/>
              <a:t> </a:t>
            </a:r>
            <a:r>
              <a:rPr lang="en-US" dirty="0" err="1"/>
              <a:t>ngữ</a:t>
            </a:r>
            <a:r>
              <a:rPr lang="en-US" dirty="0"/>
              <a:t> </a:t>
            </a:r>
            <a:r>
              <a:rPr lang="en-US" dirty="0" err="1"/>
              <a:t>cảnh</a:t>
            </a:r>
            <a:r>
              <a:rPr lang="en-US" dirty="0"/>
              <a:t>: </a:t>
            </a:r>
            <a:r>
              <a:rPr lang="en-US" dirty="0" err="1"/>
              <a:t>với</a:t>
            </a:r>
            <a:r>
              <a:rPr lang="en-US" dirty="0"/>
              <a:t> </a:t>
            </a:r>
            <a:r>
              <a:rPr lang="en-US" dirty="0" err="1"/>
              <a:t>mỗi</a:t>
            </a:r>
            <a:r>
              <a:rPr lang="en-US" dirty="0"/>
              <a:t> </a:t>
            </a:r>
            <a:r>
              <a:rPr lang="en-US" dirty="0" err="1"/>
              <a:t>sản</a:t>
            </a:r>
            <a:r>
              <a:rPr lang="en-US" dirty="0"/>
              <a:t> </a:t>
            </a:r>
            <a:r>
              <a:rPr lang="en-US" dirty="0" err="1"/>
              <a:t>phẩm</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khác</a:t>
            </a:r>
            <a:r>
              <a:rPr lang="en-US" dirty="0"/>
              <a:t> </a:t>
            </a:r>
            <a:r>
              <a:rPr lang="en-US" dirty="0" err="1"/>
              <a:t>nhau</a:t>
            </a:r>
            <a:r>
              <a:rPr lang="en-US" dirty="0"/>
              <a:t> </a:t>
            </a:r>
            <a:r>
              <a:rPr lang="en-US" dirty="0" err="1"/>
              <a:t>thì</a:t>
            </a:r>
            <a:r>
              <a:rPr lang="en-US" dirty="0"/>
              <a:t> </a:t>
            </a:r>
            <a:r>
              <a:rPr lang="en-US" dirty="0" err="1"/>
              <a:t>công</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cũng</a:t>
            </a:r>
            <a:r>
              <a:rPr lang="en-US" dirty="0"/>
              <a:t> </a:t>
            </a:r>
            <a:r>
              <a:rPr lang="en-US" dirty="0" err="1"/>
              <a:t>khác</a:t>
            </a:r>
            <a:r>
              <a:rPr lang="en-US" dirty="0"/>
              <a:t> </a:t>
            </a:r>
            <a:r>
              <a:rPr lang="en-US" dirty="0" err="1"/>
              <a:t>nhau</a:t>
            </a:r>
            <a:endParaRPr lang="en-US" dirty="0"/>
          </a:p>
          <a:p>
            <a:pPr marL="171450" indent="-171450">
              <a:buFontTx/>
              <a:buChar char="-"/>
            </a:pPr>
            <a:r>
              <a:rPr lang="en-US" dirty="0" err="1"/>
              <a:t>Vd</a:t>
            </a:r>
            <a:r>
              <a:rPr lang="en-US" dirty="0"/>
              <a:t>: </a:t>
            </a:r>
            <a:r>
              <a:rPr lang="en-US" dirty="0" err="1"/>
              <a:t>sản</a:t>
            </a:r>
            <a:r>
              <a:rPr lang="en-US" dirty="0"/>
              <a:t> </a:t>
            </a:r>
            <a:r>
              <a:rPr lang="en-US" dirty="0" err="1"/>
              <a:t>phẩm</a:t>
            </a:r>
            <a:r>
              <a:rPr lang="en-US" dirty="0"/>
              <a:t> </a:t>
            </a:r>
            <a:r>
              <a:rPr lang="en-US" dirty="0" err="1"/>
              <a:t>yêu</a:t>
            </a:r>
            <a:r>
              <a:rPr lang="en-US" dirty="0"/>
              <a:t> </a:t>
            </a:r>
            <a:r>
              <a:rPr lang="en-US" dirty="0" err="1"/>
              <a:t>cầu</a:t>
            </a:r>
            <a:r>
              <a:rPr lang="en-US" dirty="0"/>
              <a:t> </a:t>
            </a:r>
            <a:r>
              <a:rPr lang="en-US" dirty="0" err="1"/>
              <a:t>tính</a:t>
            </a:r>
            <a:r>
              <a:rPr lang="en-US" dirty="0"/>
              <a:t> an </a:t>
            </a:r>
            <a:r>
              <a:rPr lang="en-US" dirty="0" err="1"/>
              <a:t>toàn</a:t>
            </a:r>
            <a:r>
              <a:rPr lang="en-US" dirty="0"/>
              <a:t> </a:t>
            </a:r>
            <a:r>
              <a:rPr lang="en-US" dirty="0" err="1"/>
              <a:t>cao</a:t>
            </a:r>
            <a:r>
              <a:rPr lang="en-US" dirty="0"/>
              <a:t> </a:t>
            </a:r>
            <a:r>
              <a:rPr lang="en-US" dirty="0" err="1"/>
              <a:t>thì</a:t>
            </a:r>
            <a:r>
              <a:rPr lang="en-US" dirty="0"/>
              <a:t> </a:t>
            </a:r>
            <a:r>
              <a:rPr lang="en-US" dirty="0" err="1"/>
              <a:t>phải</a:t>
            </a:r>
            <a:r>
              <a:rPr lang="en-US" dirty="0"/>
              <a:t> </a:t>
            </a:r>
            <a:r>
              <a:rPr lang="en-US" dirty="0" err="1"/>
              <a:t>kiểm</a:t>
            </a:r>
            <a:r>
              <a:rPr lang="en-US" dirty="0"/>
              <a:t> </a:t>
            </a:r>
            <a:r>
              <a:rPr lang="en-US" dirty="0" err="1"/>
              <a:t>thử</a:t>
            </a:r>
            <a:r>
              <a:rPr lang="en-US" dirty="0"/>
              <a:t> </a:t>
            </a:r>
            <a:r>
              <a:rPr lang="en-US" dirty="0" err="1"/>
              <a:t>khác</a:t>
            </a:r>
            <a:r>
              <a:rPr lang="en-US" dirty="0"/>
              <a:t> </a:t>
            </a:r>
            <a:r>
              <a:rPr lang="en-US" dirty="0" err="1"/>
              <a:t>với</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th</a:t>
            </a:r>
            <a:r>
              <a:rPr lang="vi-VN" dirty="0"/>
              <a:t>ư</a:t>
            </a:r>
            <a:r>
              <a:rPr lang="en-US" dirty="0" err="1"/>
              <a:t>ơng</a:t>
            </a:r>
            <a:r>
              <a:rPr lang="en-US" dirty="0"/>
              <a:t> </a:t>
            </a:r>
            <a:r>
              <a:rPr lang="en-US" dirty="0" err="1"/>
              <a:t>mại</a:t>
            </a:r>
            <a:r>
              <a:rPr lang="en-US" dirty="0"/>
              <a:t> </a:t>
            </a:r>
            <a:r>
              <a:rPr lang="en-US" dirty="0" err="1"/>
              <a:t>khác</a:t>
            </a:r>
            <a:r>
              <a:rPr lang="en-US" dirty="0"/>
              <a:t>. Hay </a:t>
            </a:r>
            <a:r>
              <a:rPr lang="en-US" dirty="0" err="1"/>
              <a:t>các</a:t>
            </a:r>
            <a:r>
              <a:rPr lang="en-US" dirty="0"/>
              <a:t> </a:t>
            </a:r>
            <a:r>
              <a:rPr lang="en-US" dirty="0" err="1"/>
              <a:t>sản</a:t>
            </a:r>
            <a:r>
              <a:rPr lang="en-US" dirty="0"/>
              <a:t> </a:t>
            </a:r>
            <a:r>
              <a:rPr lang="en-US" dirty="0" err="1"/>
              <a:t>phẩm</a:t>
            </a:r>
            <a:r>
              <a:rPr lang="en-US" dirty="0"/>
              <a:t> </a:t>
            </a:r>
            <a:r>
              <a:rPr lang="en-US" dirty="0" err="1"/>
              <a:t>là</a:t>
            </a:r>
            <a:r>
              <a:rPr lang="en-US" dirty="0"/>
              <a:t> </a:t>
            </a:r>
            <a:r>
              <a:rPr lang="en-US" dirty="0" err="1"/>
              <a:t>trò</a:t>
            </a:r>
            <a:r>
              <a:rPr lang="en-US" dirty="0"/>
              <a:t> </a:t>
            </a:r>
            <a:r>
              <a:rPr lang="en-US" dirty="0" err="1"/>
              <a:t>ch</a:t>
            </a:r>
            <a:r>
              <a:rPr lang="vi-VN" dirty="0"/>
              <a:t>ơ</a:t>
            </a:r>
            <a:r>
              <a:rPr lang="en-US" dirty="0" err="1"/>
              <a:t>i</a:t>
            </a:r>
            <a:r>
              <a:rPr lang="en-US" dirty="0"/>
              <a:t> </a:t>
            </a:r>
            <a:r>
              <a:rPr lang="en-US" dirty="0" err="1"/>
              <a:t>điện</a:t>
            </a:r>
            <a:r>
              <a:rPr lang="en-US" dirty="0"/>
              <a:t> </a:t>
            </a:r>
            <a:r>
              <a:rPr lang="en-US" dirty="0" err="1"/>
              <a:t>tử</a:t>
            </a:r>
            <a:r>
              <a:rPr lang="en-US" dirty="0"/>
              <a:t> </a:t>
            </a:r>
            <a:r>
              <a:rPr lang="en-US" dirty="0" err="1"/>
              <a:t>trực</a:t>
            </a:r>
            <a:r>
              <a:rPr lang="en-US" dirty="0"/>
              <a:t> </a:t>
            </a:r>
            <a:r>
              <a:rPr lang="en-US" dirty="0" err="1"/>
              <a:t>tuyến</a:t>
            </a:r>
            <a:r>
              <a:rPr lang="en-US" dirty="0"/>
              <a:t> </a:t>
            </a:r>
            <a:r>
              <a:rPr lang="en-US" dirty="0" err="1"/>
              <a:t>sẽ</a:t>
            </a:r>
            <a:r>
              <a:rPr lang="en-US" dirty="0"/>
              <a:t> </a:t>
            </a:r>
            <a:r>
              <a:rPr lang="en-US" dirty="0" err="1"/>
              <a:t>phải</a:t>
            </a:r>
            <a:r>
              <a:rPr lang="en-US" dirty="0"/>
              <a:t> </a:t>
            </a:r>
            <a:r>
              <a:rPr lang="en-US" dirty="0" err="1"/>
              <a:t>kiểm</a:t>
            </a:r>
            <a:r>
              <a:rPr lang="en-US" dirty="0"/>
              <a:t> </a:t>
            </a:r>
            <a:r>
              <a:rPr lang="en-US" dirty="0" err="1"/>
              <a:t>thử</a:t>
            </a:r>
            <a:r>
              <a:rPr lang="en-US" dirty="0"/>
              <a:t> </a:t>
            </a:r>
            <a:r>
              <a:rPr lang="en-US" dirty="0" err="1"/>
              <a:t>khác</a:t>
            </a:r>
            <a:r>
              <a:rPr lang="en-US" dirty="0"/>
              <a:t> </a:t>
            </a:r>
            <a:r>
              <a:rPr lang="en-US" dirty="0" err="1"/>
              <a:t>với</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mua</a:t>
            </a:r>
            <a:r>
              <a:rPr lang="en-US" dirty="0"/>
              <a:t> </a:t>
            </a:r>
            <a:r>
              <a:rPr lang="en-US" dirty="0" err="1"/>
              <a:t>bán</a:t>
            </a:r>
            <a:r>
              <a:rPr lang="en-US" dirty="0"/>
              <a:t> </a:t>
            </a:r>
            <a:r>
              <a:rPr lang="en-US" dirty="0" err="1"/>
              <a:t>hàng</a:t>
            </a:r>
            <a:r>
              <a:rPr lang="en-US" dirty="0"/>
              <a:t> qua </a:t>
            </a:r>
            <a:r>
              <a:rPr lang="en-US" dirty="0" err="1"/>
              <a:t>mạng</a:t>
            </a:r>
            <a:endParaRPr lang="en-US" dirty="0"/>
          </a:p>
          <a:p>
            <a:pPr marL="171450" indent="-171450">
              <a:buFontTx/>
              <a:buChar char="-"/>
            </a:pPr>
            <a:r>
              <a:rPr lang="en-US" dirty="0" err="1"/>
              <a:t>Có</a:t>
            </a:r>
            <a:r>
              <a:rPr lang="en-US" dirty="0"/>
              <a:t> </a:t>
            </a:r>
            <a:r>
              <a:rPr lang="en-US" dirty="0" err="1"/>
              <a:t>sản</a:t>
            </a:r>
            <a:r>
              <a:rPr lang="en-US" dirty="0"/>
              <a:t> </a:t>
            </a:r>
            <a:r>
              <a:rPr lang="en-US" dirty="0" err="1"/>
              <a:t>phẩm</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tính</a:t>
            </a:r>
            <a:r>
              <a:rPr lang="en-US" dirty="0"/>
              <a:t> </a:t>
            </a:r>
            <a:r>
              <a:rPr lang="en-US" dirty="0" err="1"/>
              <a:t>toán</a:t>
            </a:r>
            <a:r>
              <a:rPr lang="en-US" dirty="0"/>
              <a:t> </a:t>
            </a:r>
            <a:r>
              <a:rPr lang="en-US" dirty="0" err="1"/>
              <a:t>chính</a:t>
            </a:r>
            <a:r>
              <a:rPr lang="en-US" dirty="0"/>
              <a:t> </a:t>
            </a:r>
            <a:r>
              <a:rPr lang="en-US" dirty="0" err="1"/>
              <a:t>xác</a:t>
            </a:r>
            <a:r>
              <a:rPr lang="en-US" dirty="0"/>
              <a:t>, </a:t>
            </a:r>
            <a:r>
              <a:rPr lang="en-US" dirty="0" err="1"/>
              <a:t>có</a:t>
            </a:r>
            <a:r>
              <a:rPr lang="en-US" dirty="0"/>
              <a:t> </a:t>
            </a:r>
            <a:r>
              <a:rPr lang="en-US" dirty="0" err="1"/>
              <a:t>sản</a:t>
            </a:r>
            <a:r>
              <a:rPr lang="en-US" dirty="0"/>
              <a:t> </a:t>
            </a:r>
            <a:r>
              <a:rPr lang="en-US" dirty="0" err="1"/>
              <a:t>phẩm</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đồ</a:t>
            </a:r>
            <a:r>
              <a:rPr lang="en-US" dirty="0"/>
              <a:t> </a:t>
            </a:r>
            <a:r>
              <a:rPr lang="en-US" dirty="0" err="1"/>
              <a:t>họa</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25</a:t>
            </a:fld>
            <a:endParaRPr lang="en-US"/>
          </a:p>
        </p:txBody>
      </p:sp>
    </p:spTree>
    <p:extLst>
      <p:ext uri="{BB962C8B-B14F-4D97-AF65-F5344CB8AC3E}">
        <p14:creationId xmlns:p14="http://schemas.microsoft.com/office/powerpoint/2010/main" val="3315367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Kiểm</a:t>
            </a:r>
            <a:r>
              <a:rPr lang="en-US" dirty="0"/>
              <a:t> </a:t>
            </a:r>
            <a:r>
              <a:rPr lang="en-US" dirty="0" err="1"/>
              <a:t>thử</a:t>
            </a:r>
            <a:r>
              <a:rPr lang="en-US" dirty="0"/>
              <a:t> </a:t>
            </a:r>
            <a:r>
              <a:rPr lang="en-US" dirty="0" err="1"/>
              <a:t>sẽ</a:t>
            </a:r>
            <a:r>
              <a:rPr lang="en-US" dirty="0"/>
              <a:t> </a:t>
            </a:r>
            <a:r>
              <a:rPr lang="en-US" dirty="0" err="1"/>
              <a:t>chỉ</a:t>
            </a:r>
            <a:r>
              <a:rPr lang="en-US" dirty="0"/>
              <a:t> ra </a:t>
            </a:r>
            <a:r>
              <a:rPr lang="en-US" dirty="0" err="1"/>
              <a:t>các</a:t>
            </a:r>
            <a:r>
              <a:rPr lang="en-US" dirty="0"/>
              <a:t> </a:t>
            </a:r>
            <a:r>
              <a:rPr lang="en-US" dirty="0" err="1"/>
              <a:t>lỗi</a:t>
            </a:r>
            <a:r>
              <a:rPr lang="en-US" dirty="0"/>
              <a:t> </a:t>
            </a:r>
            <a:r>
              <a:rPr lang="en-US" dirty="0" err="1"/>
              <a:t>hiện</a:t>
            </a:r>
            <a:r>
              <a:rPr lang="en-US" dirty="0"/>
              <a:t> </a:t>
            </a:r>
            <a:r>
              <a:rPr lang="en-US" dirty="0" err="1"/>
              <a:t>diện</a:t>
            </a:r>
            <a:endParaRPr lang="en-US" dirty="0"/>
          </a:p>
          <a:p>
            <a:pPr marL="228600" indent="-228600">
              <a:buAutoNum type="arabicPeriod"/>
            </a:pP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tất</a:t>
            </a:r>
            <a:r>
              <a:rPr lang="en-US" dirty="0"/>
              <a:t> </a:t>
            </a:r>
            <a:r>
              <a:rPr lang="en-US" dirty="0" err="1"/>
              <a:t>cả</a:t>
            </a:r>
            <a:r>
              <a:rPr lang="en-US" dirty="0"/>
              <a:t> </a:t>
            </a:r>
            <a:r>
              <a:rPr lang="en-US" dirty="0" err="1"/>
              <a:t>các</a:t>
            </a:r>
            <a:r>
              <a:rPr lang="en-US" dirty="0"/>
              <a:t> tr</a:t>
            </a:r>
            <a:r>
              <a:rPr lang="vi-VN" dirty="0"/>
              <a:t>ư</a:t>
            </a:r>
            <a:r>
              <a:rPr lang="en-US" dirty="0" err="1"/>
              <a:t>ờng</a:t>
            </a:r>
            <a:r>
              <a:rPr lang="en-US" dirty="0"/>
              <a:t> </a:t>
            </a:r>
            <a:r>
              <a:rPr lang="en-US" dirty="0" err="1"/>
              <a:t>hợp</a:t>
            </a:r>
            <a:r>
              <a:rPr lang="en-US" dirty="0"/>
              <a:t> </a:t>
            </a:r>
            <a:r>
              <a:rPr lang="en-US" dirty="0" err="1"/>
              <a:t>kết</a:t>
            </a:r>
            <a:r>
              <a:rPr lang="en-US" dirty="0"/>
              <a:t> </a:t>
            </a:r>
            <a:r>
              <a:rPr lang="en-US" dirty="0" err="1"/>
              <a:t>hợp</a:t>
            </a:r>
            <a:r>
              <a:rPr lang="en-US" dirty="0"/>
              <a:t> </a:t>
            </a:r>
            <a:r>
              <a:rPr lang="en-US" dirty="0" err="1"/>
              <a:t>là</a:t>
            </a:r>
            <a:r>
              <a:rPr lang="en-US" dirty="0"/>
              <a:t> ko </a:t>
            </a:r>
            <a:r>
              <a:rPr lang="en-US" dirty="0" err="1"/>
              <a:t>thể (exhaustive: toàn diện)</a:t>
            </a:r>
            <a:endParaRPr lang="en-US" dirty="0"/>
          </a:p>
          <a:p>
            <a:pPr marL="228600" indent="-228600">
              <a:buAutoNum type="arabicPeriod"/>
            </a:pPr>
            <a:r>
              <a:rPr lang="en-US" dirty="0" err="1"/>
              <a:t>Kiểm</a:t>
            </a:r>
            <a:r>
              <a:rPr lang="en-US" dirty="0"/>
              <a:t> </a:t>
            </a:r>
            <a:r>
              <a:rPr lang="en-US" dirty="0" err="1"/>
              <a:t>thử</a:t>
            </a:r>
            <a:r>
              <a:rPr lang="en-US" dirty="0"/>
              <a:t> </a:t>
            </a:r>
            <a:r>
              <a:rPr lang="en-US" dirty="0" err="1"/>
              <a:t>sớm</a:t>
            </a:r>
            <a:endParaRPr lang="en-US" dirty="0"/>
          </a:p>
          <a:p>
            <a:pPr marL="228600" indent="-228600">
              <a:buAutoNum type="arabicPeriod"/>
            </a:pPr>
            <a:r>
              <a:rPr lang="en-US" dirty="0" err="1"/>
              <a:t>Sự</a:t>
            </a:r>
            <a:r>
              <a:rPr lang="en-US" dirty="0"/>
              <a:t> </a:t>
            </a:r>
            <a:r>
              <a:rPr lang="en-US" dirty="0" err="1"/>
              <a:t>tập</a:t>
            </a:r>
            <a:r>
              <a:rPr lang="en-US" dirty="0"/>
              <a:t> </a:t>
            </a:r>
            <a:r>
              <a:rPr lang="en-US" dirty="0" err="1"/>
              <a:t>trung</a:t>
            </a:r>
            <a:r>
              <a:rPr lang="en-US" dirty="0"/>
              <a:t> </a:t>
            </a:r>
            <a:r>
              <a:rPr lang="en-US" dirty="0" err="1"/>
              <a:t>của</a:t>
            </a:r>
            <a:r>
              <a:rPr lang="en-US" dirty="0"/>
              <a:t> </a:t>
            </a:r>
            <a:r>
              <a:rPr lang="en-US" dirty="0" err="1"/>
              <a:t>lỗi</a:t>
            </a:r>
            <a:endParaRPr lang="en-US" dirty="0"/>
          </a:p>
          <a:p>
            <a:pPr marL="228600" indent="-228600">
              <a:buAutoNum type="arabicPeriod"/>
            </a:pPr>
            <a:r>
              <a:rPr lang="en-US" dirty="0" err="1"/>
              <a:t>Nghịch</a:t>
            </a:r>
            <a:r>
              <a:rPr lang="en-US" dirty="0"/>
              <a:t> </a:t>
            </a:r>
            <a:r>
              <a:rPr lang="en-US" dirty="0" err="1"/>
              <a:t>lý</a:t>
            </a:r>
            <a:r>
              <a:rPr lang="en-US" dirty="0"/>
              <a:t> </a:t>
            </a:r>
            <a:r>
              <a:rPr lang="en-US" dirty="0" err="1"/>
              <a:t>thuốc</a:t>
            </a:r>
            <a:r>
              <a:rPr lang="en-US" dirty="0"/>
              <a:t> </a:t>
            </a:r>
            <a:r>
              <a:rPr lang="en-US" dirty="0" err="1"/>
              <a:t>trừ</a:t>
            </a:r>
            <a:r>
              <a:rPr lang="en-US" dirty="0"/>
              <a:t> </a:t>
            </a:r>
            <a:r>
              <a:rPr lang="en-US" dirty="0" err="1"/>
              <a:t>sâu</a:t>
            </a:r>
            <a:endParaRPr lang="en-US" dirty="0"/>
          </a:p>
          <a:p>
            <a:pPr marL="228600" indent="-228600">
              <a:buAutoNum type="arabicPeriod"/>
            </a:pPr>
            <a:r>
              <a:rPr lang="en-US" dirty="0" err="1"/>
              <a:t>Kiểm</a:t>
            </a:r>
            <a:r>
              <a:rPr lang="en-US" dirty="0"/>
              <a:t> </a:t>
            </a:r>
            <a:r>
              <a:rPr lang="en-US" dirty="0" err="1"/>
              <a:t>thử</a:t>
            </a:r>
            <a:r>
              <a:rPr lang="en-US" dirty="0"/>
              <a:t> </a:t>
            </a:r>
            <a:r>
              <a:rPr lang="en-US" dirty="0" err="1"/>
              <a:t>theo</a:t>
            </a:r>
            <a:r>
              <a:rPr lang="en-US" dirty="0"/>
              <a:t> </a:t>
            </a:r>
            <a:r>
              <a:rPr lang="en-US" dirty="0" err="1"/>
              <a:t>ngữ</a:t>
            </a:r>
            <a:r>
              <a:rPr lang="en-US" dirty="0"/>
              <a:t> </a:t>
            </a:r>
            <a:r>
              <a:rPr lang="en-US" dirty="0" err="1"/>
              <a:t>cảnh</a:t>
            </a:r>
            <a:endParaRPr lang="en-US" dirty="0"/>
          </a:p>
          <a:p>
            <a:pPr marL="228600" indent="-228600">
              <a:buAutoNum type="arabicPeriod"/>
            </a:pPr>
            <a:r>
              <a:rPr lang="en-US" dirty="0" err="1"/>
              <a:t>Sự</a:t>
            </a:r>
            <a:r>
              <a:rPr lang="en-US" dirty="0"/>
              <a:t> </a:t>
            </a:r>
            <a:r>
              <a:rPr lang="en-US" dirty="0" err="1"/>
              <a:t>sai</a:t>
            </a:r>
            <a:r>
              <a:rPr lang="en-US" dirty="0"/>
              <a:t> </a:t>
            </a:r>
            <a:r>
              <a:rPr lang="en-US" dirty="0" err="1"/>
              <a:t>lầm</a:t>
            </a:r>
            <a:r>
              <a:rPr lang="en-US" dirty="0"/>
              <a:t> </a:t>
            </a:r>
            <a:r>
              <a:rPr lang="en-US" dirty="0" err="1"/>
              <a:t>về</a:t>
            </a:r>
            <a:r>
              <a:rPr lang="en-US" dirty="0"/>
              <a:t> </a:t>
            </a:r>
            <a:r>
              <a:rPr lang="en-US" dirty="0" err="1"/>
              <a:t>việc</a:t>
            </a:r>
            <a:r>
              <a:rPr lang="en-US" dirty="0"/>
              <a:t> ko </a:t>
            </a:r>
            <a:r>
              <a:rPr lang="en-US" dirty="0" err="1"/>
              <a:t>có</a:t>
            </a:r>
            <a:r>
              <a:rPr lang="en-US" dirty="0"/>
              <a:t> </a:t>
            </a:r>
            <a:r>
              <a:rPr lang="en-US" dirty="0" err="1"/>
              <a:t>lỗi (absence: vắng mặt; fallacy: lối nguỵ biện)</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a:t>
            </a:fld>
            <a:endParaRPr lang="en-US"/>
          </a:p>
        </p:txBody>
      </p:sp>
    </p:spTree>
    <p:extLst>
      <p:ext uri="{BB962C8B-B14F-4D97-AF65-F5344CB8AC3E}">
        <p14:creationId xmlns:p14="http://schemas.microsoft.com/office/powerpoint/2010/main" val="723411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Sự</a:t>
            </a:r>
            <a:r>
              <a:rPr lang="en-US" b="1" dirty="0"/>
              <a:t> </a:t>
            </a:r>
            <a:r>
              <a:rPr lang="en-US" b="1" dirty="0" err="1"/>
              <a:t>sai</a:t>
            </a:r>
            <a:r>
              <a:rPr lang="en-US" b="1" dirty="0"/>
              <a:t> </a:t>
            </a:r>
            <a:r>
              <a:rPr lang="en-US" b="1" dirty="0" err="1"/>
              <a:t>lầm</a:t>
            </a:r>
            <a:r>
              <a:rPr lang="en-US" b="1" dirty="0"/>
              <a:t> </a:t>
            </a:r>
            <a:r>
              <a:rPr lang="en-US" b="1" dirty="0" err="1"/>
              <a:t>về</a:t>
            </a:r>
            <a:r>
              <a:rPr lang="en-US" b="1" dirty="0"/>
              <a:t> </a:t>
            </a:r>
            <a:r>
              <a:rPr lang="en-US" b="1" dirty="0" err="1"/>
              <a:t>việc</a:t>
            </a:r>
            <a:r>
              <a:rPr lang="en-US" b="1" dirty="0"/>
              <a:t> ko </a:t>
            </a:r>
            <a:r>
              <a:rPr lang="en-US" b="1" dirty="0" err="1"/>
              <a:t>có</a:t>
            </a:r>
            <a:r>
              <a:rPr lang="en-US" b="1" dirty="0"/>
              <a:t> </a:t>
            </a:r>
            <a:r>
              <a:rPr lang="en-US" b="1" dirty="0" err="1"/>
              <a:t>lỗi</a:t>
            </a:r>
            <a:endParaRPr lang="en-US" b="1" dirty="0"/>
          </a:p>
          <a:p>
            <a:pPr marL="171450" indent="-171450">
              <a:buFontTx/>
              <a:buChar char="-"/>
            </a:pPr>
            <a:r>
              <a:rPr lang="en-US" b="0" dirty="0" err="1"/>
              <a:t>Việc</a:t>
            </a:r>
            <a:r>
              <a:rPr lang="en-US" b="0" dirty="0"/>
              <a:t> </a:t>
            </a:r>
            <a:r>
              <a:rPr lang="en-US" b="0" dirty="0" err="1"/>
              <a:t>tìm</a:t>
            </a:r>
            <a:r>
              <a:rPr lang="en-US" b="0" dirty="0"/>
              <a:t> </a:t>
            </a:r>
            <a:r>
              <a:rPr lang="en-US" b="0" dirty="0" err="1"/>
              <a:t>và</a:t>
            </a:r>
            <a:r>
              <a:rPr lang="en-US" b="0" dirty="0"/>
              <a:t> </a:t>
            </a:r>
            <a:r>
              <a:rPr lang="en-US" b="0" dirty="0" err="1"/>
              <a:t>sửa</a:t>
            </a:r>
            <a:r>
              <a:rPr lang="en-US" b="0" dirty="0"/>
              <a:t> </a:t>
            </a:r>
            <a:r>
              <a:rPr lang="en-US" b="0" dirty="0" err="1"/>
              <a:t>chữa</a:t>
            </a:r>
            <a:r>
              <a:rPr lang="en-US" b="0" dirty="0"/>
              <a:t> </a:t>
            </a:r>
            <a:r>
              <a:rPr lang="en-US" b="0" dirty="0" err="1"/>
              <a:t>lỗi</a:t>
            </a:r>
            <a:r>
              <a:rPr lang="en-US" b="0" dirty="0"/>
              <a:t> </a:t>
            </a:r>
            <a:r>
              <a:rPr lang="en-US" b="0" dirty="0" err="1"/>
              <a:t>sẽ</a:t>
            </a:r>
            <a:r>
              <a:rPr lang="en-US" b="0" dirty="0"/>
              <a:t> ko </a:t>
            </a:r>
            <a:r>
              <a:rPr lang="en-US" b="0" dirty="0" err="1"/>
              <a:t>giúp</a:t>
            </a:r>
            <a:r>
              <a:rPr lang="en-US" b="0" dirty="0"/>
              <a:t> </a:t>
            </a:r>
            <a:r>
              <a:rPr lang="en-US" b="0" dirty="0" err="1"/>
              <a:t>đc</a:t>
            </a:r>
            <a:r>
              <a:rPr lang="en-US" b="0" dirty="0"/>
              <a:t> </a:t>
            </a:r>
            <a:r>
              <a:rPr lang="en-US" b="0" dirty="0" err="1"/>
              <a:t>gì</a:t>
            </a:r>
            <a:r>
              <a:rPr lang="en-US" b="0" dirty="0"/>
              <a:t> </a:t>
            </a:r>
            <a:r>
              <a:rPr lang="en-US" b="0" dirty="0" err="1"/>
              <a:t>nếu</a:t>
            </a:r>
            <a:r>
              <a:rPr lang="en-US" b="0" dirty="0"/>
              <a:t> </a:t>
            </a:r>
            <a:r>
              <a:rPr lang="en-US" b="0" dirty="0" err="1"/>
              <a:t>hệ</a:t>
            </a:r>
            <a:r>
              <a:rPr lang="en-US" b="0" dirty="0"/>
              <a:t> </a:t>
            </a:r>
            <a:r>
              <a:rPr lang="en-US" b="0" dirty="0" err="1"/>
              <a:t>thống</a:t>
            </a:r>
            <a:r>
              <a:rPr lang="en-US" b="0" dirty="0"/>
              <a:t> </a:t>
            </a:r>
            <a:r>
              <a:rPr lang="en-US" b="0" dirty="0" err="1"/>
              <a:t>đc</a:t>
            </a:r>
            <a:r>
              <a:rPr lang="en-US" b="0" dirty="0"/>
              <a:t> </a:t>
            </a:r>
            <a:r>
              <a:rPr lang="en-US" b="0" dirty="0" err="1"/>
              <a:t>xây</a:t>
            </a:r>
            <a:r>
              <a:rPr lang="en-US" b="0" dirty="0"/>
              <a:t> </a:t>
            </a:r>
            <a:r>
              <a:rPr lang="en-US" b="0" dirty="0" err="1"/>
              <a:t>dựng</a:t>
            </a:r>
            <a:r>
              <a:rPr lang="en-US" b="0" dirty="0"/>
              <a:t> </a:t>
            </a:r>
            <a:r>
              <a:rPr lang="en-US" b="0" dirty="0" err="1"/>
              <a:t>xong</a:t>
            </a:r>
            <a:r>
              <a:rPr lang="en-US" b="0" dirty="0"/>
              <a:t> </a:t>
            </a:r>
            <a:r>
              <a:rPr lang="en-US" b="0" dirty="0" err="1"/>
              <a:t>nh</a:t>
            </a:r>
            <a:r>
              <a:rPr lang="vi-VN" b="0" dirty="0"/>
              <a:t>ư</a:t>
            </a:r>
            <a:r>
              <a:rPr lang="en-US" b="0" dirty="0"/>
              <a:t>ng ko </a:t>
            </a:r>
            <a:r>
              <a:rPr lang="en-US" b="0" dirty="0" err="1"/>
              <a:t>thể</a:t>
            </a:r>
            <a:r>
              <a:rPr lang="en-US" b="0" dirty="0"/>
              <a:t> dung </a:t>
            </a:r>
            <a:r>
              <a:rPr lang="en-US" b="0" dirty="0" err="1"/>
              <a:t>đc</a:t>
            </a:r>
            <a:r>
              <a:rPr lang="en-US" b="0" dirty="0"/>
              <a:t> </a:t>
            </a:r>
            <a:r>
              <a:rPr lang="en-US" b="0" dirty="0" err="1"/>
              <a:t>và</a:t>
            </a:r>
            <a:r>
              <a:rPr lang="en-US" b="0" dirty="0"/>
              <a:t> ko </a:t>
            </a:r>
            <a:r>
              <a:rPr lang="en-US" b="0" dirty="0" err="1"/>
              <a:t>đáp</a:t>
            </a:r>
            <a:r>
              <a:rPr lang="en-US" b="0" dirty="0"/>
              <a:t> </a:t>
            </a:r>
            <a:r>
              <a:rPr lang="en-US" b="0" dirty="0" err="1"/>
              <a:t>ứng</a:t>
            </a:r>
            <a:r>
              <a:rPr lang="en-US" b="0" dirty="0"/>
              <a:t> </a:t>
            </a:r>
            <a:r>
              <a:rPr lang="en-US" b="0" dirty="0" err="1"/>
              <a:t>nhu</a:t>
            </a:r>
            <a:r>
              <a:rPr lang="en-US" b="0" dirty="0"/>
              <a:t> </a:t>
            </a:r>
            <a:r>
              <a:rPr lang="en-US" b="0" dirty="0" err="1"/>
              <a:t>cầu</a:t>
            </a:r>
            <a:r>
              <a:rPr lang="en-US" b="0" dirty="0"/>
              <a:t> </a:t>
            </a:r>
            <a:r>
              <a:rPr lang="en-US" b="0" dirty="0" err="1"/>
              <a:t>và</a:t>
            </a:r>
            <a:r>
              <a:rPr lang="en-US" b="0" dirty="0"/>
              <a:t> </a:t>
            </a:r>
            <a:r>
              <a:rPr lang="en-US" b="0" dirty="0" err="1"/>
              <a:t>sự</a:t>
            </a:r>
            <a:r>
              <a:rPr lang="en-US" b="0" dirty="0"/>
              <a:t> </a:t>
            </a:r>
            <a:r>
              <a:rPr lang="en-US" b="0" dirty="0" err="1"/>
              <a:t>mong</a:t>
            </a:r>
            <a:r>
              <a:rPr lang="en-US" b="0" dirty="0"/>
              <a:t> </a:t>
            </a:r>
            <a:r>
              <a:rPr lang="en-US" b="0" dirty="0" err="1"/>
              <a:t>đợi</a:t>
            </a:r>
            <a:r>
              <a:rPr lang="en-US" b="0" dirty="0"/>
              <a:t> </a:t>
            </a:r>
            <a:r>
              <a:rPr lang="en-US" b="0" dirty="0" err="1"/>
              <a:t>của</a:t>
            </a:r>
            <a:r>
              <a:rPr lang="en-US" b="0" dirty="0"/>
              <a:t> ng</a:t>
            </a:r>
            <a:r>
              <a:rPr lang="vi-VN" b="0" dirty="0"/>
              <a:t>ư</a:t>
            </a:r>
            <a:r>
              <a:rPr lang="en-US" b="0" dirty="0" err="1"/>
              <a:t>ời</a:t>
            </a:r>
            <a:r>
              <a:rPr lang="en-US" b="0" dirty="0"/>
              <a:t> dung</a:t>
            </a:r>
          </a:p>
          <a:p>
            <a:pPr marL="171450" indent="-171450">
              <a:buFontTx/>
              <a:buChar char="-"/>
            </a:pPr>
            <a:r>
              <a:rPr lang="en-US" b="0" dirty="0" err="1"/>
              <a:t>Nghĩa</a:t>
            </a:r>
            <a:r>
              <a:rPr lang="en-US" b="0" dirty="0"/>
              <a:t> </a:t>
            </a:r>
            <a:r>
              <a:rPr lang="en-US" b="0" dirty="0" err="1"/>
              <a:t>là</a:t>
            </a:r>
            <a:r>
              <a:rPr lang="en-US" b="0" dirty="0"/>
              <a:t> </a:t>
            </a:r>
            <a:r>
              <a:rPr lang="en-US" b="0" dirty="0" err="1"/>
              <a:t>phần</a:t>
            </a:r>
            <a:r>
              <a:rPr lang="en-US" b="0" dirty="0"/>
              <a:t> </a:t>
            </a:r>
            <a:r>
              <a:rPr lang="en-US" b="0" dirty="0" err="1"/>
              <a:t>mềm</a:t>
            </a:r>
            <a:r>
              <a:rPr lang="en-US" b="0" dirty="0"/>
              <a:t> </a:t>
            </a:r>
            <a:r>
              <a:rPr lang="en-US" b="0" dirty="0" err="1"/>
              <a:t>đã</a:t>
            </a:r>
            <a:r>
              <a:rPr lang="en-US" b="0" dirty="0"/>
              <a:t> </a:t>
            </a:r>
            <a:r>
              <a:rPr lang="en-US" b="0" dirty="0" err="1"/>
              <a:t>trải</a:t>
            </a:r>
            <a:r>
              <a:rPr lang="en-US" b="0" dirty="0"/>
              <a:t> qua </a:t>
            </a:r>
            <a:r>
              <a:rPr lang="en-US" b="0" dirty="0" err="1"/>
              <a:t>đủ</a:t>
            </a:r>
            <a:r>
              <a:rPr lang="en-US" b="0" dirty="0"/>
              <a:t> </a:t>
            </a:r>
            <a:r>
              <a:rPr lang="en-US" b="0" dirty="0" err="1"/>
              <a:t>các</a:t>
            </a:r>
            <a:r>
              <a:rPr lang="en-US" b="0" dirty="0"/>
              <a:t> </a:t>
            </a:r>
            <a:r>
              <a:rPr lang="en-US" b="0" dirty="0" err="1"/>
              <a:t>giai</a:t>
            </a:r>
            <a:r>
              <a:rPr lang="en-US" b="0" dirty="0"/>
              <a:t> </a:t>
            </a:r>
            <a:r>
              <a:rPr lang="en-US" b="0" dirty="0" err="1"/>
              <a:t>đoạn</a:t>
            </a:r>
            <a:r>
              <a:rPr lang="en-US" b="0" dirty="0"/>
              <a:t> </a:t>
            </a:r>
            <a:r>
              <a:rPr lang="en-US" b="0" dirty="0" err="1"/>
              <a:t>phát</a:t>
            </a:r>
            <a:r>
              <a:rPr lang="en-US" b="0" dirty="0"/>
              <a:t> </a:t>
            </a:r>
            <a:r>
              <a:rPr lang="en-US" b="0" dirty="0" err="1"/>
              <a:t>triển</a:t>
            </a:r>
            <a:r>
              <a:rPr lang="en-US" b="0" dirty="0"/>
              <a:t> </a:t>
            </a:r>
            <a:r>
              <a:rPr lang="en-US" b="0" dirty="0" err="1"/>
              <a:t>phần</a:t>
            </a:r>
            <a:r>
              <a:rPr lang="en-US" b="0" dirty="0"/>
              <a:t> </a:t>
            </a:r>
            <a:r>
              <a:rPr lang="en-US" b="0" dirty="0" err="1"/>
              <a:t>mềm</a:t>
            </a:r>
            <a:r>
              <a:rPr lang="en-US" b="0" dirty="0"/>
              <a:t> </a:t>
            </a:r>
            <a:r>
              <a:rPr lang="en-US" b="0" dirty="0" err="1"/>
              <a:t>nh</a:t>
            </a:r>
            <a:r>
              <a:rPr lang="vi-VN" b="0" dirty="0"/>
              <a:t>ư</a:t>
            </a:r>
            <a:r>
              <a:rPr lang="en-US" b="0" dirty="0"/>
              <a:t> (Requirement, Design, Coding, Test, Fix Bug)</a:t>
            </a:r>
          </a:p>
        </p:txBody>
      </p:sp>
      <p:sp>
        <p:nvSpPr>
          <p:cNvPr id="4" name="Slide Number Placeholder 3"/>
          <p:cNvSpPr>
            <a:spLocks noGrp="1"/>
          </p:cNvSpPr>
          <p:nvPr>
            <p:ph type="sldNum" sz="quarter" idx="5"/>
          </p:nvPr>
        </p:nvSpPr>
        <p:spPr/>
        <p:txBody>
          <a:bodyPr/>
          <a:lstStyle/>
          <a:p>
            <a:fld id="{518BAF4A-11FF-4CF6-8E09-9A7B2A34DF82}" type="slidenum">
              <a:rPr lang="en-US" smtClean="0"/>
              <a:t>27</a:t>
            </a:fld>
            <a:endParaRPr lang="en-US"/>
          </a:p>
        </p:txBody>
      </p:sp>
    </p:spTree>
    <p:extLst>
      <p:ext uri="{BB962C8B-B14F-4D97-AF65-F5344CB8AC3E}">
        <p14:creationId xmlns:p14="http://schemas.microsoft.com/office/powerpoint/2010/main" val="1953876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err="1"/>
              <a:t>Sự</a:t>
            </a:r>
            <a:r>
              <a:rPr lang="en-US" b="1" dirty="0"/>
              <a:t> </a:t>
            </a:r>
            <a:r>
              <a:rPr lang="en-US" b="1" dirty="0" err="1"/>
              <a:t>sai</a:t>
            </a:r>
            <a:r>
              <a:rPr lang="en-US" b="1" dirty="0"/>
              <a:t> </a:t>
            </a:r>
            <a:r>
              <a:rPr lang="en-US" b="1" dirty="0" err="1"/>
              <a:t>lầm</a:t>
            </a:r>
            <a:r>
              <a:rPr lang="en-US" b="1" dirty="0"/>
              <a:t> </a:t>
            </a:r>
            <a:r>
              <a:rPr lang="en-US" b="1" dirty="0" err="1"/>
              <a:t>về</a:t>
            </a:r>
            <a:r>
              <a:rPr lang="en-US" b="1" dirty="0"/>
              <a:t> </a:t>
            </a:r>
            <a:r>
              <a:rPr lang="en-US" b="1" dirty="0" err="1"/>
              <a:t>việc</a:t>
            </a:r>
            <a:r>
              <a:rPr lang="en-US" b="1" dirty="0"/>
              <a:t> ko </a:t>
            </a:r>
            <a:r>
              <a:rPr lang="en-US" b="1" dirty="0" err="1"/>
              <a:t>có</a:t>
            </a:r>
            <a:r>
              <a:rPr lang="en-US" b="1" dirty="0"/>
              <a:t> </a:t>
            </a:r>
            <a:r>
              <a:rPr lang="en-US" b="1" dirty="0" err="1"/>
              <a:t>lỗi</a:t>
            </a:r>
            <a:endParaRPr lang="en-US" b="0" dirty="0"/>
          </a:p>
          <a:p>
            <a:pPr marL="171450" indent="-171450">
              <a:buFontTx/>
              <a:buChar char="-"/>
            </a:pPr>
            <a:r>
              <a:rPr lang="en-US" b="0" dirty="0" err="1"/>
              <a:t>Nghĩa</a:t>
            </a:r>
            <a:r>
              <a:rPr lang="en-US" b="0" dirty="0"/>
              <a:t> </a:t>
            </a:r>
            <a:r>
              <a:rPr lang="en-US" b="0" dirty="0" err="1"/>
              <a:t>là</a:t>
            </a:r>
            <a:r>
              <a:rPr lang="en-US" b="0" dirty="0"/>
              <a:t> </a:t>
            </a:r>
            <a:r>
              <a:rPr lang="en-US" b="0" dirty="0" err="1"/>
              <a:t>phần</a:t>
            </a:r>
            <a:r>
              <a:rPr lang="en-US" b="0" dirty="0"/>
              <a:t> </a:t>
            </a:r>
            <a:r>
              <a:rPr lang="en-US" b="0" dirty="0" err="1"/>
              <a:t>mềm</a:t>
            </a:r>
            <a:r>
              <a:rPr lang="en-US" b="0" dirty="0"/>
              <a:t> </a:t>
            </a:r>
            <a:r>
              <a:rPr lang="en-US" b="0" dirty="0" err="1"/>
              <a:t>đã</a:t>
            </a:r>
            <a:r>
              <a:rPr lang="en-US" b="0" dirty="0"/>
              <a:t> </a:t>
            </a:r>
            <a:r>
              <a:rPr lang="en-US" b="0" dirty="0" err="1"/>
              <a:t>trải</a:t>
            </a:r>
            <a:r>
              <a:rPr lang="en-US" b="0" dirty="0"/>
              <a:t> qua </a:t>
            </a:r>
            <a:r>
              <a:rPr lang="en-US" b="0" dirty="0" err="1"/>
              <a:t>đủ</a:t>
            </a:r>
            <a:r>
              <a:rPr lang="en-US" b="0" dirty="0"/>
              <a:t> </a:t>
            </a:r>
            <a:r>
              <a:rPr lang="en-US" b="0" dirty="0" err="1"/>
              <a:t>các</a:t>
            </a:r>
            <a:r>
              <a:rPr lang="en-US" b="0" dirty="0"/>
              <a:t> </a:t>
            </a:r>
            <a:r>
              <a:rPr lang="en-US" b="0" dirty="0" err="1"/>
              <a:t>giai</a:t>
            </a:r>
            <a:r>
              <a:rPr lang="en-US" b="0" dirty="0"/>
              <a:t> </a:t>
            </a:r>
            <a:r>
              <a:rPr lang="en-US" b="0" dirty="0" err="1"/>
              <a:t>đoạn</a:t>
            </a:r>
            <a:r>
              <a:rPr lang="en-US" b="0" dirty="0"/>
              <a:t> </a:t>
            </a:r>
            <a:r>
              <a:rPr lang="en-US" b="0" dirty="0" err="1"/>
              <a:t>phát</a:t>
            </a:r>
            <a:r>
              <a:rPr lang="en-US" b="0" dirty="0"/>
              <a:t> </a:t>
            </a:r>
            <a:r>
              <a:rPr lang="en-US" b="0" dirty="0" err="1"/>
              <a:t>triển</a:t>
            </a:r>
            <a:r>
              <a:rPr lang="en-US" b="0" dirty="0"/>
              <a:t> </a:t>
            </a:r>
            <a:r>
              <a:rPr lang="en-US" b="0" dirty="0" err="1"/>
              <a:t>phần</a:t>
            </a:r>
            <a:r>
              <a:rPr lang="en-US" b="0" dirty="0"/>
              <a:t> </a:t>
            </a:r>
            <a:r>
              <a:rPr lang="en-US" b="0" dirty="0" err="1"/>
              <a:t>mềm</a:t>
            </a:r>
            <a:r>
              <a:rPr lang="en-US" b="0" dirty="0"/>
              <a:t> </a:t>
            </a:r>
            <a:r>
              <a:rPr lang="en-US" b="0" dirty="0" err="1"/>
              <a:t>nh</a:t>
            </a:r>
            <a:r>
              <a:rPr lang="vi-VN" b="0" dirty="0"/>
              <a:t>ư</a:t>
            </a:r>
            <a:r>
              <a:rPr lang="en-US" b="0" dirty="0"/>
              <a:t> (Requirement, Design, Coding, Test, Fix Bug) </a:t>
            </a:r>
            <a:r>
              <a:rPr lang="en-US" b="0" dirty="0" err="1"/>
              <a:t>nh</a:t>
            </a:r>
            <a:r>
              <a:rPr lang="vi-VN" b="0" dirty="0"/>
              <a:t>ư</a:t>
            </a:r>
            <a:r>
              <a:rPr lang="en-US" b="0" dirty="0"/>
              <a:t>ng </a:t>
            </a:r>
            <a:r>
              <a:rPr lang="en-US" b="0" dirty="0" err="1"/>
              <a:t>sp</a:t>
            </a:r>
            <a:r>
              <a:rPr lang="en-US" b="0" dirty="0"/>
              <a:t> đ</a:t>
            </a:r>
            <a:r>
              <a:rPr lang="vi-VN" b="0" dirty="0"/>
              <a:t>ư</a:t>
            </a:r>
            <a:r>
              <a:rPr lang="en-US" b="0" dirty="0"/>
              <a:t>a ra </a:t>
            </a:r>
            <a:r>
              <a:rPr lang="en-US" b="0" dirty="0" err="1"/>
              <a:t>cho</a:t>
            </a:r>
            <a:r>
              <a:rPr lang="en-US" b="0" dirty="0"/>
              <a:t> ng</a:t>
            </a:r>
            <a:r>
              <a:rPr lang="vi-VN" b="0" dirty="0"/>
              <a:t>ư</a:t>
            </a:r>
            <a:r>
              <a:rPr lang="en-US" b="0" dirty="0" err="1"/>
              <a:t>ời</a:t>
            </a:r>
            <a:r>
              <a:rPr lang="en-US" b="0" dirty="0"/>
              <a:t> dung </a:t>
            </a:r>
            <a:r>
              <a:rPr lang="en-US" b="0" dirty="0" err="1"/>
              <a:t>thực</a:t>
            </a:r>
            <a:r>
              <a:rPr lang="en-US" b="0" dirty="0"/>
              <a:t> </a:t>
            </a:r>
            <a:r>
              <a:rPr lang="en-US" b="0" dirty="0" err="1"/>
              <a:t>sự</a:t>
            </a:r>
            <a:r>
              <a:rPr lang="en-US" b="0" dirty="0"/>
              <a:t> dung </a:t>
            </a:r>
            <a:r>
              <a:rPr lang="en-US" b="0" dirty="0" err="1"/>
              <a:t>thì</a:t>
            </a:r>
            <a:r>
              <a:rPr lang="en-US" b="0" dirty="0"/>
              <a:t> </a:t>
            </a:r>
            <a:r>
              <a:rPr lang="en-US" b="0" dirty="0" err="1"/>
              <a:t>phát</a:t>
            </a:r>
            <a:r>
              <a:rPr lang="en-US" b="0" dirty="0"/>
              <a:t> </a:t>
            </a:r>
            <a:r>
              <a:rPr lang="en-US" b="0" dirty="0" err="1"/>
              <a:t>hiện</a:t>
            </a:r>
            <a:r>
              <a:rPr lang="en-US" b="0" dirty="0"/>
              <a:t> ra </a:t>
            </a:r>
            <a:r>
              <a:rPr lang="en-US" b="0" dirty="0" err="1"/>
              <a:t>sản</a:t>
            </a:r>
            <a:r>
              <a:rPr lang="en-US" b="0" dirty="0"/>
              <a:t> </a:t>
            </a:r>
            <a:r>
              <a:rPr lang="en-US" b="0" dirty="0" err="1"/>
              <a:t>phẩm</a:t>
            </a:r>
            <a:r>
              <a:rPr lang="en-US" b="0" dirty="0"/>
              <a:t> </a:t>
            </a:r>
            <a:r>
              <a:rPr lang="en-US" b="0" dirty="0" err="1"/>
              <a:t>đó</a:t>
            </a:r>
            <a:r>
              <a:rPr lang="en-US" b="0" dirty="0"/>
              <a:t> ko </a:t>
            </a:r>
            <a:r>
              <a:rPr lang="en-US" b="0" dirty="0" err="1"/>
              <a:t>thể</a:t>
            </a:r>
            <a:r>
              <a:rPr lang="en-US" b="0" dirty="0"/>
              <a:t> </a:t>
            </a:r>
            <a:r>
              <a:rPr lang="en-US" b="0" dirty="0" err="1"/>
              <a:t>sử</a:t>
            </a:r>
            <a:r>
              <a:rPr lang="en-US" b="0" dirty="0"/>
              <a:t> </a:t>
            </a:r>
            <a:r>
              <a:rPr lang="en-US" b="0" dirty="0" err="1"/>
              <a:t>dụng</a:t>
            </a:r>
            <a:r>
              <a:rPr lang="en-US" b="0" dirty="0"/>
              <a:t> </a:t>
            </a:r>
            <a:r>
              <a:rPr lang="en-US" b="0" dirty="0" err="1"/>
              <a:t>hoặc</a:t>
            </a:r>
            <a:r>
              <a:rPr lang="en-US" b="0" dirty="0"/>
              <a:t> ko </a:t>
            </a:r>
            <a:r>
              <a:rPr lang="en-US" b="0" dirty="0" err="1"/>
              <a:t>đáp</a:t>
            </a:r>
            <a:r>
              <a:rPr lang="en-US" b="0" dirty="0"/>
              <a:t> </a:t>
            </a:r>
            <a:r>
              <a:rPr lang="en-US" b="0" dirty="0" err="1"/>
              <a:t>ứng</a:t>
            </a:r>
            <a:r>
              <a:rPr lang="en-US" b="0" dirty="0"/>
              <a:t> </a:t>
            </a:r>
            <a:r>
              <a:rPr lang="en-US" b="0" dirty="0" err="1"/>
              <a:t>đc</a:t>
            </a:r>
            <a:r>
              <a:rPr lang="en-US" b="0" dirty="0"/>
              <a:t> </a:t>
            </a:r>
            <a:r>
              <a:rPr lang="en-US" b="0" dirty="0" err="1"/>
              <a:t>nhu</a:t>
            </a:r>
            <a:r>
              <a:rPr lang="en-US" b="0" dirty="0"/>
              <a:t> </a:t>
            </a:r>
            <a:r>
              <a:rPr lang="en-US" b="0" dirty="0" err="1"/>
              <a:t>cầu</a:t>
            </a:r>
            <a:r>
              <a:rPr lang="en-US" b="0" dirty="0"/>
              <a:t> </a:t>
            </a:r>
            <a:r>
              <a:rPr lang="en-US" b="0" dirty="0" err="1"/>
              <a:t>sử</a:t>
            </a:r>
            <a:r>
              <a:rPr lang="en-US" b="0" dirty="0"/>
              <a:t> </a:t>
            </a:r>
            <a:r>
              <a:rPr lang="en-US" b="0" dirty="0" err="1"/>
              <a:t>dụng</a:t>
            </a:r>
            <a:r>
              <a:rPr lang="en-US" b="0" dirty="0"/>
              <a:t> </a:t>
            </a:r>
            <a:r>
              <a:rPr lang="en-US" b="0" dirty="0" err="1"/>
              <a:t>của</a:t>
            </a:r>
            <a:r>
              <a:rPr lang="en-US" b="0" dirty="0"/>
              <a:t> ng</a:t>
            </a:r>
            <a:r>
              <a:rPr lang="vi-VN" b="0" dirty="0"/>
              <a:t>ư</a:t>
            </a:r>
            <a:r>
              <a:rPr lang="en-US" b="0" dirty="0" err="1"/>
              <a:t>ời</a:t>
            </a:r>
            <a:r>
              <a:rPr lang="en-US" b="0" dirty="0"/>
              <a:t> dung </a:t>
            </a:r>
            <a:r>
              <a:rPr lang="en-US" b="0" dirty="0" err="1"/>
              <a:t>thì</a:t>
            </a:r>
            <a:r>
              <a:rPr lang="en-US" b="0" dirty="0"/>
              <a:t> </a:t>
            </a:r>
            <a:r>
              <a:rPr lang="en-US" b="0" dirty="0" err="1"/>
              <a:t>dự</a:t>
            </a:r>
            <a:r>
              <a:rPr lang="en-US" b="0" dirty="0"/>
              <a:t> </a:t>
            </a:r>
            <a:r>
              <a:rPr lang="en-US" b="0" dirty="0" err="1"/>
              <a:t>án</a:t>
            </a:r>
            <a:r>
              <a:rPr lang="en-US" b="0" dirty="0"/>
              <a:t> </a:t>
            </a:r>
            <a:r>
              <a:rPr lang="en-US" b="0" dirty="0" err="1"/>
              <a:t>phần</a:t>
            </a:r>
            <a:r>
              <a:rPr lang="en-US" b="0" dirty="0"/>
              <a:t> </a:t>
            </a:r>
            <a:r>
              <a:rPr lang="en-US" b="0" dirty="0" err="1"/>
              <a:t>mềm</a:t>
            </a:r>
            <a:r>
              <a:rPr lang="en-US" b="0" dirty="0"/>
              <a:t> </a:t>
            </a:r>
            <a:r>
              <a:rPr lang="en-US" b="0" dirty="0" err="1"/>
              <a:t>coi</a:t>
            </a:r>
            <a:r>
              <a:rPr lang="en-US" b="0" dirty="0"/>
              <a:t> </a:t>
            </a:r>
            <a:r>
              <a:rPr lang="en-US" b="0" dirty="0" err="1"/>
              <a:t>nh</a:t>
            </a:r>
            <a:r>
              <a:rPr lang="vi-VN" b="0" dirty="0"/>
              <a:t>ư</a:t>
            </a:r>
            <a:r>
              <a:rPr lang="en-US" b="0" dirty="0"/>
              <a:t> </a:t>
            </a:r>
            <a:r>
              <a:rPr lang="en-US" b="0" dirty="0" err="1"/>
              <a:t>thất</a:t>
            </a:r>
            <a:r>
              <a:rPr lang="en-US" b="0" dirty="0"/>
              <a:t> </a:t>
            </a:r>
            <a:r>
              <a:rPr lang="en-US" b="0" dirty="0" err="1"/>
              <a:t>bại</a:t>
            </a:r>
            <a:r>
              <a:rPr lang="en-US" b="0" dirty="0"/>
              <a:t> </a:t>
            </a:r>
            <a:r>
              <a:rPr lang="en-US" b="0" dirty="0" err="1"/>
              <a:t>mặc</a:t>
            </a:r>
            <a:r>
              <a:rPr lang="en-US" b="0" dirty="0"/>
              <a:t> </a:t>
            </a:r>
            <a:r>
              <a:rPr lang="en-US" b="0" dirty="0" err="1"/>
              <a:t>dù</a:t>
            </a:r>
            <a:r>
              <a:rPr lang="en-US" b="0" dirty="0"/>
              <a:t> </a:t>
            </a:r>
            <a:r>
              <a:rPr lang="en-US" b="0" dirty="0" err="1"/>
              <a:t>các</a:t>
            </a:r>
            <a:r>
              <a:rPr lang="en-US" b="0" dirty="0"/>
              <a:t> </a:t>
            </a:r>
            <a:r>
              <a:rPr lang="en-US" b="0" dirty="0" err="1"/>
              <a:t>hoạt</a:t>
            </a:r>
            <a:r>
              <a:rPr lang="en-US" b="0" dirty="0"/>
              <a:t> </a:t>
            </a:r>
            <a:r>
              <a:rPr lang="en-US" b="0" dirty="0" err="1"/>
              <a:t>động</a:t>
            </a:r>
            <a:r>
              <a:rPr lang="en-US" b="0" dirty="0"/>
              <a:t> </a:t>
            </a:r>
            <a:r>
              <a:rPr lang="en-US" b="0" dirty="0" err="1"/>
              <a:t>đảm</a:t>
            </a:r>
            <a:r>
              <a:rPr lang="en-US" b="0" dirty="0"/>
              <a:t> </a:t>
            </a:r>
            <a:r>
              <a:rPr lang="en-US" b="0" dirty="0" err="1"/>
              <a:t>bảo</a:t>
            </a:r>
            <a:r>
              <a:rPr lang="en-US" b="0" dirty="0"/>
              <a:t> </a:t>
            </a:r>
            <a:r>
              <a:rPr lang="en-US" b="0" dirty="0" err="1"/>
              <a:t>chất</a:t>
            </a:r>
            <a:r>
              <a:rPr lang="en-US" b="0" dirty="0"/>
              <a:t> l</a:t>
            </a:r>
            <a:r>
              <a:rPr lang="vi-VN" b="0" dirty="0"/>
              <a:t>ư</a:t>
            </a:r>
            <a:r>
              <a:rPr lang="en-US" b="0" dirty="0" err="1"/>
              <a:t>ợng</a:t>
            </a:r>
            <a:r>
              <a:rPr lang="en-US" b="0" dirty="0"/>
              <a:t> </a:t>
            </a:r>
            <a:r>
              <a:rPr lang="en-US" b="0" dirty="0" err="1"/>
              <a:t>phần</a:t>
            </a:r>
            <a:r>
              <a:rPr lang="en-US" b="0" dirty="0"/>
              <a:t> </a:t>
            </a:r>
            <a:r>
              <a:rPr lang="en-US" b="0" dirty="0" err="1"/>
              <a:t>mềm</a:t>
            </a:r>
            <a:r>
              <a:rPr lang="en-US" b="0" dirty="0"/>
              <a:t> </a:t>
            </a:r>
            <a:r>
              <a:rPr lang="en-US" b="0" dirty="0" err="1"/>
              <a:t>và</a:t>
            </a:r>
            <a:r>
              <a:rPr lang="en-US" b="0" dirty="0"/>
              <a:t> </a:t>
            </a:r>
            <a:r>
              <a:rPr lang="en-US" b="0" dirty="0" err="1"/>
              <a:t>hoạt</a:t>
            </a:r>
            <a:r>
              <a:rPr lang="en-US" b="0" dirty="0"/>
              <a:t> </a:t>
            </a:r>
            <a:r>
              <a:rPr lang="en-US" b="0" dirty="0" err="1"/>
              <a:t>động</a:t>
            </a:r>
            <a:r>
              <a:rPr lang="en-US" b="0" dirty="0"/>
              <a:t> </a:t>
            </a:r>
            <a:r>
              <a:rPr lang="en-US" b="0" dirty="0" err="1"/>
              <a:t>kiểm</a:t>
            </a:r>
            <a:r>
              <a:rPr lang="en-US" b="0" dirty="0"/>
              <a:t> </a:t>
            </a:r>
            <a:r>
              <a:rPr lang="en-US" b="0" dirty="0" err="1"/>
              <a:t>thử</a:t>
            </a:r>
            <a:r>
              <a:rPr lang="en-US" b="0" dirty="0"/>
              <a:t> </a:t>
            </a:r>
            <a:r>
              <a:rPr lang="en-US" b="0" dirty="0" err="1"/>
              <a:t>vẫn</a:t>
            </a:r>
            <a:r>
              <a:rPr lang="en-US" b="0" dirty="0"/>
              <a:t> </a:t>
            </a:r>
            <a:r>
              <a:rPr lang="en-US" b="0" dirty="0" err="1"/>
              <a:t>đc</a:t>
            </a:r>
            <a:r>
              <a:rPr lang="en-US" b="0" dirty="0"/>
              <a:t> </a:t>
            </a:r>
            <a:r>
              <a:rPr lang="en-US" b="0" dirty="0" err="1"/>
              <a:t>thực</a:t>
            </a:r>
            <a:r>
              <a:rPr lang="en-US" b="0" dirty="0"/>
              <a:t> </a:t>
            </a:r>
            <a:r>
              <a:rPr lang="en-US" b="0" dirty="0" err="1"/>
              <a:t>hiện</a:t>
            </a:r>
            <a:r>
              <a:rPr lang="en-US" b="0" dirty="0"/>
              <a:t> </a:t>
            </a:r>
            <a:r>
              <a:rPr lang="en-US" b="0" dirty="0" err="1"/>
              <a:t>đầy</a:t>
            </a:r>
            <a:r>
              <a:rPr lang="en-US" b="0" dirty="0"/>
              <a:t> </a:t>
            </a:r>
            <a:r>
              <a:rPr lang="en-US" b="0" dirty="0" err="1"/>
              <a:t>đủ</a:t>
            </a:r>
            <a:endParaRPr lang="en-US" b="0" dirty="0"/>
          </a:p>
        </p:txBody>
      </p:sp>
      <p:sp>
        <p:nvSpPr>
          <p:cNvPr id="4" name="Slide Number Placeholder 3"/>
          <p:cNvSpPr>
            <a:spLocks noGrp="1"/>
          </p:cNvSpPr>
          <p:nvPr>
            <p:ph type="sldNum" sz="quarter" idx="5"/>
          </p:nvPr>
        </p:nvSpPr>
        <p:spPr/>
        <p:txBody>
          <a:bodyPr/>
          <a:lstStyle/>
          <a:p>
            <a:fld id="{518BAF4A-11FF-4CF6-8E09-9A7B2A34DF82}" type="slidenum">
              <a:rPr lang="en-US" smtClean="0"/>
              <a:t>28</a:t>
            </a:fld>
            <a:endParaRPr lang="en-US"/>
          </a:p>
        </p:txBody>
      </p:sp>
    </p:spTree>
    <p:extLst>
      <p:ext uri="{BB962C8B-B14F-4D97-AF65-F5344CB8AC3E}">
        <p14:creationId xmlns:p14="http://schemas.microsoft.com/office/powerpoint/2010/main" val="3731218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err="1"/>
              <a:t>Sự</a:t>
            </a:r>
            <a:r>
              <a:rPr lang="en-US" b="1" dirty="0"/>
              <a:t> </a:t>
            </a:r>
            <a:r>
              <a:rPr lang="en-US" b="1" dirty="0" err="1"/>
              <a:t>sai</a:t>
            </a:r>
            <a:r>
              <a:rPr lang="en-US" b="1" dirty="0"/>
              <a:t> </a:t>
            </a:r>
            <a:r>
              <a:rPr lang="en-US" b="1" dirty="0" err="1"/>
              <a:t>lầm</a:t>
            </a:r>
            <a:r>
              <a:rPr lang="en-US" b="1" dirty="0"/>
              <a:t> </a:t>
            </a:r>
            <a:r>
              <a:rPr lang="en-US" b="1" dirty="0" err="1"/>
              <a:t>về</a:t>
            </a:r>
            <a:r>
              <a:rPr lang="en-US" b="1" dirty="0"/>
              <a:t> </a:t>
            </a:r>
            <a:r>
              <a:rPr lang="en-US" b="1" dirty="0" err="1"/>
              <a:t>việc</a:t>
            </a:r>
            <a:r>
              <a:rPr lang="en-US" b="1" dirty="0"/>
              <a:t> ko </a:t>
            </a:r>
            <a:r>
              <a:rPr lang="en-US" b="1" dirty="0" err="1"/>
              <a:t>có</a:t>
            </a:r>
            <a:r>
              <a:rPr lang="en-US" b="1" dirty="0"/>
              <a:t> </a:t>
            </a:r>
            <a:r>
              <a:rPr lang="en-US" b="1" dirty="0" err="1"/>
              <a:t>lỗi</a:t>
            </a:r>
            <a:endParaRPr lang="en-US" b="0" dirty="0"/>
          </a:p>
          <a:p>
            <a:pPr marL="171450" indent="-171450">
              <a:buFontTx/>
              <a:buChar char="-"/>
            </a:pPr>
            <a:r>
              <a:rPr lang="en-US" b="0" dirty="0" err="1"/>
              <a:t>Thì</a:t>
            </a:r>
            <a:r>
              <a:rPr lang="en-US" b="0" dirty="0"/>
              <a:t> </a:t>
            </a:r>
            <a:r>
              <a:rPr lang="en-US" b="0" dirty="0" err="1"/>
              <a:t>dự</a:t>
            </a:r>
            <a:r>
              <a:rPr lang="en-US" b="0" dirty="0"/>
              <a:t> </a:t>
            </a:r>
            <a:r>
              <a:rPr lang="en-US" b="0" dirty="0" err="1"/>
              <a:t>án</a:t>
            </a:r>
            <a:r>
              <a:rPr lang="en-US" b="0" dirty="0"/>
              <a:t> </a:t>
            </a:r>
            <a:r>
              <a:rPr lang="en-US" b="0" dirty="0" err="1"/>
              <a:t>phần</a:t>
            </a:r>
            <a:r>
              <a:rPr lang="en-US" b="0" dirty="0"/>
              <a:t> </a:t>
            </a:r>
            <a:r>
              <a:rPr lang="en-US" b="0" dirty="0" err="1"/>
              <a:t>mềm</a:t>
            </a:r>
            <a:r>
              <a:rPr lang="en-US" b="0" dirty="0"/>
              <a:t> </a:t>
            </a:r>
            <a:r>
              <a:rPr lang="en-US" b="0" dirty="0" err="1"/>
              <a:t>coi</a:t>
            </a:r>
            <a:r>
              <a:rPr lang="en-US" b="0" dirty="0"/>
              <a:t> </a:t>
            </a:r>
            <a:r>
              <a:rPr lang="en-US" b="0" dirty="0" err="1"/>
              <a:t>nh</a:t>
            </a:r>
            <a:r>
              <a:rPr lang="vi-VN" b="0" dirty="0"/>
              <a:t>ư</a:t>
            </a:r>
            <a:r>
              <a:rPr lang="en-US" b="0" dirty="0"/>
              <a:t> </a:t>
            </a:r>
            <a:r>
              <a:rPr lang="en-US" b="0" dirty="0" err="1"/>
              <a:t>thất</a:t>
            </a:r>
            <a:r>
              <a:rPr lang="en-US" b="0" dirty="0"/>
              <a:t> </a:t>
            </a:r>
            <a:r>
              <a:rPr lang="en-US" b="0" dirty="0" err="1"/>
              <a:t>bại</a:t>
            </a:r>
            <a:r>
              <a:rPr lang="en-US" b="0" dirty="0"/>
              <a:t> </a:t>
            </a:r>
            <a:r>
              <a:rPr lang="en-US" b="0" dirty="0" err="1"/>
              <a:t>mặc</a:t>
            </a:r>
            <a:r>
              <a:rPr lang="en-US" b="0" dirty="0"/>
              <a:t> </a:t>
            </a:r>
            <a:r>
              <a:rPr lang="en-US" b="0" dirty="0" err="1"/>
              <a:t>dù</a:t>
            </a:r>
            <a:r>
              <a:rPr lang="en-US" b="0" dirty="0"/>
              <a:t> </a:t>
            </a:r>
            <a:r>
              <a:rPr lang="en-US" b="0" dirty="0" err="1"/>
              <a:t>các</a:t>
            </a:r>
            <a:r>
              <a:rPr lang="en-US" b="0" dirty="0"/>
              <a:t> </a:t>
            </a:r>
            <a:r>
              <a:rPr lang="en-US" b="0" dirty="0" err="1"/>
              <a:t>hoạt</a:t>
            </a:r>
            <a:r>
              <a:rPr lang="en-US" b="0" dirty="0"/>
              <a:t> </a:t>
            </a:r>
            <a:r>
              <a:rPr lang="en-US" b="0" dirty="0" err="1"/>
              <a:t>động</a:t>
            </a:r>
            <a:r>
              <a:rPr lang="en-US" b="0" dirty="0"/>
              <a:t> </a:t>
            </a:r>
            <a:r>
              <a:rPr lang="en-US" b="0" dirty="0" err="1"/>
              <a:t>đảm</a:t>
            </a:r>
            <a:r>
              <a:rPr lang="en-US" b="0" dirty="0"/>
              <a:t> </a:t>
            </a:r>
            <a:r>
              <a:rPr lang="en-US" b="0" dirty="0" err="1"/>
              <a:t>bảo</a:t>
            </a:r>
            <a:r>
              <a:rPr lang="en-US" b="0" dirty="0"/>
              <a:t> </a:t>
            </a:r>
            <a:r>
              <a:rPr lang="en-US" b="0" dirty="0" err="1"/>
              <a:t>chất</a:t>
            </a:r>
            <a:r>
              <a:rPr lang="en-US" b="0" dirty="0"/>
              <a:t> l</a:t>
            </a:r>
            <a:r>
              <a:rPr lang="vi-VN" b="0" dirty="0"/>
              <a:t>ư</a:t>
            </a:r>
            <a:r>
              <a:rPr lang="en-US" b="0" dirty="0" err="1"/>
              <a:t>ợng</a:t>
            </a:r>
            <a:r>
              <a:rPr lang="en-US" b="0" dirty="0"/>
              <a:t> </a:t>
            </a:r>
            <a:r>
              <a:rPr lang="en-US" b="0" dirty="0" err="1"/>
              <a:t>phần</a:t>
            </a:r>
            <a:r>
              <a:rPr lang="en-US" b="0" dirty="0"/>
              <a:t> </a:t>
            </a:r>
            <a:r>
              <a:rPr lang="en-US" b="0" dirty="0" err="1"/>
              <a:t>mềm</a:t>
            </a:r>
            <a:r>
              <a:rPr lang="en-US" b="0" dirty="0"/>
              <a:t> </a:t>
            </a:r>
            <a:r>
              <a:rPr lang="en-US" b="0" dirty="0" err="1"/>
              <a:t>và</a:t>
            </a:r>
            <a:r>
              <a:rPr lang="en-US" b="0" dirty="0"/>
              <a:t> </a:t>
            </a:r>
            <a:r>
              <a:rPr lang="en-US" b="0" dirty="0" err="1"/>
              <a:t>hoạt</a:t>
            </a:r>
            <a:r>
              <a:rPr lang="en-US" b="0" dirty="0"/>
              <a:t> </a:t>
            </a:r>
            <a:r>
              <a:rPr lang="en-US" b="0" dirty="0" err="1"/>
              <a:t>động</a:t>
            </a:r>
            <a:r>
              <a:rPr lang="en-US" b="0" dirty="0"/>
              <a:t> </a:t>
            </a:r>
            <a:r>
              <a:rPr lang="en-US" b="0" dirty="0" err="1"/>
              <a:t>kiểm</a:t>
            </a:r>
            <a:r>
              <a:rPr lang="en-US" b="0" dirty="0"/>
              <a:t> </a:t>
            </a:r>
            <a:r>
              <a:rPr lang="en-US" b="0" dirty="0" err="1"/>
              <a:t>thử</a:t>
            </a:r>
            <a:r>
              <a:rPr lang="en-US" b="0" dirty="0"/>
              <a:t> </a:t>
            </a:r>
            <a:r>
              <a:rPr lang="en-US" b="0" dirty="0" err="1"/>
              <a:t>vẫn</a:t>
            </a:r>
            <a:r>
              <a:rPr lang="en-US" b="0" dirty="0"/>
              <a:t> </a:t>
            </a:r>
            <a:r>
              <a:rPr lang="en-US" b="0" dirty="0" err="1"/>
              <a:t>đc</a:t>
            </a:r>
            <a:r>
              <a:rPr lang="en-US" b="0" dirty="0"/>
              <a:t> </a:t>
            </a:r>
            <a:r>
              <a:rPr lang="en-US" b="0" dirty="0" err="1"/>
              <a:t>thực</a:t>
            </a:r>
            <a:r>
              <a:rPr lang="en-US" b="0" dirty="0"/>
              <a:t> </a:t>
            </a:r>
            <a:r>
              <a:rPr lang="en-US" b="0" dirty="0" err="1"/>
              <a:t>hiện</a:t>
            </a:r>
            <a:r>
              <a:rPr lang="en-US" b="0" dirty="0"/>
              <a:t> </a:t>
            </a:r>
            <a:r>
              <a:rPr lang="en-US" b="0" dirty="0" err="1"/>
              <a:t>đầy</a:t>
            </a:r>
            <a:r>
              <a:rPr lang="en-US" b="0" dirty="0"/>
              <a:t> </a:t>
            </a:r>
            <a:r>
              <a:rPr lang="en-US" b="0" dirty="0" err="1"/>
              <a:t>đủ</a:t>
            </a:r>
            <a:endParaRPr lang="en-US" b="0" dirty="0"/>
          </a:p>
        </p:txBody>
      </p:sp>
      <p:sp>
        <p:nvSpPr>
          <p:cNvPr id="4" name="Slide Number Placeholder 3"/>
          <p:cNvSpPr>
            <a:spLocks noGrp="1"/>
          </p:cNvSpPr>
          <p:nvPr>
            <p:ph type="sldNum" sz="quarter" idx="5"/>
          </p:nvPr>
        </p:nvSpPr>
        <p:spPr/>
        <p:txBody>
          <a:bodyPr/>
          <a:lstStyle/>
          <a:p>
            <a:fld id="{518BAF4A-11FF-4CF6-8E09-9A7B2A34DF82}" type="slidenum">
              <a:rPr lang="en-US" smtClean="0"/>
              <a:t>29</a:t>
            </a:fld>
            <a:endParaRPr lang="en-US"/>
          </a:p>
        </p:txBody>
      </p:sp>
    </p:spTree>
    <p:extLst>
      <p:ext uri="{BB962C8B-B14F-4D97-AF65-F5344CB8AC3E}">
        <p14:creationId xmlns:p14="http://schemas.microsoft.com/office/powerpoint/2010/main" val="926013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err="1"/>
              <a:t>Sự</a:t>
            </a:r>
            <a:r>
              <a:rPr lang="en-US" b="1" dirty="0"/>
              <a:t> </a:t>
            </a:r>
            <a:r>
              <a:rPr lang="en-US" b="1" dirty="0" err="1"/>
              <a:t>sai</a:t>
            </a:r>
            <a:r>
              <a:rPr lang="en-US" b="1" dirty="0"/>
              <a:t> </a:t>
            </a:r>
            <a:r>
              <a:rPr lang="en-US" b="1" dirty="0" err="1"/>
              <a:t>lầm</a:t>
            </a:r>
            <a:r>
              <a:rPr lang="en-US" b="1" dirty="0"/>
              <a:t> </a:t>
            </a:r>
            <a:r>
              <a:rPr lang="en-US" b="1" dirty="0" err="1"/>
              <a:t>về</a:t>
            </a:r>
            <a:r>
              <a:rPr lang="en-US" b="1" dirty="0"/>
              <a:t> </a:t>
            </a:r>
            <a:r>
              <a:rPr lang="en-US" b="1" dirty="0" err="1"/>
              <a:t>việc</a:t>
            </a:r>
            <a:r>
              <a:rPr lang="en-US" b="1" dirty="0"/>
              <a:t> ko </a:t>
            </a:r>
            <a:r>
              <a:rPr lang="en-US" b="1" dirty="0" err="1"/>
              <a:t>có</a:t>
            </a:r>
            <a:r>
              <a:rPr lang="en-US" b="1" dirty="0"/>
              <a:t> </a:t>
            </a:r>
            <a:r>
              <a:rPr lang="en-US" b="1" dirty="0" err="1"/>
              <a:t>lỗi</a:t>
            </a:r>
            <a:endParaRPr lang="en-US" b="1" dirty="0"/>
          </a:p>
          <a:p>
            <a:pPr marL="171450" indent="-171450">
              <a:buFontTx/>
              <a:buChar char="-"/>
            </a:pPr>
            <a:r>
              <a:rPr lang="en-US" b="0" dirty="0" err="1"/>
              <a:t>Chân</a:t>
            </a:r>
            <a:r>
              <a:rPr lang="en-US" b="0" dirty="0"/>
              <a:t> </a:t>
            </a:r>
            <a:r>
              <a:rPr lang="en-US" b="0" dirty="0" err="1"/>
              <a:t>lý</a:t>
            </a:r>
            <a:r>
              <a:rPr lang="en-US" b="0" dirty="0"/>
              <a:t> </a:t>
            </a:r>
            <a:r>
              <a:rPr lang="en-US" b="0" dirty="0" err="1"/>
              <a:t>này</a:t>
            </a:r>
            <a:r>
              <a:rPr lang="en-US" b="0" dirty="0"/>
              <a:t> </a:t>
            </a:r>
            <a:r>
              <a:rPr lang="en-US" b="0" dirty="0" err="1"/>
              <a:t>nói</a:t>
            </a:r>
            <a:r>
              <a:rPr lang="en-US" b="0" dirty="0"/>
              <a:t> </a:t>
            </a:r>
            <a:r>
              <a:rPr lang="en-US" b="0" dirty="0" err="1"/>
              <a:t>lên</a:t>
            </a:r>
            <a:r>
              <a:rPr lang="en-US" b="0" dirty="0"/>
              <a:t> </a:t>
            </a:r>
            <a:r>
              <a:rPr lang="en-US" b="0" dirty="0" err="1"/>
              <a:t>rằng</a:t>
            </a:r>
            <a:r>
              <a:rPr lang="en-US" b="0" dirty="0"/>
              <a:t> </a:t>
            </a:r>
            <a:r>
              <a:rPr lang="en-US" b="0" dirty="0" err="1"/>
              <a:t>việc</a:t>
            </a:r>
            <a:r>
              <a:rPr lang="en-US" b="0" dirty="0"/>
              <a:t> </a:t>
            </a:r>
            <a:r>
              <a:rPr lang="en-US" b="0" dirty="0" err="1"/>
              <a:t>kiểm</a:t>
            </a:r>
            <a:r>
              <a:rPr lang="en-US" b="0" dirty="0"/>
              <a:t> </a:t>
            </a:r>
            <a:r>
              <a:rPr lang="en-US" b="0" dirty="0" err="1"/>
              <a:t>thử</a:t>
            </a:r>
            <a:r>
              <a:rPr lang="en-US" b="0" dirty="0"/>
              <a:t> </a:t>
            </a:r>
            <a:r>
              <a:rPr lang="en-US" b="0" dirty="0" err="1"/>
              <a:t>ngoài</a:t>
            </a:r>
            <a:r>
              <a:rPr lang="en-US" b="0" dirty="0"/>
              <a:t> </a:t>
            </a:r>
            <a:r>
              <a:rPr lang="en-US" b="0" dirty="0" err="1"/>
              <a:t>mục</a:t>
            </a:r>
            <a:r>
              <a:rPr lang="en-US" b="0" dirty="0"/>
              <a:t> </a:t>
            </a:r>
            <a:r>
              <a:rPr lang="en-US" b="0" dirty="0" err="1"/>
              <a:t>tiêu</a:t>
            </a:r>
            <a:r>
              <a:rPr lang="en-US" b="0" dirty="0"/>
              <a:t> </a:t>
            </a:r>
            <a:r>
              <a:rPr lang="en-US" b="0" dirty="0" err="1"/>
              <a:t>tìm</a:t>
            </a:r>
            <a:r>
              <a:rPr lang="en-US" b="0" dirty="0"/>
              <a:t> </a:t>
            </a:r>
            <a:r>
              <a:rPr lang="en-US" b="0" dirty="0" err="1"/>
              <a:t>lỗi</a:t>
            </a:r>
            <a:r>
              <a:rPr lang="en-US" b="0" dirty="0"/>
              <a:t> </a:t>
            </a:r>
            <a:r>
              <a:rPr lang="en-US" b="0" dirty="0" err="1"/>
              <a:t>để</a:t>
            </a:r>
            <a:r>
              <a:rPr lang="en-US" b="0" dirty="0"/>
              <a:t> </a:t>
            </a:r>
            <a:r>
              <a:rPr lang="en-US" b="0" dirty="0" err="1"/>
              <a:t>xem</a:t>
            </a:r>
            <a:r>
              <a:rPr lang="en-US" b="0" dirty="0"/>
              <a:t> </a:t>
            </a:r>
            <a:r>
              <a:rPr lang="en-US" b="0" dirty="0" err="1"/>
              <a:t>sản</a:t>
            </a:r>
            <a:r>
              <a:rPr lang="en-US" b="0" dirty="0"/>
              <a:t> </a:t>
            </a:r>
            <a:r>
              <a:rPr lang="en-US" b="0" dirty="0" err="1"/>
              <a:t>phẩm</a:t>
            </a:r>
            <a:r>
              <a:rPr lang="en-US" b="0" dirty="0"/>
              <a:t> </a:t>
            </a:r>
            <a:r>
              <a:rPr lang="en-US" b="0" dirty="0" err="1"/>
              <a:t>đó</a:t>
            </a:r>
            <a:r>
              <a:rPr lang="en-US" b="0" dirty="0"/>
              <a:t> </a:t>
            </a:r>
            <a:r>
              <a:rPr lang="en-US" b="0" dirty="0" err="1"/>
              <a:t>có</a:t>
            </a:r>
            <a:r>
              <a:rPr lang="en-US" b="0" dirty="0"/>
              <a:t> </a:t>
            </a:r>
            <a:r>
              <a:rPr lang="en-US" b="0" dirty="0" err="1"/>
              <a:t>hoạt</a:t>
            </a:r>
            <a:r>
              <a:rPr lang="en-US" b="0" dirty="0"/>
              <a:t> </a:t>
            </a:r>
            <a:r>
              <a:rPr lang="en-US" b="0" dirty="0" err="1"/>
              <a:t>động</a:t>
            </a:r>
            <a:r>
              <a:rPr lang="en-US" b="0" dirty="0"/>
              <a:t> </a:t>
            </a:r>
            <a:r>
              <a:rPr lang="en-US" b="0" dirty="0" err="1"/>
              <a:t>đúng</a:t>
            </a:r>
            <a:r>
              <a:rPr lang="en-US" b="0" dirty="0"/>
              <a:t> </a:t>
            </a:r>
            <a:r>
              <a:rPr lang="en-US" b="0" dirty="0" err="1"/>
              <a:t>yêu</a:t>
            </a:r>
            <a:r>
              <a:rPr lang="en-US" b="0" dirty="0"/>
              <a:t> </a:t>
            </a:r>
            <a:r>
              <a:rPr lang="en-US" b="0" dirty="0" err="1"/>
              <a:t>cầu</a:t>
            </a:r>
            <a:r>
              <a:rPr lang="en-US" b="0" dirty="0"/>
              <a:t> </a:t>
            </a:r>
            <a:r>
              <a:rPr lang="en-US" b="0" dirty="0" err="1"/>
              <a:t>đặc</a:t>
            </a:r>
            <a:r>
              <a:rPr lang="en-US" b="0" dirty="0"/>
              <a:t> </a:t>
            </a:r>
            <a:r>
              <a:rPr lang="en-US" b="0" dirty="0" err="1"/>
              <a:t>tả</a:t>
            </a:r>
            <a:r>
              <a:rPr lang="en-US" b="0" dirty="0"/>
              <a:t> hay ko </a:t>
            </a:r>
            <a:r>
              <a:rPr lang="en-US" b="0" dirty="0" err="1"/>
              <a:t>thì</a:t>
            </a:r>
            <a:r>
              <a:rPr lang="en-US" b="0" dirty="0"/>
              <a:t> </a:t>
            </a:r>
            <a:r>
              <a:rPr lang="en-US" b="0" dirty="0" err="1"/>
              <a:t>các</a:t>
            </a:r>
            <a:r>
              <a:rPr lang="en-US" b="0" dirty="0"/>
              <a:t> tester </a:t>
            </a:r>
            <a:r>
              <a:rPr lang="en-US" b="0" dirty="0" err="1"/>
              <a:t>cũng</a:t>
            </a:r>
            <a:r>
              <a:rPr lang="en-US" b="0" dirty="0"/>
              <a:t> </a:t>
            </a:r>
            <a:r>
              <a:rPr lang="en-US" b="0" dirty="0" err="1"/>
              <a:t>phải</a:t>
            </a:r>
            <a:r>
              <a:rPr lang="en-US" b="0" dirty="0"/>
              <a:t> </a:t>
            </a:r>
            <a:r>
              <a:rPr lang="en-US" b="0" dirty="0" err="1"/>
              <a:t>đặt</a:t>
            </a:r>
            <a:r>
              <a:rPr lang="en-US" b="0" dirty="0"/>
              <a:t> </a:t>
            </a:r>
            <a:r>
              <a:rPr lang="en-US" b="0" dirty="0" err="1"/>
              <a:t>mình</a:t>
            </a:r>
            <a:r>
              <a:rPr lang="en-US" b="0" dirty="0"/>
              <a:t> </a:t>
            </a:r>
            <a:r>
              <a:rPr lang="en-US" b="0" dirty="0" err="1"/>
              <a:t>vào</a:t>
            </a:r>
            <a:r>
              <a:rPr lang="en-US" b="0" dirty="0"/>
              <a:t> </a:t>
            </a:r>
            <a:r>
              <a:rPr lang="en-US" b="0" dirty="0" err="1"/>
              <a:t>vị</a:t>
            </a:r>
            <a:r>
              <a:rPr lang="en-US" b="0" dirty="0"/>
              <a:t> </a:t>
            </a:r>
            <a:r>
              <a:rPr lang="en-US" b="0" dirty="0" err="1"/>
              <a:t>trí</a:t>
            </a:r>
            <a:r>
              <a:rPr lang="en-US" b="0" dirty="0"/>
              <a:t> ng</a:t>
            </a:r>
            <a:r>
              <a:rPr lang="vi-VN" b="0" dirty="0"/>
              <a:t>ư</a:t>
            </a:r>
            <a:r>
              <a:rPr lang="en-US" b="0" dirty="0" err="1"/>
              <a:t>ời</a:t>
            </a:r>
            <a:r>
              <a:rPr lang="en-US" b="0" dirty="0"/>
              <a:t> </a:t>
            </a:r>
            <a:r>
              <a:rPr lang="en-US" b="0" dirty="0" err="1"/>
              <a:t>sử</a:t>
            </a:r>
            <a:r>
              <a:rPr lang="en-US" b="0" dirty="0"/>
              <a:t> </a:t>
            </a:r>
            <a:r>
              <a:rPr lang="en-US" b="0" dirty="0" err="1"/>
              <a:t>dụng</a:t>
            </a:r>
            <a:r>
              <a:rPr lang="en-US" b="0" dirty="0"/>
              <a:t> </a:t>
            </a:r>
            <a:r>
              <a:rPr lang="en-US" b="0" dirty="0" err="1"/>
              <a:t>cuối</a:t>
            </a:r>
            <a:r>
              <a:rPr lang="en-US" b="0" dirty="0"/>
              <a:t> </a:t>
            </a:r>
            <a:r>
              <a:rPr lang="en-US" b="0" dirty="0" err="1"/>
              <a:t>cùng</a:t>
            </a:r>
            <a:r>
              <a:rPr lang="en-US" b="0" dirty="0"/>
              <a:t> </a:t>
            </a:r>
            <a:r>
              <a:rPr lang="en-US" b="0" dirty="0" err="1"/>
              <a:t>để</a:t>
            </a:r>
            <a:r>
              <a:rPr lang="en-US" b="0" dirty="0"/>
              <a:t> </a:t>
            </a:r>
            <a:r>
              <a:rPr lang="en-US" b="0" dirty="0" err="1"/>
              <a:t>có</a:t>
            </a:r>
            <a:r>
              <a:rPr lang="en-US" b="0" dirty="0"/>
              <a:t> </a:t>
            </a:r>
            <a:r>
              <a:rPr lang="en-US" b="0" dirty="0" err="1"/>
              <a:t>thể</a:t>
            </a:r>
            <a:r>
              <a:rPr lang="en-US" b="0" dirty="0"/>
              <a:t> </a:t>
            </a:r>
            <a:r>
              <a:rPr lang="en-US" b="0" dirty="0" err="1"/>
              <a:t>kiểm</a:t>
            </a:r>
            <a:r>
              <a:rPr lang="en-US" b="0" dirty="0"/>
              <a:t> </a:t>
            </a:r>
            <a:r>
              <a:rPr lang="en-US" b="0" dirty="0" err="1"/>
              <a:t>tra</a:t>
            </a:r>
            <a:r>
              <a:rPr lang="en-US" b="0" dirty="0"/>
              <a:t> </a:t>
            </a:r>
            <a:r>
              <a:rPr lang="en-US" b="0" dirty="0" err="1"/>
              <a:t>đc</a:t>
            </a:r>
            <a:r>
              <a:rPr lang="en-US" b="0" dirty="0"/>
              <a:t> </a:t>
            </a:r>
            <a:r>
              <a:rPr lang="en-US" b="0" dirty="0" err="1"/>
              <a:t>những</a:t>
            </a:r>
            <a:r>
              <a:rPr lang="en-US" b="0" dirty="0"/>
              <a:t> </a:t>
            </a:r>
            <a:r>
              <a:rPr lang="en-US" b="0" dirty="0" err="1"/>
              <a:t>đặc</a:t>
            </a:r>
            <a:r>
              <a:rPr lang="en-US" b="0" dirty="0"/>
              <a:t> </a:t>
            </a:r>
            <a:r>
              <a:rPr lang="en-US" b="0" dirty="0" err="1"/>
              <a:t>tính</a:t>
            </a:r>
            <a:r>
              <a:rPr lang="en-US" b="0" dirty="0"/>
              <a:t> </a:t>
            </a:r>
            <a:r>
              <a:rPr lang="en-US" b="0" dirty="0" err="1"/>
              <a:t>của</a:t>
            </a:r>
            <a:r>
              <a:rPr lang="en-US" b="0" dirty="0"/>
              <a:t> </a:t>
            </a:r>
            <a:r>
              <a:rPr lang="en-US" b="0" dirty="0" err="1"/>
              <a:t>sản</a:t>
            </a:r>
            <a:r>
              <a:rPr lang="en-US" b="0" dirty="0"/>
              <a:t> </a:t>
            </a:r>
            <a:r>
              <a:rPr lang="en-US" b="0" dirty="0" err="1"/>
              <a:t>phẩm</a:t>
            </a:r>
            <a:r>
              <a:rPr lang="en-US" b="0" dirty="0"/>
              <a:t> </a:t>
            </a:r>
            <a:r>
              <a:rPr lang="en-US" b="0" dirty="0" err="1"/>
              <a:t>mà</a:t>
            </a:r>
            <a:r>
              <a:rPr lang="en-US" b="0" dirty="0"/>
              <a:t> ng</a:t>
            </a:r>
            <a:r>
              <a:rPr lang="vi-VN" b="0" dirty="0"/>
              <a:t>ư</a:t>
            </a:r>
            <a:r>
              <a:rPr lang="en-US" b="0" dirty="0" err="1"/>
              <a:t>ời</a:t>
            </a:r>
            <a:r>
              <a:rPr lang="en-US" b="0" dirty="0"/>
              <a:t> dung </a:t>
            </a:r>
            <a:r>
              <a:rPr lang="en-US" b="0" dirty="0" err="1"/>
              <a:t>cần</a:t>
            </a:r>
            <a:endParaRPr lang="en-US" b="0" dirty="0"/>
          </a:p>
        </p:txBody>
      </p:sp>
      <p:sp>
        <p:nvSpPr>
          <p:cNvPr id="4" name="Slide Number Placeholder 3"/>
          <p:cNvSpPr>
            <a:spLocks noGrp="1"/>
          </p:cNvSpPr>
          <p:nvPr>
            <p:ph type="sldNum" sz="quarter" idx="5"/>
          </p:nvPr>
        </p:nvSpPr>
        <p:spPr/>
        <p:txBody>
          <a:bodyPr/>
          <a:lstStyle/>
          <a:p>
            <a:fld id="{518BAF4A-11FF-4CF6-8E09-9A7B2A34DF82}" type="slidenum">
              <a:rPr lang="en-US" smtClean="0"/>
              <a:t>30</a:t>
            </a:fld>
            <a:endParaRPr lang="en-US"/>
          </a:p>
        </p:txBody>
      </p:sp>
    </p:spTree>
    <p:extLst>
      <p:ext uri="{BB962C8B-B14F-4D97-AF65-F5344CB8AC3E}">
        <p14:creationId xmlns:p14="http://schemas.microsoft.com/office/powerpoint/2010/main" val="144728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Kiểm</a:t>
            </a:r>
            <a:r>
              <a:rPr lang="en-US" dirty="0"/>
              <a:t> </a:t>
            </a:r>
            <a:r>
              <a:rPr lang="en-US" dirty="0" err="1"/>
              <a:t>thử</a:t>
            </a:r>
            <a:r>
              <a:rPr lang="en-US" dirty="0"/>
              <a:t> </a:t>
            </a:r>
            <a:r>
              <a:rPr lang="en-US" dirty="0" err="1"/>
              <a:t>sẽ</a:t>
            </a:r>
            <a:r>
              <a:rPr lang="en-US" dirty="0"/>
              <a:t> </a:t>
            </a:r>
            <a:r>
              <a:rPr lang="en-US" dirty="0" err="1"/>
              <a:t>tìm</a:t>
            </a:r>
            <a:r>
              <a:rPr lang="en-US" dirty="0"/>
              <a:t> ra </a:t>
            </a:r>
            <a:r>
              <a:rPr lang="en-US" dirty="0" err="1"/>
              <a:t>lỗi</a:t>
            </a:r>
            <a:r>
              <a:rPr lang="en-US" dirty="0"/>
              <a:t>: </a:t>
            </a:r>
            <a:r>
              <a:rPr lang="en-US" dirty="0" err="1"/>
              <a:t>kiểm</a:t>
            </a:r>
            <a:r>
              <a:rPr lang="en-US" dirty="0"/>
              <a:t> </a:t>
            </a:r>
            <a:r>
              <a:rPr lang="en-US" dirty="0" err="1"/>
              <a:t>thử</a:t>
            </a:r>
            <a:r>
              <a:rPr lang="en-US" dirty="0"/>
              <a:t> </a:t>
            </a:r>
            <a:r>
              <a:rPr lang="en-US" dirty="0" err="1"/>
              <a:t>chỉ</a:t>
            </a:r>
            <a:r>
              <a:rPr lang="en-US" dirty="0"/>
              <a:t> ra </a:t>
            </a:r>
            <a:r>
              <a:rPr lang="en-US" dirty="0" err="1"/>
              <a:t>có</a:t>
            </a:r>
            <a:r>
              <a:rPr lang="en-US" dirty="0"/>
              <a:t> </a:t>
            </a:r>
            <a:r>
              <a:rPr lang="en-US" dirty="0" err="1"/>
              <a:t>lỗi</a:t>
            </a:r>
            <a:r>
              <a:rPr lang="en-US" dirty="0"/>
              <a:t> </a:t>
            </a:r>
            <a:r>
              <a:rPr lang="en-US" dirty="0" err="1"/>
              <a:t>tồn</a:t>
            </a:r>
            <a:r>
              <a:rPr lang="en-US" dirty="0"/>
              <a:t> </a:t>
            </a:r>
            <a:r>
              <a:rPr lang="en-US" dirty="0" err="1"/>
              <a:t>tại</a:t>
            </a:r>
            <a:r>
              <a:rPr lang="en-US" dirty="0"/>
              <a:t>, </a:t>
            </a:r>
            <a:r>
              <a:rPr lang="en-US" dirty="0" err="1"/>
              <a:t>có</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a:t>
            </a:r>
            <a:r>
              <a:rPr lang="en-US" dirty="0" err="1"/>
              <a:t>lỗi</a:t>
            </a:r>
            <a:r>
              <a:rPr lang="en-US" dirty="0"/>
              <a:t> </a:t>
            </a:r>
            <a:r>
              <a:rPr lang="en-US" dirty="0" err="1"/>
              <a:t>chứ</a:t>
            </a:r>
            <a:r>
              <a:rPr lang="en-US" dirty="0"/>
              <a:t> ko </a:t>
            </a:r>
            <a:r>
              <a:rPr lang="en-US" dirty="0" err="1"/>
              <a:t>thể</a:t>
            </a:r>
            <a:r>
              <a:rPr lang="en-US" dirty="0"/>
              <a:t> </a:t>
            </a:r>
            <a:r>
              <a:rPr lang="en-US" dirty="0" err="1"/>
              <a:t>chứng</a:t>
            </a:r>
            <a:r>
              <a:rPr lang="en-US" dirty="0"/>
              <a:t> </a:t>
            </a:r>
            <a:r>
              <a:rPr lang="en-US" dirty="0" err="1"/>
              <a:t>minh</a:t>
            </a:r>
            <a:r>
              <a:rPr lang="en-US" dirty="0"/>
              <a:t> </a:t>
            </a:r>
            <a:r>
              <a:rPr lang="en-US" dirty="0" err="1"/>
              <a:t>sản</a:t>
            </a:r>
            <a:r>
              <a:rPr lang="en-US" dirty="0"/>
              <a:t> </a:t>
            </a:r>
            <a:r>
              <a:rPr lang="en-US" dirty="0" err="1"/>
              <a:t>phẩm</a:t>
            </a:r>
            <a:r>
              <a:rPr lang="en-US" dirty="0"/>
              <a:t> ko </a:t>
            </a:r>
            <a:r>
              <a:rPr lang="en-US" dirty="0" err="1"/>
              <a:t>có</a:t>
            </a:r>
            <a:r>
              <a:rPr lang="en-US" dirty="0"/>
              <a:t> </a:t>
            </a:r>
            <a:r>
              <a:rPr lang="en-US" dirty="0" err="1"/>
              <a:t>lỗi</a:t>
            </a:r>
            <a:r>
              <a:rPr lang="en-US" dirty="0"/>
              <a:t>, </a:t>
            </a:r>
            <a:r>
              <a:rPr lang="en-US" dirty="0" err="1"/>
              <a:t>sản phẩm</a:t>
            </a:r>
            <a:r>
              <a:rPr lang="en-US" dirty="0"/>
              <a:t> </a:t>
            </a:r>
            <a:r>
              <a:rPr lang="en-US" dirty="0" err="1"/>
              <a:t>đó</a:t>
            </a:r>
            <a:r>
              <a:rPr lang="en-US" dirty="0"/>
              <a:t> </a:t>
            </a:r>
            <a:r>
              <a:rPr lang="en-US" dirty="0" err="1"/>
              <a:t>hoạt</a:t>
            </a:r>
            <a:r>
              <a:rPr lang="en-US" dirty="0"/>
              <a:t> </a:t>
            </a:r>
            <a:r>
              <a:rPr lang="en-US" dirty="0" err="1"/>
              <a:t>động</a:t>
            </a:r>
            <a:r>
              <a:rPr lang="en-US" dirty="0"/>
              <a:t> </a:t>
            </a:r>
            <a:r>
              <a:rPr lang="en-US" dirty="0" err="1"/>
              <a:t>đúng</a:t>
            </a:r>
            <a:endParaRPr lang="en-US" dirty="0"/>
          </a:p>
          <a:p>
            <a:pPr marL="171450" indent="-171450">
              <a:buFontTx/>
              <a:buChar char="-"/>
            </a:pPr>
            <a:r>
              <a:rPr lang="en-US" dirty="0" err="1"/>
              <a:t>Kiểm</a:t>
            </a:r>
            <a:r>
              <a:rPr lang="en-US" dirty="0"/>
              <a:t> </a:t>
            </a:r>
            <a:r>
              <a:rPr lang="en-US" dirty="0" err="1"/>
              <a:t>thử</a:t>
            </a:r>
            <a:r>
              <a:rPr lang="en-US" dirty="0"/>
              <a:t> phần mềm </a:t>
            </a:r>
            <a:r>
              <a:rPr lang="en-US" dirty="0" err="1"/>
              <a:t>làm</a:t>
            </a:r>
            <a:r>
              <a:rPr lang="en-US" dirty="0"/>
              <a:t> </a:t>
            </a:r>
            <a:r>
              <a:rPr lang="en-US" dirty="0" err="1"/>
              <a:t>giảm</a:t>
            </a:r>
            <a:r>
              <a:rPr lang="en-US" dirty="0"/>
              <a:t> </a:t>
            </a:r>
            <a:r>
              <a:rPr lang="en-US" dirty="0" err="1"/>
              <a:t>xác</a:t>
            </a:r>
            <a:r>
              <a:rPr lang="en-US" dirty="0"/>
              <a:t> </a:t>
            </a:r>
            <a:r>
              <a:rPr lang="en-US" dirty="0" err="1"/>
              <a:t>suất</a:t>
            </a:r>
            <a:r>
              <a:rPr lang="en-US" dirty="0"/>
              <a:t> </a:t>
            </a:r>
            <a:r>
              <a:rPr lang="en-US" dirty="0" err="1"/>
              <a:t>lỗi</a:t>
            </a:r>
            <a:r>
              <a:rPr lang="en-US" dirty="0"/>
              <a:t> </a:t>
            </a:r>
            <a:r>
              <a:rPr lang="en-US" dirty="0" err="1"/>
              <a:t>ch</a:t>
            </a:r>
            <a:r>
              <a:rPr lang="vi-VN" dirty="0"/>
              <a:t>ư</a:t>
            </a:r>
            <a:r>
              <a:rPr lang="en-US" dirty="0"/>
              <a:t>a </a:t>
            </a:r>
            <a:r>
              <a:rPr lang="en-US" dirty="0" err="1"/>
              <a:t>tìm</a:t>
            </a:r>
            <a:r>
              <a:rPr lang="en-US" dirty="0"/>
              <a:t> </a:t>
            </a:r>
            <a:r>
              <a:rPr lang="en-US" dirty="0" err="1"/>
              <a:t>thấy</a:t>
            </a:r>
            <a:r>
              <a:rPr lang="en-US" dirty="0"/>
              <a:t>, </a:t>
            </a:r>
            <a:r>
              <a:rPr lang="en-US" dirty="0" err="1"/>
              <a:t>vẫn</a:t>
            </a:r>
            <a:r>
              <a:rPr lang="en-US" dirty="0"/>
              <a:t> </a:t>
            </a:r>
            <a:r>
              <a:rPr lang="en-US" dirty="0" err="1"/>
              <a:t>còn</a:t>
            </a:r>
            <a:r>
              <a:rPr lang="en-US" dirty="0"/>
              <a:t> </a:t>
            </a:r>
            <a:r>
              <a:rPr lang="en-US" dirty="0" err="1"/>
              <a:t>trong</a:t>
            </a:r>
            <a:r>
              <a:rPr lang="en-US" dirty="0"/>
              <a:t> 1 sản phẩm phần mềm </a:t>
            </a:r>
            <a:r>
              <a:rPr lang="en-US" dirty="0" err="1"/>
              <a:t>khi</a:t>
            </a:r>
            <a:r>
              <a:rPr lang="en-US" dirty="0"/>
              <a:t> </a:t>
            </a:r>
            <a:r>
              <a:rPr lang="en-US" dirty="0" err="1"/>
              <a:t>sử</a:t>
            </a:r>
            <a:r>
              <a:rPr lang="en-US" dirty="0"/>
              <a:t> </a:t>
            </a:r>
            <a:r>
              <a:rPr lang="en-US" dirty="0" err="1"/>
              <a:t>dụng</a:t>
            </a:r>
            <a:r>
              <a:rPr lang="en-US" dirty="0"/>
              <a:t>. Nh</a:t>
            </a:r>
            <a:r>
              <a:rPr lang="vi-VN" dirty="0"/>
              <a:t>ư</a:t>
            </a:r>
            <a:r>
              <a:rPr lang="en-US" dirty="0"/>
              <a:t>ng </a:t>
            </a:r>
            <a:r>
              <a:rPr lang="en-US" dirty="0" err="1"/>
              <a:t>kể</a:t>
            </a:r>
            <a:r>
              <a:rPr lang="en-US" dirty="0"/>
              <a:t> </a:t>
            </a:r>
            <a:r>
              <a:rPr lang="en-US" dirty="0" err="1"/>
              <a:t>cả</a:t>
            </a:r>
            <a:r>
              <a:rPr lang="en-US" dirty="0"/>
              <a:t> </a:t>
            </a:r>
            <a:r>
              <a:rPr lang="en-US" dirty="0" err="1"/>
              <a:t>khi</a:t>
            </a:r>
            <a:r>
              <a:rPr lang="en-US" dirty="0"/>
              <a:t> ng</a:t>
            </a:r>
            <a:r>
              <a:rPr lang="vi-VN" dirty="0"/>
              <a:t>ư</a:t>
            </a:r>
            <a:r>
              <a:rPr lang="en-US" dirty="0" err="1"/>
              <a:t>ời</a:t>
            </a:r>
            <a:r>
              <a:rPr lang="en-US" dirty="0"/>
              <a:t> dùng ko </a:t>
            </a:r>
            <a:r>
              <a:rPr lang="en-US" dirty="0" err="1"/>
              <a:t>tìm</a:t>
            </a:r>
            <a:r>
              <a:rPr lang="en-US" dirty="0"/>
              <a:t> </a:t>
            </a:r>
            <a:r>
              <a:rPr lang="en-US" dirty="0" err="1"/>
              <a:t>thấy</a:t>
            </a:r>
            <a:r>
              <a:rPr lang="en-US" dirty="0"/>
              <a:t> </a:t>
            </a:r>
            <a:r>
              <a:rPr lang="en-US" dirty="0" err="1"/>
              <a:t>lỗi</a:t>
            </a:r>
            <a:r>
              <a:rPr lang="en-US" dirty="0"/>
              <a:t> </a:t>
            </a:r>
            <a:r>
              <a:rPr lang="en-US" dirty="0" err="1"/>
              <a:t>nào</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sử</a:t>
            </a:r>
            <a:r>
              <a:rPr lang="en-US" dirty="0"/>
              <a:t> </a:t>
            </a:r>
            <a:r>
              <a:rPr lang="en-US" dirty="0" err="1"/>
              <a:t>dụng</a:t>
            </a:r>
            <a:r>
              <a:rPr lang="en-US" dirty="0"/>
              <a:t> </a:t>
            </a:r>
            <a:r>
              <a:rPr lang="en-US" dirty="0" err="1"/>
              <a:t>sản phẩm thì</a:t>
            </a:r>
            <a:r>
              <a:rPr lang="en-US" dirty="0"/>
              <a:t> </a:t>
            </a:r>
            <a:r>
              <a:rPr lang="en-US" dirty="0" err="1"/>
              <a:t>đó</a:t>
            </a:r>
            <a:r>
              <a:rPr lang="en-US" dirty="0"/>
              <a:t> ko </a:t>
            </a:r>
            <a:r>
              <a:rPr lang="en-US" dirty="0" err="1"/>
              <a:t>phải</a:t>
            </a:r>
            <a:r>
              <a:rPr lang="en-US" dirty="0"/>
              <a:t> </a:t>
            </a:r>
            <a:r>
              <a:rPr lang="en-US" dirty="0" err="1"/>
              <a:t>là</a:t>
            </a:r>
            <a:r>
              <a:rPr lang="en-US" dirty="0"/>
              <a:t> </a:t>
            </a:r>
            <a:r>
              <a:rPr lang="en-US" dirty="0" err="1"/>
              <a:t>bằng</a:t>
            </a:r>
            <a:r>
              <a:rPr lang="en-US" dirty="0"/>
              <a:t> </a:t>
            </a:r>
            <a:r>
              <a:rPr lang="en-US" dirty="0" err="1"/>
              <a:t>chứng</a:t>
            </a:r>
            <a:r>
              <a:rPr lang="en-US" dirty="0"/>
              <a:t> </a:t>
            </a:r>
            <a:r>
              <a:rPr lang="en-US" dirty="0" err="1"/>
              <a:t>chứng</a:t>
            </a:r>
            <a:r>
              <a:rPr lang="en-US" dirty="0"/>
              <a:t> </a:t>
            </a:r>
            <a:r>
              <a:rPr lang="en-US" dirty="0" err="1"/>
              <a:t>minh</a:t>
            </a:r>
            <a:r>
              <a:rPr lang="en-US" dirty="0"/>
              <a:t> </a:t>
            </a:r>
            <a:r>
              <a:rPr lang="en-US" dirty="0" err="1"/>
              <a:t>sản</a:t>
            </a:r>
            <a:r>
              <a:rPr lang="en-US" dirty="0"/>
              <a:t> </a:t>
            </a:r>
            <a:r>
              <a:rPr lang="en-US" dirty="0" err="1"/>
              <a:t>phẩm</a:t>
            </a:r>
            <a:r>
              <a:rPr lang="en-US" dirty="0"/>
              <a:t> </a:t>
            </a:r>
            <a:r>
              <a:rPr lang="en-US" dirty="0" err="1"/>
              <a:t>chính</a:t>
            </a:r>
            <a:r>
              <a:rPr lang="en-US" dirty="0"/>
              <a:t> </a:t>
            </a:r>
            <a:r>
              <a:rPr lang="en-US" dirty="0" err="1"/>
              <a:t>xác</a:t>
            </a:r>
            <a:r>
              <a:rPr lang="en-US" dirty="0"/>
              <a:t> </a:t>
            </a:r>
            <a:r>
              <a:rPr lang="en-US" dirty="0" err="1"/>
              <a:t>và</a:t>
            </a:r>
            <a:r>
              <a:rPr lang="en-US" dirty="0"/>
              <a:t> ko </a:t>
            </a:r>
            <a:r>
              <a:rPr lang="en-US" dirty="0" err="1"/>
              <a:t>có</a:t>
            </a:r>
            <a:r>
              <a:rPr lang="en-US" dirty="0"/>
              <a:t> </a:t>
            </a:r>
            <a:r>
              <a:rPr lang="en-US" dirty="0" err="1"/>
              <a:t>lỗi nào</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4</a:t>
            </a:fld>
            <a:endParaRPr lang="en-US"/>
          </a:p>
        </p:txBody>
      </p:sp>
    </p:spTree>
    <p:extLst>
      <p:ext uri="{BB962C8B-B14F-4D97-AF65-F5344CB8AC3E}">
        <p14:creationId xmlns:p14="http://schemas.microsoft.com/office/powerpoint/2010/main" val="180704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Ví</a:t>
            </a:r>
            <a:r>
              <a:rPr lang="en-US" dirty="0"/>
              <a:t> </a:t>
            </a:r>
            <a:r>
              <a:rPr lang="en-US" dirty="0" err="1"/>
              <a:t>dụ</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nhìn</a:t>
            </a:r>
            <a:r>
              <a:rPr lang="en-US" dirty="0"/>
              <a:t> </a:t>
            </a:r>
            <a:r>
              <a:rPr lang="en-US" dirty="0" err="1"/>
              <a:t>thấy</a:t>
            </a:r>
            <a:r>
              <a:rPr lang="en-US" dirty="0"/>
              <a:t> </a:t>
            </a:r>
            <a:r>
              <a:rPr lang="en-US" dirty="0" err="1"/>
              <a:t>rất</a:t>
            </a:r>
            <a:r>
              <a:rPr lang="en-US" dirty="0"/>
              <a:t> </a:t>
            </a:r>
            <a:r>
              <a:rPr lang="en-US" dirty="0" err="1"/>
              <a:t>nhiều</a:t>
            </a:r>
            <a:r>
              <a:rPr lang="en-US" dirty="0"/>
              <a:t> </a:t>
            </a:r>
            <a:r>
              <a:rPr lang="en-US" dirty="0" err="1"/>
              <a:t>thiên</a:t>
            </a:r>
            <a:r>
              <a:rPr lang="en-US" dirty="0"/>
              <a:t> </a:t>
            </a:r>
            <a:r>
              <a:rPr lang="en-US" dirty="0" err="1"/>
              <a:t>nga</a:t>
            </a:r>
            <a:r>
              <a:rPr lang="en-US" dirty="0"/>
              <a:t> </a:t>
            </a:r>
            <a:r>
              <a:rPr lang="en-US" dirty="0" err="1"/>
              <a:t>trắng</a:t>
            </a:r>
            <a:r>
              <a:rPr lang="en-US" dirty="0"/>
              <a:t>,</a:t>
            </a:r>
            <a:r>
              <a:rPr lang="en-US" baseline="0" dirty="0"/>
              <a:t> </a:t>
            </a:r>
            <a:r>
              <a:rPr lang="en-US" dirty="0"/>
              <a:t>ko </a:t>
            </a:r>
            <a:r>
              <a:rPr lang="en-US" dirty="0" err="1"/>
              <a:t>thấy</a:t>
            </a:r>
            <a:r>
              <a:rPr lang="en-US" dirty="0"/>
              <a:t> </a:t>
            </a:r>
            <a:r>
              <a:rPr lang="en-US" dirty="0" err="1"/>
              <a:t>thiên</a:t>
            </a:r>
            <a:r>
              <a:rPr lang="en-US" dirty="0"/>
              <a:t> </a:t>
            </a:r>
            <a:r>
              <a:rPr lang="en-US" dirty="0" err="1"/>
              <a:t>nga</a:t>
            </a:r>
            <a:r>
              <a:rPr lang="en-US" dirty="0"/>
              <a:t> </a:t>
            </a:r>
            <a:r>
              <a:rPr lang="en-US" dirty="0" err="1"/>
              <a:t>đen</a:t>
            </a:r>
            <a:r>
              <a:rPr lang="en-US" dirty="0"/>
              <a:t> </a:t>
            </a:r>
            <a:r>
              <a:rPr lang="en-US" dirty="0" err="1"/>
              <a:t>nh</a:t>
            </a:r>
            <a:r>
              <a:rPr lang="vi-VN" dirty="0"/>
              <a:t>ư</a:t>
            </a:r>
            <a:r>
              <a:rPr lang="en-US" dirty="0"/>
              <a:t>ng ko </a:t>
            </a:r>
            <a:r>
              <a:rPr lang="en-US" dirty="0" err="1"/>
              <a:t>thể</a:t>
            </a:r>
            <a:r>
              <a:rPr lang="en-US" dirty="0"/>
              <a:t> đ</a:t>
            </a:r>
            <a:r>
              <a:rPr lang="vi-VN" dirty="0"/>
              <a:t>ư</a:t>
            </a:r>
            <a:r>
              <a:rPr lang="en-US" dirty="0"/>
              <a:t>a ra </a:t>
            </a:r>
            <a:r>
              <a:rPr lang="en-US" dirty="0" err="1"/>
              <a:t>kết</a:t>
            </a:r>
            <a:r>
              <a:rPr lang="en-US" dirty="0"/>
              <a:t> </a:t>
            </a:r>
            <a:r>
              <a:rPr lang="en-US" dirty="0" err="1"/>
              <a:t>luận</a:t>
            </a:r>
            <a:r>
              <a:rPr lang="en-US" dirty="0"/>
              <a:t>: </a:t>
            </a:r>
            <a:r>
              <a:rPr lang="en-US" dirty="0" err="1"/>
              <a:t>tất</a:t>
            </a:r>
            <a:r>
              <a:rPr lang="en-US" dirty="0"/>
              <a:t> </a:t>
            </a:r>
            <a:r>
              <a:rPr lang="en-US" dirty="0" err="1"/>
              <a:t>cả</a:t>
            </a:r>
            <a:r>
              <a:rPr lang="en-US" dirty="0"/>
              <a:t> </a:t>
            </a:r>
            <a:r>
              <a:rPr lang="en-US" dirty="0" err="1"/>
              <a:t>thiên</a:t>
            </a:r>
            <a:r>
              <a:rPr lang="en-US" dirty="0"/>
              <a:t> </a:t>
            </a:r>
            <a:r>
              <a:rPr lang="en-US" dirty="0" err="1"/>
              <a:t>nga</a:t>
            </a:r>
            <a:r>
              <a:rPr lang="en-US" dirty="0"/>
              <a:t> </a:t>
            </a:r>
            <a:r>
              <a:rPr lang="en-US" dirty="0" err="1"/>
              <a:t>đều</a:t>
            </a:r>
            <a:r>
              <a:rPr lang="en-US" dirty="0"/>
              <a:t> </a:t>
            </a:r>
            <a:r>
              <a:rPr lang="en-US" dirty="0" err="1"/>
              <a:t>màu</a:t>
            </a:r>
            <a:r>
              <a:rPr lang="en-US" dirty="0"/>
              <a:t> </a:t>
            </a:r>
            <a:r>
              <a:rPr lang="en-US" dirty="0" err="1"/>
              <a:t>trắng</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3249570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Nếu</a:t>
            </a:r>
            <a:r>
              <a:rPr lang="en-US" dirty="0"/>
              <a:t> </a:t>
            </a:r>
            <a:r>
              <a:rPr lang="en-US" dirty="0" err="1"/>
              <a:t>thấy</a:t>
            </a:r>
            <a:r>
              <a:rPr lang="en-US" dirty="0"/>
              <a:t> </a:t>
            </a:r>
            <a:r>
              <a:rPr lang="en-US" dirty="0" err="1"/>
              <a:t>có</a:t>
            </a:r>
            <a:r>
              <a:rPr lang="en-US" dirty="0"/>
              <a:t> 1 </a:t>
            </a:r>
            <a:r>
              <a:rPr lang="en-US" dirty="0" err="1"/>
              <a:t>thiên</a:t>
            </a:r>
            <a:r>
              <a:rPr lang="en-US" dirty="0"/>
              <a:t> </a:t>
            </a:r>
            <a:r>
              <a:rPr lang="en-US" dirty="0" err="1"/>
              <a:t>nga</a:t>
            </a:r>
            <a:r>
              <a:rPr lang="en-US" dirty="0"/>
              <a:t> </a:t>
            </a:r>
            <a:r>
              <a:rPr lang="en-US" dirty="0" err="1"/>
              <a:t>đen</a:t>
            </a:r>
            <a:r>
              <a:rPr lang="en-US" dirty="0"/>
              <a:t>, </a:t>
            </a:r>
            <a:r>
              <a:rPr lang="en-US" dirty="0" err="1"/>
              <a:t>có</a:t>
            </a:r>
            <a:r>
              <a:rPr lang="en-US" dirty="0"/>
              <a:t> </a:t>
            </a:r>
            <a:r>
              <a:rPr lang="en-US" dirty="0" err="1"/>
              <a:t>thể</a:t>
            </a:r>
            <a:r>
              <a:rPr lang="en-US" dirty="0"/>
              <a:t> </a:t>
            </a:r>
            <a:r>
              <a:rPr lang="en-US" dirty="0" err="1"/>
              <a:t>nói</a:t>
            </a:r>
            <a:r>
              <a:rPr lang="en-US" dirty="0"/>
              <a:t>: </a:t>
            </a:r>
            <a:r>
              <a:rPr lang="en-US" dirty="0" err="1"/>
              <a:t>không</a:t>
            </a:r>
            <a:r>
              <a:rPr lang="en-US" dirty="0"/>
              <a:t> </a:t>
            </a:r>
            <a:r>
              <a:rPr lang="en-US" dirty="0" err="1"/>
              <a:t>phải</a:t>
            </a:r>
            <a:r>
              <a:rPr lang="en-US" dirty="0"/>
              <a:t> </a:t>
            </a:r>
            <a:r>
              <a:rPr lang="en-US" dirty="0" err="1"/>
              <a:t>tất</a:t>
            </a:r>
            <a:r>
              <a:rPr lang="en-US" dirty="0"/>
              <a:t> </a:t>
            </a:r>
            <a:r>
              <a:rPr lang="en-US" dirty="0" err="1"/>
              <a:t>cả</a:t>
            </a:r>
            <a:r>
              <a:rPr lang="en-US" dirty="0"/>
              <a:t> </a:t>
            </a:r>
            <a:r>
              <a:rPr lang="en-US" dirty="0" err="1"/>
              <a:t>thiên</a:t>
            </a:r>
            <a:r>
              <a:rPr lang="en-US" dirty="0"/>
              <a:t> </a:t>
            </a:r>
            <a:r>
              <a:rPr lang="en-US" dirty="0" err="1"/>
              <a:t>nga</a:t>
            </a:r>
            <a:r>
              <a:rPr lang="en-US" dirty="0"/>
              <a:t> </a:t>
            </a:r>
            <a:r>
              <a:rPr lang="en-US" dirty="0" err="1"/>
              <a:t>là</a:t>
            </a:r>
            <a:r>
              <a:rPr lang="en-US" dirty="0"/>
              <a:t> </a:t>
            </a:r>
            <a:r>
              <a:rPr lang="en-US" dirty="0" err="1"/>
              <a:t>trắng</a:t>
            </a:r>
            <a:r>
              <a:rPr lang="en-US" dirty="0"/>
              <a:t> </a:t>
            </a:r>
            <a:r>
              <a:rPr lang="en-US" dirty="0">
                <a:sym typeface="Wingdings" panose="05000000000000000000" pitchFamily="2" charset="2"/>
              </a:rPr>
              <a:t> </a:t>
            </a:r>
            <a:r>
              <a:rPr lang="en-US" dirty="0" err="1">
                <a:sym typeface="Wingdings" panose="05000000000000000000" pitchFamily="2" charset="2"/>
              </a:rPr>
              <a:t>nếu</a:t>
            </a:r>
            <a:r>
              <a:rPr lang="en-US" dirty="0">
                <a:sym typeface="Wingdings" panose="05000000000000000000" pitchFamily="2" charset="2"/>
              </a:rPr>
              <a:t> 1 </a:t>
            </a:r>
            <a:r>
              <a:rPr lang="en-US" dirty="0" err="1">
                <a:sym typeface="Wingdings" panose="05000000000000000000" pitchFamily="2" charset="2"/>
              </a:rPr>
              <a:t>sản phẩm</a:t>
            </a:r>
            <a:r>
              <a:rPr lang="en-US" dirty="0">
                <a:sym typeface="Wingdings" panose="05000000000000000000" pitchFamily="2" charset="2"/>
              </a:rPr>
              <a:t> qua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hoạt</a:t>
            </a:r>
            <a:r>
              <a:rPr lang="en-US" dirty="0">
                <a:sym typeface="Wingdings" panose="05000000000000000000" pitchFamily="2" charset="2"/>
              </a:rPr>
              <a:t> </a:t>
            </a:r>
            <a:r>
              <a:rPr lang="en-US" dirty="0" err="1">
                <a:sym typeface="Wingdings" panose="05000000000000000000" pitchFamily="2" charset="2"/>
              </a:rPr>
              <a:t>động</a:t>
            </a:r>
            <a:r>
              <a:rPr lang="en-US" dirty="0">
                <a:sym typeface="Wingdings" panose="05000000000000000000" pitchFamily="2" charset="2"/>
              </a:rPr>
              <a:t> </a:t>
            </a:r>
            <a:r>
              <a:rPr lang="en-US" dirty="0" err="1">
                <a:sym typeface="Wingdings" panose="05000000000000000000" pitchFamily="2" charset="2"/>
              </a:rPr>
              <a:t>kiểm</a:t>
            </a:r>
            <a:r>
              <a:rPr lang="en-US" dirty="0">
                <a:sym typeface="Wingdings" panose="05000000000000000000" pitchFamily="2" charset="2"/>
              </a:rPr>
              <a:t> </a:t>
            </a:r>
            <a:r>
              <a:rPr lang="en-US" dirty="0" err="1">
                <a:sym typeface="Wingdings" panose="05000000000000000000" pitchFamily="2" charset="2"/>
              </a:rPr>
              <a:t>soát</a:t>
            </a:r>
            <a:r>
              <a:rPr lang="en-US" dirty="0">
                <a:sym typeface="Wingdings" panose="05000000000000000000" pitchFamily="2" charset="2"/>
              </a:rPr>
              <a:t> </a:t>
            </a:r>
            <a:r>
              <a:rPr lang="en-US" dirty="0" err="1">
                <a:sym typeface="Wingdings" panose="05000000000000000000" pitchFamily="2" charset="2"/>
              </a:rPr>
              <a:t>chất</a:t>
            </a:r>
            <a:r>
              <a:rPr lang="en-US" dirty="0">
                <a:sym typeface="Wingdings" panose="05000000000000000000" pitchFamily="2" charset="2"/>
              </a:rPr>
              <a:t> l</a:t>
            </a:r>
            <a:r>
              <a:rPr lang="vi-VN" dirty="0">
                <a:sym typeface="Wingdings" panose="05000000000000000000" pitchFamily="2" charset="2"/>
              </a:rPr>
              <a:t>ư</a:t>
            </a:r>
            <a:r>
              <a:rPr lang="en-US" dirty="0" err="1">
                <a:sym typeface="Wingdings" panose="05000000000000000000" pitchFamily="2" charset="2"/>
              </a:rPr>
              <a:t>ợng</a:t>
            </a:r>
            <a:r>
              <a:rPr lang="en-US" dirty="0">
                <a:sym typeface="Wingdings" panose="05000000000000000000" pitchFamily="2" charset="2"/>
              </a:rPr>
              <a:t> </a:t>
            </a:r>
            <a:r>
              <a:rPr lang="en-US" dirty="0" err="1">
                <a:sym typeface="Wingdings" panose="05000000000000000000" pitchFamily="2" charset="2"/>
              </a:rPr>
              <a:t>mà</a:t>
            </a:r>
            <a:r>
              <a:rPr lang="en-US" dirty="0">
                <a:sym typeface="Wingdings" panose="05000000000000000000" pitchFamily="2" charset="2"/>
              </a:rPr>
              <a:t> ko </a:t>
            </a:r>
            <a:r>
              <a:rPr lang="en-US" dirty="0" err="1">
                <a:sym typeface="Wingdings" panose="05000000000000000000" pitchFamily="2" charset="2"/>
              </a:rPr>
              <a:t>tìm</a:t>
            </a:r>
            <a:r>
              <a:rPr lang="en-US" dirty="0">
                <a:sym typeface="Wingdings" panose="05000000000000000000" pitchFamily="2" charset="2"/>
              </a:rPr>
              <a:t> </a:t>
            </a:r>
            <a:r>
              <a:rPr lang="en-US" dirty="0" err="1">
                <a:sym typeface="Wingdings" panose="05000000000000000000" pitchFamily="2" charset="2"/>
              </a:rPr>
              <a:t>thấy</a:t>
            </a:r>
            <a:r>
              <a:rPr lang="en-US" dirty="0">
                <a:sym typeface="Wingdings" panose="05000000000000000000" pitchFamily="2" charset="2"/>
              </a:rPr>
              <a:t> </a:t>
            </a:r>
            <a:r>
              <a:rPr lang="en-US" dirty="0" err="1">
                <a:sym typeface="Wingdings" panose="05000000000000000000" pitchFamily="2" charset="2"/>
              </a:rPr>
              <a:t>lỗi</a:t>
            </a:r>
            <a:r>
              <a:rPr lang="en-US" dirty="0">
                <a:sym typeface="Wingdings" panose="05000000000000000000" pitchFamily="2" charset="2"/>
              </a:rPr>
              <a:t> </a:t>
            </a:r>
            <a:r>
              <a:rPr lang="en-US" dirty="0" err="1">
                <a:sym typeface="Wingdings" panose="05000000000000000000" pitchFamily="2" charset="2"/>
              </a:rPr>
              <a:t>thì</a:t>
            </a:r>
            <a:r>
              <a:rPr lang="en-US" dirty="0">
                <a:sym typeface="Wingdings" panose="05000000000000000000" pitchFamily="2" charset="2"/>
              </a:rPr>
              <a:t> ko </a:t>
            </a:r>
            <a:r>
              <a:rPr lang="en-US" dirty="0" err="1">
                <a:sym typeface="Wingdings" panose="05000000000000000000" pitchFamily="2" charset="2"/>
              </a:rPr>
              <a:t>thể</a:t>
            </a:r>
            <a:r>
              <a:rPr lang="en-US" dirty="0">
                <a:sym typeface="Wingdings" panose="05000000000000000000" pitchFamily="2" charset="2"/>
              </a:rPr>
              <a:t> đ</a:t>
            </a:r>
            <a:r>
              <a:rPr lang="vi-VN" dirty="0">
                <a:sym typeface="Wingdings" panose="05000000000000000000" pitchFamily="2" charset="2"/>
              </a:rPr>
              <a:t>ư</a:t>
            </a:r>
            <a:r>
              <a:rPr lang="en-US" dirty="0">
                <a:sym typeface="Wingdings" panose="05000000000000000000" pitchFamily="2" charset="2"/>
              </a:rPr>
              <a:t>a ra </a:t>
            </a:r>
            <a:r>
              <a:rPr lang="en-US" dirty="0" err="1">
                <a:sym typeface="Wingdings" panose="05000000000000000000" pitchFamily="2" charset="2"/>
              </a:rPr>
              <a:t>kết</a:t>
            </a:r>
            <a:r>
              <a:rPr lang="en-US" dirty="0">
                <a:sym typeface="Wingdings" panose="05000000000000000000" pitchFamily="2" charset="2"/>
              </a:rPr>
              <a:t> </a:t>
            </a:r>
            <a:r>
              <a:rPr lang="en-US" dirty="0" err="1">
                <a:sym typeface="Wingdings" panose="05000000000000000000" pitchFamily="2" charset="2"/>
              </a:rPr>
              <a:t>luận</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a:t>
            </a:r>
            <a:r>
              <a:rPr lang="en-US" dirty="0" err="1">
                <a:sym typeface="Wingdings" panose="05000000000000000000" pitchFamily="2" charset="2"/>
              </a:rPr>
              <a:t>sản</a:t>
            </a:r>
            <a:r>
              <a:rPr lang="en-US" dirty="0">
                <a:sym typeface="Wingdings" panose="05000000000000000000" pitchFamily="2" charset="2"/>
              </a:rPr>
              <a:t> </a:t>
            </a:r>
            <a:r>
              <a:rPr lang="en-US" dirty="0" err="1">
                <a:sym typeface="Wingdings" panose="05000000000000000000" pitchFamily="2" charset="2"/>
              </a:rPr>
              <a:t>phẩm</a:t>
            </a:r>
            <a:r>
              <a:rPr lang="en-US" dirty="0">
                <a:sym typeface="Wingdings" panose="05000000000000000000" pitchFamily="2" charset="2"/>
              </a:rPr>
              <a:t> KO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lỗi</a:t>
            </a:r>
            <a:r>
              <a:rPr lang="en-US" dirty="0">
                <a:sym typeface="Wingdings" panose="05000000000000000000" pitchFamily="2" charset="2"/>
              </a:rPr>
              <a:t>, </a:t>
            </a:r>
            <a:r>
              <a:rPr lang="en-US" dirty="0" err="1">
                <a:sym typeface="Wingdings" panose="05000000000000000000" pitchFamily="2" charset="2"/>
              </a:rPr>
              <a:t>mà</a:t>
            </a:r>
            <a:r>
              <a:rPr lang="en-US" dirty="0">
                <a:sym typeface="Wingdings" panose="05000000000000000000" pitchFamily="2" charset="2"/>
              </a:rPr>
              <a:t> </a:t>
            </a:r>
            <a:r>
              <a:rPr lang="en-US" dirty="0" err="1">
                <a:sym typeface="Wingdings" panose="05000000000000000000" pitchFamily="2" charset="2"/>
              </a:rPr>
              <a:t>chỉ</a:t>
            </a:r>
            <a:r>
              <a:rPr lang="en-US" dirty="0">
                <a:sym typeface="Wingdings" panose="05000000000000000000" pitchFamily="2" charset="2"/>
              </a:rPr>
              <a:t> </a:t>
            </a:r>
            <a:r>
              <a:rPr lang="en-US" dirty="0" err="1">
                <a:sym typeface="Wingdings" panose="05000000000000000000" pitchFamily="2" charset="2"/>
              </a:rPr>
              <a:t>cần</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1 </a:t>
            </a:r>
            <a:r>
              <a:rPr lang="en-US" dirty="0" err="1">
                <a:sym typeface="Wingdings" panose="05000000000000000000" pitchFamily="2" charset="2"/>
              </a:rPr>
              <a:t>lỗi</a:t>
            </a:r>
            <a:r>
              <a:rPr lang="en-US" dirty="0">
                <a:sym typeface="Wingdings" panose="05000000000000000000" pitchFamily="2" charset="2"/>
              </a:rPr>
              <a:t> </a:t>
            </a:r>
            <a:r>
              <a:rPr lang="en-US" dirty="0" err="1">
                <a:sym typeface="Wingdings" panose="05000000000000000000" pitchFamily="2" charset="2"/>
              </a:rPr>
              <a:t>phát</a:t>
            </a:r>
            <a:r>
              <a:rPr lang="en-US" dirty="0">
                <a:sym typeface="Wingdings" panose="05000000000000000000" pitchFamily="2" charset="2"/>
              </a:rPr>
              <a:t> </a:t>
            </a:r>
            <a:r>
              <a:rPr lang="en-US" dirty="0" err="1">
                <a:sym typeface="Wingdings" panose="05000000000000000000" pitchFamily="2" charset="2"/>
              </a:rPr>
              <a:t>sinh</a:t>
            </a:r>
            <a:r>
              <a:rPr lang="en-US" dirty="0">
                <a:sym typeface="Wingdings" panose="05000000000000000000" pitchFamily="2" charset="2"/>
              </a:rPr>
              <a:t> </a:t>
            </a:r>
            <a:r>
              <a:rPr lang="en-US" dirty="0" err="1">
                <a:sym typeface="Wingdings" panose="05000000000000000000" pitchFamily="2" charset="2"/>
              </a:rPr>
              <a:t>thì</a:t>
            </a:r>
            <a:r>
              <a:rPr lang="en-US" dirty="0">
                <a:sym typeface="Wingdings" panose="05000000000000000000" pitchFamily="2" charset="2"/>
              </a:rPr>
              <a:t> ng</a:t>
            </a:r>
            <a:r>
              <a:rPr lang="vi-VN" dirty="0">
                <a:sym typeface="Wingdings" panose="05000000000000000000" pitchFamily="2" charset="2"/>
              </a:rPr>
              <a:t>ư</a:t>
            </a:r>
            <a:r>
              <a:rPr lang="en-US" dirty="0" err="1">
                <a:sym typeface="Wingdings" panose="05000000000000000000" pitchFamily="2" charset="2"/>
              </a:rPr>
              <a:t>ời</a:t>
            </a:r>
            <a:r>
              <a:rPr lang="en-US" dirty="0">
                <a:sym typeface="Wingdings" panose="05000000000000000000" pitchFamily="2" charset="2"/>
              </a:rPr>
              <a:t> ta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thể</a:t>
            </a:r>
            <a:r>
              <a:rPr lang="en-US" dirty="0">
                <a:sym typeface="Wingdings" panose="05000000000000000000" pitchFamily="2" charset="2"/>
              </a:rPr>
              <a:t> </a:t>
            </a:r>
            <a:r>
              <a:rPr lang="en-US" dirty="0" err="1">
                <a:sym typeface="Wingdings" panose="05000000000000000000" pitchFamily="2" charset="2"/>
              </a:rPr>
              <a:t>nói</a:t>
            </a:r>
            <a:r>
              <a:rPr lang="en-US" dirty="0">
                <a:sym typeface="Wingdings" panose="05000000000000000000" pitchFamily="2" charset="2"/>
              </a:rPr>
              <a:t> “</a:t>
            </a:r>
            <a:r>
              <a:rPr lang="en-US" dirty="0" err="1">
                <a:sym typeface="Wingdings" panose="05000000000000000000" pitchFamily="2" charset="2"/>
              </a:rPr>
              <a:t>sản</a:t>
            </a:r>
            <a:r>
              <a:rPr lang="en-US" dirty="0">
                <a:sym typeface="Wingdings" panose="05000000000000000000" pitchFamily="2" charset="2"/>
              </a:rPr>
              <a:t> </a:t>
            </a:r>
            <a:r>
              <a:rPr lang="en-US" dirty="0" err="1">
                <a:sym typeface="Wingdings" panose="05000000000000000000" pitchFamily="2" charset="2"/>
              </a:rPr>
              <a:t>phẩm</a:t>
            </a:r>
            <a:r>
              <a:rPr lang="en-US" dirty="0">
                <a:sym typeface="Wingdings" panose="05000000000000000000" pitchFamily="2" charset="2"/>
              </a:rPr>
              <a:t> </a:t>
            </a:r>
            <a:r>
              <a:rPr lang="en-US" dirty="0" err="1">
                <a:sym typeface="Wingdings" panose="05000000000000000000" pitchFamily="2" charset="2"/>
              </a:rPr>
              <a:t>đó</a:t>
            </a:r>
            <a:r>
              <a:rPr lang="en-US" dirty="0">
                <a:sym typeface="Wingdings" panose="05000000000000000000" pitchFamily="2" charset="2"/>
              </a:rPr>
              <a:t> ko </a:t>
            </a:r>
            <a:r>
              <a:rPr lang="en-US" dirty="0" err="1">
                <a:sym typeface="Wingdings" panose="05000000000000000000" pitchFamily="2" charset="2"/>
              </a:rPr>
              <a:t>đạt</a:t>
            </a:r>
            <a:r>
              <a:rPr lang="en-US" dirty="0">
                <a:sym typeface="Wingdings" panose="05000000000000000000" pitchFamily="2" charset="2"/>
              </a:rPr>
              <a:t> </a:t>
            </a:r>
            <a:r>
              <a:rPr lang="en-US" dirty="0" err="1">
                <a:sym typeface="Wingdings" panose="05000000000000000000" pitchFamily="2" charset="2"/>
              </a:rPr>
              <a:t>chất</a:t>
            </a:r>
            <a:r>
              <a:rPr lang="en-US" dirty="0">
                <a:sym typeface="Wingdings" panose="05000000000000000000" pitchFamily="2" charset="2"/>
              </a:rPr>
              <a:t> l</a:t>
            </a:r>
            <a:r>
              <a:rPr lang="vi-VN" dirty="0">
                <a:sym typeface="Wingdings" panose="05000000000000000000" pitchFamily="2" charset="2"/>
              </a:rPr>
              <a:t>ư</a:t>
            </a:r>
            <a:r>
              <a:rPr lang="en-US" dirty="0" err="1">
                <a:sym typeface="Wingdings" panose="05000000000000000000" pitchFamily="2" charset="2"/>
              </a:rPr>
              <a:t>ợng</a:t>
            </a:r>
            <a:r>
              <a:rPr lang="en-US" dirty="0">
                <a:sym typeface="Wingdings" panose="05000000000000000000" pitchFamily="2" charset="2"/>
              </a:rPr>
              <a:t>” hay </a:t>
            </a:r>
            <a:r>
              <a:rPr lang="en-US" dirty="0" err="1">
                <a:sym typeface="Wingdings" panose="05000000000000000000" pitchFamily="2" charset="2"/>
              </a:rPr>
              <a:t>sản phẩm</a:t>
            </a:r>
            <a:r>
              <a:rPr lang="en-US" dirty="0">
                <a:sym typeface="Wingdings" panose="05000000000000000000" pitchFamily="2" charset="2"/>
              </a:rPr>
              <a:t> </a:t>
            </a:r>
            <a:r>
              <a:rPr lang="en-US" dirty="0" err="1">
                <a:sym typeface="Wingdings" panose="05000000000000000000" pitchFamily="2" charset="2"/>
              </a:rPr>
              <a:t>đó</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lỗi,</a:t>
            </a:r>
            <a:r>
              <a:rPr lang="en-US" dirty="0">
                <a:sym typeface="Wingdings" panose="05000000000000000000" pitchFamily="2" charset="2"/>
              </a:rPr>
              <a:t> ko </a:t>
            </a:r>
            <a:r>
              <a:rPr lang="en-US" dirty="0" err="1">
                <a:sym typeface="Wingdings" panose="05000000000000000000" pitchFamily="2" charset="2"/>
              </a:rPr>
              <a:t>kể</a:t>
            </a:r>
            <a:r>
              <a:rPr lang="en-US" dirty="0">
                <a:sym typeface="Wingdings" panose="05000000000000000000" pitchFamily="2" charset="2"/>
              </a:rPr>
              <a:t> lỗi </a:t>
            </a:r>
            <a:r>
              <a:rPr lang="en-US" dirty="0" err="1">
                <a:sym typeface="Wingdings" panose="05000000000000000000" pitchFamily="2" charset="2"/>
              </a:rPr>
              <a:t>ít hay</a:t>
            </a:r>
            <a:r>
              <a:rPr lang="en-US" dirty="0">
                <a:sym typeface="Wingdings" panose="05000000000000000000" pitchFamily="2" charset="2"/>
              </a:rPr>
              <a:t> </a:t>
            </a:r>
            <a:r>
              <a:rPr lang="en-US" dirty="0" err="1">
                <a:sym typeface="Wingdings" panose="05000000000000000000" pitchFamily="2" charset="2"/>
              </a:rPr>
              <a:t>nhiều</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6</a:t>
            </a:fld>
            <a:endParaRPr lang="en-US"/>
          </a:p>
        </p:txBody>
      </p:sp>
    </p:spTree>
    <p:extLst>
      <p:ext uri="{BB962C8B-B14F-4D97-AF65-F5344CB8AC3E}">
        <p14:creationId xmlns:p14="http://schemas.microsoft.com/office/powerpoint/2010/main" val="1131425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tất</a:t>
            </a:r>
            <a:r>
              <a:rPr lang="en-US" dirty="0"/>
              <a:t> </a:t>
            </a:r>
            <a:r>
              <a:rPr lang="en-US" dirty="0" err="1"/>
              <a:t>cả</a:t>
            </a:r>
            <a:r>
              <a:rPr lang="en-US" dirty="0"/>
              <a:t> </a:t>
            </a:r>
            <a:r>
              <a:rPr lang="en-US" dirty="0" err="1"/>
              <a:t>các</a:t>
            </a:r>
            <a:r>
              <a:rPr lang="en-US" dirty="0"/>
              <a:t> tr</a:t>
            </a:r>
            <a:r>
              <a:rPr lang="vi-VN" dirty="0"/>
              <a:t>ư</a:t>
            </a:r>
            <a:r>
              <a:rPr lang="en-US" dirty="0" err="1"/>
              <a:t>ờng</a:t>
            </a:r>
            <a:r>
              <a:rPr lang="en-US" dirty="0"/>
              <a:t> </a:t>
            </a:r>
            <a:r>
              <a:rPr lang="en-US" dirty="0" err="1"/>
              <a:t>hợp</a:t>
            </a:r>
            <a:r>
              <a:rPr lang="en-US" dirty="0"/>
              <a:t> </a:t>
            </a:r>
            <a:r>
              <a:rPr lang="en-US" dirty="0" err="1"/>
              <a:t>kết</a:t>
            </a:r>
            <a:r>
              <a:rPr lang="en-US" dirty="0"/>
              <a:t> </a:t>
            </a:r>
            <a:r>
              <a:rPr lang="en-US" dirty="0" err="1"/>
              <a:t>hợp</a:t>
            </a:r>
            <a:r>
              <a:rPr lang="en-US" dirty="0"/>
              <a:t> </a:t>
            </a:r>
            <a:r>
              <a:rPr lang="en-US" dirty="0" err="1"/>
              <a:t>là</a:t>
            </a:r>
            <a:r>
              <a:rPr lang="en-US" dirty="0"/>
              <a:t> ko </a:t>
            </a:r>
            <a:r>
              <a:rPr lang="en-US" dirty="0" err="1"/>
              <a:t>thể (exhaustive: toàn diện)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a:t>Kiểm thử mọi thứ, nghĩa là tất cả tổ hợp của điều kiện input đầu vào và điều kiện trước là ko thể thực hiện được. Vì sao? </a:t>
            </a:r>
            <a:endParaRPr lang="en-US" dirty="0"/>
          </a:p>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8</a:t>
            </a:fld>
            <a:endParaRPr lang="en-US"/>
          </a:p>
        </p:txBody>
      </p:sp>
    </p:spTree>
    <p:extLst>
      <p:ext uri="{BB962C8B-B14F-4D97-AF65-F5344CB8AC3E}">
        <p14:creationId xmlns:p14="http://schemas.microsoft.com/office/powerpoint/2010/main" val="1053195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Vì thời gian và chi phí sẽ bị tăng lên theo cấp số nhân</a:t>
            </a: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9</a:t>
            </a:fld>
            <a:endParaRPr lang="en-US"/>
          </a:p>
        </p:txBody>
      </p:sp>
    </p:spTree>
    <p:extLst>
      <p:ext uri="{BB962C8B-B14F-4D97-AF65-F5344CB8AC3E}">
        <p14:creationId xmlns:p14="http://schemas.microsoft.com/office/powerpoint/2010/main" val="149629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Thay vì kiểm thử toàn bộ, việc phân tích rủi ro và dựa trên mức độ ưu tiên, chúng ta có thể tập trung kiểm thử vào 1 số điểm cần thiết</a:t>
            </a:r>
          </a:p>
        </p:txBody>
      </p:sp>
      <p:sp>
        <p:nvSpPr>
          <p:cNvPr id="4" name="Slide Number Placeholder 3"/>
          <p:cNvSpPr>
            <a:spLocks noGrp="1"/>
          </p:cNvSpPr>
          <p:nvPr>
            <p:ph type="sldNum" sz="quarter" idx="10"/>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15383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1405599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US"/>
              <a:t>4. Seven Principles</a:t>
            </a:r>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4. Seven Principles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4. Seven Principles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4. Seven Principles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4. Seven Principles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4. Seven Principles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4. Seven Principles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4. Seven Principles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4. Seven Principles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4. Seven Principles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4. Seven Principles</a:t>
            </a:r>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4. Seven Principles</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17.jpg"/><Relationship Id="rId9" Type="http://schemas.openxmlformats.org/officeDocument/2006/relationships/image" Target="../media/image18.png"/><Relationship Id="rId10" Type="http://schemas.openxmlformats.org/officeDocument/2006/relationships/image" Target="../media/image20.sv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1" Type="http://schemas.openxmlformats.org/officeDocument/2006/relationships/diagramColors" Target="../diagrams/colors7.xml"/><Relationship Id="rId12"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diagramData" Target="../diagrams/data7.xml"/><Relationship Id="rId9" Type="http://schemas.openxmlformats.org/officeDocument/2006/relationships/diagramLayout" Target="../diagrams/layout7.xml"/><Relationship Id="rId10"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152400"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Testing Principles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US"/>
              <a:t>4. Seven Principles</a:t>
            </a:r>
          </a:p>
        </p:txBody>
      </p:sp>
    </p:spTree>
    <p:extLst>
      <p:ext uri="{BB962C8B-B14F-4D97-AF65-F5344CB8AC3E}">
        <p14:creationId xmlns:p14="http://schemas.microsoft.com/office/powerpoint/2010/main" val="3789506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2C453-D0EC-4879-86E3-CC72984B54FB}"/>
              </a:ext>
            </a:extLst>
          </p:cNvPr>
          <p:cNvSpPr>
            <a:spLocks noGrp="1"/>
          </p:cNvSpPr>
          <p:nvPr>
            <p:ph type="title"/>
          </p:nvPr>
        </p:nvSpPr>
        <p:spPr>
          <a:xfrm>
            <a:off x="457200" y="381000"/>
            <a:ext cx="8229600" cy="819912"/>
          </a:xfrm>
        </p:spPr>
        <p:txBody>
          <a:bodyPr>
            <a:normAutofit fontScale="90000"/>
          </a:bodyPr>
          <a:lstStyle/>
          <a:p>
            <a:r>
              <a:rPr lang="en-US" dirty="0"/>
              <a:t>Exhaustive testing is impossible</a:t>
            </a:r>
          </a:p>
        </p:txBody>
      </p:sp>
      <p:graphicFrame>
        <p:nvGraphicFramePr>
          <p:cNvPr id="6" name="Content Placeholder 5">
            <a:extLst>
              <a:ext uri="{FF2B5EF4-FFF2-40B4-BE49-F238E27FC236}">
                <a16:creationId xmlns:a16="http://schemas.microsoft.com/office/drawing/2014/main" xmlns="" id="{2A4742FF-84E7-4A3B-BF77-9ED4AEF697A8}"/>
              </a:ext>
            </a:extLst>
          </p:cNvPr>
          <p:cNvGraphicFramePr>
            <a:graphicFrameLocks noGrp="1"/>
          </p:cNvGraphicFramePr>
          <p:nvPr>
            <p:ph idx="1"/>
            <p:extLst>
              <p:ext uri="{D42A27DB-BD31-4B8C-83A1-F6EECF244321}">
                <p14:modId xmlns:p14="http://schemas.microsoft.com/office/powerpoint/2010/main" val="427643280"/>
              </p:ext>
            </p:extLst>
          </p:nvPr>
        </p:nvGraphicFramePr>
        <p:xfrm>
          <a:off x="0" y="2057400"/>
          <a:ext cx="5715000" cy="4723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xmlns="" id="{A7D83AB8-EF91-4D9B-A38A-819CF498099C}"/>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996167B2-A4DE-41CB-9B85-C3CB7F39D4C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TextBox 6">
            <a:extLst>
              <a:ext uri="{FF2B5EF4-FFF2-40B4-BE49-F238E27FC236}">
                <a16:creationId xmlns:a16="http://schemas.microsoft.com/office/drawing/2014/main" xmlns="" id="{DB94C8F9-486B-482E-BE1D-AE558D5132B2}"/>
              </a:ext>
            </a:extLst>
          </p:cNvPr>
          <p:cNvSpPr txBox="1"/>
          <p:nvPr/>
        </p:nvSpPr>
        <p:spPr>
          <a:xfrm>
            <a:off x="6172200" y="2743200"/>
            <a:ext cx="2514600" cy="461665"/>
          </a:xfrm>
          <a:prstGeom prst="rect">
            <a:avLst/>
          </a:prstGeom>
          <a:noFill/>
        </p:spPr>
        <p:txBody>
          <a:bodyPr wrap="square" rtlCol="0">
            <a:spAutoFit/>
          </a:bodyPr>
          <a:lstStyle/>
          <a:p>
            <a:r>
              <a:rPr lang="en-US" sz="2400" b="1" dirty="0"/>
              <a:t>WHAT TO TEST</a:t>
            </a:r>
          </a:p>
        </p:txBody>
      </p:sp>
      <p:cxnSp>
        <p:nvCxnSpPr>
          <p:cNvPr id="9" name="Straight Arrow Connector 8">
            <a:extLst>
              <a:ext uri="{FF2B5EF4-FFF2-40B4-BE49-F238E27FC236}">
                <a16:creationId xmlns:a16="http://schemas.microsoft.com/office/drawing/2014/main" xmlns="" id="{A76FCA45-80C5-4312-A577-92B74D14F5CA}"/>
              </a:ext>
            </a:extLst>
          </p:cNvPr>
          <p:cNvCxnSpPr>
            <a:cxnSpLocks/>
          </p:cNvCxnSpPr>
          <p:nvPr/>
        </p:nvCxnSpPr>
        <p:spPr>
          <a:xfrm flipH="1">
            <a:off x="5181600" y="2971800"/>
            <a:ext cx="838200"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7185E946-5B5F-438A-8B07-2D5946B9F9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3591" y="5696122"/>
            <a:ext cx="689157" cy="704678"/>
          </a:xfrm>
          <a:prstGeom prst="rect">
            <a:avLst/>
          </a:prstGeom>
        </p:spPr>
      </p:pic>
      <p:pic>
        <p:nvPicPr>
          <p:cNvPr id="13" name="Picture 12">
            <a:extLst>
              <a:ext uri="{FF2B5EF4-FFF2-40B4-BE49-F238E27FC236}">
                <a16:creationId xmlns:a16="http://schemas.microsoft.com/office/drawing/2014/main" xmlns="" id="{FF67F93A-D383-4159-A317-0FC479AAA2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37769" y="5696122"/>
            <a:ext cx="689157" cy="704678"/>
          </a:xfrm>
          <a:prstGeom prst="rect">
            <a:avLst/>
          </a:prstGeom>
        </p:spPr>
      </p:pic>
      <p:pic>
        <p:nvPicPr>
          <p:cNvPr id="14" name="Picture 13">
            <a:extLst>
              <a:ext uri="{FF2B5EF4-FFF2-40B4-BE49-F238E27FC236}">
                <a16:creationId xmlns:a16="http://schemas.microsoft.com/office/drawing/2014/main" xmlns="" id="{B9168F11-BBA8-4140-B1B3-E5287245C6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59359" y="5696122"/>
            <a:ext cx="689157" cy="704678"/>
          </a:xfrm>
          <a:prstGeom prst="rect">
            <a:avLst/>
          </a:prstGeom>
        </p:spPr>
      </p:pic>
      <p:pic>
        <p:nvPicPr>
          <p:cNvPr id="15" name="Picture 14">
            <a:extLst>
              <a:ext uri="{FF2B5EF4-FFF2-40B4-BE49-F238E27FC236}">
                <a16:creationId xmlns:a16="http://schemas.microsoft.com/office/drawing/2014/main" xmlns="" id="{28D66E1D-C727-460C-A1F5-2EE9BD8D71D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3443" y="1524000"/>
            <a:ext cx="689157" cy="704678"/>
          </a:xfrm>
          <a:prstGeom prst="rect">
            <a:avLst/>
          </a:prstGeom>
        </p:spPr>
      </p:pic>
      <p:pic>
        <p:nvPicPr>
          <p:cNvPr id="16" name="Picture 15">
            <a:extLst>
              <a:ext uri="{FF2B5EF4-FFF2-40B4-BE49-F238E27FC236}">
                <a16:creationId xmlns:a16="http://schemas.microsoft.com/office/drawing/2014/main" xmlns="" id="{5873B1D9-6AD9-44DD-BE3B-3A8DF4E6E0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0" y="1524000"/>
            <a:ext cx="689157" cy="704678"/>
          </a:xfrm>
          <a:prstGeom prst="rect">
            <a:avLst/>
          </a:prstGeom>
        </p:spPr>
      </p:pic>
      <p:pic>
        <p:nvPicPr>
          <p:cNvPr id="17" name="Picture 16">
            <a:extLst>
              <a:ext uri="{FF2B5EF4-FFF2-40B4-BE49-F238E27FC236}">
                <a16:creationId xmlns:a16="http://schemas.microsoft.com/office/drawing/2014/main" xmlns="" id="{45C7F097-BAC0-4561-9214-C7100E9CC72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16044" y="4667078"/>
            <a:ext cx="611122" cy="624886"/>
          </a:xfrm>
          <a:prstGeom prst="rect">
            <a:avLst/>
          </a:prstGeom>
        </p:spPr>
      </p:pic>
      <p:pic>
        <p:nvPicPr>
          <p:cNvPr id="18" name="Picture 17">
            <a:extLst>
              <a:ext uri="{FF2B5EF4-FFF2-40B4-BE49-F238E27FC236}">
                <a16:creationId xmlns:a16="http://schemas.microsoft.com/office/drawing/2014/main" xmlns="" id="{E41484C1-F7CF-4459-8ABA-C0A1E96F7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28800" y="3962400"/>
            <a:ext cx="689157" cy="704678"/>
          </a:xfrm>
          <a:prstGeom prst="rect">
            <a:avLst/>
          </a:prstGeom>
        </p:spPr>
      </p:pic>
      <p:pic>
        <p:nvPicPr>
          <p:cNvPr id="21" name="Graphic 20" descr="Bug">
            <a:extLst>
              <a:ext uri="{FF2B5EF4-FFF2-40B4-BE49-F238E27FC236}">
                <a16:creationId xmlns:a16="http://schemas.microsoft.com/office/drawing/2014/main" xmlns="" id="{DCE54102-223F-48DD-BC6C-B39AF6F0AA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824842" y="1447800"/>
            <a:ext cx="842158" cy="842158"/>
          </a:xfrm>
          <a:prstGeom prst="rect">
            <a:avLst/>
          </a:prstGeom>
        </p:spPr>
      </p:pic>
      <p:pic>
        <p:nvPicPr>
          <p:cNvPr id="23" name="Graphic 22" descr="Bug">
            <a:extLst>
              <a:ext uri="{FF2B5EF4-FFF2-40B4-BE49-F238E27FC236}">
                <a16:creationId xmlns:a16="http://schemas.microsoft.com/office/drawing/2014/main" xmlns="" id="{F0142DA1-879E-40E7-BCAA-D722946514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2882347" y="1447800"/>
            <a:ext cx="842158" cy="842158"/>
          </a:xfrm>
          <a:prstGeom prst="rect">
            <a:avLst/>
          </a:prstGeom>
        </p:spPr>
      </p:pic>
      <p:pic>
        <p:nvPicPr>
          <p:cNvPr id="24" name="Graphic 23" descr="Bug">
            <a:extLst>
              <a:ext uri="{FF2B5EF4-FFF2-40B4-BE49-F238E27FC236}">
                <a16:creationId xmlns:a16="http://schemas.microsoft.com/office/drawing/2014/main" xmlns="" id="{86DCC36A-148A-4444-A989-BDF696846A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3120242" y="3882242"/>
            <a:ext cx="842158" cy="842158"/>
          </a:xfrm>
          <a:prstGeom prst="rect">
            <a:avLst/>
          </a:prstGeom>
        </p:spPr>
      </p:pic>
      <p:sp>
        <p:nvSpPr>
          <p:cNvPr id="25" name="TextBox 24">
            <a:extLst>
              <a:ext uri="{FF2B5EF4-FFF2-40B4-BE49-F238E27FC236}">
                <a16:creationId xmlns:a16="http://schemas.microsoft.com/office/drawing/2014/main" xmlns="" id="{B6C0C7E1-61E0-4BA0-81B3-F41134517101}"/>
              </a:ext>
            </a:extLst>
          </p:cNvPr>
          <p:cNvSpPr txBox="1"/>
          <p:nvPr/>
        </p:nvSpPr>
        <p:spPr>
          <a:xfrm>
            <a:off x="6096000" y="5786735"/>
            <a:ext cx="2514600" cy="461665"/>
          </a:xfrm>
          <a:prstGeom prst="rect">
            <a:avLst/>
          </a:prstGeom>
          <a:noFill/>
        </p:spPr>
        <p:txBody>
          <a:bodyPr wrap="square" rtlCol="0">
            <a:spAutoFit/>
          </a:bodyPr>
          <a:lstStyle/>
          <a:p>
            <a:r>
              <a:rPr lang="en-US" sz="2400" b="1" dirty="0">
                <a:solidFill>
                  <a:srgbClr val="FF0000"/>
                </a:solidFill>
              </a:rPr>
              <a:t>NEED TO TEST</a:t>
            </a:r>
          </a:p>
        </p:txBody>
      </p:sp>
      <p:cxnSp>
        <p:nvCxnSpPr>
          <p:cNvPr id="26" name="Straight Arrow Connector 25">
            <a:extLst>
              <a:ext uri="{FF2B5EF4-FFF2-40B4-BE49-F238E27FC236}">
                <a16:creationId xmlns:a16="http://schemas.microsoft.com/office/drawing/2014/main" xmlns="" id="{9C3F616C-F1A8-4941-AD6C-47CE46636785}"/>
              </a:ext>
            </a:extLst>
          </p:cNvPr>
          <p:cNvCxnSpPr>
            <a:cxnSpLocks/>
          </p:cNvCxnSpPr>
          <p:nvPr/>
        </p:nvCxnSpPr>
        <p:spPr>
          <a:xfrm flipH="1">
            <a:off x="5181600" y="6015335"/>
            <a:ext cx="838200"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xmlns="" id="{E7656F20-EF56-4F74-B195-1B70E79C946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37769" y="3891012"/>
            <a:ext cx="665988" cy="680987"/>
          </a:xfrm>
          <a:prstGeom prst="rect">
            <a:avLst/>
          </a:prstGeom>
        </p:spPr>
      </p:pic>
      <p:pic>
        <p:nvPicPr>
          <p:cNvPr id="28" name="Picture 27">
            <a:extLst>
              <a:ext uri="{FF2B5EF4-FFF2-40B4-BE49-F238E27FC236}">
                <a16:creationId xmlns:a16="http://schemas.microsoft.com/office/drawing/2014/main" xmlns="" id="{663DDEC7-83BC-48CC-8817-54C4ACADF37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26584" y="4667078"/>
            <a:ext cx="596173" cy="609600"/>
          </a:xfrm>
          <a:prstGeom prst="rect">
            <a:avLst/>
          </a:prstGeom>
        </p:spPr>
      </p:pic>
    </p:spTree>
    <p:extLst>
      <p:ext uri="{BB962C8B-B14F-4D97-AF65-F5344CB8AC3E}">
        <p14:creationId xmlns:p14="http://schemas.microsoft.com/office/powerpoint/2010/main" val="920288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B2BF5-7479-4213-AFA4-A6C9F33577E0}"/>
              </a:ext>
            </a:extLst>
          </p:cNvPr>
          <p:cNvSpPr>
            <a:spLocks noGrp="1"/>
          </p:cNvSpPr>
          <p:nvPr>
            <p:ph type="title"/>
          </p:nvPr>
        </p:nvSpPr>
        <p:spPr/>
        <p:txBody>
          <a:bodyPr>
            <a:normAutofit/>
          </a:bodyPr>
          <a:lstStyle/>
          <a:p>
            <a:r>
              <a:rPr lang="en-US" dirty="0"/>
              <a:t>7 principles</a:t>
            </a:r>
          </a:p>
        </p:txBody>
      </p:sp>
      <p:graphicFrame>
        <p:nvGraphicFramePr>
          <p:cNvPr id="6" name="Content Placeholder 5">
            <a:extLst>
              <a:ext uri="{FF2B5EF4-FFF2-40B4-BE49-F238E27FC236}">
                <a16:creationId xmlns:a16="http://schemas.microsoft.com/office/drawing/2014/main" xmlns="" id="{D0398CE3-BA9B-474B-B9BF-DC7C3080AF8E}"/>
              </a:ext>
            </a:extLst>
          </p:cNvPr>
          <p:cNvGraphicFramePr>
            <a:graphicFrameLocks noGrp="1"/>
          </p:cNvGraphicFramePr>
          <p:nvPr>
            <p:ph idx="1"/>
            <p:extLst>
              <p:ext uri="{D42A27DB-BD31-4B8C-83A1-F6EECF244321}">
                <p14:modId xmlns:p14="http://schemas.microsoft.com/office/powerpoint/2010/main" val="2955113999"/>
              </p:ext>
            </p:extLst>
          </p:nvPr>
        </p:nvGraphicFramePr>
        <p:xfrm>
          <a:off x="228600" y="1447800"/>
          <a:ext cx="8458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xmlns="" id="{ADD9B26E-1415-4752-993F-1E20FD00511C}"/>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9101542-4BF7-46D9-90F2-678C3C403E0D}"/>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01476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51D33-3283-4D6D-B743-C8FDDA59AFB9}"/>
              </a:ext>
            </a:extLst>
          </p:cNvPr>
          <p:cNvSpPr>
            <a:spLocks noGrp="1"/>
          </p:cNvSpPr>
          <p:nvPr>
            <p:ph type="title"/>
          </p:nvPr>
        </p:nvSpPr>
        <p:spPr/>
        <p:txBody>
          <a:bodyPr/>
          <a:lstStyle/>
          <a:p>
            <a:r>
              <a:rPr lang="en-US" dirty="0"/>
              <a:t>3. Early testing</a:t>
            </a:r>
          </a:p>
        </p:txBody>
      </p:sp>
      <p:graphicFrame>
        <p:nvGraphicFramePr>
          <p:cNvPr id="7" name="Content Placeholder 6">
            <a:extLst>
              <a:ext uri="{FF2B5EF4-FFF2-40B4-BE49-F238E27FC236}">
                <a16:creationId xmlns:a16="http://schemas.microsoft.com/office/drawing/2014/main" xmlns="" id="{69B142C4-A756-4C7B-83D4-7F060E90CDFB}"/>
              </a:ext>
            </a:extLst>
          </p:cNvPr>
          <p:cNvGraphicFramePr>
            <a:graphicFrameLocks noGrp="1"/>
          </p:cNvGraphicFramePr>
          <p:nvPr>
            <p:ph idx="1"/>
            <p:extLst>
              <p:ext uri="{D42A27DB-BD31-4B8C-83A1-F6EECF244321}">
                <p14:modId xmlns:p14="http://schemas.microsoft.com/office/powerpoint/2010/main" val="3442822148"/>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xmlns="" id="{5705AF27-2DF6-4199-8E74-28B40F3CB84A}"/>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9663942E-29CA-4B02-AA12-6E949165663D}"/>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117927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51D33-3283-4D6D-B743-C8FDDA59AFB9}"/>
              </a:ext>
            </a:extLst>
          </p:cNvPr>
          <p:cNvSpPr>
            <a:spLocks noGrp="1"/>
          </p:cNvSpPr>
          <p:nvPr>
            <p:ph type="title"/>
          </p:nvPr>
        </p:nvSpPr>
        <p:spPr>
          <a:xfrm>
            <a:off x="457200" y="0"/>
            <a:ext cx="8229600" cy="819912"/>
          </a:xfrm>
        </p:spPr>
        <p:txBody>
          <a:bodyPr/>
          <a:lstStyle/>
          <a:p>
            <a:r>
              <a:rPr lang="en-US" dirty="0"/>
              <a:t>3. Early testing</a:t>
            </a:r>
          </a:p>
        </p:txBody>
      </p:sp>
      <p:sp>
        <p:nvSpPr>
          <p:cNvPr id="4" name="Footer Placeholder 3">
            <a:extLst>
              <a:ext uri="{FF2B5EF4-FFF2-40B4-BE49-F238E27FC236}">
                <a16:creationId xmlns:a16="http://schemas.microsoft.com/office/drawing/2014/main" xmlns="" id="{5705AF27-2DF6-4199-8E74-28B40F3CB84A}"/>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9663942E-29CA-4B02-AA12-6E949165663D}"/>
              </a:ext>
            </a:extLst>
          </p:cNvPr>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23" name="Diagram 22">
            <a:extLst>
              <a:ext uri="{FF2B5EF4-FFF2-40B4-BE49-F238E27FC236}">
                <a16:creationId xmlns:a16="http://schemas.microsoft.com/office/drawing/2014/main" xmlns="" id="{E7A43B97-8E39-4E93-9566-1B7B0D540EF9}"/>
              </a:ext>
            </a:extLst>
          </p:cNvPr>
          <p:cNvGraphicFramePr/>
          <p:nvPr>
            <p:extLst>
              <p:ext uri="{D42A27DB-BD31-4B8C-83A1-F6EECF244321}">
                <p14:modId xmlns:p14="http://schemas.microsoft.com/office/powerpoint/2010/main" val="4238599100"/>
              </p:ext>
            </p:extLst>
          </p:nvPr>
        </p:nvGraphicFramePr>
        <p:xfrm>
          <a:off x="-762000" y="838200"/>
          <a:ext cx="105918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4" name="Diagram 23">
            <a:extLst>
              <a:ext uri="{FF2B5EF4-FFF2-40B4-BE49-F238E27FC236}">
                <a16:creationId xmlns:a16="http://schemas.microsoft.com/office/drawing/2014/main" xmlns="" id="{2C9970EA-F09C-4B5F-9D47-2B611256E7CF}"/>
              </a:ext>
            </a:extLst>
          </p:cNvPr>
          <p:cNvGraphicFramePr/>
          <p:nvPr>
            <p:extLst>
              <p:ext uri="{D42A27DB-BD31-4B8C-83A1-F6EECF244321}">
                <p14:modId xmlns:p14="http://schemas.microsoft.com/office/powerpoint/2010/main" val="56047204"/>
              </p:ext>
            </p:extLst>
          </p:nvPr>
        </p:nvGraphicFramePr>
        <p:xfrm>
          <a:off x="1752600" y="1962912"/>
          <a:ext cx="5410200" cy="3523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7547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F39A2-AAB6-437C-8BF9-10B4179DD52C}"/>
              </a:ext>
            </a:extLst>
          </p:cNvPr>
          <p:cNvSpPr>
            <a:spLocks noGrp="1"/>
          </p:cNvSpPr>
          <p:nvPr>
            <p:ph type="title"/>
          </p:nvPr>
        </p:nvSpPr>
        <p:spPr>
          <a:xfrm>
            <a:off x="457200" y="609600"/>
            <a:ext cx="8534400" cy="819912"/>
          </a:xfrm>
        </p:spPr>
        <p:txBody>
          <a:bodyPr>
            <a:noAutofit/>
          </a:bodyPr>
          <a:lstStyle/>
          <a:p>
            <a:r>
              <a:rPr lang="en-US" sz="4400" dirty="0"/>
              <a:t>Cost of defect vs. Life cycle phase</a:t>
            </a:r>
          </a:p>
        </p:txBody>
      </p:sp>
      <p:sp>
        <p:nvSpPr>
          <p:cNvPr id="4" name="Footer Placeholder 3">
            <a:extLst>
              <a:ext uri="{FF2B5EF4-FFF2-40B4-BE49-F238E27FC236}">
                <a16:creationId xmlns:a16="http://schemas.microsoft.com/office/drawing/2014/main" xmlns="" id="{91DE6078-25FE-4BF1-B4F9-B33821608224}"/>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06C00BF5-02DE-40C8-AB10-10F96CF61AF1}"/>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9" name="Rectangle: Rounded Corners 8">
            <a:extLst>
              <a:ext uri="{FF2B5EF4-FFF2-40B4-BE49-F238E27FC236}">
                <a16:creationId xmlns:a16="http://schemas.microsoft.com/office/drawing/2014/main" xmlns="" id="{03B8F508-22B0-49E0-BF41-7A2D9BD4D621}"/>
              </a:ext>
            </a:extLst>
          </p:cNvPr>
          <p:cNvSpPr/>
          <p:nvPr/>
        </p:nvSpPr>
        <p:spPr>
          <a:xfrm>
            <a:off x="685800" y="1588839"/>
            <a:ext cx="914400" cy="239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5B0C2606-B9AD-45AA-BA1F-A800CBD849FD}"/>
              </a:ext>
            </a:extLst>
          </p:cNvPr>
          <p:cNvSpPr/>
          <p:nvPr/>
        </p:nvSpPr>
        <p:spPr>
          <a:xfrm>
            <a:off x="685800" y="2438401"/>
            <a:ext cx="1447800" cy="240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xmlns="" id="{C4ECF7F4-F7AF-4D1D-9499-18E8777E2CD6}"/>
              </a:ext>
            </a:extLst>
          </p:cNvPr>
          <p:cNvSpPr/>
          <p:nvPr/>
        </p:nvSpPr>
        <p:spPr>
          <a:xfrm>
            <a:off x="685800" y="3276601"/>
            <a:ext cx="2133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xmlns="" id="{59A3B546-29ED-4C5A-82F8-E7253E0F9654}"/>
              </a:ext>
            </a:extLst>
          </p:cNvPr>
          <p:cNvSpPr/>
          <p:nvPr/>
        </p:nvSpPr>
        <p:spPr>
          <a:xfrm>
            <a:off x="685800" y="4114800"/>
            <a:ext cx="3048000" cy="228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xmlns="" id="{89478869-3AE8-452B-9AFE-E9E791B2C5A8}"/>
              </a:ext>
            </a:extLst>
          </p:cNvPr>
          <p:cNvSpPr/>
          <p:nvPr/>
        </p:nvSpPr>
        <p:spPr>
          <a:xfrm>
            <a:off x="685800" y="4987751"/>
            <a:ext cx="4267200" cy="228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58A334E3-7738-4257-B5FA-EF1364A4E52E}"/>
              </a:ext>
            </a:extLst>
          </p:cNvPr>
          <p:cNvSpPr txBox="1"/>
          <p:nvPr/>
        </p:nvSpPr>
        <p:spPr>
          <a:xfrm>
            <a:off x="685800" y="2069068"/>
            <a:ext cx="2438400" cy="369332"/>
          </a:xfrm>
          <a:prstGeom prst="rect">
            <a:avLst/>
          </a:prstGeom>
          <a:noFill/>
        </p:spPr>
        <p:txBody>
          <a:bodyPr wrap="square" rtlCol="0">
            <a:spAutoFit/>
          </a:bodyPr>
          <a:lstStyle/>
          <a:p>
            <a:r>
              <a:rPr lang="en-US" dirty="0"/>
              <a:t>Requirement</a:t>
            </a:r>
          </a:p>
        </p:txBody>
      </p:sp>
      <p:sp>
        <p:nvSpPr>
          <p:cNvPr id="15" name="Rectangle: Rounded Corners 14">
            <a:extLst>
              <a:ext uri="{FF2B5EF4-FFF2-40B4-BE49-F238E27FC236}">
                <a16:creationId xmlns:a16="http://schemas.microsoft.com/office/drawing/2014/main" xmlns="" id="{606D3F21-D826-41F0-9A5B-D32EDD8A453B}"/>
              </a:ext>
            </a:extLst>
          </p:cNvPr>
          <p:cNvSpPr/>
          <p:nvPr/>
        </p:nvSpPr>
        <p:spPr>
          <a:xfrm>
            <a:off x="685800" y="5749752"/>
            <a:ext cx="7086600" cy="193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1DA05FE6-3FF8-448D-9754-973D27AB4669}"/>
              </a:ext>
            </a:extLst>
          </p:cNvPr>
          <p:cNvSpPr txBox="1"/>
          <p:nvPr/>
        </p:nvSpPr>
        <p:spPr>
          <a:xfrm>
            <a:off x="685800" y="2907268"/>
            <a:ext cx="2438400" cy="369332"/>
          </a:xfrm>
          <a:prstGeom prst="rect">
            <a:avLst/>
          </a:prstGeom>
          <a:noFill/>
        </p:spPr>
        <p:txBody>
          <a:bodyPr wrap="square" rtlCol="0">
            <a:spAutoFit/>
          </a:bodyPr>
          <a:lstStyle/>
          <a:p>
            <a:r>
              <a:rPr lang="en-US" dirty="0"/>
              <a:t>Coding</a:t>
            </a:r>
          </a:p>
        </p:txBody>
      </p:sp>
      <p:sp>
        <p:nvSpPr>
          <p:cNvPr id="17" name="TextBox 16">
            <a:extLst>
              <a:ext uri="{FF2B5EF4-FFF2-40B4-BE49-F238E27FC236}">
                <a16:creationId xmlns:a16="http://schemas.microsoft.com/office/drawing/2014/main" xmlns="" id="{17767090-D94B-4A1E-86F3-685C9CBC0BCB}"/>
              </a:ext>
            </a:extLst>
          </p:cNvPr>
          <p:cNvSpPr txBox="1"/>
          <p:nvPr/>
        </p:nvSpPr>
        <p:spPr>
          <a:xfrm>
            <a:off x="685800" y="3669268"/>
            <a:ext cx="2438400" cy="369332"/>
          </a:xfrm>
          <a:prstGeom prst="rect">
            <a:avLst/>
          </a:prstGeom>
          <a:noFill/>
        </p:spPr>
        <p:txBody>
          <a:bodyPr wrap="square" rtlCol="0">
            <a:spAutoFit/>
          </a:bodyPr>
          <a:lstStyle/>
          <a:p>
            <a:r>
              <a:rPr lang="en-US" dirty="0"/>
              <a:t>Unit testing</a:t>
            </a:r>
          </a:p>
        </p:txBody>
      </p:sp>
      <p:sp>
        <p:nvSpPr>
          <p:cNvPr id="18" name="TextBox 17">
            <a:extLst>
              <a:ext uri="{FF2B5EF4-FFF2-40B4-BE49-F238E27FC236}">
                <a16:creationId xmlns:a16="http://schemas.microsoft.com/office/drawing/2014/main" xmlns="" id="{DF074C13-6C07-4810-8E07-A16A163C5EBD}"/>
              </a:ext>
            </a:extLst>
          </p:cNvPr>
          <p:cNvSpPr txBox="1"/>
          <p:nvPr/>
        </p:nvSpPr>
        <p:spPr>
          <a:xfrm>
            <a:off x="685800" y="4507468"/>
            <a:ext cx="2438400" cy="369332"/>
          </a:xfrm>
          <a:prstGeom prst="rect">
            <a:avLst/>
          </a:prstGeom>
          <a:noFill/>
        </p:spPr>
        <p:txBody>
          <a:bodyPr wrap="square" rtlCol="0">
            <a:spAutoFit/>
          </a:bodyPr>
          <a:lstStyle/>
          <a:p>
            <a:r>
              <a:rPr lang="en-US" dirty="0"/>
              <a:t>System testing</a:t>
            </a:r>
          </a:p>
        </p:txBody>
      </p:sp>
      <p:sp>
        <p:nvSpPr>
          <p:cNvPr id="19" name="TextBox 18">
            <a:extLst>
              <a:ext uri="{FF2B5EF4-FFF2-40B4-BE49-F238E27FC236}">
                <a16:creationId xmlns:a16="http://schemas.microsoft.com/office/drawing/2014/main" xmlns="" id="{6E027AE7-A863-442C-BD53-DAEC53AEF67C}"/>
              </a:ext>
            </a:extLst>
          </p:cNvPr>
          <p:cNvSpPr txBox="1"/>
          <p:nvPr/>
        </p:nvSpPr>
        <p:spPr>
          <a:xfrm>
            <a:off x="685800" y="5345668"/>
            <a:ext cx="2438400" cy="369332"/>
          </a:xfrm>
          <a:prstGeom prst="rect">
            <a:avLst/>
          </a:prstGeom>
          <a:noFill/>
        </p:spPr>
        <p:txBody>
          <a:bodyPr wrap="square" rtlCol="0">
            <a:spAutoFit/>
          </a:bodyPr>
          <a:lstStyle/>
          <a:p>
            <a:r>
              <a:rPr lang="en-US" dirty="0"/>
              <a:t>User acceptance system</a:t>
            </a:r>
          </a:p>
        </p:txBody>
      </p:sp>
      <p:sp>
        <p:nvSpPr>
          <p:cNvPr id="20" name="TextBox 19">
            <a:extLst>
              <a:ext uri="{FF2B5EF4-FFF2-40B4-BE49-F238E27FC236}">
                <a16:creationId xmlns:a16="http://schemas.microsoft.com/office/drawing/2014/main" xmlns="" id="{DBDEBCDB-0D35-4415-9898-830A5A35FF9C}"/>
              </a:ext>
            </a:extLst>
          </p:cNvPr>
          <p:cNvSpPr txBox="1"/>
          <p:nvPr/>
        </p:nvSpPr>
        <p:spPr>
          <a:xfrm>
            <a:off x="669175" y="5985049"/>
            <a:ext cx="2438400" cy="369332"/>
          </a:xfrm>
          <a:prstGeom prst="rect">
            <a:avLst/>
          </a:prstGeom>
          <a:noFill/>
        </p:spPr>
        <p:txBody>
          <a:bodyPr wrap="square" rtlCol="0">
            <a:spAutoFit/>
          </a:bodyPr>
          <a:lstStyle/>
          <a:p>
            <a:r>
              <a:rPr lang="en-US" dirty="0"/>
              <a:t>Live running</a:t>
            </a:r>
          </a:p>
        </p:txBody>
      </p:sp>
      <p:sp>
        <p:nvSpPr>
          <p:cNvPr id="3" name="TextBox 2"/>
          <p:cNvSpPr txBox="1"/>
          <p:nvPr/>
        </p:nvSpPr>
        <p:spPr>
          <a:xfrm>
            <a:off x="2133600" y="1535668"/>
            <a:ext cx="533400" cy="369332"/>
          </a:xfrm>
          <a:prstGeom prst="rect">
            <a:avLst/>
          </a:prstGeom>
          <a:noFill/>
        </p:spPr>
        <p:txBody>
          <a:bodyPr wrap="square" rtlCol="0">
            <a:spAutoFit/>
          </a:bodyPr>
          <a:lstStyle/>
          <a:p>
            <a:r>
              <a:rPr lang="en-US" b="1">
                <a:solidFill>
                  <a:srgbClr val="FF0000"/>
                </a:solidFill>
              </a:rPr>
              <a:t>1$</a:t>
            </a:r>
          </a:p>
        </p:txBody>
      </p:sp>
      <p:sp>
        <p:nvSpPr>
          <p:cNvPr id="21" name="TextBox 20"/>
          <p:cNvSpPr txBox="1"/>
          <p:nvPr/>
        </p:nvSpPr>
        <p:spPr>
          <a:xfrm>
            <a:off x="2286000" y="2373868"/>
            <a:ext cx="533400" cy="369332"/>
          </a:xfrm>
          <a:prstGeom prst="rect">
            <a:avLst/>
          </a:prstGeom>
          <a:noFill/>
        </p:spPr>
        <p:txBody>
          <a:bodyPr wrap="square" rtlCol="0">
            <a:spAutoFit/>
          </a:bodyPr>
          <a:lstStyle/>
          <a:p>
            <a:r>
              <a:rPr lang="en-US" b="1">
                <a:solidFill>
                  <a:srgbClr val="FF0000"/>
                </a:solidFill>
              </a:rPr>
              <a:t>10$</a:t>
            </a:r>
          </a:p>
        </p:txBody>
      </p:sp>
      <p:sp>
        <p:nvSpPr>
          <p:cNvPr id="22" name="TextBox 21"/>
          <p:cNvSpPr txBox="1"/>
          <p:nvPr/>
        </p:nvSpPr>
        <p:spPr>
          <a:xfrm>
            <a:off x="2971800" y="3212068"/>
            <a:ext cx="762000" cy="369332"/>
          </a:xfrm>
          <a:prstGeom prst="rect">
            <a:avLst/>
          </a:prstGeom>
          <a:noFill/>
        </p:spPr>
        <p:txBody>
          <a:bodyPr wrap="square" rtlCol="0">
            <a:spAutoFit/>
          </a:bodyPr>
          <a:lstStyle/>
          <a:p>
            <a:r>
              <a:rPr lang="en-US" b="1">
                <a:solidFill>
                  <a:srgbClr val="FF0000"/>
                </a:solidFill>
              </a:rPr>
              <a:t>100$</a:t>
            </a:r>
          </a:p>
        </p:txBody>
      </p:sp>
      <p:sp>
        <p:nvSpPr>
          <p:cNvPr id="23" name="TextBox 22"/>
          <p:cNvSpPr txBox="1"/>
          <p:nvPr/>
        </p:nvSpPr>
        <p:spPr>
          <a:xfrm>
            <a:off x="3810000" y="4050268"/>
            <a:ext cx="1143000" cy="369332"/>
          </a:xfrm>
          <a:prstGeom prst="rect">
            <a:avLst/>
          </a:prstGeom>
          <a:noFill/>
        </p:spPr>
        <p:txBody>
          <a:bodyPr wrap="square" rtlCol="0">
            <a:spAutoFit/>
          </a:bodyPr>
          <a:lstStyle/>
          <a:p>
            <a:r>
              <a:rPr lang="en-US" b="1">
                <a:solidFill>
                  <a:srgbClr val="FF0000"/>
                </a:solidFill>
              </a:rPr>
              <a:t>1000$</a:t>
            </a:r>
          </a:p>
        </p:txBody>
      </p:sp>
      <p:sp>
        <p:nvSpPr>
          <p:cNvPr id="25" name="TextBox 24"/>
          <p:cNvSpPr txBox="1"/>
          <p:nvPr/>
        </p:nvSpPr>
        <p:spPr>
          <a:xfrm>
            <a:off x="5105400" y="4888468"/>
            <a:ext cx="1143000" cy="369332"/>
          </a:xfrm>
          <a:prstGeom prst="rect">
            <a:avLst/>
          </a:prstGeom>
          <a:noFill/>
        </p:spPr>
        <p:txBody>
          <a:bodyPr wrap="square" rtlCol="0">
            <a:spAutoFit/>
          </a:bodyPr>
          <a:lstStyle/>
          <a:p>
            <a:r>
              <a:rPr lang="en-US" b="1">
                <a:solidFill>
                  <a:srgbClr val="FF0000"/>
                </a:solidFill>
              </a:rPr>
              <a:t>10000$</a:t>
            </a:r>
          </a:p>
        </p:txBody>
      </p:sp>
      <p:sp>
        <p:nvSpPr>
          <p:cNvPr id="26" name="TextBox 25"/>
          <p:cNvSpPr txBox="1"/>
          <p:nvPr/>
        </p:nvSpPr>
        <p:spPr>
          <a:xfrm>
            <a:off x="8001000" y="5638800"/>
            <a:ext cx="1143000" cy="369332"/>
          </a:xfrm>
          <a:prstGeom prst="rect">
            <a:avLst/>
          </a:prstGeom>
          <a:noFill/>
        </p:spPr>
        <p:txBody>
          <a:bodyPr wrap="square" rtlCol="0">
            <a:spAutoFit/>
          </a:bodyPr>
          <a:lstStyle/>
          <a:p>
            <a:r>
              <a:rPr lang="en-US" b="1">
                <a:solidFill>
                  <a:srgbClr val="FF0000"/>
                </a:solidFill>
              </a:rPr>
              <a:t>100000$</a:t>
            </a:r>
          </a:p>
        </p:txBody>
      </p:sp>
    </p:spTree>
    <p:extLst>
      <p:ext uri="{BB962C8B-B14F-4D97-AF65-F5344CB8AC3E}">
        <p14:creationId xmlns:p14="http://schemas.microsoft.com/office/powerpoint/2010/main" val="2304702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B2BF5-7479-4213-AFA4-A6C9F33577E0}"/>
              </a:ext>
            </a:extLst>
          </p:cNvPr>
          <p:cNvSpPr>
            <a:spLocks noGrp="1"/>
          </p:cNvSpPr>
          <p:nvPr>
            <p:ph type="title"/>
          </p:nvPr>
        </p:nvSpPr>
        <p:spPr/>
        <p:txBody>
          <a:bodyPr>
            <a:normAutofit/>
          </a:bodyPr>
          <a:lstStyle/>
          <a:p>
            <a:r>
              <a:rPr lang="en-US" dirty="0"/>
              <a:t>7 principles</a:t>
            </a:r>
          </a:p>
        </p:txBody>
      </p:sp>
      <p:graphicFrame>
        <p:nvGraphicFramePr>
          <p:cNvPr id="6" name="Content Placeholder 5">
            <a:extLst>
              <a:ext uri="{FF2B5EF4-FFF2-40B4-BE49-F238E27FC236}">
                <a16:creationId xmlns:a16="http://schemas.microsoft.com/office/drawing/2014/main" xmlns="" id="{D0398CE3-BA9B-474B-B9BF-DC7C3080AF8E}"/>
              </a:ext>
            </a:extLst>
          </p:cNvPr>
          <p:cNvGraphicFramePr>
            <a:graphicFrameLocks noGrp="1"/>
          </p:cNvGraphicFramePr>
          <p:nvPr>
            <p:ph idx="1"/>
            <p:extLst>
              <p:ext uri="{D42A27DB-BD31-4B8C-83A1-F6EECF244321}">
                <p14:modId xmlns:p14="http://schemas.microsoft.com/office/powerpoint/2010/main" val="1600141308"/>
              </p:ext>
            </p:extLst>
          </p:nvPr>
        </p:nvGraphicFramePr>
        <p:xfrm>
          <a:off x="228600" y="1447800"/>
          <a:ext cx="8458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xmlns="" id="{ADD9B26E-1415-4752-993F-1E20FD00511C}"/>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9101542-4BF7-46D9-90F2-678C3C403E0D}"/>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864075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4659C-359A-46E5-A71E-7FD27C3714ED}"/>
              </a:ext>
            </a:extLst>
          </p:cNvPr>
          <p:cNvSpPr>
            <a:spLocks noGrp="1"/>
          </p:cNvSpPr>
          <p:nvPr>
            <p:ph type="title"/>
          </p:nvPr>
        </p:nvSpPr>
        <p:spPr/>
        <p:txBody>
          <a:bodyPr/>
          <a:lstStyle/>
          <a:p>
            <a:r>
              <a:rPr lang="en-US" dirty="0"/>
              <a:t>Defect clustering</a:t>
            </a:r>
          </a:p>
        </p:txBody>
      </p:sp>
      <p:sp>
        <p:nvSpPr>
          <p:cNvPr id="4" name="Footer Placeholder 3">
            <a:extLst>
              <a:ext uri="{FF2B5EF4-FFF2-40B4-BE49-F238E27FC236}">
                <a16:creationId xmlns:a16="http://schemas.microsoft.com/office/drawing/2014/main" xmlns="" id="{AF8F1385-DCE7-4070-A81A-80ED905400CA}"/>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D8D4C0AD-26EB-4DF9-9231-74558C621392}"/>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Content Placeholder 6">
            <a:extLst>
              <a:ext uri="{FF2B5EF4-FFF2-40B4-BE49-F238E27FC236}">
                <a16:creationId xmlns:a16="http://schemas.microsoft.com/office/drawing/2014/main" xmlns="" id="{C7CE620B-A7F5-4EA8-B37E-9D4CA41101D6}"/>
              </a:ext>
            </a:extLst>
          </p:cNvPr>
          <p:cNvSpPr>
            <a:spLocks noGrp="1"/>
          </p:cNvSpPr>
          <p:nvPr>
            <p:ph idx="1"/>
          </p:nvPr>
        </p:nvSpPr>
        <p:spPr/>
        <p:txBody>
          <a:bodyPr/>
          <a:lstStyle/>
          <a:p>
            <a:endParaRPr lang="en-US" dirty="0"/>
          </a:p>
        </p:txBody>
      </p:sp>
      <p:sp>
        <p:nvSpPr>
          <p:cNvPr id="9" name="Partial Circle 8">
            <a:extLst>
              <a:ext uri="{FF2B5EF4-FFF2-40B4-BE49-F238E27FC236}">
                <a16:creationId xmlns:a16="http://schemas.microsoft.com/office/drawing/2014/main" xmlns="" id="{2579D3F9-9B2F-41D4-972D-6B8C197349ED}"/>
              </a:ext>
            </a:extLst>
          </p:cNvPr>
          <p:cNvSpPr/>
          <p:nvPr/>
        </p:nvSpPr>
        <p:spPr>
          <a:xfrm rot="13137856">
            <a:off x="3655542" y="1920844"/>
            <a:ext cx="2786308" cy="2917983"/>
          </a:xfrm>
          <a:prstGeom prst="pie">
            <a:avLst>
              <a:gd name="adj1" fmla="val 354445"/>
              <a:gd name="adj2" fmla="val 1642908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0" name="Arrow: Right 9">
            <a:extLst>
              <a:ext uri="{FF2B5EF4-FFF2-40B4-BE49-F238E27FC236}">
                <a16:creationId xmlns:a16="http://schemas.microsoft.com/office/drawing/2014/main" xmlns="" id="{F1D26A6D-9645-46F7-B1AD-28CBD9995DDA}"/>
              </a:ext>
            </a:extLst>
          </p:cNvPr>
          <p:cNvSpPr/>
          <p:nvPr/>
        </p:nvSpPr>
        <p:spPr>
          <a:xfrm>
            <a:off x="1600201" y="2438400"/>
            <a:ext cx="3276600" cy="1904999"/>
          </a:xfrm>
          <a:prstGeom prst="rightArrow">
            <a:avLst/>
          </a:prstGeom>
          <a:solidFill>
            <a:srgbClr val="C7778A"/>
          </a:solidFill>
          <a:ln>
            <a:solidFill>
              <a:srgbClr val="C777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A646B9E2-71A4-4A15-836F-6909690B878A}"/>
              </a:ext>
            </a:extLst>
          </p:cNvPr>
          <p:cNvSpPr txBox="1"/>
          <p:nvPr/>
        </p:nvSpPr>
        <p:spPr>
          <a:xfrm>
            <a:off x="5029200" y="3124200"/>
            <a:ext cx="1371600" cy="461665"/>
          </a:xfrm>
          <a:prstGeom prst="rect">
            <a:avLst/>
          </a:prstGeom>
          <a:noFill/>
        </p:spPr>
        <p:txBody>
          <a:bodyPr wrap="square" rtlCol="0">
            <a:spAutoFit/>
          </a:bodyPr>
          <a:lstStyle/>
          <a:p>
            <a:r>
              <a:rPr lang="en-US" sz="2400" b="1" dirty="0">
                <a:solidFill>
                  <a:schemeClr val="bg1"/>
                </a:solidFill>
              </a:rPr>
              <a:t>FAULTS</a:t>
            </a:r>
          </a:p>
        </p:txBody>
      </p:sp>
      <p:sp>
        <p:nvSpPr>
          <p:cNvPr id="12" name="TextBox 11">
            <a:extLst>
              <a:ext uri="{FF2B5EF4-FFF2-40B4-BE49-F238E27FC236}">
                <a16:creationId xmlns:a16="http://schemas.microsoft.com/office/drawing/2014/main" xmlns="" id="{B9A8F421-0BFA-4886-99A3-7A0E4A355965}"/>
              </a:ext>
            </a:extLst>
          </p:cNvPr>
          <p:cNvSpPr txBox="1"/>
          <p:nvPr/>
        </p:nvSpPr>
        <p:spPr>
          <a:xfrm>
            <a:off x="2934592" y="3087469"/>
            <a:ext cx="1713608" cy="646331"/>
          </a:xfrm>
          <a:prstGeom prst="rect">
            <a:avLst/>
          </a:prstGeom>
          <a:noFill/>
        </p:spPr>
        <p:txBody>
          <a:bodyPr wrap="square" rtlCol="0">
            <a:spAutoFit/>
          </a:bodyPr>
          <a:lstStyle/>
          <a:p>
            <a:r>
              <a:rPr lang="en-US" dirty="0"/>
              <a:t>MAIN FUNCTIONS</a:t>
            </a:r>
          </a:p>
        </p:txBody>
      </p:sp>
      <p:sp>
        <p:nvSpPr>
          <p:cNvPr id="13" name="TextBox 12">
            <a:extLst>
              <a:ext uri="{FF2B5EF4-FFF2-40B4-BE49-F238E27FC236}">
                <a16:creationId xmlns:a16="http://schemas.microsoft.com/office/drawing/2014/main" xmlns="" id="{1226E40A-B8D0-43C1-9491-560FA55D6D81}"/>
              </a:ext>
            </a:extLst>
          </p:cNvPr>
          <p:cNvSpPr txBox="1"/>
          <p:nvPr/>
        </p:nvSpPr>
        <p:spPr>
          <a:xfrm>
            <a:off x="1676400" y="3055719"/>
            <a:ext cx="1295399" cy="707886"/>
          </a:xfrm>
          <a:prstGeom prst="rect">
            <a:avLst/>
          </a:prstGeom>
          <a:noFill/>
        </p:spPr>
        <p:txBody>
          <a:bodyPr wrap="square" rtlCol="0">
            <a:spAutoFit/>
          </a:bodyPr>
          <a:lstStyle/>
          <a:p>
            <a:r>
              <a:rPr lang="en-US" sz="4000" b="1" dirty="0">
                <a:solidFill>
                  <a:srgbClr val="FF0000"/>
                </a:solidFill>
              </a:rPr>
              <a:t>20%</a:t>
            </a:r>
          </a:p>
        </p:txBody>
      </p:sp>
      <p:sp>
        <p:nvSpPr>
          <p:cNvPr id="14" name="TextBox 13">
            <a:extLst>
              <a:ext uri="{FF2B5EF4-FFF2-40B4-BE49-F238E27FC236}">
                <a16:creationId xmlns:a16="http://schemas.microsoft.com/office/drawing/2014/main" xmlns="" id="{12AE663B-36DB-43AE-A97F-802E38F99950}"/>
              </a:ext>
            </a:extLst>
          </p:cNvPr>
          <p:cNvSpPr txBox="1"/>
          <p:nvPr/>
        </p:nvSpPr>
        <p:spPr>
          <a:xfrm>
            <a:off x="5029201" y="2477869"/>
            <a:ext cx="1371599" cy="707886"/>
          </a:xfrm>
          <a:prstGeom prst="rect">
            <a:avLst/>
          </a:prstGeom>
          <a:noFill/>
        </p:spPr>
        <p:txBody>
          <a:bodyPr wrap="square" rtlCol="0">
            <a:spAutoFit/>
          </a:bodyPr>
          <a:lstStyle/>
          <a:p>
            <a:r>
              <a:rPr lang="en-US" sz="4000" b="1" dirty="0">
                <a:solidFill>
                  <a:srgbClr val="FF0000"/>
                </a:solidFill>
              </a:rPr>
              <a:t>80%</a:t>
            </a:r>
          </a:p>
        </p:txBody>
      </p:sp>
    </p:spTree>
    <p:extLst>
      <p:ext uri="{BB962C8B-B14F-4D97-AF65-F5344CB8AC3E}">
        <p14:creationId xmlns:p14="http://schemas.microsoft.com/office/powerpoint/2010/main" val="3721295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06F40-4DFE-48AF-9712-26EBD47BE69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xmlns="" id="{C056BD7B-E499-43CE-9FD8-AB480B176D0A}"/>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C5896534-3A53-4836-A1B9-D2E16BEDAF95}"/>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1026" name="Picture 2" descr="C:\Users\ngattt\AppData\Local\Temp\SNAGHTML2d138f90.PNG">
            <a:extLst>
              <a:ext uri="{FF2B5EF4-FFF2-40B4-BE49-F238E27FC236}">
                <a16:creationId xmlns:a16="http://schemas.microsoft.com/office/drawing/2014/main" xmlns="" id="{610B6B43-CFE3-4C9E-8E75-4509830CA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638" y="1600200"/>
            <a:ext cx="7424724" cy="444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48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B2BF5-7479-4213-AFA4-A6C9F33577E0}"/>
              </a:ext>
            </a:extLst>
          </p:cNvPr>
          <p:cNvSpPr>
            <a:spLocks noGrp="1"/>
          </p:cNvSpPr>
          <p:nvPr>
            <p:ph type="title"/>
          </p:nvPr>
        </p:nvSpPr>
        <p:spPr/>
        <p:txBody>
          <a:bodyPr>
            <a:normAutofit/>
          </a:bodyPr>
          <a:lstStyle/>
          <a:p>
            <a:r>
              <a:rPr lang="en-US" dirty="0"/>
              <a:t>7 principles</a:t>
            </a:r>
          </a:p>
        </p:txBody>
      </p:sp>
      <p:graphicFrame>
        <p:nvGraphicFramePr>
          <p:cNvPr id="6" name="Content Placeholder 5">
            <a:extLst>
              <a:ext uri="{FF2B5EF4-FFF2-40B4-BE49-F238E27FC236}">
                <a16:creationId xmlns:a16="http://schemas.microsoft.com/office/drawing/2014/main" xmlns="" id="{D0398CE3-BA9B-474B-B9BF-DC7C3080AF8E}"/>
              </a:ext>
            </a:extLst>
          </p:cNvPr>
          <p:cNvGraphicFramePr>
            <a:graphicFrameLocks noGrp="1"/>
          </p:cNvGraphicFramePr>
          <p:nvPr>
            <p:ph idx="1"/>
            <p:extLst>
              <p:ext uri="{D42A27DB-BD31-4B8C-83A1-F6EECF244321}">
                <p14:modId xmlns:p14="http://schemas.microsoft.com/office/powerpoint/2010/main" val="4253028940"/>
              </p:ext>
            </p:extLst>
          </p:nvPr>
        </p:nvGraphicFramePr>
        <p:xfrm>
          <a:off x="228600" y="1447800"/>
          <a:ext cx="8458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xmlns="" id="{ADD9B26E-1415-4752-993F-1E20FD00511C}"/>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9101542-4BF7-46D9-90F2-678C3C403E0D}"/>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61478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CAB79-9714-4DED-9A44-5CB7DC2622D7}"/>
              </a:ext>
            </a:extLst>
          </p:cNvPr>
          <p:cNvSpPr>
            <a:spLocks noGrp="1"/>
          </p:cNvSpPr>
          <p:nvPr>
            <p:ph type="title"/>
          </p:nvPr>
        </p:nvSpPr>
        <p:spPr/>
        <p:txBody>
          <a:bodyPr/>
          <a:lstStyle/>
          <a:p>
            <a:r>
              <a:rPr lang="en-US" dirty="0"/>
              <a:t>5. Pesticide paradox</a:t>
            </a:r>
          </a:p>
        </p:txBody>
      </p:sp>
      <p:sp>
        <p:nvSpPr>
          <p:cNvPr id="4" name="Footer Placeholder 3">
            <a:extLst>
              <a:ext uri="{FF2B5EF4-FFF2-40B4-BE49-F238E27FC236}">
                <a16:creationId xmlns:a16="http://schemas.microsoft.com/office/drawing/2014/main" xmlns="" id="{8589E070-53E9-44A9-84D1-1BE51432E75A}"/>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AE9D7F25-1691-4310-B023-44245C05C745}"/>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5">
            <a:extLst>
              <a:ext uri="{FF2B5EF4-FFF2-40B4-BE49-F238E27FC236}">
                <a16:creationId xmlns:a16="http://schemas.microsoft.com/office/drawing/2014/main" xmlns="" id="{1AA6E16F-1128-452C-868F-43E8AB78A8FD}"/>
              </a:ext>
            </a:extLst>
          </p:cNvPr>
          <p:cNvPicPr>
            <a:picLocks noChangeAspect="1"/>
          </p:cNvPicPr>
          <p:nvPr/>
        </p:nvPicPr>
        <p:blipFill>
          <a:blip r:embed="rId3"/>
          <a:stretch>
            <a:fillRect/>
          </a:stretch>
        </p:blipFill>
        <p:spPr>
          <a:xfrm>
            <a:off x="457200" y="1905000"/>
            <a:ext cx="8229600" cy="3916973"/>
          </a:xfrm>
          <a:prstGeom prst="rect">
            <a:avLst/>
          </a:prstGeom>
        </p:spPr>
      </p:pic>
    </p:spTree>
    <p:extLst>
      <p:ext uri="{BB962C8B-B14F-4D97-AF65-F5344CB8AC3E}">
        <p14:creationId xmlns:p14="http://schemas.microsoft.com/office/powerpoint/2010/main" val="2963943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D2653-DEFE-4A60-8E83-00CC02B81ECB}"/>
              </a:ext>
            </a:extLst>
          </p:cNvPr>
          <p:cNvSpPr>
            <a:spLocks noGrp="1"/>
          </p:cNvSpPr>
          <p:nvPr>
            <p:ph type="title"/>
          </p:nvPr>
        </p:nvSpPr>
        <p:spPr/>
        <p:txBody>
          <a:bodyPr/>
          <a:lstStyle/>
          <a:p>
            <a:r>
              <a:rPr lang="en-US" dirty="0"/>
              <a:t>7 basic principles</a:t>
            </a:r>
          </a:p>
        </p:txBody>
      </p:sp>
      <p:sp>
        <p:nvSpPr>
          <p:cNvPr id="4" name="Footer Placeholder 3">
            <a:extLst>
              <a:ext uri="{FF2B5EF4-FFF2-40B4-BE49-F238E27FC236}">
                <a16:creationId xmlns:a16="http://schemas.microsoft.com/office/drawing/2014/main" xmlns="" id="{2D17EA70-FCC0-478C-A9C1-02A1708A3C1B}"/>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D3C27062-7C61-4C19-84BB-B01E9790E178}"/>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5">
            <a:extLst>
              <a:ext uri="{FF2B5EF4-FFF2-40B4-BE49-F238E27FC236}">
                <a16:creationId xmlns:a16="http://schemas.microsoft.com/office/drawing/2014/main" xmlns="" id="{DE1E67D8-336B-4BC5-80CE-8DA6E8525873}"/>
              </a:ext>
            </a:extLst>
          </p:cNvPr>
          <p:cNvPicPr>
            <a:picLocks noChangeAspect="1"/>
          </p:cNvPicPr>
          <p:nvPr/>
        </p:nvPicPr>
        <p:blipFill>
          <a:blip r:embed="rId3"/>
          <a:stretch>
            <a:fillRect/>
          </a:stretch>
        </p:blipFill>
        <p:spPr>
          <a:xfrm>
            <a:off x="152400" y="1562333"/>
            <a:ext cx="1457143" cy="1866667"/>
          </a:xfrm>
          <a:prstGeom prst="rect">
            <a:avLst/>
          </a:prstGeom>
        </p:spPr>
      </p:pic>
      <p:pic>
        <p:nvPicPr>
          <p:cNvPr id="7" name="Picture 6">
            <a:extLst>
              <a:ext uri="{FF2B5EF4-FFF2-40B4-BE49-F238E27FC236}">
                <a16:creationId xmlns:a16="http://schemas.microsoft.com/office/drawing/2014/main" xmlns="" id="{E4533C6A-9825-40A9-A103-6AC10ABF89EA}"/>
              </a:ext>
            </a:extLst>
          </p:cNvPr>
          <p:cNvPicPr>
            <a:picLocks noChangeAspect="1"/>
          </p:cNvPicPr>
          <p:nvPr/>
        </p:nvPicPr>
        <p:blipFill>
          <a:blip r:embed="rId4"/>
          <a:stretch>
            <a:fillRect/>
          </a:stretch>
        </p:blipFill>
        <p:spPr>
          <a:xfrm>
            <a:off x="2209800" y="1683658"/>
            <a:ext cx="1323810" cy="1704762"/>
          </a:xfrm>
          <a:prstGeom prst="rect">
            <a:avLst/>
          </a:prstGeom>
        </p:spPr>
      </p:pic>
      <p:pic>
        <p:nvPicPr>
          <p:cNvPr id="8" name="Picture 7">
            <a:extLst>
              <a:ext uri="{FF2B5EF4-FFF2-40B4-BE49-F238E27FC236}">
                <a16:creationId xmlns:a16="http://schemas.microsoft.com/office/drawing/2014/main" xmlns="" id="{F91D67BC-08D2-499C-A4EC-580EE69E023F}"/>
              </a:ext>
            </a:extLst>
          </p:cNvPr>
          <p:cNvPicPr>
            <a:picLocks noChangeAspect="1"/>
          </p:cNvPicPr>
          <p:nvPr/>
        </p:nvPicPr>
        <p:blipFill>
          <a:blip r:embed="rId5"/>
          <a:stretch>
            <a:fillRect/>
          </a:stretch>
        </p:blipFill>
        <p:spPr>
          <a:xfrm>
            <a:off x="4215786" y="1850936"/>
            <a:ext cx="1257143" cy="1495238"/>
          </a:xfrm>
          <a:prstGeom prst="rect">
            <a:avLst/>
          </a:prstGeom>
        </p:spPr>
      </p:pic>
      <p:pic>
        <p:nvPicPr>
          <p:cNvPr id="9" name="Picture 8">
            <a:extLst>
              <a:ext uri="{FF2B5EF4-FFF2-40B4-BE49-F238E27FC236}">
                <a16:creationId xmlns:a16="http://schemas.microsoft.com/office/drawing/2014/main" xmlns="" id="{9E0885B6-DA7D-4527-95F6-52B4A00119D4}"/>
              </a:ext>
            </a:extLst>
          </p:cNvPr>
          <p:cNvPicPr>
            <a:picLocks noChangeAspect="1"/>
          </p:cNvPicPr>
          <p:nvPr/>
        </p:nvPicPr>
        <p:blipFill>
          <a:blip r:embed="rId6"/>
          <a:stretch>
            <a:fillRect/>
          </a:stretch>
        </p:blipFill>
        <p:spPr>
          <a:xfrm>
            <a:off x="6286581" y="1886229"/>
            <a:ext cx="1295238" cy="1485714"/>
          </a:xfrm>
          <a:prstGeom prst="rect">
            <a:avLst/>
          </a:prstGeom>
        </p:spPr>
      </p:pic>
      <p:pic>
        <p:nvPicPr>
          <p:cNvPr id="10" name="Picture 9">
            <a:extLst>
              <a:ext uri="{FF2B5EF4-FFF2-40B4-BE49-F238E27FC236}">
                <a16:creationId xmlns:a16="http://schemas.microsoft.com/office/drawing/2014/main" xmlns="" id="{E232C87A-7BB1-4B76-B2AD-D31ADE60D4B5}"/>
              </a:ext>
            </a:extLst>
          </p:cNvPr>
          <p:cNvPicPr>
            <a:picLocks noChangeAspect="1"/>
          </p:cNvPicPr>
          <p:nvPr/>
        </p:nvPicPr>
        <p:blipFill>
          <a:blip r:embed="rId7"/>
          <a:stretch>
            <a:fillRect/>
          </a:stretch>
        </p:blipFill>
        <p:spPr>
          <a:xfrm>
            <a:off x="550653" y="4343400"/>
            <a:ext cx="1380952" cy="1514286"/>
          </a:xfrm>
          <a:prstGeom prst="rect">
            <a:avLst/>
          </a:prstGeom>
        </p:spPr>
      </p:pic>
      <p:pic>
        <p:nvPicPr>
          <p:cNvPr id="11" name="Picture 10">
            <a:extLst>
              <a:ext uri="{FF2B5EF4-FFF2-40B4-BE49-F238E27FC236}">
                <a16:creationId xmlns:a16="http://schemas.microsoft.com/office/drawing/2014/main" xmlns="" id="{8CF602A4-37CF-49C0-9E50-39F74655D335}"/>
              </a:ext>
            </a:extLst>
          </p:cNvPr>
          <p:cNvPicPr>
            <a:picLocks noChangeAspect="1"/>
          </p:cNvPicPr>
          <p:nvPr/>
        </p:nvPicPr>
        <p:blipFill>
          <a:blip r:embed="rId8"/>
          <a:stretch>
            <a:fillRect/>
          </a:stretch>
        </p:blipFill>
        <p:spPr>
          <a:xfrm>
            <a:off x="2286000" y="4271547"/>
            <a:ext cx="1247619" cy="1580952"/>
          </a:xfrm>
          <a:prstGeom prst="rect">
            <a:avLst/>
          </a:prstGeom>
        </p:spPr>
      </p:pic>
      <p:pic>
        <p:nvPicPr>
          <p:cNvPr id="12" name="Picture 11">
            <a:extLst>
              <a:ext uri="{FF2B5EF4-FFF2-40B4-BE49-F238E27FC236}">
                <a16:creationId xmlns:a16="http://schemas.microsoft.com/office/drawing/2014/main" xmlns="" id="{E1568017-21B4-4C30-8971-19D1A6599DB1}"/>
              </a:ext>
            </a:extLst>
          </p:cNvPr>
          <p:cNvPicPr>
            <a:picLocks noChangeAspect="1"/>
          </p:cNvPicPr>
          <p:nvPr/>
        </p:nvPicPr>
        <p:blipFill>
          <a:blip r:embed="rId9"/>
          <a:stretch>
            <a:fillRect/>
          </a:stretch>
        </p:blipFill>
        <p:spPr>
          <a:xfrm>
            <a:off x="4343400" y="4271547"/>
            <a:ext cx="1123810" cy="1609524"/>
          </a:xfrm>
          <a:prstGeom prst="rect">
            <a:avLst/>
          </a:prstGeom>
        </p:spPr>
      </p:pic>
    </p:spTree>
    <p:extLst>
      <p:ext uri="{BB962C8B-B14F-4D97-AF65-F5344CB8AC3E}">
        <p14:creationId xmlns:p14="http://schemas.microsoft.com/office/powerpoint/2010/main" val="34793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CAB79-9714-4DED-9A44-5CB7DC2622D7}"/>
              </a:ext>
            </a:extLst>
          </p:cNvPr>
          <p:cNvSpPr>
            <a:spLocks noGrp="1"/>
          </p:cNvSpPr>
          <p:nvPr>
            <p:ph type="title"/>
          </p:nvPr>
        </p:nvSpPr>
        <p:spPr/>
        <p:txBody>
          <a:bodyPr/>
          <a:lstStyle/>
          <a:p>
            <a:r>
              <a:rPr lang="en-US" dirty="0"/>
              <a:t>5. Pesticide paradox</a:t>
            </a:r>
          </a:p>
        </p:txBody>
      </p:sp>
      <p:sp>
        <p:nvSpPr>
          <p:cNvPr id="4" name="Footer Placeholder 3">
            <a:extLst>
              <a:ext uri="{FF2B5EF4-FFF2-40B4-BE49-F238E27FC236}">
                <a16:creationId xmlns:a16="http://schemas.microsoft.com/office/drawing/2014/main" xmlns="" id="{8589E070-53E9-44A9-84D1-1BE51432E75A}"/>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AE9D7F25-1691-4310-B023-44245C05C745}"/>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3" name="Picture 2">
            <a:extLst>
              <a:ext uri="{FF2B5EF4-FFF2-40B4-BE49-F238E27FC236}">
                <a16:creationId xmlns:a16="http://schemas.microsoft.com/office/drawing/2014/main" xmlns="" id="{A05893EB-3D58-477A-AEFA-53B72A439271}"/>
              </a:ext>
            </a:extLst>
          </p:cNvPr>
          <p:cNvPicPr>
            <a:picLocks noChangeAspect="1"/>
          </p:cNvPicPr>
          <p:nvPr/>
        </p:nvPicPr>
        <p:blipFill>
          <a:blip r:embed="rId3"/>
          <a:stretch>
            <a:fillRect/>
          </a:stretch>
        </p:blipFill>
        <p:spPr>
          <a:xfrm>
            <a:off x="770679" y="1981200"/>
            <a:ext cx="7687521" cy="3806801"/>
          </a:xfrm>
          <a:prstGeom prst="rect">
            <a:avLst/>
          </a:prstGeom>
        </p:spPr>
      </p:pic>
    </p:spTree>
    <p:extLst>
      <p:ext uri="{BB962C8B-B14F-4D97-AF65-F5344CB8AC3E}">
        <p14:creationId xmlns:p14="http://schemas.microsoft.com/office/powerpoint/2010/main" val="782730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CAB79-9714-4DED-9A44-5CB7DC2622D7}"/>
              </a:ext>
            </a:extLst>
          </p:cNvPr>
          <p:cNvSpPr>
            <a:spLocks noGrp="1"/>
          </p:cNvSpPr>
          <p:nvPr>
            <p:ph type="title"/>
          </p:nvPr>
        </p:nvSpPr>
        <p:spPr/>
        <p:txBody>
          <a:bodyPr/>
          <a:lstStyle/>
          <a:p>
            <a:r>
              <a:rPr lang="en-US" dirty="0"/>
              <a:t>5. Pesticide paradox</a:t>
            </a:r>
          </a:p>
        </p:txBody>
      </p:sp>
      <p:sp>
        <p:nvSpPr>
          <p:cNvPr id="4" name="Footer Placeholder 3">
            <a:extLst>
              <a:ext uri="{FF2B5EF4-FFF2-40B4-BE49-F238E27FC236}">
                <a16:creationId xmlns:a16="http://schemas.microsoft.com/office/drawing/2014/main" xmlns="" id="{8589E070-53E9-44A9-84D1-1BE51432E75A}"/>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AE9D7F25-1691-4310-B023-44245C05C745}"/>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a:extLst>
              <a:ext uri="{FF2B5EF4-FFF2-40B4-BE49-F238E27FC236}">
                <a16:creationId xmlns:a16="http://schemas.microsoft.com/office/drawing/2014/main" xmlns="" id="{B04FC26C-C460-461B-BF11-E8C23C4D171C}"/>
              </a:ext>
            </a:extLst>
          </p:cNvPr>
          <p:cNvPicPr>
            <a:picLocks noChangeAspect="1"/>
          </p:cNvPicPr>
          <p:nvPr/>
        </p:nvPicPr>
        <p:blipFill>
          <a:blip r:embed="rId3"/>
          <a:stretch>
            <a:fillRect/>
          </a:stretch>
        </p:blipFill>
        <p:spPr>
          <a:xfrm>
            <a:off x="1752600" y="1676400"/>
            <a:ext cx="6096000" cy="4611632"/>
          </a:xfrm>
          <a:prstGeom prst="rect">
            <a:avLst/>
          </a:prstGeom>
        </p:spPr>
      </p:pic>
    </p:spTree>
    <p:extLst>
      <p:ext uri="{BB962C8B-B14F-4D97-AF65-F5344CB8AC3E}">
        <p14:creationId xmlns:p14="http://schemas.microsoft.com/office/powerpoint/2010/main" val="2260852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D07CF0-EF7A-4626-99E7-D861DC217141}"/>
              </a:ext>
            </a:extLst>
          </p:cNvPr>
          <p:cNvSpPr>
            <a:spLocks noGrp="1"/>
          </p:cNvSpPr>
          <p:nvPr>
            <p:ph type="title"/>
          </p:nvPr>
        </p:nvSpPr>
        <p:spPr/>
        <p:txBody>
          <a:bodyPr/>
          <a:lstStyle/>
          <a:p>
            <a:r>
              <a:rPr lang="en-US" dirty="0"/>
              <a:t>5. Pesticide paradox</a:t>
            </a:r>
          </a:p>
        </p:txBody>
      </p:sp>
      <p:pic>
        <p:nvPicPr>
          <p:cNvPr id="7" name="Content Placeholder 6">
            <a:extLst>
              <a:ext uri="{FF2B5EF4-FFF2-40B4-BE49-F238E27FC236}">
                <a16:creationId xmlns:a16="http://schemas.microsoft.com/office/drawing/2014/main" xmlns="" id="{D6A2A9CA-54FA-455A-BA6C-C5673126D4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676400"/>
            <a:ext cx="6313714" cy="4419600"/>
          </a:xfrm>
        </p:spPr>
      </p:pic>
      <p:sp>
        <p:nvSpPr>
          <p:cNvPr id="4" name="Footer Placeholder 3">
            <a:extLst>
              <a:ext uri="{FF2B5EF4-FFF2-40B4-BE49-F238E27FC236}">
                <a16:creationId xmlns:a16="http://schemas.microsoft.com/office/drawing/2014/main" xmlns="" id="{45002DED-BC1F-4C21-8486-FC987AD47BC9}"/>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D999A73-C579-4EC5-99EA-7D1343205B95}"/>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916675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D07CF0-EF7A-4626-99E7-D861DC217141}"/>
              </a:ext>
            </a:extLst>
          </p:cNvPr>
          <p:cNvSpPr>
            <a:spLocks noGrp="1"/>
          </p:cNvSpPr>
          <p:nvPr>
            <p:ph type="title"/>
          </p:nvPr>
        </p:nvSpPr>
        <p:spPr/>
        <p:txBody>
          <a:bodyPr/>
          <a:lstStyle/>
          <a:p>
            <a:r>
              <a:rPr lang="en-US" dirty="0"/>
              <a:t>5. Pesticide paradox</a:t>
            </a:r>
          </a:p>
        </p:txBody>
      </p:sp>
      <p:sp>
        <p:nvSpPr>
          <p:cNvPr id="4" name="Footer Placeholder 3">
            <a:extLst>
              <a:ext uri="{FF2B5EF4-FFF2-40B4-BE49-F238E27FC236}">
                <a16:creationId xmlns:a16="http://schemas.microsoft.com/office/drawing/2014/main" xmlns="" id="{45002DED-BC1F-4C21-8486-FC987AD47BC9}"/>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D999A73-C579-4EC5-99EA-7D1343205B95}"/>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5">
            <a:extLst>
              <a:ext uri="{FF2B5EF4-FFF2-40B4-BE49-F238E27FC236}">
                <a16:creationId xmlns:a16="http://schemas.microsoft.com/office/drawing/2014/main" xmlns="" id="{A9E9F894-962D-4CC9-9CAD-2B95BDE8062C}"/>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xmlns="" id="{D1364BAE-2841-463B-961F-4EC262E90743}"/>
              </a:ext>
            </a:extLst>
          </p:cNvPr>
          <p:cNvPicPr>
            <a:picLocks noChangeAspect="1"/>
          </p:cNvPicPr>
          <p:nvPr/>
        </p:nvPicPr>
        <p:blipFill>
          <a:blip r:embed="rId3"/>
          <a:stretch>
            <a:fillRect/>
          </a:stretch>
        </p:blipFill>
        <p:spPr>
          <a:xfrm>
            <a:off x="473477" y="1461262"/>
            <a:ext cx="8213323" cy="4058510"/>
          </a:xfrm>
          <a:prstGeom prst="rect">
            <a:avLst/>
          </a:prstGeom>
        </p:spPr>
      </p:pic>
    </p:spTree>
    <p:extLst>
      <p:ext uri="{BB962C8B-B14F-4D97-AF65-F5344CB8AC3E}">
        <p14:creationId xmlns:p14="http://schemas.microsoft.com/office/powerpoint/2010/main" val="2328548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B2BF5-7479-4213-AFA4-A6C9F33577E0}"/>
              </a:ext>
            </a:extLst>
          </p:cNvPr>
          <p:cNvSpPr>
            <a:spLocks noGrp="1"/>
          </p:cNvSpPr>
          <p:nvPr>
            <p:ph type="title"/>
          </p:nvPr>
        </p:nvSpPr>
        <p:spPr/>
        <p:txBody>
          <a:bodyPr>
            <a:normAutofit/>
          </a:bodyPr>
          <a:lstStyle/>
          <a:p>
            <a:r>
              <a:rPr lang="en-US" dirty="0"/>
              <a:t>7 principles</a:t>
            </a:r>
          </a:p>
        </p:txBody>
      </p:sp>
      <p:graphicFrame>
        <p:nvGraphicFramePr>
          <p:cNvPr id="6" name="Content Placeholder 5">
            <a:extLst>
              <a:ext uri="{FF2B5EF4-FFF2-40B4-BE49-F238E27FC236}">
                <a16:creationId xmlns:a16="http://schemas.microsoft.com/office/drawing/2014/main" xmlns="" id="{D0398CE3-BA9B-474B-B9BF-DC7C3080AF8E}"/>
              </a:ext>
            </a:extLst>
          </p:cNvPr>
          <p:cNvGraphicFramePr>
            <a:graphicFrameLocks noGrp="1"/>
          </p:cNvGraphicFramePr>
          <p:nvPr>
            <p:ph idx="1"/>
            <p:extLst>
              <p:ext uri="{D42A27DB-BD31-4B8C-83A1-F6EECF244321}">
                <p14:modId xmlns:p14="http://schemas.microsoft.com/office/powerpoint/2010/main" val="1493289915"/>
              </p:ext>
            </p:extLst>
          </p:nvPr>
        </p:nvGraphicFramePr>
        <p:xfrm>
          <a:off x="228600" y="1447800"/>
          <a:ext cx="8458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xmlns="" id="{ADD9B26E-1415-4752-993F-1E20FD00511C}"/>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9101542-4BF7-46D9-90F2-678C3C403E0D}"/>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60196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3F276-5CC7-40C3-8FAA-0C0587ADE4B8}"/>
              </a:ext>
            </a:extLst>
          </p:cNvPr>
          <p:cNvSpPr>
            <a:spLocks noGrp="1"/>
          </p:cNvSpPr>
          <p:nvPr>
            <p:ph type="title"/>
          </p:nvPr>
        </p:nvSpPr>
        <p:spPr/>
        <p:txBody>
          <a:bodyPr>
            <a:normAutofit fontScale="90000"/>
          </a:bodyPr>
          <a:lstStyle/>
          <a:p>
            <a:r>
              <a:rPr lang="en-US" dirty="0"/>
              <a:t>6. Testing is context dependent</a:t>
            </a:r>
          </a:p>
        </p:txBody>
      </p:sp>
      <p:pic>
        <p:nvPicPr>
          <p:cNvPr id="9" name="Content Placeholder 8">
            <a:extLst>
              <a:ext uri="{FF2B5EF4-FFF2-40B4-BE49-F238E27FC236}">
                <a16:creationId xmlns:a16="http://schemas.microsoft.com/office/drawing/2014/main" xmlns="" id="{06872799-F53E-4989-B29D-F7161F939BD0}"/>
              </a:ext>
            </a:extLst>
          </p:cNvPr>
          <p:cNvPicPr>
            <a:picLocks noGrp="1" noChangeAspect="1"/>
          </p:cNvPicPr>
          <p:nvPr>
            <p:ph idx="1"/>
          </p:nvPr>
        </p:nvPicPr>
        <p:blipFill>
          <a:blip r:embed="rId3"/>
          <a:stretch>
            <a:fillRect/>
          </a:stretch>
        </p:blipFill>
        <p:spPr>
          <a:xfrm>
            <a:off x="5864072" y="2209800"/>
            <a:ext cx="1832128" cy="2096218"/>
          </a:xfrm>
          <a:prstGeom prst="rect">
            <a:avLst/>
          </a:prstGeom>
        </p:spPr>
      </p:pic>
      <p:sp>
        <p:nvSpPr>
          <p:cNvPr id="4" name="Footer Placeholder 3">
            <a:extLst>
              <a:ext uri="{FF2B5EF4-FFF2-40B4-BE49-F238E27FC236}">
                <a16:creationId xmlns:a16="http://schemas.microsoft.com/office/drawing/2014/main" xmlns="" id="{36D5AEE6-83FB-4FC0-A4C7-4367997AF3AB}"/>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F629934-A049-4B4F-81FA-99A88FBA5364}"/>
              </a:ext>
            </a:extLst>
          </p:cNvPr>
          <p:cNvSpPr>
            <a:spLocks noGrp="1"/>
          </p:cNvSpPr>
          <p:nvPr>
            <p:ph type="sldNum" sz="quarter" idx="12"/>
          </p:nvPr>
        </p:nvSpPr>
        <p:spPr/>
        <p:txBody>
          <a:bodyPr/>
          <a:lstStyle/>
          <a:p>
            <a:fld id="{B6F15528-21DE-4FAA-801E-634DDDAF4B2B}" type="slidenum">
              <a:rPr lang="en-US" smtClean="0"/>
              <a:pPr/>
              <a:t>25</a:t>
            </a:fld>
            <a:endParaRPr lang="en-US"/>
          </a:p>
        </p:txBody>
      </p:sp>
      <p:pic>
        <p:nvPicPr>
          <p:cNvPr id="7" name="Picture 6">
            <a:extLst>
              <a:ext uri="{FF2B5EF4-FFF2-40B4-BE49-F238E27FC236}">
                <a16:creationId xmlns:a16="http://schemas.microsoft.com/office/drawing/2014/main" xmlns="" id="{DD8F282F-E2FA-4E29-A84E-FE3BE8F94DD6}"/>
              </a:ext>
            </a:extLst>
          </p:cNvPr>
          <p:cNvPicPr>
            <a:picLocks noChangeAspect="1"/>
          </p:cNvPicPr>
          <p:nvPr/>
        </p:nvPicPr>
        <p:blipFill>
          <a:blip r:embed="rId4"/>
          <a:stretch>
            <a:fillRect/>
          </a:stretch>
        </p:blipFill>
        <p:spPr>
          <a:xfrm>
            <a:off x="502444" y="2209952"/>
            <a:ext cx="1850099" cy="2133448"/>
          </a:xfrm>
          <a:prstGeom prst="rect">
            <a:avLst/>
          </a:prstGeom>
        </p:spPr>
      </p:pic>
      <p:pic>
        <p:nvPicPr>
          <p:cNvPr id="8" name="Picture 7">
            <a:extLst>
              <a:ext uri="{FF2B5EF4-FFF2-40B4-BE49-F238E27FC236}">
                <a16:creationId xmlns:a16="http://schemas.microsoft.com/office/drawing/2014/main" xmlns="" id="{BF02A9AC-1849-4431-9DC7-1D3F97F87EAF}"/>
              </a:ext>
            </a:extLst>
          </p:cNvPr>
          <p:cNvPicPr>
            <a:picLocks noChangeAspect="1"/>
          </p:cNvPicPr>
          <p:nvPr/>
        </p:nvPicPr>
        <p:blipFill>
          <a:blip r:embed="rId5"/>
          <a:stretch>
            <a:fillRect/>
          </a:stretch>
        </p:blipFill>
        <p:spPr>
          <a:xfrm>
            <a:off x="3179101" y="2209952"/>
            <a:ext cx="1850099" cy="2119204"/>
          </a:xfrm>
          <a:prstGeom prst="rect">
            <a:avLst/>
          </a:prstGeom>
        </p:spPr>
      </p:pic>
      <p:pic>
        <p:nvPicPr>
          <p:cNvPr id="10" name="Picture 9">
            <a:extLst>
              <a:ext uri="{FF2B5EF4-FFF2-40B4-BE49-F238E27FC236}">
                <a16:creationId xmlns:a16="http://schemas.microsoft.com/office/drawing/2014/main" xmlns="" id="{293F5E03-FCCE-45EE-92A1-28DB1478936B}"/>
              </a:ext>
            </a:extLst>
          </p:cNvPr>
          <p:cNvPicPr>
            <a:picLocks noChangeAspect="1"/>
          </p:cNvPicPr>
          <p:nvPr/>
        </p:nvPicPr>
        <p:blipFill>
          <a:blip r:embed="rId6"/>
          <a:stretch>
            <a:fillRect/>
          </a:stretch>
        </p:blipFill>
        <p:spPr>
          <a:xfrm>
            <a:off x="342190" y="5029200"/>
            <a:ext cx="8649410" cy="710339"/>
          </a:xfrm>
          <a:prstGeom prst="rect">
            <a:avLst/>
          </a:prstGeom>
        </p:spPr>
      </p:pic>
    </p:spTree>
    <p:extLst>
      <p:ext uri="{BB962C8B-B14F-4D97-AF65-F5344CB8AC3E}">
        <p14:creationId xmlns:p14="http://schemas.microsoft.com/office/powerpoint/2010/main" val="428525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B2BF5-7479-4213-AFA4-A6C9F33577E0}"/>
              </a:ext>
            </a:extLst>
          </p:cNvPr>
          <p:cNvSpPr>
            <a:spLocks noGrp="1"/>
          </p:cNvSpPr>
          <p:nvPr>
            <p:ph type="title"/>
          </p:nvPr>
        </p:nvSpPr>
        <p:spPr/>
        <p:txBody>
          <a:bodyPr>
            <a:normAutofit/>
          </a:bodyPr>
          <a:lstStyle/>
          <a:p>
            <a:r>
              <a:rPr lang="en-US" dirty="0"/>
              <a:t>7 principles</a:t>
            </a:r>
          </a:p>
        </p:txBody>
      </p:sp>
      <p:graphicFrame>
        <p:nvGraphicFramePr>
          <p:cNvPr id="6" name="Content Placeholder 5">
            <a:extLst>
              <a:ext uri="{FF2B5EF4-FFF2-40B4-BE49-F238E27FC236}">
                <a16:creationId xmlns:a16="http://schemas.microsoft.com/office/drawing/2014/main" xmlns="" id="{D0398CE3-BA9B-474B-B9BF-DC7C3080AF8E}"/>
              </a:ext>
            </a:extLst>
          </p:cNvPr>
          <p:cNvGraphicFramePr>
            <a:graphicFrameLocks noGrp="1"/>
          </p:cNvGraphicFramePr>
          <p:nvPr>
            <p:ph idx="1"/>
            <p:extLst>
              <p:ext uri="{D42A27DB-BD31-4B8C-83A1-F6EECF244321}">
                <p14:modId xmlns:p14="http://schemas.microsoft.com/office/powerpoint/2010/main" val="3023972677"/>
              </p:ext>
            </p:extLst>
          </p:nvPr>
        </p:nvGraphicFramePr>
        <p:xfrm>
          <a:off x="228600" y="1447800"/>
          <a:ext cx="8458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xmlns="" id="{ADD9B26E-1415-4752-993F-1E20FD00511C}"/>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9101542-4BF7-46D9-90F2-678C3C403E0D}"/>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25011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E1426-7C4A-4EEC-B59E-4CA467A2C9C8}"/>
              </a:ext>
            </a:extLst>
          </p:cNvPr>
          <p:cNvSpPr>
            <a:spLocks noGrp="1"/>
          </p:cNvSpPr>
          <p:nvPr>
            <p:ph type="title"/>
          </p:nvPr>
        </p:nvSpPr>
        <p:spPr/>
        <p:txBody>
          <a:bodyPr/>
          <a:lstStyle/>
          <a:p>
            <a:r>
              <a:rPr lang="en-US" dirty="0"/>
              <a:t>7. Absence of errors fallacy</a:t>
            </a:r>
          </a:p>
        </p:txBody>
      </p:sp>
      <p:sp>
        <p:nvSpPr>
          <p:cNvPr id="4" name="Footer Placeholder 3">
            <a:extLst>
              <a:ext uri="{FF2B5EF4-FFF2-40B4-BE49-F238E27FC236}">
                <a16:creationId xmlns:a16="http://schemas.microsoft.com/office/drawing/2014/main" xmlns="" id="{1BF61761-C426-489C-99F7-E291338F8A4F}"/>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AC967E14-C54C-4E2E-AF0A-27BA91F58EE5}"/>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Picture 6">
            <a:extLst>
              <a:ext uri="{FF2B5EF4-FFF2-40B4-BE49-F238E27FC236}">
                <a16:creationId xmlns:a16="http://schemas.microsoft.com/office/drawing/2014/main" xmlns="" id="{68571DAE-26FE-49CC-A63A-409C94B42617}"/>
              </a:ext>
            </a:extLst>
          </p:cNvPr>
          <p:cNvPicPr>
            <a:picLocks noChangeAspect="1"/>
          </p:cNvPicPr>
          <p:nvPr/>
        </p:nvPicPr>
        <p:blipFill>
          <a:blip r:embed="rId3"/>
          <a:stretch>
            <a:fillRect/>
          </a:stretch>
        </p:blipFill>
        <p:spPr>
          <a:xfrm>
            <a:off x="1133686" y="2390905"/>
            <a:ext cx="2447714" cy="3014698"/>
          </a:xfrm>
          <a:prstGeom prst="rect">
            <a:avLst/>
          </a:prstGeom>
        </p:spPr>
      </p:pic>
      <p:pic>
        <p:nvPicPr>
          <p:cNvPr id="8" name="Picture 7">
            <a:extLst>
              <a:ext uri="{FF2B5EF4-FFF2-40B4-BE49-F238E27FC236}">
                <a16:creationId xmlns:a16="http://schemas.microsoft.com/office/drawing/2014/main" xmlns="" id="{C0F53382-1812-49C5-B1DA-A21C9BA324B5}"/>
              </a:ext>
            </a:extLst>
          </p:cNvPr>
          <p:cNvPicPr>
            <a:picLocks noChangeAspect="1"/>
          </p:cNvPicPr>
          <p:nvPr/>
        </p:nvPicPr>
        <p:blipFill>
          <a:blip r:embed="rId4"/>
          <a:stretch>
            <a:fillRect/>
          </a:stretch>
        </p:blipFill>
        <p:spPr>
          <a:xfrm>
            <a:off x="4791286" y="2366167"/>
            <a:ext cx="2447714" cy="3272633"/>
          </a:xfrm>
          <a:prstGeom prst="rect">
            <a:avLst/>
          </a:prstGeom>
        </p:spPr>
      </p:pic>
    </p:spTree>
    <p:extLst>
      <p:ext uri="{BB962C8B-B14F-4D97-AF65-F5344CB8AC3E}">
        <p14:creationId xmlns:p14="http://schemas.microsoft.com/office/powerpoint/2010/main" val="44091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E1426-7C4A-4EEC-B59E-4CA467A2C9C8}"/>
              </a:ext>
            </a:extLst>
          </p:cNvPr>
          <p:cNvSpPr>
            <a:spLocks noGrp="1"/>
          </p:cNvSpPr>
          <p:nvPr>
            <p:ph type="title"/>
          </p:nvPr>
        </p:nvSpPr>
        <p:spPr/>
        <p:txBody>
          <a:bodyPr/>
          <a:lstStyle/>
          <a:p>
            <a:r>
              <a:rPr lang="en-US" dirty="0"/>
              <a:t>7. Absence of errors fallacy</a:t>
            </a:r>
          </a:p>
        </p:txBody>
      </p:sp>
      <p:sp>
        <p:nvSpPr>
          <p:cNvPr id="4" name="Footer Placeholder 3">
            <a:extLst>
              <a:ext uri="{FF2B5EF4-FFF2-40B4-BE49-F238E27FC236}">
                <a16:creationId xmlns:a16="http://schemas.microsoft.com/office/drawing/2014/main" xmlns="" id="{1BF61761-C426-489C-99F7-E291338F8A4F}"/>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AC967E14-C54C-4E2E-AF0A-27BA91F58EE5}"/>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3" name="Picture 2">
            <a:extLst>
              <a:ext uri="{FF2B5EF4-FFF2-40B4-BE49-F238E27FC236}">
                <a16:creationId xmlns:a16="http://schemas.microsoft.com/office/drawing/2014/main" xmlns="" id="{351467C2-5EBA-40D1-A62C-FFF1C435908A}"/>
              </a:ext>
            </a:extLst>
          </p:cNvPr>
          <p:cNvPicPr>
            <a:picLocks noChangeAspect="1"/>
          </p:cNvPicPr>
          <p:nvPr/>
        </p:nvPicPr>
        <p:blipFill>
          <a:blip r:embed="rId3"/>
          <a:stretch>
            <a:fillRect/>
          </a:stretch>
        </p:blipFill>
        <p:spPr>
          <a:xfrm>
            <a:off x="1066800" y="1828800"/>
            <a:ext cx="7049243" cy="3789121"/>
          </a:xfrm>
          <a:prstGeom prst="rect">
            <a:avLst/>
          </a:prstGeom>
        </p:spPr>
      </p:pic>
    </p:spTree>
    <p:extLst>
      <p:ext uri="{BB962C8B-B14F-4D97-AF65-F5344CB8AC3E}">
        <p14:creationId xmlns:p14="http://schemas.microsoft.com/office/powerpoint/2010/main" val="4238537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E1426-7C4A-4EEC-B59E-4CA467A2C9C8}"/>
              </a:ext>
            </a:extLst>
          </p:cNvPr>
          <p:cNvSpPr>
            <a:spLocks noGrp="1"/>
          </p:cNvSpPr>
          <p:nvPr>
            <p:ph type="title"/>
          </p:nvPr>
        </p:nvSpPr>
        <p:spPr/>
        <p:txBody>
          <a:bodyPr/>
          <a:lstStyle/>
          <a:p>
            <a:r>
              <a:rPr lang="en-US" dirty="0"/>
              <a:t>7. Absence of errors fallacy</a:t>
            </a:r>
          </a:p>
        </p:txBody>
      </p:sp>
      <p:sp>
        <p:nvSpPr>
          <p:cNvPr id="4" name="Footer Placeholder 3">
            <a:extLst>
              <a:ext uri="{FF2B5EF4-FFF2-40B4-BE49-F238E27FC236}">
                <a16:creationId xmlns:a16="http://schemas.microsoft.com/office/drawing/2014/main" xmlns="" id="{1BF61761-C426-489C-99F7-E291338F8A4F}"/>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AC967E14-C54C-4E2E-AF0A-27BA91F58EE5}"/>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1026" name="Picture 2" descr="C:\Users\ngattt\AppData\Local\Temp\SNAGHTMLa97e71.PNG">
            <a:extLst>
              <a:ext uri="{FF2B5EF4-FFF2-40B4-BE49-F238E27FC236}">
                <a16:creationId xmlns:a16="http://schemas.microsoft.com/office/drawing/2014/main" xmlns="" id="{A63C56DD-6310-48FE-924A-60A615E91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905000"/>
            <a:ext cx="6362700" cy="3410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27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B2BF5-7479-4213-AFA4-A6C9F33577E0}"/>
              </a:ext>
            </a:extLst>
          </p:cNvPr>
          <p:cNvSpPr>
            <a:spLocks noGrp="1"/>
          </p:cNvSpPr>
          <p:nvPr>
            <p:ph type="title"/>
          </p:nvPr>
        </p:nvSpPr>
        <p:spPr/>
        <p:txBody>
          <a:bodyPr>
            <a:normAutofit/>
          </a:bodyPr>
          <a:lstStyle/>
          <a:p>
            <a:r>
              <a:rPr lang="en-US" dirty="0"/>
              <a:t>7 principles</a:t>
            </a:r>
          </a:p>
        </p:txBody>
      </p:sp>
      <p:graphicFrame>
        <p:nvGraphicFramePr>
          <p:cNvPr id="6" name="Content Placeholder 5">
            <a:extLst>
              <a:ext uri="{FF2B5EF4-FFF2-40B4-BE49-F238E27FC236}">
                <a16:creationId xmlns:a16="http://schemas.microsoft.com/office/drawing/2014/main" xmlns="" id="{D0398CE3-BA9B-474B-B9BF-DC7C3080AF8E}"/>
              </a:ext>
            </a:extLst>
          </p:cNvPr>
          <p:cNvGraphicFramePr>
            <a:graphicFrameLocks noGrp="1"/>
          </p:cNvGraphicFramePr>
          <p:nvPr>
            <p:ph idx="1"/>
            <p:extLst>
              <p:ext uri="{D42A27DB-BD31-4B8C-83A1-F6EECF244321}">
                <p14:modId xmlns:p14="http://schemas.microsoft.com/office/powerpoint/2010/main" val="1965979612"/>
              </p:ext>
            </p:extLst>
          </p:nvPr>
        </p:nvGraphicFramePr>
        <p:xfrm>
          <a:off x="228600" y="1447800"/>
          <a:ext cx="8458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xmlns="" id="{ADD9B26E-1415-4752-993F-1E20FD00511C}"/>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9101542-4BF7-46D9-90F2-678C3C403E0D}"/>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933240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E1426-7C4A-4EEC-B59E-4CA467A2C9C8}"/>
              </a:ext>
            </a:extLst>
          </p:cNvPr>
          <p:cNvSpPr>
            <a:spLocks noGrp="1"/>
          </p:cNvSpPr>
          <p:nvPr>
            <p:ph type="title"/>
          </p:nvPr>
        </p:nvSpPr>
        <p:spPr/>
        <p:txBody>
          <a:bodyPr/>
          <a:lstStyle/>
          <a:p>
            <a:r>
              <a:rPr lang="en-US" dirty="0"/>
              <a:t>7. Absence of errors fallacy</a:t>
            </a:r>
          </a:p>
        </p:txBody>
      </p:sp>
      <p:sp>
        <p:nvSpPr>
          <p:cNvPr id="4" name="Footer Placeholder 3">
            <a:extLst>
              <a:ext uri="{FF2B5EF4-FFF2-40B4-BE49-F238E27FC236}">
                <a16:creationId xmlns:a16="http://schemas.microsoft.com/office/drawing/2014/main" xmlns="" id="{1BF61761-C426-489C-99F7-E291338F8A4F}"/>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AC967E14-C54C-4E2E-AF0A-27BA91F58EE5}"/>
              </a:ext>
            </a:extLst>
          </p:cNvPr>
          <p:cNvSpPr>
            <a:spLocks noGrp="1"/>
          </p:cNvSpPr>
          <p:nvPr>
            <p:ph type="sldNum" sz="quarter" idx="12"/>
          </p:nvPr>
        </p:nvSpPr>
        <p:spPr/>
        <p:txBody>
          <a:bodyPr/>
          <a:lstStyle/>
          <a:p>
            <a:fld id="{B6F15528-21DE-4FAA-801E-634DDDAF4B2B}" type="slidenum">
              <a:rPr lang="en-US" smtClean="0"/>
              <a:pPr/>
              <a:t>30</a:t>
            </a:fld>
            <a:endParaRPr lang="en-US"/>
          </a:p>
        </p:txBody>
      </p:sp>
      <p:pic>
        <p:nvPicPr>
          <p:cNvPr id="3" name="Picture 2">
            <a:extLst>
              <a:ext uri="{FF2B5EF4-FFF2-40B4-BE49-F238E27FC236}">
                <a16:creationId xmlns:a16="http://schemas.microsoft.com/office/drawing/2014/main" xmlns="" id="{E3A55D4A-8331-4C24-840D-A5097A654CA6}"/>
              </a:ext>
            </a:extLst>
          </p:cNvPr>
          <p:cNvPicPr>
            <a:picLocks noChangeAspect="1"/>
          </p:cNvPicPr>
          <p:nvPr/>
        </p:nvPicPr>
        <p:blipFill>
          <a:blip r:embed="rId3"/>
          <a:stretch>
            <a:fillRect/>
          </a:stretch>
        </p:blipFill>
        <p:spPr>
          <a:xfrm>
            <a:off x="851049" y="1721685"/>
            <a:ext cx="7737016" cy="3612315"/>
          </a:xfrm>
          <a:prstGeom prst="rect">
            <a:avLst/>
          </a:prstGeom>
        </p:spPr>
      </p:pic>
    </p:spTree>
    <p:extLst>
      <p:ext uri="{BB962C8B-B14F-4D97-AF65-F5344CB8AC3E}">
        <p14:creationId xmlns:p14="http://schemas.microsoft.com/office/powerpoint/2010/main" val="1564555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xmlns=""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a16="http://schemas.microsoft.com/office/drawing/2014/main" xmlns="" id="{D6672098-B008-4EB5-AA2F-98E85869EFF4}"/>
              </a:ext>
            </a:extLst>
          </p:cNvPr>
          <p:cNvSpPr>
            <a:spLocks noGrp="1"/>
          </p:cNvSpPr>
          <p:nvPr>
            <p:ph type="ftr" sz="quarter" idx="11"/>
          </p:nvPr>
        </p:nvSpPr>
        <p:spPr/>
        <p:txBody>
          <a:bodyPr/>
          <a:lstStyle/>
          <a:p>
            <a:r>
              <a:rPr lang="en-GB"/>
              <a:t>11. System Testing</a:t>
            </a:r>
            <a:endParaRPr lang="en-US"/>
          </a:p>
        </p:txBody>
      </p:sp>
      <p:sp>
        <p:nvSpPr>
          <p:cNvPr id="5" name="Slide Number Placeholder 4">
            <a:extLst>
              <a:ext uri="{FF2B5EF4-FFF2-40B4-BE49-F238E27FC236}">
                <a16:creationId xmlns:a16="http://schemas.microsoft.com/office/drawing/2014/main" xmlns="" id="{B4021A39-A0C7-4AF5-9285-9489F7C33AC3}"/>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389531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669BC-C6C9-444C-B1CC-96E8A78AAB0D}"/>
              </a:ext>
            </a:extLst>
          </p:cNvPr>
          <p:cNvSpPr>
            <a:spLocks noGrp="1"/>
          </p:cNvSpPr>
          <p:nvPr>
            <p:ph type="title"/>
          </p:nvPr>
        </p:nvSpPr>
        <p:spPr/>
        <p:txBody>
          <a:bodyPr>
            <a:normAutofit fontScale="90000"/>
          </a:bodyPr>
          <a:lstStyle/>
          <a:p>
            <a:r>
              <a:rPr lang="en-US" dirty="0"/>
              <a:t>Testing shows presence of defects</a:t>
            </a:r>
          </a:p>
        </p:txBody>
      </p:sp>
      <p:pic>
        <p:nvPicPr>
          <p:cNvPr id="6" name="Content Placeholder 5">
            <a:extLst>
              <a:ext uri="{FF2B5EF4-FFF2-40B4-BE49-F238E27FC236}">
                <a16:creationId xmlns:a16="http://schemas.microsoft.com/office/drawing/2014/main" xmlns="" id="{BF4B760A-02E7-4E85-AD6B-16C3B82859DE}"/>
              </a:ext>
            </a:extLst>
          </p:cNvPr>
          <p:cNvPicPr>
            <a:picLocks noGrp="1" noChangeAspect="1"/>
          </p:cNvPicPr>
          <p:nvPr>
            <p:ph idx="1"/>
          </p:nvPr>
        </p:nvPicPr>
        <p:blipFill>
          <a:blip r:embed="rId3"/>
          <a:stretch>
            <a:fillRect/>
          </a:stretch>
        </p:blipFill>
        <p:spPr>
          <a:xfrm>
            <a:off x="804062" y="2438400"/>
            <a:ext cx="1876190" cy="2257143"/>
          </a:xfrm>
          <a:prstGeom prst="rect">
            <a:avLst/>
          </a:prstGeom>
        </p:spPr>
      </p:pic>
      <p:sp>
        <p:nvSpPr>
          <p:cNvPr id="4" name="Footer Placeholder 3">
            <a:extLst>
              <a:ext uri="{FF2B5EF4-FFF2-40B4-BE49-F238E27FC236}">
                <a16:creationId xmlns:a16="http://schemas.microsoft.com/office/drawing/2014/main" xmlns="" id="{36310173-0631-4289-96C1-9E27E73045C7}"/>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35020F84-CB78-433F-B177-7322739500F9}"/>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7" name="Picture 6">
            <a:extLst>
              <a:ext uri="{FF2B5EF4-FFF2-40B4-BE49-F238E27FC236}">
                <a16:creationId xmlns:a16="http://schemas.microsoft.com/office/drawing/2014/main" xmlns="" id="{12069CD3-FBEC-4D46-9A7C-D62D819B69F6}"/>
              </a:ext>
            </a:extLst>
          </p:cNvPr>
          <p:cNvPicPr>
            <a:picLocks noChangeAspect="1"/>
          </p:cNvPicPr>
          <p:nvPr/>
        </p:nvPicPr>
        <p:blipFill>
          <a:blip r:embed="rId4"/>
          <a:stretch>
            <a:fillRect/>
          </a:stretch>
        </p:blipFill>
        <p:spPr>
          <a:xfrm>
            <a:off x="3657600" y="2438400"/>
            <a:ext cx="4047619" cy="2228571"/>
          </a:xfrm>
          <a:prstGeom prst="rect">
            <a:avLst/>
          </a:prstGeom>
        </p:spPr>
      </p:pic>
    </p:spTree>
    <p:extLst>
      <p:ext uri="{BB962C8B-B14F-4D97-AF65-F5344CB8AC3E}">
        <p14:creationId xmlns:p14="http://schemas.microsoft.com/office/powerpoint/2010/main" val="281913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1F0A4-27AF-4D0B-BBBB-10B7307A1012}"/>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xmlns="" id="{413D6E5F-556C-45E7-AB31-823A344F0CA2}"/>
              </a:ext>
            </a:extLst>
          </p:cNvPr>
          <p:cNvPicPr>
            <a:picLocks noGrp="1" noChangeAspect="1"/>
          </p:cNvPicPr>
          <p:nvPr>
            <p:ph idx="1"/>
          </p:nvPr>
        </p:nvPicPr>
        <p:blipFill>
          <a:blip r:embed="rId3"/>
          <a:stretch>
            <a:fillRect/>
          </a:stretch>
        </p:blipFill>
        <p:spPr>
          <a:xfrm>
            <a:off x="1371600" y="1524000"/>
            <a:ext cx="6497625" cy="4511091"/>
          </a:xfrm>
          <a:prstGeom prst="rect">
            <a:avLst/>
          </a:prstGeom>
        </p:spPr>
      </p:pic>
      <p:sp>
        <p:nvSpPr>
          <p:cNvPr id="4" name="Footer Placeholder 3">
            <a:extLst>
              <a:ext uri="{FF2B5EF4-FFF2-40B4-BE49-F238E27FC236}">
                <a16:creationId xmlns:a16="http://schemas.microsoft.com/office/drawing/2014/main" xmlns="" id="{BFA4BE1D-6754-4909-9A77-C9491849EAC1}"/>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8938E0A3-3467-4E4F-BA0F-CB656418893B}"/>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73837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1F0A4-27AF-4D0B-BBBB-10B7307A101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xmlns="" id="{BFA4BE1D-6754-4909-9A77-C9491849EAC1}"/>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8938E0A3-3467-4E4F-BA0F-CB656418893B}"/>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8" name="Picture 7">
            <a:extLst>
              <a:ext uri="{FF2B5EF4-FFF2-40B4-BE49-F238E27FC236}">
                <a16:creationId xmlns:a16="http://schemas.microsoft.com/office/drawing/2014/main" xmlns="" id="{D1536B83-B2BF-46E4-9F82-DBFD9DEAE19A}"/>
              </a:ext>
            </a:extLst>
          </p:cNvPr>
          <p:cNvPicPr>
            <a:picLocks noChangeAspect="1"/>
          </p:cNvPicPr>
          <p:nvPr/>
        </p:nvPicPr>
        <p:blipFill>
          <a:blip r:embed="rId3"/>
          <a:stretch>
            <a:fillRect/>
          </a:stretch>
        </p:blipFill>
        <p:spPr>
          <a:xfrm>
            <a:off x="1368032" y="1873827"/>
            <a:ext cx="6407935" cy="4038208"/>
          </a:xfrm>
          <a:prstGeom prst="rect">
            <a:avLst/>
          </a:prstGeom>
        </p:spPr>
      </p:pic>
    </p:spTree>
    <p:extLst>
      <p:ext uri="{BB962C8B-B14F-4D97-AF65-F5344CB8AC3E}">
        <p14:creationId xmlns:p14="http://schemas.microsoft.com/office/powerpoint/2010/main" val="2118636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B2BF5-7479-4213-AFA4-A6C9F33577E0}"/>
              </a:ext>
            </a:extLst>
          </p:cNvPr>
          <p:cNvSpPr>
            <a:spLocks noGrp="1"/>
          </p:cNvSpPr>
          <p:nvPr>
            <p:ph type="title"/>
          </p:nvPr>
        </p:nvSpPr>
        <p:spPr/>
        <p:txBody>
          <a:bodyPr>
            <a:normAutofit/>
          </a:bodyPr>
          <a:lstStyle/>
          <a:p>
            <a:r>
              <a:rPr lang="en-US" dirty="0"/>
              <a:t>7 principles</a:t>
            </a:r>
          </a:p>
        </p:txBody>
      </p:sp>
      <p:graphicFrame>
        <p:nvGraphicFramePr>
          <p:cNvPr id="6" name="Content Placeholder 5">
            <a:extLst>
              <a:ext uri="{FF2B5EF4-FFF2-40B4-BE49-F238E27FC236}">
                <a16:creationId xmlns:a16="http://schemas.microsoft.com/office/drawing/2014/main" xmlns="" id="{D0398CE3-BA9B-474B-B9BF-DC7C3080AF8E}"/>
              </a:ext>
            </a:extLst>
          </p:cNvPr>
          <p:cNvGraphicFramePr>
            <a:graphicFrameLocks noGrp="1"/>
          </p:cNvGraphicFramePr>
          <p:nvPr>
            <p:ph idx="1"/>
            <p:extLst>
              <p:ext uri="{D42A27DB-BD31-4B8C-83A1-F6EECF244321}">
                <p14:modId xmlns:p14="http://schemas.microsoft.com/office/powerpoint/2010/main" val="2150218674"/>
              </p:ext>
            </p:extLst>
          </p:nvPr>
        </p:nvGraphicFramePr>
        <p:xfrm>
          <a:off x="228600" y="1447800"/>
          <a:ext cx="8458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xmlns="" id="{ADD9B26E-1415-4752-993F-1E20FD00511C}"/>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19101542-4BF7-46D9-90F2-678C3C403E0D}"/>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91257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51A0F-F548-4AA7-9D78-B6041DA1CF4D}"/>
              </a:ext>
            </a:extLst>
          </p:cNvPr>
          <p:cNvSpPr>
            <a:spLocks noGrp="1"/>
          </p:cNvSpPr>
          <p:nvPr>
            <p:ph type="title"/>
          </p:nvPr>
        </p:nvSpPr>
        <p:spPr/>
        <p:txBody>
          <a:bodyPr>
            <a:normAutofit fontScale="90000"/>
          </a:bodyPr>
          <a:lstStyle/>
          <a:p>
            <a:r>
              <a:rPr lang="en-US" dirty="0"/>
              <a:t>Exhaustive testing is impossible</a:t>
            </a:r>
          </a:p>
        </p:txBody>
      </p:sp>
      <p:sp>
        <p:nvSpPr>
          <p:cNvPr id="4" name="Footer Placeholder 3">
            <a:extLst>
              <a:ext uri="{FF2B5EF4-FFF2-40B4-BE49-F238E27FC236}">
                <a16:creationId xmlns:a16="http://schemas.microsoft.com/office/drawing/2014/main" xmlns="" id="{76273249-A34E-47CD-8B4E-46111519AF22}"/>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A9E0EADF-1117-49BC-8804-D26094EE96E0}"/>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xmlns="" id="{5998C69A-9D45-4C42-ACCA-F6C96CAFBE4B}"/>
              </a:ext>
            </a:extLst>
          </p:cNvPr>
          <p:cNvPicPr>
            <a:picLocks noChangeAspect="1"/>
          </p:cNvPicPr>
          <p:nvPr/>
        </p:nvPicPr>
        <p:blipFill>
          <a:blip r:embed="rId3"/>
          <a:stretch>
            <a:fillRect/>
          </a:stretch>
        </p:blipFill>
        <p:spPr>
          <a:xfrm>
            <a:off x="2667000" y="1981200"/>
            <a:ext cx="3481229" cy="3220463"/>
          </a:xfrm>
          <a:prstGeom prst="rect">
            <a:avLst/>
          </a:prstGeom>
        </p:spPr>
      </p:pic>
    </p:spTree>
    <p:extLst>
      <p:ext uri="{BB962C8B-B14F-4D97-AF65-F5344CB8AC3E}">
        <p14:creationId xmlns:p14="http://schemas.microsoft.com/office/powerpoint/2010/main" val="408682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51A0F-F548-4AA7-9D78-B6041DA1CF4D}"/>
              </a:ext>
            </a:extLst>
          </p:cNvPr>
          <p:cNvSpPr>
            <a:spLocks noGrp="1"/>
          </p:cNvSpPr>
          <p:nvPr>
            <p:ph type="title"/>
          </p:nvPr>
        </p:nvSpPr>
        <p:spPr/>
        <p:txBody>
          <a:bodyPr>
            <a:normAutofit fontScale="90000"/>
          </a:bodyPr>
          <a:lstStyle/>
          <a:p>
            <a:r>
              <a:rPr lang="en-US" dirty="0"/>
              <a:t>Exhaustive testing is impossible</a:t>
            </a:r>
          </a:p>
        </p:txBody>
      </p:sp>
      <p:sp>
        <p:nvSpPr>
          <p:cNvPr id="4" name="Footer Placeholder 3">
            <a:extLst>
              <a:ext uri="{FF2B5EF4-FFF2-40B4-BE49-F238E27FC236}">
                <a16:creationId xmlns:a16="http://schemas.microsoft.com/office/drawing/2014/main" xmlns="" id="{76273249-A34E-47CD-8B4E-46111519AF22}"/>
              </a:ext>
            </a:extLst>
          </p:cNvPr>
          <p:cNvSpPr>
            <a:spLocks noGrp="1"/>
          </p:cNvSpPr>
          <p:nvPr>
            <p:ph type="ftr" sz="quarter" idx="11"/>
          </p:nvPr>
        </p:nvSpPr>
        <p:spPr/>
        <p:txBody>
          <a:bodyPr/>
          <a:lstStyle/>
          <a:p>
            <a:r>
              <a:rPr lang="en-US"/>
              <a:t>4. Seven Principles</a:t>
            </a:r>
          </a:p>
        </p:txBody>
      </p:sp>
      <p:sp>
        <p:nvSpPr>
          <p:cNvPr id="5" name="Slide Number Placeholder 4">
            <a:extLst>
              <a:ext uri="{FF2B5EF4-FFF2-40B4-BE49-F238E27FC236}">
                <a16:creationId xmlns:a16="http://schemas.microsoft.com/office/drawing/2014/main" xmlns="" id="{A9E0EADF-1117-49BC-8804-D26094EE96E0}"/>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3" name="Picture 2">
            <a:extLst>
              <a:ext uri="{FF2B5EF4-FFF2-40B4-BE49-F238E27FC236}">
                <a16:creationId xmlns:a16="http://schemas.microsoft.com/office/drawing/2014/main" xmlns="" id="{6E53F72D-E00C-446C-A950-3D73482E48CD}"/>
              </a:ext>
            </a:extLst>
          </p:cNvPr>
          <p:cNvPicPr>
            <a:picLocks noChangeAspect="1"/>
          </p:cNvPicPr>
          <p:nvPr/>
        </p:nvPicPr>
        <p:blipFill>
          <a:blip r:embed="rId3"/>
          <a:stretch>
            <a:fillRect/>
          </a:stretch>
        </p:blipFill>
        <p:spPr>
          <a:xfrm>
            <a:off x="2521267" y="1810407"/>
            <a:ext cx="3766971" cy="4401550"/>
          </a:xfrm>
          <a:prstGeom prst="rect">
            <a:avLst/>
          </a:prstGeom>
        </p:spPr>
      </p:pic>
    </p:spTree>
    <p:extLst>
      <p:ext uri="{BB962C8B-B14F-4D97-AF65-F5344CB8AC3E}">
        <p14:creationId xmlns:p14="http://schemas.microsoft.com/office/powerpoint/2010/main" val="1849226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6877</TotalTime>
  <Words>1731</Words>
  <Application>Microsoft Macintosh PowerPoint</Application>
  <PresentationFormat>On-screen Show (4:3)</PresentationFormat>
  <Paragraphs>246</Paragraphs>
  <Slides>31</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Times New Roman</vt:lpstr>
      <vt:lpstr>Wingdings</vt:lpstr>
      <vt:lpstr>Wingdings 2</vt:lpstr>
      <vt:lpstr>Arial</vt:lpstr>
      <vt:lpstr>Flow</vt:lpstr>
      <vt:lpstr>PowerPoint Presentation</vt:lpstr>
      <vt:lpstr>7 basic principles</vt:lpstr>
      <vt:lpstr>7 principles</vt:lpstr>
      <vt:lpstr>Testing shows presence of defects</vt:lpstr>
      <vt:lpstr>Example</vt:lpstr>
      <vt:lpstr>Example</vt:lpstr>
      <vt:lpstr>7 principles</vt:lpstr>
      <vt:lpstr>Exhaustive testing is impossible</vt:lpstr>
      <vt:lpstr>Exhaustive testing is impossible</vt:lpstr>
      <vt:lpstr>Exhaustive testing is impossible</vt:lpstr>
      <vt:lpstr>7 principles</vt:lpstr>
      <vt:lpstr>3. Early testing</vt:lpstr>
      <vt:lpstr>3. Early testing</vt:lpstr>
      <vt:lpstr>Cost of defect vs. Life cycle phase</vt:lpstr>
      <vt:lpstr>7 principles</vt:lpstr>
      <vt:lpstr>Defect clustering</vt:lpstr>
      <vt:lpstr>Example</vt:lpstr>
      <vt:lpstr>7 principles</vt:lpstr>
      <vt:lpstr>5. Pesticide paradox</vt:lpstr>
      <vt:lpstr>5. Pesticide paradox</vt:lpstr>
      <vt:lpstr>5. Pesticide paradox</vt:lpstr>
      <vt:lpstr>5. Pesticide paradox</vt:lpstr>
      <vt:lpstr>5. Pesticide paradox</vt:lpstr>
      <vt:lpstr>7 principles</vt:lpstr>
      <vt:lpstr>6. Testing is context dependent</vt:lpstr>
      <vt:lpstr>7 principles</vt:lpstr>
      <vt:lpstr>7. Absence of errors fallacy</vt:lpstr>
      <vt:lpstr>7. Absence of errors fallacy</vt:lpstr>
      <vt:lpstr>7. Absence of errors fallacy</vt:lpstr>
      <vt:lpstr>7. Absence of errors fallacy</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497</cp:revision>
  <dcterms:created xsi:type="dcterms:W3CDTF">2006-08-16T00:00:00Z</dcterms:created>
  <dcterms:modified xsi:type="dcterms:W3CDTF">2019-10-08T04:43:50Z</dcterms:modified>
</cp:coreProperties>
</file>