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34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5" autoAdjust="0"/>
    <p:restoredTop sz="80804" autoAdjust="0"/>
  </p:normalViewPr>
  <p:slideViewPr>
    <p:cSldViewPr>
      <p:cViewPr varScale="1">
        <p:scale>
          <a:sx n="76" d="100"/>
          <a:sy n="76" d="100"/>
        </p:scale>
        <p:origin x="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9498-0C6E-4B9B-AE72-B7A691B4945C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B7D14-5D3C-4DE3-A164-3EF4D9C9049D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800" dirty="0"/>
            <a:t>Test analysis and design</a:t>
          </a:r>
        </a:p>
      </dgm:t>
    </dgm:pt>
    <dgm:pt modelId="{84A61229-987B-40B8-A1C6-1EF8B6542EF4}" type="parTrans" cxnId="{5E1ECC6B-CE9F-4187-A90C-A4DF0CB88FFC}">
      <dgm:prSet/>
      <dgm:spPr/>
      <dgm:t>
        <a:bodyPr/>
        <a:lstStyle/>
        <a:p>
          <a:endParaRPr lang="en-US"/>
        </a:p>
      </dgm:t>
    </dgm:pt>
    <dgm:pt modelId="{472FC35D-E7EC-46AD-85D4-E37FC828A9D5}" type="sibTrans" cxnId="{5E1ECC6B-CE9F-4187-A90C-A4DF0CB88FFC}">
      <dgm:prSet/>
      <dgm:spPr/>
      <dgm:t>
        <a:bodyPr/>
        <a:lstStyle/>
        <a:p>
          <a:endParaRPr lang="en-US"/>
        </a:p>
      </dgm:t>
    </dgm:pt>
    <dgm:pt modelId="{2D1D729D-5488-4575-BE5E-026CFA91E0E7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600" dirty="0"/>
            <a:t>Definition</a:t>
          </a:r>
        </a:p>
      </dgm:t>
    </dgm:pt>
    <dgm:pt modelId="{D2853470-7CBF-416E-967D-7E84088E9233}" type="parTrans" cxnId="{A265E8BB-ECE8-4D60-B811-4AE1FAFF9C90}">
      <dgm:prSet/>
      <dgm:spPr/>
      <dgm:t>
        <a:bodyPr/>
        <a:lstStyle/>
        <a:p>
          <a:endParaRPr lang="en-US"/>
        </a:p>
      </dgm:t>
    </dgm:pt>
    <dgm:pt modelId="{6D783D73-FF26-48CF-B0CC-F4DA84FA8419}" type="sibTrans" cxnId="{A265E8BB-ECE8-4D60-B811-4AE1FAFF9C90}">
      <dgm:prSet/>
      <dgm:spPr/>
      <dgm:t>
        <a:bodyPr/>
        <a:lstStyle/>
        <a:p>
          <a:endParaRPr lang="en-US"/>
        </a:p>
      </dgm:t>
    </dgm:pt>
    <dgm:pt modelId="{E2F35F33-B4FF-4DAA-9F60-F2D63F3066B8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600" dirty="0"/>
            <a:t>7 main tasks</a:t>
          </a:r>
        </a:p>
      </dgm:t>
    </dgm:pt>
    <dgm:pt modelId="{4A499143-BCAC-43D6-8281-E94B55D28630}" type="parTrans" cxnId="{033A3264-6686-431E-8E38-C296089E04F4}">
      <dgm:prSet/>
      <dgm:spPr/>
      <dgm:t>
        <a:bodyPr/>
        <a:lstStyle/>
        <a:p>
          <a:endParaRPr lang="en-US"/>
        </a:p>
      </dgm:t>
    </dgm:pt>
    <dgm:pt modelId="{A3541322-3593-4867-B775-E9B360AC3D82}" type="sibTrans" cxnId="{033A3264-6686-431E-8E38-C296089E04F4}">
      <dgm:prSet/>
      <dgm:spPr/>
      <dgm:t>
        <a:bodyPr/>
        <a:lstStyle/>
        <a:p>
          <a:endParaRPr lang="en-US"/>
        </a:p>
      </dgm:t>
    </dgm:pt>
    <dgm:pt modelId="{526C54F9-889C-43F3-907A-2BBABCAD3C89}">
      <dgm:prSet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sz="2600" dirty="0"/>
            <a:t>Term</a:t>
          </a:r>
        </a:p>
      </dgm:t>
    </dgm:pt>
    <dgm:pt modelId="{1BD6746C-4E06-4793-BF89-F306B77A4F08}" type="parTrans" cxnId="{765D3145-4E03-407B-996B-46C3EDC152A7}">
      <dgm:prSet/>
      <dgm:spPr/>
      <dgm:t>
        <a:bodyPr/>
        <a:lstStyle/>
        <a:p>
          <a:endParaRPr lang="en-US"/>
        </a:p>
      </dgm:t>
    </dgm:pt>
    <dgm:pt modelId="{F7BF9E25-2C8F-43B9-8080-683438CBEBDB}" type="sibTrans" cxnId="{765D3145-4E03-407B-996B-46C3EDC152A7}">
      <dgm:prSet/>
      <dgm:spPr/>
      <dgm:t>
        <a:bodyPr/>
        <a:lstStyle/>
        <a:p>
          <a:endParaRPr lang="en-US"/>
        </a:p>
      </dgm:t>
    </dgm:pt>
    <dgm:pt modelId="{96E646FD-1824-453C-BBA6-DC56F9F39EE1}" type="pres">
      <dgm:prSet presAssocID="{1C909498-0C6E-4B9B-AE72-B7A691B494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917D1A-4CDD-4A90-ACA2-BA8B13CA0EDE}" type="pres">
      <dgm:prSet presAssocID="{E6FB7D14-5D3C-4DE3-A164-3EF4D9C9049D}" presName="hierRoot1" presStyleCnt="0"/>
      <dgm:spPr/>
    </dgm:pt>
    <dgm:pt modelId="{7E53EAF4-0DDE-44D9-AB74-9B92E81817DD}" type="pres">
      <dgm:prSet presAssocID="{E6FB7D14-5D3C-4DE3-A164-3EF4D9C9049D}" presName="composite" presStyleCnt="0"/>
      <dgm:spPr/>
    </dgm:pt>
    <dgm:pt modelId="{9C65B482-E2C3-48E7-8E5D-537859C4F1B9}" type="pres">
      <dgm:prSet presAssocID="{E6FB7D14-5D3C-4DE3-A164-3EF4D9C9049D}" presName="background" presStyleLbl="node0" presStyleIdx="0" presStyleCnt="1"/>
      <dgm:spPr/>
    </dgm:pt>
    <dgm:pt modelId="{69107C6A-83A7-4620-B228-020A421C0E0F}" type="pres">
      <dgm:prSet presAssocID="{E6FB7D14-5D3C-4DE3-A164-3EF4D9C9049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E9782-7211-4420-BEC8-E071D178F716}" type="pres">
      <dgm:prSet presAssocID="{E6FB7D14-5D3C-4DE3-A164-3EF4D9C9049D}" presName="hierChild2" presStyleCnt="0"/>
      <dgm:spPr/>
    </dgm:pt>
    <dgm:pt modelId="{C63185DD-A807-4469-980C-2FA65C3F3823}" type="pres">
      <dgm:prSet presAssocID="{D2853470-7CBF-416E-967D-7E84088E9233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D1689CB-28F3-430A-B5F5-BF8DE6166225}" type="pres">
      <dgm:prSet presAssocID="{2D1D729D-5488-4575-BE5E-026CFA91E0E7}" presName="hierRoot2" presStyleCnt="0"/>
      <dgm:spPr/>
    </dgm:pt>
    <dgm:pt modelId="{EA683A66-55D4-4C09-A20A-1304FF1E430C}" type="pres">
      <dgm:prSet presAssocID="{2D1D729D-5488-4575-BE5E-026CFA91E0E7}" presName="composite2" presStyleCnt="0"/>
      <dgm:spPr/>
    </dgm:pt>
    <dgm:pt modelId="{E1B0383D-6DD0-4544-9770-8B03A116A360}" type="pres">
      <dgm:prSet presAssocID="{2D1D729D-5488-4575-BE5E-026CFA91E0E7}" presName="background2" presStyleLbl="node2" presStyleIdx="0" presStyleCnt="3"/>
      <dgm:spPr/>
    </dgm:pt>
    <dgm:pt modelId="{8B133B6D-983C-4CC9-97F6-EAEFFBDBC520}" type="pres">
      <dgm:prSet presAssocID="{2D1D729D-5488-4575-BE5E-026CFA91E0E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D8CDF-639A-4E40-9F24-C394B9CBE3E7}" type="pres">
      <dgm:prSet presAssocID="{2D1D729D-5488-4575-BE5E-026CFA91E0E7}" presName="hierChild3" presStyleCnt="0"/>
      <dgm:spPr/>
    </dgm:pt>
    <dgm:pt modelId="{6303AA05-C0AE-464C-BA7F-A966C2C522EF}" type="pres">
      <dgm:prSet presAssocID="{4A499143-BCAC-43D6-8281-E94B55D2863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90A3566-2A65-4145-9A80-4DF2B3FB1160}" type="pres">
      <dgm:prSet presAssocID="{E2F35F33-B4FF-4DAA-9F60-F2D63F3066B8}" presName="hierRoot2" presStyleCnt="0"/>
      <dgm:spPr/>
    </dgm:pt>
    <dgm:pt modelId="{2A1AC247-C670-4FAD-8AE0-7C7B76C65455}" type="pres">
      <dgm:prSet presAssocID="{E2F35F33-B4FF-4DAA-9F60-F2D63F3066B8}" presName="composite2" presStyleCnt="0"/>
      <dgm:spPr/>
    </dgm:pt>
    <dgm:pt modelId="{3459EB9E-DB73-478D-BADD-D7A94AE1C02F}" type="pres">
      <dgm:prSet presAssocID="{E2F35F33-B4FF-4DAA-9F60-F2D63F3066B8}" presName="background2" presStyleLbl="node2" presStyleIdx="1" presStyleCnt="3"/>
      <dgm:spPr/>
    </dgm:pt>
    <dgm:pt modelId="{DF3B63E6-344D-43AF-9139-2DDF98840F83}" type="pres">
      <dgm:prSet presAssocID="{E2F35F33-B4FF-4DAA-9F60-F2D63F3066B8}" presName="text2" presStyleLbl="fgAcc2" presStyleIdx="1" presStyleCnt="3" custLinFactNeighborX="-5556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6CB904-4120-4124-B391-6AD99118FCAC}" type="pres">
      <dgm:prSet presAssocID="{E2F35F33-B4FF-4DAA-9F60-F2D63F3066B8}" presName="hierChild3" presStyleCnt="0"/>
      <dgm:spPr/>
    </dgm:pt>
    <dgm:pt modelId="{5C1896D7-0EE6-4AA8-9168-057C3548DB96}" type="pres">
      <dgm:prSet presAssocID="{1BD6746C-4E06-4793-BF89-F306B77A4F0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3E584747-74A1-4C7A-AE4B-52B2229CB0C1}" type="pres">
      <dgm:prSet presAssocID="{526C54F9-889C-43F3-907A-2BBABCAD3C89}" presName="hierRoot2" presStyleCnt="0"/>
      <dgm:spPr/>
    </dgm:pt>
    <dgm:pt modelId="{FB18CC02-CD57-464F-93AD-96B4D45CE9A6}" type="pres">
      <dgm:prSet presAssocID="{526C54F9-889C-43F3-907A-2BBABCAD3C89}" presName="composite2" presStyleCnt="0"/>
      <dgm:spPr/>
    </dgm:pt>
    <dgm:pt modelId="{B3F85DFE-E3E6-457D-9526-FC6BCC250B6D}" type="pres">
      <dgm:prSet presAssocID="{526C54F9-889C-43F3-907A-2BBABCAD3C89}" presName="background2" presStyleLbl="node2" presStyleIdx="2" presStyleCnt="3"/>
      <dgm:spPr/>
    </dgm:pt>
    <dgm:pt modelId="{97F1C09D-EB10-4511-B4EA-BF084EDBFB91}" type="pres">
      <dgm:prSet presAssocID="{526C54F9-889C-43F3-907A-2BBABCAD3C8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93592C-2095-4F74-95F4-289ABA67BAA1}" type="pres">
      <dgm:prSet presAssocID="{526C54F9-889C-43F3-907A-2BBABCAD3C89}" presName="hierChild3" presStyleCnt="0"/>
      <dgm:spPr/>
    </dgm:pt>
  </dgm:ptLst>
  <dgm:cxnLst>
    <dgm:cxn modelId="{0EC1ED3C-F5B8-4244-976A-4A497E4A65CE}" type="presOf" srcId="{E2F35F33-B4FF-4DAA-9F60-F2D63F3066B8}" destId="{DF3B63E6-344D-43AF-9139-2DDF98840F83}" srcOrd="0" destOrd="0" presId="urn:microsoft.com/office/officeart/2005/8/layout/hierarchy1"/>
    <dgm:cxn modelId="{C5D924E9-C418-48A0-972B-0D20A02CE13E}" type="presOf" srcId="{526C54F9-889C-43F3-907A-2BBABCAD3C89}" destId="{97F1C09D-EB10-4511-B4EA-BF084EDBFB91}" srcOrd="0" destOrd="0" presId="urn:microsoft.com/office/officeart/2005/8/layout/hierarchy1"/>
    <dgm:cxn modelId="{1CDF1020-80ED-4B3C-9C8B-8A08F2D8C004}" type="presOf" srcId="{2D1D729D-5488-4575-BE5E-026CFA91E0E7}" destId="{8B133B6D-983C-4CC9-97F6-EAEFFBDBC520}" srcOrd="0" destOrd="0" presId="urn:microsoft.com/office/officeart/2005/8/layout/hierarchy1"/>
    <dgm:cxn modelId="{CD1BF9C7-A6A4-4A63-A3BB-B573A5676957}" type="presOf" srcId="{D2853470-7CBF-416E-967D-7E84088E9233}" destId="{C63185DD-A807-4469-980C-2FA65C3F3823}" srcOrd="0" destOrd="0" presId="urn:microsoft.com/office/officeart/2005/8/layout/hierarchy1"/>
    <dgm:cxn modelId="{E040FAD4-5763-4E1E-8C42-393FE73ED6F3}" type="presOf" srcId="{1C909498-0C6E-4B9B-AE72-B7A691B4945C}" destId="{96E646FD-1824-453C-BBA6-DC56F9F39EE1}" srcOrd="0" destOrd="0" presId="urn:microsoft.com/office/officeart/2005/8/layout/hierarchy1"/>
    <dgm:cxn modelId="{17A5BC28-4D5A-48BB-A40C-6C3549CF6772}" type="presOf" srcId="{E6FB7D14-5D3C-4DE3-A164-3EF4D9C9049D}" destId="{69107C6A-83A7-4620-B228-020A421C0E0F}" srcOrd="0" destOrd="0" presId="urn:microsoft.com/office/officeart/2005/8/layout/hierarchy1"/>
    <dgm:cxn modelId="{7D8585A4-D576-426A-B359-F8BE43F49E70}" type="presOf" srcId="{1BD6746C-4E06-4793-BF89-F306B77A4F08}" destId="{5C1896D7-0EE6-4AA8-9168-057C3548DB96}" srcOrd="0" destOrd="0" presId="urn:microsoft.com/office/officeart/2005/8/layout/hierarchy1"/>
    <dgm:cxn modelId="{765D3145-4E03-407B-996B-46C3EDC152A7}" srcId="{E6FB7D14-5D3C-4DE3-A164-3EF4D9C9049D}" destId="{526C54F9-889C-43F3-907A-2BBABCAD3C89}" srcOrd="2" destOrd="0" parTransId="{1BD6746C-4E06-4793-BF89-F306B77A4F08}" sibTransId="{F7BF9E25-2C8F-43B9-8080-683438CBEBDB}"/>
    <dgm:cxn modelId="{033A3264-6686-431E-8E38-C296089E04F4}" srcId="{E6FB7D14-5D3C-4DE3-A164-3EF4D9C9049D}" destId="{E2F35F33-B4FF-4DAA-9F60-F2D63F3066B8}" srcOrd="1" destOrd="0" parTransId="{4A499143-BCAC-43D6-8281-E94B55D28630}" sibTransId="{A3541322-3593-4867-B775-E9B360AC3D82}"/>
    <dgm:cxn modelId="{5E1ECC6B-CE9F-4187-A90C-A4DF0CB88FFC}" srcId="{1C909498-0C6E-4B9B-AE72-B7A691B4945C}" destId="{E6FB7D14-5D3C-4DE3-A164-3EF4D9C9049D}" srcOrd="0" destOrd="0" parTransId="{84A61229-987B-40B8-A1C6-1EF8B6542EF4}" sibTransId="{472FC35D-E7EC-46AD-85D4-E37FC828A9D5}"/>
    <dgm:cxn modelId="{E9ABBCCE-6039-438F-BE96-38F19921D8DB}" type="presOf" srcId="{4A499143-BCAC-43D6-8281-E94B55D28630}" destId="{6303AA05-C0AE-464C-BA7F-A966C2C522EF}" srcOrd="0" destOrd="0" presId="urn:microsoft.com/office/officeart/2005/8/layout/hierarchy1"/>
    <dgm:cxn modelId="{A265E8BB-ECE8-4D60-B811-4AE1FAFF9C90}" srcId="{E6FB7D14-5D3C-4DE3-A164-3EF4D9C9049D}" destId="{2D1D729D-5488-4575-BE5E-026CFA91E0E7}" srcOrd="0" destOrd="0" parTransId="{D2853470-7CBF-416E-967D-7E84088E9233}" sibTransId="{6D783D73-FF26-48CF-B0CC-F4DA84FA8419}"/>
    <dgm:cxn modelId="{BF627BE0-0738-4363-BBB6-886AB93F77DF}" type="presParOf" srcId="{96E646FD-1824-453C-BBA6-DC56F9F39EE1}" destId="{44917D1A-4CDD-4A90-ACA2-BA8B13CA0EDE}" srcOrd="0" destOrd="0" presId="urn:microsoft.com/office/officeart/2005/8/layout/hierarchy1"/>
    <dgm:cxn modelId="{328C2903-748D-448C-8308-A1C2F31E2951}" type="presParOf" srcId="{44917D1A-4CDD-4A90-ACA2-BA8B13CA0EDE}" destId="{7E53EAF4-0DDE-44D9-AB74-9B92E81817DD}" srcOrd="0" destOrd="0" presId="urn:microsoft.com/office/officeart/2005/8/layout/hierarchy1"/>
    <dgm:cxn modelId="{5C2050C9-922A-403C-9516-3C1F8221FA6D}" type="presParOf" srcId="{7E53EAF4-0DDE-44D9-AB74-9B92E81817DD}" destId="{9C65B482-E2C3-48E7-8E5D-537859C4F1B9}" srcOrd="0" destOrd="0" presId="urn:microsoft.com/office/officeart/2005/8/layout/hierarchy1"/>
    <dgm:cxn modelId="{BCA1FEC7-59EA-4874-9606-FF737FC7D464}" type="presParOf" srcId="{7E53EAF4-0DDE-44D9-AB74-9B92E81817DD}" destId="{69107C6A-83A7-4620-B228-020A421C0E0F}" srcOrd="1" destOrd="0" presId="urn:microsoft.com/office/officeart/2005/8/layout/hierarchy1"/>
    <dgm:cxn modelId="{A68FAFB4-87FF-4220-BAC9-650038D8D774}" type="presParOf" srcId="{44917D1A-4CDD-4A90-ACA2-BA8B13CA0EDE}" destId="{953E9782-7211-4420-BEC8-E071D178F716}" srcOrd="1" destOrd="0" presId="urn:microsoft.com/office/officeart/2005/8/layout/hierarchy1"/>
    <dgm:cxn modelId="{D8696B33-6741-4F62-BA44-DA7D96CEA592}" type="presParOf" srcId="{953E9782-7211-4420-BEC8-E071D178F716}" destId="{C63185DD-A807-4469-980C-2FA65C3F3823}" srcOrd="0" destOrd="0" presId="urn:microsoft.com/office/officeart/2005/8/layout/hierarchy1"/>
    <dgm:cxn modelId="{904AFA90-5E88-4CB5-9EE4-5123FCBF4886}" type="presParOf" srcId="{953E9782-7211-4420-BEC8-E071D178F716}" destId="{AD1689CB-28F3-430A-B5F5-BF8DE6166225}" srcOrd="1" destOrd="0" presId="urn:microsoft.com/office/officeart/2005/8/layout/hierarchy1"/>
    <dgm:cxn modelId="{EE3C2982-BCFA-4157-A84B-949D5E51B76F}" type="presParOf" srcId="{AD1689CB-28F3-430A-B5F5-BF8DE6166225}" destId="{EA683A66-55D4-4C09-A20A-1304FF1E430C}" srcOrd="0" destOrd="0" presId="urn:microsoft.com/office/officeart/2005/8/layout/hierarchy1"/>
    <dgm:cxn modelId="{F10FFCEA-E6C9-4133-8203-F78FB563317D}" type="presParOf" srcId="{EA683A66-55D4-4C09-A20A-1304FF1E430C}" destId="{E1B0383D-6DD0-4544-9770-8B03A116A360}" srcOrd="0" destOrd="0" presId="urn:microsoft.com/office/officeart/2005/8/layout/hierarchy1"/>
    <dgm:cxn modelId="{BF955594-0B7C-44C9-80A7-D9BDCEF65F71}" type="presParOf" srcId="{EA683A66-55D4-4C09-A20A-1304FF1E430C}" destId="{8B133B6D-983C-4CC9-97F6-EAEFFBDBC520}" srcOrd="1" destOrd="0" presId="urn:microsoft.com/office/officeart/2005/8/layout/hierarchy1"/>
    <dgm:cxn modelId="{25F1370B-3648-49CA-92E7-6C1BA621491B}" type="presParOf" srcId="{AD1689CB-28F3-430A-B5F5-BF8DE6166225}" destId="{29AD8CDF-639A-4E40-9F24-C394B9CBE3E7}" srcOrd="1" destOrd="0" presId="urn:microsoft.com/office/officeart/2005/8/layout/hierarchy1"/>
    <dgm:cxn modelId="{BD59B0CE-A49D-4198-B52C-FE1843218D87}" type="presParOf" srcId="{953E9782-7211-4420-BEC8-E071D178F716}" destId="{6303AA05-C0AE-464C-BA7F-A966C2C522EF}" srcOrd="2" destOrd="0" presId="urn:microsoft.com/office/officeart/2005/8/layout/hierarchy1"/>
    <dgm:cxn modelId="{8651A785-FE7F-4C1D-8806-FBD57309562E}" type="presParOf" srcId="{953E9782-7211-4420-BEC8-E071D178F716}" destId="{F90A3566-2A65-4145-9A80-4DF2B3FB1160}" srcOrd="3" destOrd="0" presId="urn:microsoft.com/office/officeart/2005/8/layout/hierarchy1"/>
    <dgm:cxn modelId="{701E34C7-9956-4232-A881-63297415AA1A}" type="presParOf" srcId="{F90A3566-2A65-4145-9A80-4DF2B3FB1160}" destId="{2A1AC247-C670-4FAD-8AE0-7C7B76C65455}" srcOrd="0" destOrd="0" presId="urn:microsoft.com/office/officeart/2005/8/layout/hierarchy1"/>
    <dgm:cxn modelId="{18B5E9CC-36FA-4DEA-93E3-79EF66510635}" type="presParOf" srcId="{2A1AC247-C670-4FAD-8AE0-7C7B76C65455}" destId="{3459EB9E-DB73-478D-BADD-D7A94AE1C02F}" srcOrd="0" destOrd="0" presId="urn:microsoft.com/office/officeart/2005/8/layout/hierarchy1"/>
    <dgm:cxn modelId="{E6E31ECE-F93E-4ABD-B436-6A19B122E5D8}" type="presParOf" srcId="{2A1AC247-C670-4FAD-8AE0-7C7B76C65455}" destId="{DF3B63E6-344D-43AF-9139-2DDF98840F83}" srcOrd="1" destOrd="0" presId="urn:microsoft.com/office/officeart/2005/8/layout/hierarchy1"/>
    <dgm:cxn modelId="{30A788B5-6688-48A2-9E69-145EE4CC3563}" type="presParOf" srcId="{F90A3566-2A65-4145-9A80-4DF2B3FB1160}" destId="{FF6CB904-4120-4124-B391-6AD99118FCAC}" srcOrd="1" destOrd="0" presId="urn:microsoft.com/office/officeart/2005/8/layout/hierarchy1"/>
    <dgm:cxn modelId="{372DB3AD-17D4-4971-878B-2E1C3735DA06}" type="presParOf" srcId="{953E9782-7211-4420-BEC8-E071D178F716}" destId="{5C1896D7-0EE6-4AA8-9168-057C3548DB96}" srcOrd="4" destOrd="0" presId="urn:microsoft.com/office/officeart/2005/8/layout/hierarchy1"/>
    <dgm:cxn modelId="{748CA938-728F-477C-ACA3-5BCE0B7D63EC}" type="presParOf" srcId="{953E9782-7211-4420-BEC8-E071D178F716}" destId="{3E584747-74A1-4C7A-AE4B-52B2229CB0C1}" srcOrd="5" destOrd="0" presId="urn:microsoft.com/office/officeart/2005/8/layout/hierarchy1"/>
    <dgm:cxn modelId="{06A2FD25-998C-47CB-93C5-751060D8669D}" type="presParOf" srcId="{3E584747-74A1-4C7A-AE4B-52B2229CB0C1}" destId="{FB18CC02-CD57-464F-93AD-96B4D45CE9A6}" srcOrd="0" destOrd="0" presId="urn:microsoft.com/office/officeart/2005/8/layout/hierarchy1"/>
    <dgm:cxn modelId="{1451D4CD-FB34-4644-8C44-00A22262AD75}" type="presParOf" srcId="{FB18CC02-CD57-464F-93AD-96B4D45CE9A6}" destId="{B3F85DFE-E3E6-457D-9526-FC6BCC250B6D}" srcOrd="0" destOrd="0" presId="urn:microsoft.com/office/officeart/2005/8/layout/hierarchy1"/>
    <dgm:cxn modelId="{2567C2AA-4C09-4857-9819-2D18450378BE}" type="presParOf" srcId="{FB18CC02-CD57-464F-93AD-96B4D45CE9A6}" destId="{97F1C09D-EB10-4511-B4EA-BF084EDBFB91}" srcOrd="1" destOrd="0" presId="urn:microsoft.com/office/officeart/2005/8/layout/hierarchy1"/>
    <dgm:cxn modelId="{26F56AAD-0FBB-465B-932D-31D14F222F72}" type="presParOf" srcId="{3E584747-74A1-4C7A-AE4B-52B2229CB0C1}" destId="{7793592C-2095-4F74-95F4-289ABA67BA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896D7-0EE6-4AA8-9168-057C3548DB96}">
      <dsp:nvSpPr>
        <dsp:cNvPr id="0" name=""/>
        <dsp:cNvSpPr/>
      </dsp:nvSpPr>
      <dsp:spPr>
        <a:xfrm>
          <a:off x="4006103" y="1242587"/>
          <a:ext cx="2391325" cy="5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775"/>
              </a:lnTo>
              <a:lnTo>
                <a:pt x="2391325" y="387775"/>
              </a:lnTo>
              <a:lnTo>
                <a:pt x="2391325" y="569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3AA05-C0AE-464C-BA7F-A966C2C522EF}">
      <dsp:nvSpPr>
        <dsp:cNvPr id="0" name=""/>
        <dsp:cNvSpPr/>
      </dsp:nvSpPr>
      <dsp:spPr>
        <a:xfrm>
          <a:off x="3897398" y="1242587"/>
          <a:ext cx="108705" cy="569211"/>
        </a:xfrm>
        <a:custGeom>
          <a:avLst/>
          <a:gdLst/>
          <a:ahLst/>
          <a:cxnLst/>
          <a:rect l="0" t="0" r="0" b="0"/>
          <a:pathLst>
            <a:path>
              <a:moveTo>
                <a:pt x="108705" y="0"/>
              </a:moveTo>
              <a:lnTo>
                <a:pt x="108705" y="387960"/>
              </a:lnTo>
              <a:lnTo>
                <a:pt x="0" y="387960"/>
              </a:lnTo>
              <a:lnTo>
                <a:pt x="0" y="569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185DD-A807-4469-980C-2FA65C3F3823}">
      <dsp:nvSpPr>
        <dsp:cNvPr id="0" name=""/>
        <dsp:cNvSpPr/>
      </dsp:nvSpPr>
      <dsp:spPr>
        <a:xfrm>
          <a:off x="1614777" y="1242587"/>
          <a:ext cx="2391325" cy="569026"/>
        </a:xfrm>
        <a:custGeom>
          <a:avLst/>
          <a:gdLst/>
          <a:ahLst/>
          <a:cxnLst/>
          <a:rect l="0" t="0" r="0" b="0"/>
          <a:pathLst>
            <a:path>
              <a:moveTo>
                <a:pt x="2391325" y="0"/>
              </a:moveTo>
              <a:lnTo>
                <a:pt x="2391325" y="387775"/>
              </a:lnTo>
              <a:lnTo>
                <a:pt x="0" y="387775"/>
              </a:lnTo>
              <a:lnTo>
                <a:pt x="0" y="569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5B482-E2C3-48E7-8E5D-537859C4F1B9}">
      <dsp:nvSpPr>
        <dsp:cNvPr id="0" name=""/>
        <dsp:cNvSpPr/>
      </dsp:nvSpPr>
      <dsp:spPr>
        <a:xfrm>
          <a:off x="3027833" y="184"/>
          <a:ext cx="1956539" cy="1242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107C6A-83A7-4620-B228-020A421C0E0F}">
      <dsp:nvSpPr>
        <dsp:cNvPr id="0" name=""/>
        <dsp:cNvSpPr/>
      </dsp:nvSpPr>
      <dsp:spPr>
        <a:xfrm>
          <a:off x="3245227" y="206708"/>
          <a:ext cx="1956539" cy="12424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Test analysis and design</a:t>
          </a:r>
        </a:p>
      </dsp:txBody>
      <dsp:txXfrm>
        <a:off x="3281616" y="243097"/>
        <a:ext cx="1883761" cy="1169624"/>
      </dsp:txXfrm>
    </dsp:sp>
    <dsp:sp modelId="{E1B0383D-6DD0-4544-9770-8B03A116A360}">
      <dsp:nvSpPr>
        <dsp:cNvPr id="0" name=""/>
        <dsp:cNvSpPr/>
      </dsp:nvSpPr>
      <dsp:spPr>
        <a:xfrm>
          <a:off x="636508" y="1811614"/>
          <a:ext cx="1956539" cy="1242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133B6D-983C-4CC9-97F6-EAEFFBDBC520}">
      <dsp:nvSpPr>
        <dsp:cNvPr id="0" name=""/>
        <dsp:cNvSpPr/>
      </dsp:nvSpPr>
      <dsp:spPr>
        <a:xfrm>
          <a:off x="853901" y="2018137"/>
          <a:ext cx="1956539" cy="12424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Definition</a:t>
          </a:r>
        </a:p>
      </dsp:txBody>
      <dsp:txXfrm>
        <a:off x="890290" y="2054526"/>
        <a:ext cx="1883761" cy="1169624"/>
      </dsp:txXfrm>
    </dsp:sp>
    <dsp:sp modelId="{3459EB9E-DB73-478D-BADD-D7A94AE1C02F}">
      <dsp:nvSpPr>
        <dsp:cNvPr id="0" name=""/>
        <dsp:cNvSpPr/>
      </dsp:nvSpPr>
      <dsp:spPr>
        <a:xfrm>
          <a:off x="2919128" y="1811799"/>
          <a:ext cx="1956539" cy="1242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3B63E6-344D-43AF-9139-2DDF98840F83}">
      <dsp:nvSpPr>
        <dsp:cNvPr id="0" name=""/>
        <dsp:cNvSpPr/>
      </dsp:nvSpPr>
      <dsp:spPr>
        <a:xfrm>
          <a:off x="3136521" y="2018322"/>
          <a:ext cx="1956539" cy="12424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7 main tasks</a:t>
          </a:r>
        </a:p>
      </dsp:txBody>
      <dsp:txXfrm>
        <a:off x="3172910" y="2054711"/>
        <a:ext cx="1883761" cy="1169624"/>
      </dsp:txXfrm>
    </dsp:sp>
    <dsp:sp modelId="{B3F85DFE-E3E6-457D-9526-FC6BCC250B6D}">
      <dsp:nvSpPr>
        <dsp:cNvPr id="0" name=""/>
        <dsp:cNvSpPr/>
      </dsp:nvSpPr>
      <dsp:spPr>
        <a:xfrm>
          <a:off x="5419159" y="1811614"/>
          <a:ext cx="1956539" cy="1242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F1C09D-EB10-4511-B4EA-BF084EDBFB91}">
      <dsp:nvSpPr>
        <dsp:cNvPr id="0" name=""/>
        <dsp:cNvSpPr/>
      </dsp:nvSpPr>
      <dsp:spPr>
        <a:xfrm>
          <a:off x="5636552" y="2018137"/>
          <a:ext cx="1956539" cy="12424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Term</a:t>
          </a:r>
        </a:p>
      </dsp:txBody>
      <dsp:txXfrm>
        <a:off x="5672941" y="2054526"/>
        <a:ext cx="1883761" cy="116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chân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Mục tiêu và nhiệm vụ của hoạt động “Phân tích và thiết kế”</a:t>
            </a:r>
            <a:r>
              <a:rPr lang="en-US" baseline="0"/>
              <a:t> trong hoạt động kiểm thử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Định nghĩa và mục tiêu của hoạt động phân tích kiểm thử </a:t>
            </a:r>
          </a:p>
          <a:p>
            <a:pPr marL="171450" indent="-171450">
              <a:buFontTx/>
              <a:buChar char="-"/>
            </a:pPr>
            <a:r>
              <a:rPr lang="en-US"/>
              <a:t>Các hoạt động chính trong giai đoạn phân tích và thiết kế tình huống kiểm thử (test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 cho hệ thống  sản phẩm phần 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/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ra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test case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condition </a:t>
            </a:r>
            <a:r>
              <a:rPr lang="en-US" dirty="0" err="1"/>
              <a:t>và</a:t>
            </a:r>
            <a:r>
              <a:rPr lang="en-US" dirty="0"/>
              <a:t> test case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tangible: </a:t>
            </a:r>
            <a:r>
              <a:rPr lang="en-US" b="0" dirty="0" err="1"/>
              <a:t>rõ</a:t>
            </a:r>
            <a:r>
              <a:rPr lang="en-US" b="0" dirty="0"/>
              <a:t> </a:t>
            </a:r>
            <a:r>
              <a:rPr lang="en-US" b="0" dirty="0" err="1"/>
              <a:t>ràng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rõ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s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hở</a:t>
            </a:r>
            <a:r>
              <a:rPr lang="en-US" dirty="0">
                <a:sym typeface="Wingdings" panose="05000000000000000000" pitchFamily="2" charset="2"/>
              </a:rPr>
              <a:t>, ko </a:t>
            </a:r>
            <a:r>
              <a:rPr lang="en-US" dirty="0" err="1">
                <a:sym typeface="Wingdings" panose="05000000000000000000" pitchFamily="2" charset="2"/>
              </a:rPr>
              <a:t>rõ</a:t>
            </a:r>
            <a:r>
              <a:rPr lang="en-US" dirty="0">
                <a:sym typeface="Wingdings" panose="05000000000000000000" pitchFamily="2" charset="2"/>
              </a:rPr>
              <a:t> rang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bản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dựa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khách</a:t>
            </a:r>
            <a:r>
              <a:rPr lang="en-US" dirty="0">
                <a:sym typeface="Wingdings" panose="05000000000000000000" pitchFamily="2" charset="2"/>
              </a:rPr>
              <a:t> hang.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ta ko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chắn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. VD: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nói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cảm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vê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nhanh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K/H </a:t>
            </a:r>
            <a:r>
              <a:rPr lang="en-US" dirty="0" err="1">
                <a:sym typeface="Wingdings" panose="05000000000000000000" pitchFamily="2" charset="2"/>
              </a:rPr>
              <a:t>nói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5s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20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cùng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tác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lúc</a:t>
            </a: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u </a:t>
            </a:r>
            <a:r>
              <a:rPr lang="en-US" dirty="0" err="1">
                <a:sym typeface="Wingdings" panose="05000000000000000000" pitchFamily="2" charset="2"/>
              </a:rPr>
              <a:t>tiên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test condition </a:t>
            </a:r>
            <a:r>
              <a:rPr lang="en-US" dirty="0" err="1">
                <a:sym typeface="Wingdings" panose="05000000000000000000" pitchFamily="2" charset="2"/>
              </a:rPr>
              <a:t>dựa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trúc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trúc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Đây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danh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kiện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chúng</a:t>
            </a:r>
            <a:r>
              <a:rPr lang="en-US" dirty="0">
                <a:sym typeface="Wingdings" panose="05000000000000000000" pitchFamily="2" charset="2"/>
              </a:rPr>
              <a:t> ta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u </a:t>
            </a:r>
            <a:r>
              <a:rPr lang="en-US" dirty="0" err="1">
                <a:sym typeface="Wingdings" panose="05000000000000000000" pitchFamily="2" charset="2"/>
              </a:rPr>
              <a:t>tiên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u </a:t>
            </a:r>
            <a:r>
              <a:rPr lang="en-US" dirty="0" err="1">
                <a:sym typeface="Wingdings" panose="05000000000000000000" pitchFamily="2" charset="2"/>
              </a:rPr>
              <a:t>tiên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trọng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test case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trọng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rủi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ng </a:t>
            </a:r>
            <a:r>
              <a:rPr lang="en-US" dirty="0" err="1">
                <a:sym typeface="Wingdings" panose="05000000000000000000" pitchFamily="2" charset="2"/>
              </a:rPr>
              <a:t>ít</a:t>
            </a:r>
            <a:r>
              <a:rPr lang="en-US" dirty="0">
                <a:sym typeface="Wingdings" panose="05000000000000000000" pitchFamily="2" charset="2"/>
              </a:rPr>
              <a:t> time hay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hay ko.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test condition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test case.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môi</a:t>
            </a:r>
            <a:r>
              <a:rPr lang="en-US" dirty="0">
                <a:sym typeface="Wingdings" panose="05000000000000000000" pitchFamily="2" charset="2"/>
              </a:rPr>
              <a:t> 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và</a:t>
            </a:r>
            <a:r>
              <a:rPr lang="en-US" dirty="0"/>
              <a:t> test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Test basic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test case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;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Test case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case,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khiện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test case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Test condition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mục</a:t>
            </a:r>
            <a:r>
              <a:rPr lang="en-US" dirty="0"/>
              <a:t> hay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test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1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(test condition) </a:t>
            </a:r>
            <a:r>
              <a:rPr lang="en-US" dirty="0" err="1"/>
              <a:t>và</a:t>
            </a:r>
            <a:r>
              <a:rPr lang="en-US" dirty="0"/>
              <a:t>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Test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071C36-1831-4724-B36C-5406D0F8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FEF77607-4E4E-41CB-86B9-D857659E9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24293"/>
              </p:ext>
            </p:extLst>
          </p:nvPr>
        </p:nvGraphicFramePr>
        <p:xfrm>
          <a:off x="457200" y="1295400"/>
          <a:ext cx="8229600" cy="326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E2BD7A-578C-445D-8D36-D6BF0C2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DE9E51-0EAF-4EFF-B29B-342F569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4970550-BD34-474B-B392-979BDF7A9C1F}"/>
              </a:ext>
            </a:extLst>
          </p:cNvPr>
          <p:cNvSpPr/>
          <p:nvPr/>
        </p:nvSpPr>
        <p:spPr>
          <a:xfrm>
            <a:off x="990600" y="4648200"/>
            <a:ext cx="2362200" cy="1708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activity during which general testing objectives are transformed into tangible test conditions and test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A1F5FA5-AB61-4404-8288-EC21E7AB002C}"/>
              </a:ext>
            </a:extLst>
          </p:cNvPr>
          <p:cNvSpPr/>
          <p:nvPr/>
        </p:nvSpPr>
        <p:spPr>
          <a:xfrm>
            <a:off x="5867400" y="4708525"/>
            <a:ext cx="2125287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basic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57D0CB-9018-4F0E-BBF1-DA5FB9692650}"/>
              </a:ext>
            </a:extLst>
          </p:cNvPr>
          <p:cNvSpPr/>
          <p:nvPr/>
        </p:nvSpPr>
        <p:spPr>
          <a:xfrm>
            <a:off x="5867400" y="5334000"/>
            <a:ext cx="2125287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0BCECDF-17B6-44CA-8642-BE65C15C72DB}"/>
              </a:ext>
            </a:extLst>
          </p:cNvPr>
          <p:cNvSpPr/>
          <p:nvPr/>
        </p:nvSpPr>
        <p:spPr>
          <a:xfrm>
            <a:off x="5867400" y="5943600"/>
            <a:ext cx="2125287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2" y="1371600"/>
            <a:ext cx="8812109" cy="44894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5248C-F515-4EFF-A113-3461658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D09B2B-8919-4AD4-BB77-0D2D217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196834-3766-4ED7-8B21-17507DD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7E48DC-4A17-4950-A545-F1162A85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81380"/>
            <a:ext cx="7618444" cy="42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529D18-2C62-4CB5-AB69-92E9A616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analysis</a:t>
            </a:r>
          </a:p>
          <a:p>
            <a:r>
              <a:rPr lang="en-US" dirty="0"/>
              <a:t>Control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C550BE-1986-4B92-80A2-A4FB9F15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D31A09-B23E-4D35-8621-C90020AC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9D0BBF-01B3-45C8-B977-F5216542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Explosion: 14 Points 6">
            <a:extLst>
              <a:ext uri="{FF2B5EF4-FFF2-40B4-BE49-F238E27FC236}">
                <a16:creationId xmlns="" xmlns:a16="http://schemas.microsoft.com/office/drawing/2014/main" id="{51F002A5-7C0D-4FC3-99C8-DBB8B601F259}"/>
              </a:ext>
            </a:extLst>
          </p:cNvPr>
          <p:cNvSpPr/>
          <p:nvPr/>
        </p:nvSpPr>
        <p:spPr>
          <a:xfrm>
            <a:off x="1524000" y="1752600"/>
            <a:ext cx="5410200" cy="3352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is the test analysis and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28C75-AC06-4BA3-9B13-3E545AE5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BEBABA-F8C8-4DD0-B864-231296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9DA454-C835-45F3-B507-B053D2D7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D834D2C-6A52-48D9-80FB-AA769F0C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56" y="1571221"/>
            <a:ext cx="7791215" cy="4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ACD3C-5249-4557-9D9D-2C6AE3CE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FB832E-272D-42B7-8C0B-DA8A6A3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CFF965-328D-4454-8260-47BB566E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5449F0D-6621-4A3E-890E-03C6DA53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6" y="1524561"/>
            <a:ext cx="5933724" cy="4746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586430-77C0-4CB5-809E-B3ABFBFB19D9}"/>
              </a:ext>
            </a:extLst>
          </p:cNvPr>
          <p:cNvSpPr txBox="1"/>
          <p:nvPr/>
        </p:nvSpPr>
        <p:spPr>
          <a:xfrm>
            <a:off x="4191000" y="58482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basic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FDEA0D-B2D3-42D5-968B-4690AD9333A3}"/>
              </a:ext>
            </a:extLst>
          </p:cNvPr>
          <p:cNvSpPr txBox="1"/>
          <p:nvPr/>
        </p:nvSpPr>
        <p:spPr>
          <a:xfrm>
            <a:off x="3962400" y="5410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800BC5-DCFE-4EEF-8E8C-3088F98C7530}"/>
              </a:ext>
            </a:extLst>
          </p:cNvPr>
          <p:cNvSpPr txBox="1"/>
          <p:nvPr/>
        </p:nvSpPr>
        <p:spPr>
          <a:xfrm>
            <a:off x="3886200" y="5029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2006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E3A38-0C15-498A-9323-539B8C91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9912"/>
          </a:xfrm>
        </p:spPr>
        <p:txBody>
          <a:bodyPr/>
          <a:lstStyle/>
          <a:p>
            <a:r>
              <a:rPr lang="en-US" dirty="0"/>
              <a:t>3. Main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E44CB3-8F80-4EE0-B07D-8F42D86C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5. Test Planning &amp;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270DE9-EB13-42EE-81FB-6C6DC469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A385B583-FDB2-41F3-855C-582A05B0FEA9}"/>
              </a:ext>
            </a:extLst>
          </p:cNvPr>
          <p:cNvSpPr/>
          <p:nvPr/>
        </p:nvSpPr>
        <p:spPr>
          <a:xfrm>
            <a:off x="73713" y="2057400"/>
            <a:ext cx="1809749" cy="21543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1. Review the test basic, examining the specifications for the software we are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88E527AF-57CA-4B21-BF57-F0322D625949}"/>
              </a:ext>
            </a:extLst>
          </p:cNvPr>
          <p:cNvSpPr/>
          <p:nvPr/>
        </p:nvSpPr>
        <p:spPr>
          <a:xfrm>
            <a:off x="2133600" y="723017"/>
            <a:ext cx="1888435" cy="2096383"/>
          </a:xfrm>
          <a:prstGeom prst="roundRect">
            <a:avLst/>
          </a:prstGeom>
          <a:solidFill>
            <a:srgbClr val="A03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2. Evaluate testability of the requirements and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ADC8B2E1-CB38-4256-B16E-1DDD24944DCD}"/>
              </a:ext>
            </a:extLst>
          </p:cNvPr>
          <p:cNvSpPr/>
          <p:nvPr/>
        </p:nvSpPr>
        <p:spPr>
          <a:xfrm>
            <a:off x="4936438" y="609600"/>
            <a:ext cx="1997764" cy="2304288"/>
          </a:xfrm>
          <a:prstGeom prst="roundRect">
            <a:avLst/>
          </a:prstGeom>
          <a:solidFill>
            <a:srgbClr val="C25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3.  Identifying and prioritizing test conditions based on analysis of test items, the specification, behavior and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4CF78C7D-5858-4674-A113-DCE0B82CC5FA}"/>
              </a:ext>
            </a:extLst>
          </p:cNvPr>
          <p:cNvSpPr/>
          <p:nvPr/>
        </p:nvSpPr>
        <p:spPr>
          <a:xfrm>
            <a:off x="7391400" y="2514600"/>
            <a:ext cx="1676400" cy="2304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 Designing and prioritizing high level test cases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41F4060-20CB-4472-AB59-5B0A984374F1}"/>
              </a:ext>
            </a:extLst>
          </p:cNvPr>
          <p:cNvSpPr/>
          <p:nvPr/>
        </p:nvSpPr>
        <p:spPr>
          <a:xfrm>
            <a:off x="5562600" y="4265358"/>
            <a:ext cx="1676400" cy="22428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Identifying necessary test data to support the test conditions and test cases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A69287E7-45EF-4EF6-A03C-663C2E44F320}"/>
              </a:ext>
            </a:extLst>
          </p:cNvPr>
          <p:cNvSpPr/>
          <p:nvPr/>
        </p:nvSpPr>
        <p:spPr>
          <a:xfrm>
            <a:off x="3183835" y="4262374"/>
            <a:ext cx="1769163" cy="22458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Design the test environment set-up and identify any required infrastructure and tools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="" xmlns:a16="http://schemas.microsoft.com/office/drawing/2014/main" id="{7C277F69-CE59-4C9A-805D-5C07F3C44D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9053" y="1206860"/>
            <a:ext cx="511206" cy="993086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7D15415-BB0F-46C7-B65B-C3F2D74005ED}"/>
              </a:ext>
            </a:extLst>
          </p:cNvPr>
          <p:cNvCxnSpPr>
            <a:cxnSpLocks/>
          </p:cNvCxnSpPr>
          <p:nvPr/>
        </p:nvCxnSpPr>
        <p:spPr>
          <a:xfrm>
            <a:off x="4191000" y="1447800"/>
            <a:ext cx="5930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9BD1AF5-2AB7-4F4A-9757-20FD127637E1}"/>
              </a:ext>
            </a:extLst>
          </p:cNvPr>
          <p:cNvCxnSpPr/>
          <p:nvPr/>
        </p:nvCxnSpPr>
        <p:spPr>
          <a:xfrm flipH="1">
            <a:off x="4969563" y="5562600"/>
            <a:ext cx="5930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FECA4BB0-FD7A-460F-9B3F-BE7D572858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693" y="4337507"/>
            <a:ext cx="743266" cy="566522"/>
          </a:xfrm>
          <a:prstGeom prst="bentConnector3">
            <a:avLst>
              <a:gd name="adj1" fmla="val 52237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314B2CE6-FA93-48B0-A028-4092436CDA2E}"/>
              </a:ext>
            </a:extLst>
          </p:cNvPr>
          <p:cNvCxnSpPr>
            <a:cxnSpLocks/>
          </p:cNvCxnSpPr>
          <p:nvPr/>
        </p:nvCxnSpPr>
        <p:spPr>
          <a:xfrm>
            <a:off x="6934202" y="1447800"/>
            <a:ext cx="1066798" cy="1025365"/>
          </a:xfrm>
          <a:prstGeom prst="bentConnector3">
            <a:avLst>
              <a:gd name="adj1" fmla="val 10031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="" xmlns:a16="http://schemas.microsoft.com/office/drawing/2014/main" id="{60B689F9-FE89-4790-A46F-6B4AB99B468C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374892" y="4699562"/>
            <a:ext cx="735382" cy="97403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2AA32AA-48EC-4EC0-805E-E9721F4A95AA}"/>
              </a:ext>
            </a:extLst>
          </p:cNvPr>
          <p:cNvSpPr/>
          <p:nvPr/>
        </p:nvSpPr>
        <p:spPr>
          <a:xfrm>
            <a:off x="685800" y="4376142"/>
            <a:ext cx="1812235" cy="1981201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Creating bi-directional traceability between test basis and test cases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35B57BD-3442-4E69-83EF-768FE75A035F}"/>
              </a:ext>
            </a:extLst>
          </p:cNvPr>
          <p:cNvCxnSpPr/>
          <p:nvPr/>
        </p:nvCxnSpPr>
        <p:spPr>
          <a:xfrm flipH="1">
            <a:off x="2514600" y="5562600"/>
            <a:ext cx="5930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AC0DB-32ED-4169-B361-E926DC91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5C08F-2D2C-438B-B287-24833552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basic</a:t>
            </a:r>
            <a:r>
              <a:rPr lang="en-US" dirty="0"/>
              <a:t>: all documents from which the requirements of a component or system can be inferred.</a:t>
            </a:r>
          </a:p>
          <a:p>
            <a:r>
              <a:rPr lang="en-US" b="1" dirty="0"/>
              <a:t>Test case</a:t>
            </a:r>
            <a:r>
              <a:rPr lang="en-US" dirty="0"/>
              <a:t>: a set of input values, execution preconditions, expected results and execution post conditions, developed for a particular objective or test condition</a:t>
            </a:r>
          </a:p>
          <a:p>
            <a:r>
              <a:rPr lang="en-US" b="1" dirty="0"/>
              <a:t>Test condition</a:t>
            </a:r>
            <a:r>
              <a:rPr lang="en-US" dirty="0"/>
              <a:t>: an item or event of a component or system that could be verified by one or more test cases.</a:t>
            </a:r>
          </a:p>
          <a:p>
            <a:pPr lvl="1"/>
            <a:r>
              <a:rPr lang="en-US" dirty="0"/>
              <a:t>For example: a function, transaction, feature, quality attribute or structural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A15BB4-AB95-4C31-9585-9F6CB403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6. Test analysis and design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37DDD72-7704-4FBA-9D8B-3AF98F3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6580</TotalTime>
  <Words>1140</Words>
  <Application>Microsoft Macintosh PowerPoint</Application>
  <PresentationFormat>On-screen Show (4:3)</PresentationFormat>
  <Paragraphs>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Wingdings</vt:lpstr>
      <vt:lpstr>Wingdings 2</vt:lpstr>
      <vt:lpstr>Arial</vt:lpstr>
      <vt:lpstr>Flow</vt:lpstr>
      <vt:lpstr>PowerPoint Presentation</vt:lpstr>
      <vt:lpstr>PowerPoint Presentation</vt:lpstr>
      <vt:lpstr>Learning Goals</vt:lpstr>
      <vt:lpstr>Content</vt:lpstr>
      <vt:lpstr>1. Definition</vt:lpstr>
      <vt:lpstr>1. Definition</vt:lpstr>
      <vt:lpstr>2. Objectives</vt:lpstr>
      <vt:lpstr>3. Main tasks</vt:lpstr>
      <vt:lpstr>Term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475</cp:revision>
  <dcterms:created xsi:type="dcterms:W3CDTF">2006-08-16T00:00:00Z</dcterms:created>
  <dcterms:modified xsi:type="dcterms:W3CDTF">2019-10-15T04:49:42Z</dcterms:modified>
</cp:coreProperties>
</file>