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334" r:id="rId7"/>
    <p:sldId id="335" r:id="rId8"/>
    <p:sldId id="336" r:id="rId9"/>
    <p:sldId id="337" r:id="rId10"/>
    <p:sldId id="262" r:id="rId11"/>
    <p:sldId id="263" r:id="rId12"/>
    <p:sldId id="264" r:id="rId13"/>
    <p:sldId id="338" r:id="rId14"/>
    <p:sldId id="265" r:id="rId15"/>
    <p:sldId id="33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433C"/>
    <a:srgbClr val="D08D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0" autoAdjust="0"/>
    <p:restoredTop sz="78214" autoAdjust="0"/>
  </p:normalViewPr>
  <p:slideViewPr>
    <p:cSldViewPr>
      <p:cViewPr>
        <p:scale>
          <a:sx n="69" d="100"/>
          <a:sy n="69" d="100"/>
        </p:scale>
        <p:origin x="1968" y="28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A899DD-DB6B-4A82-9170-FE2FFB86016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7281AE0-066C-486E-83EC-EC3851E3D80E}">
      <dgm:prSet phldrT="[Text]"/>
      <dgm:spPr>
        <a:solidFill>
          <a:srgbClr val="9A433C"/>
        </a:solidFill>
        <a:ln>
          <a:solidFill>
            <a:srgbClr val="D08D06"/>
          </a:solidFill>
        </a:ln>
      </dgm:spPr>
      <dgm:t>
        <a:bodyPr/>
        <a:lstStyle/>
        <a:p>
          <a:r>
            <a:rPr lang="en-US" dirty="0"/>
            <a:t>1. Developing and prioritizing test cases, creating test data and optional, preparing test harnesses and writing automated test script</a:t>
          </a:r>
        </a:p>
      </dgm:t>
    </dgm:pt>
    <dgm:pt modelId="{5A05D02D-75E1-4D68-B6BC-B94CD093AF47}" type="parTrans" cxnId="{00BECD8F-AD22-427B-95B4-62DAF75F4E6E}">
      <dgm:prSet/>
      <dgm:spPr/>
      <dgm:t>
        <a:bodyPr/>
        <a:lstStyle/>
        <a:p>
          <a:endParaRPr lang="en-US"/>
        </a:p>
      </dgm:t>
    </dgm:pt>
    <dgm:pt modelId="{11F1218A-0525-4EC2-858B-83B1EEEFF0C8}" type="sibTrans" cxnId="{00BECD8F-AD22-427B-95B4-62DAF75F4E6E}">
      <dgm:prSet/>
      <dgm:spPr/>
      <dgm:t>
        <a:bodyPr/>
        <a:lstStyle/>
        <a:p>
          <a:endParaRPr lang="en-US"/>
        </a:p>
      </dgm:t>
    </dgm:pt>
    <dgm:pt modelId="{EB3315CC-DFF1-42F3-A977-CA69BE91C648}">
      <dgm:prSet phldrT="[Text]"/>
      <dgm:spPr>
        <a:solidFill>
          <a:schemeClr val="bg1">
            <a:lumMod val="50000"/>
          </a:schemeClr>
        </a:solidFill>
      </dgm:spPr>
      <dgm:t>
        <a:bodyPr/>
        <a:lstStyle/>
        <a:p>
          <a:r>
            <a:rPr lang="en-US" dirty="0"/>
            <a:t>2. Creating test suites from the test cases for efficient test execution</a:t>
          </a:r>
        </a:p>
      </dgm:t>
    </dgm:pt>
    <dgm:pt modelId="{E11C9D87-E69D-4B82-ABA1-43D67151DC90}" type="parTrans" cxnId="{086BAF0F-02FB-4348-81E7-9ED079EF3C78}">
      <dgm:prSet/>
      <dgm:spPr/>
      <dgm:t>
        <a:bodyPr/>
        <a:lstStyle/>
        <a:p>
          <a:endParaRPr lang="en-US"/>
        </a:p>
      </dgm:t>
    </dgm:pt>
    <dgm:pt modelId="{76E26FE1-0A93-4320-BB94-BDAF68665CCB}" type="sibTrans" cxnId="{086BAF0F-02FB-4348-81E7-9ED079EF3C78}">
      <dgm:prSet/>
      <dgm:spPr/>
      <dgm:t>
        <a:bodyPr/>
        <a:lstStyle/>
        <a:p>
          <a:endParaRPr lang="en-US"/>
        </a:p>
      </dgm:t>
    </dgm:pt>
    <dgm:pt modelId="{6BEA4A21-641C-400B-A655-A696C727522B}">
      <dgm:prSet phldrT="[Text]"/>
      <dgm:spPr>
        <a:solidFill>
          <a:srgbClr val="FFC000"/>
        </a:solidFill>
      </dgm:spPr>
      <dgm:t>
        <a:bodyPr/>
        <a:lstStyle/>
        <a:p>
          <a:r>
            <a:rPr lang="en-US" dirty="0"/>
            <a:t>3. Implementing and verifying that the test environment has been set up correctly</a:t>
          </a:r>
        </a:p>
      </dgm:t>
    </dgm:pt>
    <dgm:pt modelId="{07092106-7B55-46F0-85A6-7F16DCC0126C}" type="parTrans" cxnId="{99EA1CA8-7842-41DB-9171-F9F9F9BFAA57}">
      <dgm:prSet/>
      <dgm:spPr/>
      <dgm:t>
        <a:bodyPr/>
        <a:lstStyle/>
        <a:p>
          <a:endParaRPr lang="en-US"/>
        </a:p>
      </dgm:t>
    </dgm:pt>
    <dgm:pt modelId="{5CB426EB-CF32-444A-ABD3-38E57C10A76B}" type="sibTrans" cxnId="{99EA1CA8-7842-41DB-9171-F9F9F9BFAA57}">
      <dgm:prSet/>
      <dgm:spPr/>
      <dgm:t>
        <a:bodyPr/>
        <a:lstStyle/>
        <a:p>
          <a:endParaRPr lang="en-US"/>
        </a:p>
      </dgm:t>
    </dgm:pt>
    <dgm:pt modelId="{689D713C-7165-48B1-A8DA-7C284149BA56}" type="pres">
      <dgm:prSet presAssocID="{84A899DD-DB6B-4A82-9170-FE2FFB860164}" presName="Name0" presStyleCnt="0">
        <dgm:presLayoutVars>
          <dgm:chMax val="7"/>
          <dgm:chPref val="7"/>
          <dgm:dir/>
        </dgm:presLayoutVars>
      </dgm:prSet>
      <dgm:spPr/>
      <dgm:t>
        <a:bodyPr/>
        <a:lstStyle/>
        <a:p>
          <a:endParaRPr lang="en-US"/>
        </a:p>
      </dgm:t>
    </dgm:pt>
    <dgm:pt modelId="{3A70D5DC-6009-4249-B861-E1E88DACC65B}" type="pres">
      <dgm:prSet presAssocID="{84A899DD-DB6B-4A82-9170-FE2FFB860164}" presName="Name1" presStyleCnt="0"/>
      <dgm:spPr/>
    </dgm:pt>
    <dgm:pt modelId="{3CC9E12C-16AA-4CFC-B502-96D5BD284366}" type="pres">
      <dgm:prSet presAssocID="{84A899DD-DB6B-4A82-9170-FE2FFB860164}" presName="cycle" presStyleCnt="0"/>
      <dgm:spPr/>
    </dgm:pt>
    <dgm:pt modelId="{52115E2D-D9AD-4641-AC7D-A5882FC35051}" type="pres">
      <dgm:prSet presAssocID="{84A899DD-DB6B-4A82-9170-FE2FFB860164}" presName="srcNode" presStyleLbl="node1" presStyleIdx="0" presStyleCnt="3"/>
      <dgm:spPr/>
    </dgm:pt>
    <dgm:pt modelId="{CD7BD745-FD91-4940-A1FA-25B57A9B0613}" type="pres">
      <dgm:prSet presAssocID="{84A899DD-DB6B-4A82-9170-FE2FFB860164}" presName="conn" presStyleLbl="parChTrans1D2" presStyleIdx="0" presStyleCnt="1" custLinFactNeighborX="408" custLinFactNeighborY="92"/>
      <dgm:spPr/>
      <dgm:t>
        <a:bodyPr/>
        <a:lstStyle/>
        <a:p>
          <a:endParaRPr lang="en-US"/>
        </a:p>
      </dgm:t>
    </dgm:pt>
    <dgm:pt modelId="{7E841AEC-80F4-4DDF-8F39-A4A4F571678D}" type="pres">
      <dgm:prSet presAssocID="{84A899DD-DB6B-4A82-9170-FE2FFB860164}" presName="extraNode" presStyleLbl="node1" presStyleIdx="0" presStyleCnt="3"/>
      <dgm:spPr/>
    </dgm:pt>
    <dgm:pt modelId="{E4CBD4BC-3D1F-45E4-854C-D3DFB7FD0D10}" type="pres">
      <dgm:prSet presAssocID="{84A899DD-DB6B-4A82-9170-FE2FFB860164}" presName="dstNode" presStyleLbl="node1" presStyleIdx="0" presStyleCnt="3"/>
      <dgm:spPr/>
    </dgm:pt>
    <dgm:pt modelId="{79BCC243-7BED-4052-809E-EC9B8FA6551B}" type="pres">
      <dgm:prSet presAssocID="{57281AE0-066C-486E-83EC-EC3851E3D80E}" presName="text_1" presStyleLbl="node1" presStyleIdx="0" presStyleCnt="3">
        <dgm:presLayoutVars>
          <dgm:bulletEnabled val="1"/>
        </dgm:presLayoutVars>
      </dgm:prSet>
      <dgm:spPr/>
      <dgm:t>
        <a:bodyPr/>
        <a:lstStyle/>
        <a:p>
          <a:endParaRPr lang="en-US"/>
        </a:p>
      </dgm:t>
    </dgm:pt>
    <dgm:pt modelId="{74B1C4B3-5F6C-400E-B131-19B29A2B925A}" type="pres">
      <dgm:prSet presAssocID="{57281AE0-066C-486E-83EC-EC3851E3D80E}" presName="accent_1" presStyleCnt="0"/>
      <dgm:spPr/>
    </dgm:pt>
    <dgm:pt modelId="{C31BD521-5DB3-4D1D-9EBA-F3B9BA979AC6}" type="pres">
      <dgm:prSet presAssocID="{57281AE0-066C-486E-83EC-EC3851E3D80E}" presName="accentRepeatNode" presStyleLbl="solidFgAcc1" presStyleIdx="0" presStyleCnt="3"/>
      <dgm:spPr>
        <a:solidFill>
          <a:schemeClr val="accent5">
            <a:lumMod val="75000"/>
          </a:schemeClr>
        </a:solidFill>
        <a:ln>
          <a:noFill/>
        </a:ln>
        <a:scene3d>
          <a:camera prst="orthographicFront"/>
          <a:lightRig rig="threePt" dir="t"/>
        </a:scene3d>
        <a:sp3d>
          <a:bevelB prst="angle"/>
        </a:sp3d>
      </dgm:spPr>
      <dgm:t>
        <a:bodyPr/>
        <a:lstStyle/>
        <a:p>
          <a:endParaRPr lang="en-US"/>
        </a:p>
      </dgm:t>
    </dgm:pt>
    <dgm:pt modelId="{8E6614E2-1163-4BC4-B206-7DA90902AAD4}" type="pres">
      <dgm:prSet presAssocID="{EB3315CC-DFF1-42F3-A977-CA69BE91C648}" presName="text_2" presStyleLbl="node1" presStyleIdx="1" presStyleCnt="3">
        <dgm:presLayoutVars>
          <dgm:bulletEnabled val="1"/>
        </dgm:presLayoutVars>
      </dgm:prSet>
      <dgm:spPr/>
      <dgm:t>
        <a:bodyPr/>
        <a:lstStyle/>
        <a:p>
          <a:endParaRPr lang="en-US"/>
        </a:p>
      </dgm:t>
    </dgm:pt>
    <dgm:pt modelId="{E58AC230-053D-40E4-9531-A73342E125DD}" type="pres">
      <dgm:prSet presAssocID="{EB3315CC-DFF1-42F3-A977-CA69BE91C648}" presName="accent_2" presStyleCnt="0"/>
      <dgm:spPr/>
    </dgm:pt>
    <dgm:pt modelId="{DA40E5E0-6B4F-41AA-9E3B-99DC80EEF731}" type="pres">
      <dgm:prSet presAssocID="{EB3315CC-DFF1-42F3-A977-CA69BE91C648}" presName="accentRepeatNode" presStyleLbl="solidFgAcc1" presStyleIdx="1" presStyleCnt="3"/>
      <dgm:spPr>
        <a:solidFill>
          <a:schemeClr val="accent5">
            <a:lumMod val="75000"/>
          </a:schemeClr>
        </a:solidFill>
        <a:ln>
          <a:noFill/>
        </a:ln>
      </dgm:spPr>
      <dgm:t>
        <a:bodyPr/>
        <a:lstStyle/>
        <a:p>
          <a:endParaRPr lang="en-US"/>
        </a:p>
      </dgm:t>
    </dgm:pt>
    <dgm:pt modelId="{39AD272E-D4D5-4549-8267-B9D3E3F4A1AE}" type="pres">
      <dgm:prSet presAssocID="{6BEA4A21-641C-400B-A655-A696C727522B}" presName="text_3" presStyleLbl="node1" presStyleIdx="2" presStyleCnt="3">
        <dgm:presLayoutVars>
          <dgm:bulletEnabled val="1"/>
        </dgm:presLayoutVars>
      </dgm:prSet>
      <dgm:spPr/>
      <dgm:t>
        <a:bodyPr/>
        <a:lstStyle/>
        <a:p>
          <a:endParaRPr lang="en-US"/>
        </a:p>
      </dgm:t>
    </dgm:pt>
    <dgm:pt modelId="{EBC57B5C-D379-4DD7-BB5D-33E40B40BAC9}" type="pres">
      <dgm:prSet presAssocID="{6BEA4A21-641C-400B-A655-A696C727522B}" presName="accent_3" presStyleCnt="0"/>
      <dgm:spPr/>
    </dgm:pt>
    <dgm:pt modelId="{08364E1B-7539-423C-9BAE-9AA76343C7EC}" type="pres">
      <dgm:prSet presAssocID="{6BEA4A21-641C-400B-A655-A696C727522B}" presName="accentRepeatNode" presStyleLbl="solidFgAcc1" presStyleIdx="2" presStyleCnt="3"/>
      <dgm:spPr>
        <a:solidFill>
          <a:schemeClr val="accent5">
            <a:lumMod val="75000"/>
          </a:schemeClr>
        </a:solidFill>
        <a:ln>
          <a:noFill/>
        </a:ln>
      </dgm:spPr>
      <dgm:t>
        <a:bodyPr/>
        <a:lstStyle/>
        <a:p>
          <a:endParaRPr lang="en-US"/>
        </a:p>
      </dgm:t>
    </dgm:pt>
  </dgm:ptLst>
  <dgm:cxnLst>
    <dgm:cxn modelId="{0C939066-4212-40A2-956B-DEEC1EADED02}" type="presOf" srcId="{6BEA4A21-641C-400B-A655-A696C727522B}" destId="{39AD272E-D4D5-4549-8267-B9D3E3F4A1AE}" srcOrd="0" destOrd="0" presId="urn:microsoft.com/office/officeart/2008/layout/VerticalCurvedList"/>
    <dgm:cxn modelId="{FF372FA4-7B52-44FF-9568-4F465283C2FB}" type="presOf" srcId="{11F1218A-0525-4EC2-858B-83B1EEEFF0C8}" destId="{CD7BD745-FD91-4940-A1FA-25B57A9B0613}" srcOrd="0" destOrd="0" presId="urn:microsoft.com/office/officeart/2008/layout/VerticalCurvedList"/>
    <dgm:cxn modelId="{00BECD8F-AD22-427B-95B4-62DAF75F4E6E}" srcId="{84A899DD-DB6B-4A82-9170-FE2FFB860164}" destId="{57281AE0-066C-486E-83EC-EC3851E3D80E}" srcOrd="0" destOrd="0" parTransId="{5A05D02D-75E1-4D68-B6BC-B94CD093AF47}" sibTransId="{11F1218A-0525-4EC2-858B-83B1EEEFF0C8}"/>
    <dgm:cxn modelId="{F889315C-3B8B-4268-B887-3838ED86918C}" type="presOf" srcId="{57281AE0-066C-486E-83EC-EC3851E3D80E}" destId="{79BCC243-7BED-4052-809E-EC9B8FA6551B}" srcOrd="0" destOrd="0" presId="urn:microsoft.com/office/officeart/2008/layout/VerticalCurvedList"/>
    <dgm:cxn modelId="{086BAF0F-02FB-4348-81E7-9ED079EF3C78}" srcId="{84A899DD-DB6B-4A82-9170-FE2FFB860164}" destId="{EB3315CC-DFF1-42F3-A977-CA69BE91C648}" srcOrd="1" destOrd="0" parTransId="{E11C9D87-E69D-4B82-ABA1-43D67151DC90}" sibTransId="{76E26FE1-0A93-4320-BB94-BDAF68665CCB}"/>
    <dgm:cxn modelId="{F90FA53A-11E2-4771-9E68-634A1D0275C2}" type="presOf" srcId="{EB3315CC-DFF1-42F3-A977-CA69BE91C648}" destId="{8E6614E2-1163-4BC4-B206-7DA90902AAD4}" srcOrd="0" destOrd="0" presId="urn:microsoft.com/office/officeart/2008/layout/VerticalCurvedList"/>
    <dgm:cxn modelId="{99EA1CA8-7842-41DB-9171-F9F9F9BFAA57}" srcId="{84A899DD-DB6B-4A82-9170-FE2FFB860164}" destId="{6BEA4A21-641C-400B-A655-A696C727522B}" srcOrd="2" destOrd="0" parTransId="{07092106-7B55-46F0-85A6-7F16DCC0126C}" sibTransId="{5CB426EB-CF32-444A-ABD3-38E57C10A76B}"/>
    <dgm:cxn modelId="{B3E9EFF5-AEBE-4393-9BF4-6924AAB66616}" type="presOf" srcId="{84A899DD-DB6B-4A82-9170-FE2FFB860164}" destId="{689D713C-7165-48B1-A8DA-7C284149BA56}" srcOrd="0" destOrd="0" presId="urn:microsoft.com/office/officeart/2008/layout/VerticalCurvedList"/>
    <dgm:cxn modelId="{2AF8F0B5-A13B-4DF7-9F28-BCCB1985BE01}" type="presParOf" srcId="{689D713C-7165-48B1-A8DA-7C284149BA56}" destId="{3A70D5DC-6009-4249-B861-E1E88DACC65B}" srcOrd="0" destOrd="0" presId="urn:microsoft.com/office/officeart/2008/layout/VerticalCurvedList"/>
    <dgm:cxn modelId="{BD878035-A61F-4433-AD8B-FC8A25C3D918}" type="presParOf" srcId="{3A70D5DC-6009-4249-B861-E1E88DACC65B}" destId="{3CC9E12C-16AA-4CFC-B502-96D5BD284366}" srcOrd="0" destOrd="0" presId="urn:microsoft.com/office/officeart/2008/layout/VerticalCurvedList"/>
    <dgm:cxn modelId="{F5C173A6-8F7C-4876-BD73-12D690F7FAA2}" type="presParOf" srcId="{3CC9E12C-16AA-4CFC-B502-96D5BD284366}" destId="{52115E2D-D9AD-4641-AC7D-A5882FC35051}" srcOrd="0" destOrd="0" presId="urn:microsoft.com/office/officeart/2008/layout/VerticalCurvedList"/>
    <dgm:cxn modelId="{6B645CE5-467B-4A1E-8FCE-5026E3EB68FC}" type="presParOf" srcId="{3CC9E12C-16AA-4CFC-B502-96D5BD284366}" destId="{CD7BD745-FD91-4940-A1FA-25B57A9B0613}" srcOrd="1" destOrd="0" presId="urn:microsoft.com/office/officeart/2008/layout/VerticalCurvedList"/>
    <dgm:cxn modelId="{BE1BE2DE-117E-4BE2-BC75-829FE1906651}" type="presParOf" srcId="{3CC9E12C-16AA-4CFC-B502-96D5BD284366}" destId="{7E841AEC-80F4-4DDF-8F39-A4A4F571678D}" srcOrd="2" destOrd="0" presId="urn:microsoft.com/office/officeart/2008/layout/VerticalCurvedList"/>
    <dgm:cxn modelId="{A9428B28-1774-4E53-8B74-E8271FD82000}" type="presParOf" srcId="{3CC9E12C-16AA-4CFC-B502-96D5BD284366}" destId="{E4CBD4BC-3D1F-45E4-854C-D3DFB7FD0D10}" srcOrd="3" destOrd="0" presId="urn:microsoft.com/office/officeart/2008/layout/VerticalCurvedList"/>
    <dgm:cxn modelId="{3CF56D0E-1178-446B-8615-FB7B07FC3389}" type="presParOf" srcId="{3A70D5DC-6009-4249-B861-E1E88DACC65B}" destId="{79BCC243-7BED-4052-809E-EC9B8FA6551B}" srcOrd="1" destOrd="0" presId="urn:microsoft.com/office/officeart/2008/layout/VerticalCurvedList"/>
    <dgm:cxn modelId="{0B874602-63B9-4375-AEEE-9144FF3C42DB}" type="presParOf" srcId="{3A70D5DC-6009-4249-B861-E1E88DACC65B}" destId="{74B1C4B3-5F6C-400E-B131-19B29A2B925A}" srcOrd="2" destOrd="0" presId="urn:microsoft.com/office/officeart/2008/layout/VerticalCurvedList"/>
    <dgm:cxn modelId="{1E2FDBB1-4A37-4671-BF85-D2C18978F615}" type="presParOf" srcId="{74B1C4B3-5F6C-400E-B131-19B29A2B925A}" destId="{C31BD521-5DB3-4D1D-9EBA-F3B9BA979AC6}" srcOrd="0" destOrd="0" presId="urn:microsoft.com/office/officeart/2008/layout/VerticalCurvedList"/>
    <dgm:cxn modelId="{98C671A0-E9B3-42A2-886C-D9FC52BD2AA9}" type="presParOf" srcId="{3A70D5DC-6009-4249-B861-E1E88DACC65B}" destId="{8E6614E2-1163-4BC4-B206-7DA90902AAD4}" srcOrd="3" destOrd="0" presId="urn:microsoft.com/office/officeart/2008/layout/VerticalCurvedList"/>
    <dgm:cxn modelId="{963CE912-882D-4B1C-99D6-B9478FCC09F5}" type="presParOf" srcId="{3A70D5DC-6009-4249-B861-E1E88DACC65B}" destId="{E58AC230-053D-40E4-9531-A73342E125DD}" srcOrd="4" destOrd="0" presId="urn:microsoft.com/office/officeart/2008/layout/VerticalCurvedList"/>
    <dgm:cxn modelId="{65589E28-A568-4C68-946E-95A835E28DAD}" type="presParOf" srcId="{E58AC230-053D-40E4-9531-A73342E125DD}" destId="{DA40E5E0-6B4F-41AA-9E3B-99DC80EEF731}" srcOrd="0" destOrd="0" presId="urn:microsoft.com/office/officeart/2008/layout/VerticalCurvedList"/>
    <dgm:cxn modelId="{1419F204-2AAB-49AD-B61F-7052FB59B71D}" type="presParOf" srcId="{3A70D5DC-6009-4249-B861-E1E88DACC65B}" destId="{39AD272E-D4D5-4549-8267-B9D3E3F4A1AE}" srcOrd="5" destOrd="0" presId="urn:microsoft.com/office/officeart/2008/layout/VerticalCurvedList"/>
    <dgm:cxn modelId="{81329C11-C117-4ED2-B8A6-82796268838F}" type="presParOf" srcId="{3A70D5DC-6009-4249-B861-E1E88DACC65B}" destId="{EBC57B5C-D379-4DD7-BB5D-33E40B40BAC9}" srcOrd="6" destOrd="0" presId="urn:microsoft.com/office/officeart/2008/layout/VerticalCurvedList"/>
    <dgm:cxn modelId="{61B3A34A-75B5-4B52-B025-A3A1006362F9}" type="presParOf" srcId="{EBC57B5C-D379-4DD7-BB5D-33E40B40BAC9}" destId="{08364E1B-7539-423C-9BAE-9AA76343C7EC}" srcOrd="0" destOrd="0" presId="urn:microsoft.com/office/officeart/2008/layout/VerticalCurvedList"/>
  </dgm:cxnLst>
  <dgm:bg>
    <a:noFill/>
  </dgm:bg>
  <dgm:whole>
    <a:ln>
      <a:solidFill>
        <a:srgbClr val="D08D06"/>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B877EB-E3C1-4120-91FC-CE329956226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9EC4382-4D99-47D3-8BFB-49385B972AE6}">
      <dgm:prSet phldrT="[Text]"/>
      <dgm:spPr/>
      <dgm:t>
        <a:bodyPr/>
        <a:lstStyle/>
        <a:p>
          <a:r>
            <a:rPr lang="en-US" dirty="0"/>
            <a:t>1</a:t>
          </a:r>
        </a:p>
      </dgm:t>
    </dgm:pt>
    <dgm:pt modelId="{53E39C4F-084C-4D8B-B061-0665B4EF67E8}" type="parTrans" cxnId="{79062144-A4B0-4A8F-BF2F-BE6A992EBE6E}">
      <dgm:prSet/>
      <dgm:spPr/>
      <dgm:t>
        <a:bodyPr/>
        <a:lstStyle/>
        <a:p>
          <a:endParaRPr lang="en-US"/>
        </a:p>
      </dgm:t>
    </dgm:pt>
    <dgm:pt modelId="{7B615098-C774-41F3-90F2-80E563292584}" type="sibTrans" cxnId="{79062144-A4B0-4A8F-BF2F-BE6A992EBE6E}">
      <dgm:prSet/>
      <dgm:spPr/>
      <dgm:t>
        <a:bodyPr/>
        <a:lstStyle/>
        <a:p>
          <a:endParaRPr lang="en-US"/>
        </a:p>
      </dgm:t>
    </dgm:pt>
    <dgm:pt modelId="{DC151FC5-1CB3-46EE-879D-C7666B38297F}">
      <dgm:prSet phldrT="[Text]"/>
      <dgm:spPr/>
      <dgm:t>
        <a:bodyPr/>
        <a:lstStyle/>
        <a:p>
          <a:r>
            <a:rPr lang="en-US" b="1" dirty="0">
              <a:solidFill>
                <a:srgbClr val="FF0000"/>
              </a:solidFill>
            </a:rPr>
            <a:t>Executing</a:t>
          </a:r>
          <a:r>
            <a:rPr lang="en-US" dirty="0"/>
            <a:t> the test suites and individual test cases follow test procedures</a:t>
          </a:r>
        </a:p>
      </dgm:t>
    </dgm:pt>
    <dgm:pt modelId="{48E3DF22-F90B-4634-A2A5-5F1CDB0F022A}" type="parTrans" cxnId="{BAC32EB0-6F0F-44D0-A339-EA19A1EA63F3}">
      <dgm:prSet/>
      <dgm:spPr/>
      <dgm:t>
        <a:bodyPr/>
        <a:lstStyle/>
        <a:p>
          <a:endParaRPr lang="en-US"/>
        </a:p>
      </dgm:t>
    </dgm:pt>
    <dgm:pt modelId="{CD3F7471-34E9-486E-A8C6-809248E3C299}" type="sibTrans" cxnId="{BAC32EB0-6F0F-44D0-A339-EA19A1EA63F3}">
      <dgm:prSet/>
      <dgm:spPr/>
      <dgm:t>
        <a:bodyPr/>
        <a:lstStyle/>
        <a:p>
          <a:endParaRPr lang="en-US"/>
        </a:p>
      </dgm:t>
    </dgm:pt>
    <dgm:pt modelId="{83C11BAB-EC90-4308-97C9-F8C32ED04A4F}">
      <dgm:prSet phldrT="[Text]"/>
      <dgm:spPr/>
      <dgm:t>
        <a:bodyPr/>
        <a:lstStyle/>
        <a:p>
          <a:r>
            <a:rPr lang="en-US" dirty="0"/>
            <a:t>2</a:t>
          </a:r>
        </a:p>
      </dgm:t>
    </dgm:pt>
    <dgm:pt modelId="{79D31FBF-9FE6-4650-80C8-FFA99E0EAE87}" type="parTrans" cxnId="{1BCE7CAA-7531-43F1-8787-F7A48345E127}">
      <dgm:prSet/>
      <dgm:spPr/>
      <dgm:t>
        <a:bodyPr/>
        <a:lstStyle/>
        <a:p>
          <a:endParaRPr lang="en-US"/>
        </a:p>
      </dgm:t>
    </dgm:pt>
    <dgm:pt modelId="{5D52750B-0296-4347-BBA5-A73881BCE254}" type="sibTrans" cxnId="{1BCE7CAA-7531-43F1-8787-F7A48345E127}">
      <dgm:prSet/>
      <dgm:spPr/>
      <dgm:t>
        <a:bodyPr/>
        <a:lstStyle/>
        <a:p>
          <a:endParaRPr lang="en-US"/>
        </a:p>
      </dgm:t>
    </dgm:pt>
    <dgm:pt modelId="{93815E02-4EED-4B77-B3E3-62B6C02CA467}">
      <dgm:prSet phldrT="[Text]"/>
      <dgm:spPr/>
      <dgm:t>
        <a:bodyPr/>
        <a:lstStyle/>
        <a:p>
          <a:r>
            <a:rPr lang="en-US" b="1" dirty="0">
              <a:solidFill>
                <a:srgbClr val="FF0000"/>
              </a:solidFill>
            </a:rPr>
            <a:t>Logging</a:t>
          </a:r>
          <a:r>
            <a:rPr lang="en-US" dirty="0"/>
            <a:t> the outcome of test execution and </a:t>
          </a:r>
          <a:r>
            <a:rPr lang="en-US" b="1" dirty="0">
              <a:solidFill>
                <a:srgbClr val="FF0000"/>
              </a:solidFill>
            </a:rPr>
            <a:t>recoding</a:t>
          </a:r>
          <a:r>
            <a:rPr lang="en-US" dirty="0"/>
            <a:t> the identities and version of the software under test, test tools and test ware</a:t>
          </a:r>
        </a:p>
      </dgm:t>
    </dgm:pt>
    <dgm:pt modelId="{2C855364-EA16-488B-B9AF-FDF79822F8AB}" type="parTrans" cxnId="{68FD2DE0-3420-453F-B9DB-E774924CB896}">
      <dgm:prSet/>
      <dgm:spPr/>
      <dgm:t>
        <a:bodyPr/>
        <a:lstStyle/>
        <a:p>
          <a:endParaRPr lang="en-US"/>
        </a:p>
      </dgm:t>
    </dgm:pt>
    <dgm:pt modelId="{BF4EAB62-96CD-4773-B0A0-7B8AE324F2DA}" type="sibTrans" cxnId="{68FD2DE0-3420-453F-B9DB-E774924CB896}">
      <dgm:prSet/>
      <dgm:spPr/>
      <dgm:t>
        <a:bodyPr/>
        <a:lstStyle/>
        <a:p>
          <a:endParaRPr lang="en-US"/>
        </a:p>
      </dgm:t>
    </dgm:pt>
    <dgm:pt modelId="{ECF81088-25D3-45AC-BA87-ADABF880C4E9}">
      <dgm:prSet phldrT="[Text]"/>
      <dgm:spPr/>
      <dgm:t>
        <a:bodyPr/>
        <a:lstStyle/>
        <a:p>
          <a:r>
            <a:rPr lang="en-US" dirty="0"/>
            <a:t>3</a:t>
          </a:r>
        </a:p>
      </dgm:t>
    </dgm:pt>
    <dgm:pt modelId="{7518A13C-D1EB-4998-9779-117E5C96F48C}" type="parTrans" cxnId="{9CE99858-9FAF-4A6F-A2ED-FAAC79B512D8}">
      <dgm:prSet/>
      <dgm:spPr/>
      <dgm:t>
        <a:bodyPr/>
        <a:lstStyle/>
        <a:p>
          <a:endParaRPr lang="en-US"/>
        </a:p>
      </dgm:t>
    </dgm:pt>
    <dgm:pt modelId="{69662FA4-EC79-46C5-8BC2-85514426A2BD}" type="sibTrans" cxnId="{9CE99858-9FAF-4A6F-A2ED-FAAC79B512D8}">
      <dgm:prSet/>
      <dgm:spPr/>
      <dgm:t>
        <a:bodyPr/>
        <a:lstStyle/>
        <a:p>
          <a:endParaRPr lang="en-US"/>
        </a:p>
      </dgm:t>
    </dgm:pt>
    <dgm:pt modelId="{42455A6C-10DE-47E4-B6FC-868442304C68}">
      <dgm:prSet phldrT="[Text]"/>
      <dgm:spPr/>
      <dgm:t>
        <a:bodyPr/>
        <a:lstStyle/>
        <a:p>
          <a:r>
            <a:rPr lang="en-US" b="1" dirty="0">
              <a:solidFill>
                <a:srgbClr val="FF0000"/>
              </a:solidFill>
            </a:rPr>
            <a:t>Comparing</a:t>
          </a:r>
          <a:r>
            <a:rPr lang="en-US" dirty="0"/>
            <a:t> actual results with expected results</a:t>
          </a:r>
        </a:p>
      </dgm:t>
    </dgm:pt>
    <dgm:pt modelId="{8627C44A-4958-4BBD-8B45-5947F0C17D81}" type="parTrans" cxnId="{B127766D-2352-40F7-9D51-79446B427FEA}">
      <dgm:prSet/>
      <dgm:spPr/>
      <dgm:t>
        <a:bodyPr/>
        <a:lstStyle/>
        <a:p>
          <a:endParaRPr lang="en-US"/>
        </a:p>
      </dgm:t>
    </dgm:pt>
    <dgm:pt modelId="{5613AC57-937C-4C1B-AC67-0E53302FC46F}" type="sibTrans" cxnId="{B127766D-2352-40F7-9D51-79446B427FEA}">
      <dgm:prSet/>
      <dgm:spPr/>
      <dgm:t>
        <a:bodyPr/>
        <a:lstStyle/>
        <a:p>
          <a:endParaRPr lang="en-US"/>
        </a:p>
      </dgm:t>
    </dgm:pt>
    <dgm:pt modelId="{AA8709F7-4E8F-4862-A19F-0870919B8E91}">
      <dgm:prSet phldrT="[Text]"/>
      <dgm:spPr/>
      <dgm:t>
        <a:bodyPr/>
        <a:lstStyle/>
        <a:p>
          <a:r>
            <a:rPr lang="en-US" dirty="0"/>
            <a:t>4</a:t>
          </a:r>
        </a:p>
      </dgm:t>
    </dgm:pt>
    <dgm:pt modelId="{8921CDD3-3B5B-4699-B905-EFC4CA233DBD}" type="parTrans" cxnId="{719B8E2E-DFDA-4D18-A529-51473B7C2739}">
      <dgm:prSet/>
      <dgm:spPr/>
      <dgm:t>
        <a:bodyPr/>
        <a:lstStyle/>
        <a:p>
          <a:endParaRPr lang="en-US"/>
        </a:p>
      </dgm:t>
    </dgm:pt>
    <dgm:pt modelId="{64E1574F-E200-488A-8398-4D89509438A0}" type="sibTrans" cxnId="{719B8E2E-DFDA-4D18-A529-51473B7C2739}">
      <dgm:prSet/>
      <dgm:spPr/>
      <dgm:t>
        <a:bodyPr/>
        <a:lstStyle/>
        <a:p>
          <a:endParaRPr lang="en-US"/>
        </a:p>
      </dgm:t>
    </dgm:pt>
    <dgm:pt modelId="{6E10F19A-F12A-4F3F-A0F5-4D329C25DB7B}">
      <dgm:prSet phldrT="[Text]"/>
      <dgm:spPr/>
      <dgm:t>
        <a:bodyPr/>
        <a:lstStyle/>
        <a:p>
          <a:r>
            <a:rPr lang="en-US" dirty="0"/>
            <a:t>5</a:t>
          </a:r>
        </a:p>
      </dgm:t>
    </dgm:pt>
    <dgm:pt modelId="{BCF2AD42-61CF-4874-A52D-9DC1B2C70989}" type="parTrans" cxnId="{2C752861-1043-4594-994B-4C558157C8A6}">
      <dgm:prSet/>
      <dgm:spPr/>
      <dgm:t>
        <a:bodyPr/>
        <a:lstStyle/>
        <a:p>
          <a:endParaRPr lang="en-US"/>
        </a:p>
      </dgm:t>
    </dgm:pt>
    <dgm:pt modelId="{2D54F84A-5AAC-47CD-8D7A-C22B13E4B8FB}" type="sibTrans" cxnId="{2C752861-1043-4594-994B-4C558157C8A6}">
      <dgm:prSet/>
      <dgm:spPr/>
      <dgm:t>
        <a:bodyPr/>
        <a:lstStyle/>
        <a:p>
          <a:endParaRPr lang="en-US"/>
        </a:p>
      </dgm:t>
    </dgm:pt>
    <dgm:pt modelId="{7398CE33-0978-4F5B-A0FA-EA4F6F8A9059}">
      <dgm:prSet/>
      <dgm:spPr/>
      <dgm:t>
        <a:bodyPr/>
        <a:lstStyle/>
        <a:p>
          <a:r>
            <a:rPr lang="en-US" b="1" dirty="0">
              <a:solidFill>
                <a:srgbClr val="FF0000"/>
              </a:solidFill>
            </a:rPr>
            <a:t>Reporting</a:t>
          </a:r>
          <a:r>
            <a:rPr lang="en-US" dirty="0"/>
            <a:t> discrepancies as incidents and </a:t>
          </a:r>
          <a:r>
            <a:rPr lang="en-US" b="1" dirty="0">
              <a:solidFill>
                <a:srgbClr val="FF0000"/>
              </a:solidFill>
            </a:rPr>
            <a:t>analyzing</a:t>
          </a:r>
          <a:r>
            <a:rPr lang="en-US" dirty="0"/>
            <a:t> them in order to establish their cause</a:t>
          </a:r>
        </a:p>
      </dgm:t>
    </dgm:pt>
    <dgm:pt modelId="{FDF243EB-8B89-4C94-8359-69E94F7B13C8}" type="parTrans" cxnId="{4323740E-1BF6-4A2E-B7CA-EE4C70876736}">
      <dgm:prSet/>
      <dgm:spPr/>
      <dgm:t>
        <a:bodyPr/>
        <a:lstStyle/>
        <a:p>
          <a:endParaRPr lang="en-US"/>
        </a:p>
      </dgm:t>
    </dgm:pt>
    <dgm:pt modelId="{F9673369-C925-4A96-9DE0-EBE0FF5998FD}" type="sibTrans" cxnId="{4323740E-1BF6-4A2E-B7CA-EE4C70876736}">
      <dgm:prSet/>
      <dgm:spPr/>
      <dgm:t>
        <a:bodyPr/>
        <a:lstStyle/>
        <a:p>
          <a:endParaRPr lang="en-US"/>
        </a:p>
      </dgm:t>
    </dgm:pt>
    <dgm:pt modelId="{982A4FD5-BEC5-4346-BA43-5CE1A18E97E4}">
      <dgm:prSet/>
      <dgm:spPr/>
      <dgm:t>
        <a:bodyPr/>
        <a:lstStyle/>
        <a:p>
          <a:r>
            <a:rPr lang="en-US" b="1" dirty="0">
              <a:solidFill>
                <a:srgbClr val="FF0000"/>
              </a:solidFill>
            </a:rPr>
            <a:t>Repeating</a:t>
          </a:r>
          <a:r>
            <a:rPr lang="en-US" dirty="0"/>
            <a:t> test activities as a result of action taken for each discrepancy</a:t>
          </a:r>
        </a:p>
      </dgm:t>
    </dgm:pt>
    <dgm:pt modelId="{1271EE43-42F9-45D4-9B84-FF153401DCC6}" type="parTrans" cxnId="{9305EC84-E30A-498E-B81F-61E833640752}">
      <dgm:prSet/>
      <dgm:spPr/>
      <dgm:t>
        <a:bodyPr/>
        <a:lstStyle/>
        <a:p>
          <a:endParaRPr lang="en-US"/>
        </a:p>
      </dgm:t>
    </dgm:pt>
    <dgm:pt modelId="{AB8D4686-CF0D-4A87-BD0F-71EAD426B22B}" type="sibTrans" cxnId="{9305EC84-E30A-498E-B81F-61E833640752}">
      <dgm:prSet/>
      <dgm:spPr/>
      <dgm:t>
        <a:bodyPr/>
        <a:lstStyle/>
        <a:p>
          <a:endParaRPr lang="en-US"/>
        </a:p>
      </dgm:t>
    </dgm:pt>
    <dgm:pt modelId="{E3D81A40-4899-40CE-AB6F-171A7350530F}" type="pres">
      <dgm:prSet presAssocID="{F8B877EB-E3C1-4120-91FC-CE3299562262}" presName="linearFlow" presStyleCnt="0">
        <dgm:presLayoutVars>
          <dgm:dir/>
          <dgm:animLvl val="lvl"/>
          <dgm:resizeHandles val="exact"/>
        </dgm:presLayoutVars>
      </dgm:prSet>
      <dgm:spPr/>
      <dgm:t>
        <a:bodyPr/>
        <a:lstStyle/>
        <a:p>
          <a:endParaRPr lang="en-US"/>
        </a:p>
      </dgm:t>
    </dgm:pt>
    <dgm:pt modelId="{61BF53F9-8054-4230-97E0-E98CF8AC83EE}" type="pres">
      <dgm:prSet presAssocID="{29EC4382-4D99-47D3-8BFB-49385B972AE6}" presName="composite" presStyleCnt="0"/>
      <dgm:spPr/>
    </dgm:pt>
    <dgm:pt modelId="{59C887CF-F522-432B-901B-CE39668A3B4F}" type="pres">
      <dgm:prSet presAssocID="{29EC4382-4D99-47D3-8BFB-49385B972AE6}" presName="parentText" presStyleLbl="alignNode1" presStyleIdx="0" presStyleCnt="5">
        <dgm:presLayoutVars>
          <dgm:chMax val="1"/>
          <dgm:bulletEnabled val="1"/>
        </dgm:presLayoutVars>
      </dgm:prSet>
      <dgm:spPr/>
      <dgm:t>
        <a:bodyPr/>
        <a:lstStyle/>
        <a:p>
          <a:endParaRPr lang="en-US"/>
        </a:p>
      </dgm:t>
    </dgm:pt>
    <dgm:pt modelId="{C469079F-DB75-4F97-85B6-FF19556A2DA9}" type="pres">
      <dgm:prSet presAssocID="{29EC4382-4D99-47D3-8BFB-49385B972AE6}" presName="descendantText" presStyleLbl="alignAcc1" presStyleIdx="0" presStyleCnt="5">
        <dgm:presLayoutVars>
          <dgm:bulletEnabled val="1"/>
        </dgm:presLayoutVars>
      </dgm:prSet>
      <dgm:spPr/>
      <dgm:t>
        <a:bodyPr/>
        <a:lstStyle/>
        <a:p>
          <a:endParaRPr lang="en-US"/>
        </a:p>
      </dgm:t>
    </dgm:pt>
    <dgm:pt modelId="{CB8BC539-58D9-4C73-8E76-4DCA1280DB3D}" type="pres">
      <dgm:prSet presAssocID="{7B615098-C774-41F3-90F2-80E563292584}" presName="sp" presStyleCnt="0"/>
      <dgm:spPr/>
    </dgm:pt>
    <dgm:pt modelId="{574DCA82-5B0C-4DFE-A781-A2F181EB14CC}" type="pres">
      <dgm:prSet presAssocID="{83C11BAB-EC90-4308-97C9-F8C32ED04A4F}" presName="composite" presStyleCnt="0"/>
      <dgm:spPr/>
    </dgm:pt>
    <dgm:pt modelId="{B60FDE2D-7B5D-48C5-816A-A94E77CB1BB7}" type="pres">
      <dgm:prSet presAssocID="{83C11BAB-EC90-4308-97C9-F8C32ED04A4F}" presName="parentText" presStyleLbl="alignNode1" presStyleIdx="1" presStyleCnt="5">
        <dgm:presLayoutVars>
          <dgm:chMax val="1"/>
          <dgm:bulletEnabled val="1"/>
        </dgm:presLayoutVars>
      </dgm:prSet>
      <dgm:spPr/>
      <dgm:t>
        <a:bodyPr/>
        <a:lstStyle/>
        <a:p>
          <a:endParaRPr lang="en-US"/>
        </a:p>
      </dgm:t>
    </dgm:pt>
    <dgm:pt modelId="{CC58C85D-4BA7-407D-86E5-2C47AE06A31D}" type="pres">
      <dgm:prSet presAssocID="{83C11BAB-EC90-4308-97C9-F8C32ED04A4F}" presName="descendantText" presStyleLbl="alignAcc1" presStyleIdx="1" presStyleCnt="5">
        <dgm:presLayoutVars>
          <dgm:bulletEnabled val="1"/>
        </dgm:presLayoutVars>
      </dgm:prSet>
      <dgm:spPr/>
      <dgm:t>
        <a:bodyPr/>
        <a:lstStyle/>
        <a:p>
          <a:endParaRPr lang="en-US"/>
        </a:p>
      </dgm:t>
    </dgm:pt>
    <dgm:pt modelId="{6622C312-7111-4DC8-AAD7-3EE1BC647455}" type="pres">
      <dgm:prSet presAssocID="{5D52750B-0296-4347-BBA5-A73881BCE254}" presName="sp" presStyleCnt="0"/>
      <dgm:spPr/>
    </dgm:pt>
    <dgm:pt modelId="{3352D5D9-87FD-49AD-86AA-1114FFD0EE09}" type="pres">
      <dgm:prSet presAssocID="{ECF81088-25D3-45AC-BA87-ADABF880C4E9}" presName="composite" presStyleCnt="0"/>
      <dgm:spPr/>
    </dgm:pt>
    <dgm:pt modelId="{BA343154-1ED0-4D89-A0B9-7C01938818A5}" type="pres">
      <dgm:prSet presAssocID="{ECF81088-25D3-45AC-BA87-ADABF880C4E9}" presName="parentText" presStyleLbl="alignNode1" presStyleIdx="2" presStyleCnt="5">
        <dgm:presLayoutVars>
          <dgm:chMax val="1"/>
          <dgm:bulletEnabled val="1"/>
        </dgm:presLayoutVars>
      </dgm:prSet>
      <dgm:spPr/>
      <dgm:t>
        <a:bodyPr/>
        <a:lstStyle/>
        <a:p>
          <a:endParaRPr lang="en-US"/>
        </a:p>
      </dgm:t>
    </dgm:pt>
    <dgm:pt modelId="{7DBFBB1D-7710-4AB5-9C02-2F1B082CA60B}" type="pres">
      <dgm:prSet presAssocID="{ECF81088-25D3-45AC-BA87-ADABF880C4E9}" presName="descendantText" presStyleLbl="alignAcc1" presStyleIdx="2" presStyleCnt="5">
        <dgm:presLayoutVars>
          <dgm:bulletEnabled val="1"/>
        </dgm:presLayoutVars>
      </dgm:prSet>
      <dgm:spPr/>
      <dgm:t>
        <a:bodyPr/>
        <a:lstStyle/>
        <a:p>
          <a:endParaRPr lang="en-US"/>
        </a:p>
      </dgm:t>
    </dgm:pt>
    <dgm:pt modelId="{38FE3C8D-3BEE-4B15-8956-E577512433AB}" type="pres">
      <dgm:prSet presAssocID="{69662FA4-EC79-46C5-8BC2-85514426A2BD}" presName="sp" presStyleCnt="0"/>
      <dgm:spPr/>
    </dgm:pt>
    <dgm:pt modelId="{756ECA68-1E8C-4AB6-A742-7871E3EDC38B}" type="pres">
      <dgm:prSet presAssocID="{AA8709F7-4E8F-4862-A19F-0870919B8E91}" presName="composite" presStyleCnt="0"/>
      <dgm:spPr/>
    </dgm:pt>
    <dgm:pt modelId="{F49C6288-81BF-4324-913A-E483F27A26A3}" type="pres">
      <dgm:prSet presAssocID="{AA8709F7-4E8F-4862-A19F-0870919B8E91}" presName="parentText" presStyleLbl="alignNode1" presStyleIdx="3" presStyleCnt="5">
        <dgm:presLayoutVars>
          <dgm:chMax val="1"/>
          <dgm:bulletEnabled val="1"/>
        </dgm:presLayoutVars>
      </dgm:prSet>
      <dgm:spPr/>
      <dgm:t>
        <a:bodyPr/>
        <a:lstStyle/>
        <a:p>
          <a:endParaRPr lang="en-US"/>
        </a:p>
      </dgm:t>
    </dgm:pt>
    <dgm:pt modelId="{E7BCF248-C09E-4A7A-9E55-E8A383339346}" type="pres">
      <dgm:prSet presAssocID="{AA8709F7-4E8F-4862-A19F-0870919B8E91}" presName="descendantText" presStyleLbl="alignAcc1" presStyleIdx="3" presStyleCnt="5">
        <dgm:presLayoutVars>
          <dgm:bulletEnabled val="1"/>
        </dgm:presLayoutVars>
      </dgm:prSet>
      <dgm:spPr/>
      <dgm:t>
        <a:bodyPr/>
        <a:lstStyle/>
        <a:p>
          <a:endParaRPr lang="en-US"/>
        </a:p>
      </dgm:t>
    </dgm:pt>
    <dgm:pt modelId="{18CC198B-579F-4B3C-8FF4-5C60C0CCD6A6}" type="pres">
      <dgm:prSet presAssocID="{64E1574F-E200-488A-8398-4D89509438A0}" presName="sp" presStyleCnt="0"/>
      <dgm:spPr/>
    </dgm:pt>
    <dgm:pt modelId="{19748AEF-F10D-4EBC-A997-53678F5B90A1}" type="pres">
      <dgm:prSet presAssocID="{6E10F19A-F12A-4F3F-A0F5-4D329C25DB7B}" presName="composite" presStyleCnt="0"/>
      <dgm:spPr/>
    </dgm:pt>
    <dgm:pt modelId="{FFE47527-4F47-44E7-AC5C-B5FBD08A9CD3}" type="pres">
      <dgm:prSet presAssocID="{6E10F19A-F12A-4F3F-A0F5-4D329C25DB7B}" presName="parentText" presStyleLbl="alignNode1" presStyleIdx="4" presStyleCnt="5">
        <dgm:presLayoutVars>
          <dgm:chMax val="1"/>
          <dgm:bulletEnabled val="1"/>
        </dgm:presLayoutVars>
      </dgm:prSet>
      <dgm:spPr/>
      <dgm:t>
        <a:bodyPr/>
        <a:lstStyle/>
        <a:p>
          <a:endParaRPr lang="en-US"/>
        </a:p>
      </dgm:t>
    </dgm:pt>
    <dgm:pt modelId="{7A4B3AB4-224D-4FB9-ADF1-35B1F03A23C2}" type="pres">
      <dgm:prSet presAssocID="{6E10F19A-F12A-4F3F-A0F5-4D329C25DB7B}" presName="descendantText" presStyleLbl="alignAcc1" presStyleIdx="4" presStyleCnt="5">
        <dgm:presLayoutVars>
          <dgm:bulletEnabled val="1"/>
        </dgm:presLayoutVars>
      </dgm:prSet>
      <dgm:spPr/>
      <dgm:t>
        <a:bodyPr/>
        <a:lstStyle/>
        <a:p>
          <a:endParaRPr lang="en-US"/>
        </a:p>
      </dgm:t>
    </dgm:pt>
  </dgm:ptLst>
  <dgm:cxnLst>
    <dgm:cxn modelId="{73F9BA27-9E7D-4FB1-BF38-465693E1A617}" type="presOf" srcId="{93815E02-4EED-4B77-B3E3-62B6C02CA467}" destId="{CC58C85D-4BA7-407D-86E5-2C47AE06A31D}" srcOrd="0" destOrd="0" presId="urn:microsoft.com/office/officeart/2005/8/layout/chevron2"/>
    <dgm:cxn modelId="{C7EF305A-F49C-4AB1-80FB-F294B84C6962}" type="presOf" srcId="{6E10F19A-F12A-4F3F-A0F5-4D329C25DB7B}" destId="{FFE47527-4F47-44E7-AC5C-B5FBD08A9CD3}" srcOrd="0" destOrd="0" presId="urn:microsoft.com/office/officeart/2005/8/layout/chevron2"/>
    <dgm:cxn modelId="{79062144-A4B0-4A8F-BF2F-BE6A992EBE6E}" srcId="{F8B877EB-E3C1-4120-91FC-CE3299562262}" destId="{29EC4382-4D99-47D3-8BFB-49385B972AE6}" srcOrd="0" destOrd="0" parTransId="{53E39C4F-084C-4D8B-B061-0665B4EF67E8}" sibTransId="{7B615098-C774-41F3-90F2-80E563292584}"/>
    <dgm:cxn modelId="{2C752861-1043-4594-994B-4C558157C8A6}" srcId="{F8B877EB-E3C1-4120-91FC-CE3299562262}" destId="{6E10F19A-F12A-4F3F-A0F5-4D329C25DB7B}" srcOrd="4" destOrd="0" parTransId="{BCF2AD42-61CF-4874-A52D-9DC1B2C70989}" sibTransId="{2D54F84A-5AAC-47CD-8D7A-C22B13E4B8FB}"/>
    <dgm:cxn modelId="{0408DDEB-37C1-4AAC-B72F-D1E089371808}" type="presOf" srcId="{ECF81088-25D3-45AC-BA87-ADABF880C4E9}" destId="{BA343154-1ED0-4D89-A0B9-7C01938818A5}" srcOrd="0" destOrd="0" presId="urn:microsoft.com/office/officeart/2005/8/layout/chevron2"/>
    <dgm:cxn modelId="{9305EC84-E30A-498E-B81F-61E833640752}" srcId="{6E10F19A-F12A-4F3F-A0F5-4D329C25DB7B}" destId="{982A4FD5-BEC5-4346-BA43-5CE1A18E97E4}" srcOrd="0" destOrd="0" parTransId="{1271EE43-42F9-45D4-9B84-FF153401DCC6}" sibTransId="{AB8D4686-CF0D-4A87-BD0F-71EAD426B22B}"/>
    <dgm:cxn modelId="{F648E656-605B-486C-8390-68406C02185C}" type="presOf" srcId="{AA8709F7-4E8F-4862-A19F-0870919B8E91}" destId="{F49C6288-81BF-4324-913A-E483F27A26A3}" srcOrd="0" destOrd="0" presId="urn:microsoft.com/office/officeart/2005/8/layout/chevron2"/>
    <dgm:cxn modelId="{2A759DEB-C45C-4A7C-A262-DFFBE201C9B9}" type="presOf" srcId="{42455A6C-10DE-47E4-B6FC-868442304C68}" destId="{7DBFBB1D-7710-4AB5-9C02-2F1B082CA60B}" srcOrd="0" destOrd="0" presId="urn:microsoft.com/office/officeart/2005/8/layout/chevron2"/>
    <dgm:cxn modelId="{68FD2DE0-3420-453F-B9DB-E774924CB896}" srcId="{83C11BAB-EC90-4308-97C9-F8C32ED04A4F}" destId="{93815E02-4EED-4B77-B3E3-62B6C02CA467}" srcOrd="0" destOrd="0" parTransId="{2C855364-EA16-488B-B9AF-FDF79822F8AB}" sibTransId="{BF4EAB62-96CD-4773-B0A0-7B8AE324F2DA}"/>
    <dgm:cxn modelId="{1BCE7CAA-7531-43F1-8787-F7A48345E127}" srcId="{F8B877EB-E3C1-4120-91FC-CE3299562262}" destId="{83C11BAB-EC90-4308-97C9-F8C32ED04A4F}" srcOrd="1" destOrd="0" parTransId="{79D31FBF-9FE6-4650-80C8-FFA99E0EAE87}" sibTransId="{5D52750B-0296-4347-BBA5-A73881BCE254}"/>
    <dgm:cxn modelId="{B32C0524-CD43-4A61-A3C7-4C0BB2624B14}" type="presOf" srcId="{DC151FC5-1CB3-46EE-879D-C7666B38297F}" destId="{C469079F-DB75-4F97-85B6-FF19556A2DA9}" srcOrd="0" destOrd="0" presId="urn:microsoft.com/office/officeart/2005/8/layout/chevron2"/>
    <dgm:cxn modelId="{E3A16F4F-6C79-45D9-84B8-D73BDDA96C7D}" type="presOf" srcId="{982A4FD5-BEC5-4346-BA43-5CE1A18E97E4}" destId="{7A4B3AB4-224D-4FB9-ADF1-35B1F03A23C2}" srcOrd="0" destOrd="0" presId="urn:microsoft.com/office/officeart/2005/8/layout/chevron2"/>
    <dgm:cxn modelId="{BAC32EB0-6F0F-44D0-A339-EA19A1EA63F3}" srcId="{29EC4382-4D99-47D3-8BFB-49385B972AE6}" destId="{DC151FC5-1CB3-46EE-879D-C7666B38297F}" srcOrd="0" destOrd="0" parTransId="{48E3DF22-F90B-4634-A2A5-5F1CDB0F022A}" sibTransId="{CD3F7471-34E9-486E-A8C6-809248E3C299}"/>
    <dgm:cxn modelId="{497CCD5A-4DE3-404C-86D0-B3824C6A72B4}" type="presOf" srcId="{7398CE33-0978-4F5B-A0FA-EA4F6F8A9059}" destId="{E7BCF248-C09E-4A7A-9E55-E8A383339346}" srcOrd="0" destOrd="0" presId="urn:microsoft.com/office/officeart/2005/8/layout/chevron2"/>
    <dgm:cxn modelId="{9CE99858-9FAF-4A6F-A2ED-FAAC79B512D8}" srcId="{F8B877EB-E3C1-4120-91FC-CE3299562262}" destId="{ECF81088-25D3-45AC-BA87-ADABF880C4E9}" srcOrd="2" destOrd="0" parTransId="{7518A13C-D1EB-4998-9779-117E5C96F48C}" sibTransId="{69662FA4-EC79-46C5-8BC2-85514426A2BD}"/>
    <dgm:cxn modelId="{B72F810E-F96F-4C29-ADF7-85780873F127}" type="presOf" srcId="{29EC4382-4D99-47D3-8BFB-49385B972AE6}" destId="{59C887CF-F522-432B-901B-CE39668A3B4F}" srcOrd="0" destOrd="0" presId="urn:microsoft.com/office/officeart/2005/8/layout/chevron2"/>
    <dgm:cxn modelId="{E59FB325-EB91-4692-A117-17905B57E6EE}" type="presOf" srcId="{F8B877EB-E3C1-4120-91FC-CE3299562262}" destId="{E3D81A40-4899-40CE-AB6F-171A7350530F}" srcOrd="0" destOrd="0" presId="urn:microsoft.com/office/officeart/2005/8/layout/chevron2"/>
    <dgm:cxn modelId="{4323740E-1BF6-4A2E-B7CA-EE4C70876736}" srcId="{AA8709F7-4E8F-4862-A19F-0870919B8E91}" destId="{7398CE33-0978-4F5B-A0FA-EA4F6F8A9059}" srcOrd="0" destOrd="0" parTransId="{FDF243EB-8B89-4C94-8359-69E94F7B13C8}" sibTransId="{F9673369-C925-4A96-9DE0-EBE0FF5998FD}"/>
    <dgm:cxn modelId="{B127766D-2352-40F7-9D51-79446B427FEA}" srcId="{ECF81088-25D3-45AC-BA87-ADABF880C4E9}" destId="{42455A6C-10DE-47E4-B6FC-868442304C68}" srcOrd="0" destOrd="0" parTransId="{8627C44A-4958-4BBD-8B45-5947F0C17D81}" sibTransId="{5613AC57-937C-4C1B-AC67-0E53302FC46F}"/>
    <dgm:cxn modelId="{719B8E2E-DFDA-4D18-A529-51473B7C2739}" srcId="{F8B877EB-E3C1-4120-91FC-CE3299562262}" destId="{AA8709F7-4E8F-4862-A19F-0870919B8E91}" srcOrd="3" destOrd="0" parTransId="{8921CDD3-3B5B-4699-B905-EFC4CA233DBD}" sibTransId="{64E1574F-E200-488A-8398-4D89509438A0}"/>
    <dgm:cxn modelId="{A4181890-7536-47CC-8437-E3C883F598C6}" type="presOf" srcId="{83C11BAB-EC90-4308-97C9-F8C32ED04A4F}" destId="{B60FDE2D-7B5D-48C5-816A-A94E77CB1BB7}" srcOrd="0" destOrd="0" presId="urn:microsoft.com/office/officeart/2005/8/layout/chevron2"/>
    <dgm:cxn modelId="{C8F624A9-4135-4E87-AC22-3B63D5CFE0B8}" type="presParOf" srcId="{E3D81A40-4899-40CE-AB6F-171A7350530F}" destId="{61BF53F9-8054-4230-97E0-E98CF8AC83EE}" srcOrd="0" destOrd="0" presId="urn:microsoft.com/office/officeart/2005/8/layout/chevron2"/>
    <dgm:cxn modelId="{B593DC68-F9F9-4BA4-86C4-2FEADFA49D84}" type="presParOf" srcId="{61BF53F9-8054-4230-97E0-E98CF8AC83EE}" destId="{59C887CF-F522-432B-901B-CE39668A3B4F}" srcOrd="0" destOrd="0" presId="urn:microsoft.com/office/officeart/2005/8/layout/chevron2"/>
    <dgm:cxn modelId="{5FAD27B8-D871-4BE1-9CC5-FB52EB647D91}" type="presParOf" srcId="{61BF53F9-8054-4230-97E0-E98CF8AC83EE}" destId="{C469079F-DB75-4F97-85B6-FF19556A2DA9}" srcOrd="1" destOrd="0" presId="urn:microsoft.com/office/officeart/2005/8/layout/chevron2"/>
    <dgm:cxn modelId="{5A4C5410-2A9B-4053-85AB-2BFF6172839A}" type="presParOf" srcId="{E3D81A40-4899-40CE-AB6F-171A7350530F}" destId="{CB8BC539-58D9-4C73-8E76-4DCA1280DB3D}" srcOrd="1" destOrd="0" presId="urn:microsoft.com/office/officeart/2005/8/layout/chevron2"/>
    <dgm:cxn modelId="{ED8A8FFA-104E-47C0-BAD7-C2E37171EFCA}" type="presParOf" srcId="{E3D81A40-4899-40CE-AB6F-171A7350530F}" destId="{574DCA82-5B0C-4DFE-A781-A2F181EB14CC}" srcOrd="2" destOrd="0" presId="urn:microsoft.com/office/officeart/2005/8/layout/chevron2"/>
    <dgm:cxn modelId="{244FFE19-CAE0-47B0-AFC4-D4355BB0CC1E}" type="presParOf" srcId="{574DCA82-5B0C-4DFE-A781-A2F181EB14CC}" destId="{B60FDE2D-7B5D-48C5-816A-A94E77CB1BB7}" srcOrd="0" destOrd="0" presId="urn:microsoft.com/office/officeart/2005/8/layout/chevron2"/>
    <dgm:cxn modelId="{16D606F8-FEA9-44FE-91AB-E5D74BB493C2}" type="presParOf" srcId="{574DCA82-5B0C-4DFE-A781-A2F181EB14CC}" destId="{CC58C85D-4BA7-407D-86E5-2C47AE06A31D}" srcOrd="1" destOrd="0" presId="urn:microsoft.com/office/officeart/2005/8/layout/chevron2"/>
    <dgm:cxn modelId="{DA0CBDC9-1CEA-4FCE-80ED-ED40FCDE829F}" type="presParOf" srcId="{E3D81A40-4899-40CE-AB6F-171A7350530F}" destId="{6622C312-7111-4DC8-AAD7-3EE1BC647455}" srcOrd="3" destOrd="0" presId="urn:microsoft.com/office/officeart/2005/8/layout/chevron2"/>
    <dgm:cxn modelId="{192F3E23-BABE-4996-A57A-0A2E4BE9A782}" type="presParOf" srcId="{E3D81A40-4899-40CE-AB6F-171A7350530F}" destId="{3352D5D9-87FD-49AD-86AA-1114FFD0EE09}" srcOrd="4" destOrd="0" presId="urn:microsoft.com/office/officeart/2005/8/layout/chevron2"/>
    <dgm:cxn modelId="{CD03545C-D838-4443-B0D4-8BEE4F4A322C}" type="presParOf" srcId="{3352D5D9-87FD-49AD-86AA-1114FFD0EE09}" destId="{BA343154-1ED0-4D89-A0B9-7C01938818A5}" srcOrd="0" destOrd="0" presId="urn:microsoft.com/office/officeart/2005/8/layout/chevron2"/>
    <dgm:cxn modelId="{3C4E95DE-02E7-4055-900A-CAFE2A1F8A3E}" type="presParOf" srcId="{3352D5D9-87FD-49AD-86AA-1114FFD0EE09}" destId="{7DBFBB1D-7710-4AB5-9C02-2F1B082CA60B}" srcOrd="1" destOrd="0" presId="urn:microsoft.com/office/officeart/2005/8/layout/chevron2"/>
    <dgm:cxn modelId="{D1D94262-DF4E-4FA6-B5F9-E4DA2D5C8690}" type="presParOf" srcId="{E3D81A40-4899-40CE-AB6F-171A7350530F}" destId="{38FE3C8D-3BEE-4B15-8956-E577512433AB}" srcOrd="5" destOrd="0" presId="urn:microsoft.com/office/officeart/2005/8/layout/chevron2"/>
    <dgm:cxn modelId="{CE511741-60D3-46E6-9A55-2874973D7BE4}" type="presParOf" srcId="{E3D81A40-4899-40CE-AB6F-171A7350530F}" destId="{756ECA68-1E8C-4AB6-A742-7871E3EDC38B}" srcOrd="6" destOrd="0" presId="urn:microsoft.com/office/officeart/2005/8/layout/chevron2"/>
    <dgm:cxn modelId="{EBD08C82-87A8-463B-A3B3-72C822EED499}" type="presParOf" srcId="{756ECA68-1E8C-4AB6-A742-7871E3EDC38B}" destId="{F49C6288-81BF-4324-913A-E483F27A26A3}" srcOrd="0" destOrd="0" presId="urn:microsoft.com/office/officeart/2005/8/layout/chevron2"/>
    <dgm:cxn modelId="{BB18C922-853A-46F0-804B-95EE92B58409}" type="presParOf" srcId="{756ECA68-1E8C-4AB6-A742-7871E3EDC38B}" destId="{E7BCF248-C09E-4A7A-9E55-E8A383339346}" srcOrd="1" destOrd="0" presId="urn:microsoft.com/office/officeart/2005/8/layout/chevron2"/>
    <dgm:cxn modelId="{F76E420D-9CBC-44ED-BF1A-0848106A65EE}" type="presParOf" srcId="{E3D81A40-4899-40CE-AB6F-171A7350530F}" destId="{18CC198B-579F-4B3C-8FF4-5C60C0CCD6A6}" srcOrd="7" destOrd="0" presId="urn:microsoft.com/office/officeart/2005/8/layout/chevron2"/>
    <dgm:cxn modelId="{ADCA445B-4BD3-41F4-93C1-D42D051FF811}" type="presParOf" srcId="{E3D81A40-4899-40CE-AB6F-171A7350530F}" destId="{19748AEF-F10D-4EBC-A997-53678F5B90A1}" srcOrd="8" destOrd="0" presId="urn:microsoft.com/office/officeart/2005/8/layout/chevron2"/>
    <dgm:cxn modelId="{9D8A0AE9-9CBE-45E2-ACFE-D40E2DAEB87B}" type="presParOf" srcId="{19748AEF-F10D-4EBC-A997-53678F5B90A1}" destId="{FFE47527-4F47-44E7-AC5C-B5FBD08A9CD3}" srcOrd="0" destOrd="0" presId="urn:microsoft.com/office/officeart/2005/8/layout/chevron2"/>
    <dgm:cxn modelId="{74144DE3-1FE3-4F77-8E3A-714B46B44B80}" type="presParOf" srcId="{19748AEF-F10D-4EBC-A997-53678F5B90A1}" destId="{7A4B3AB4-224D-4FB9-ADF1-35B1F03A23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111615-346B-4F43-B176-0BF67C44A98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D485068-28F9-402C-ABC4-6A7766B276B3}">
      <dgm:prSet phldrT="[Text]"/>
      <dgm:spPr/>
      <dgm:t>
        <a:bodyPr/>
        <a:lstStyle/>
        <a:p>
          <a:r>
            <a:rPr lang="en-US" dirty="0"/>
            <a:t>Test implementation and execution</a:t>
          </a:r>
        </a:p>
      </dgm:t>
    </dgm:pt>
    <dgm:pt modelId="{4017200C-4A68-46B4-8463-4372262B9070}" type="parTrans" cxnId="{6D14A623-9997-42FB-8997-22B22430FFB4}">
      <dgm:prSet/>
      <dgm:spPr/>
      <dgm:t>
        <a:bodyPr/>
        <a:lstStyle/>
        <a:p>
          <a:endParaRPr lang="en-US"/>
        </a:p>
      </dgm:t>
    </dgm:pt>
    <dgm:pt modelId="{6E1A5CF6-90BE-4EC9-8115-CC9914B06722}" type="sibTrans" cxnId="{6D14A623-9997-42FB-8997-22B22430FFB4}">
      <dgm:prSet/>
      <dgm:spPr/>
      <dgm:t>
        <a:bodyPr/>
        <a:lstStyle/>
        <a:p>
          <a:endParaRPr lang="en-US"/>
        </a:p>
      </dgm:t>
    </dgm:pt>
    <dgm:pt modelId="{A1C96031-4C5E-4ED5-B226-D6DD350B3D26}">
      <dgm:prSet phldrT="[Text]"/>
      <dgm:spPr/>
      <dgm:t>
        <a:bodyPr/>
        <a:lstStyle/>
        <a:p>
          <a:r>
            <a:rPr lang="en-US" dirty="0"/>
            <a:t>Test implementation</a:t>
          </a:r>
        </a:p>
      </dgm:t>
    </dgm:pt>
    <dgm:pt modelId="{5F4193CD-F66E-489B-B5DA-8749A14111C9}" type="parTrans" cxnId="{5AC2CEA0-6F8D-4128-B764-807501E69BD9}">
      <dgm:prSet/>
      <dgm:spPr/>
      <dgm:t>
        <a:bodyPr/>
        <a:lstStyle/>
        <a:p>
          <a:endParaRPr lang="en-US"/>
        </a:p>
      </dgm:t>
    </dgm:pt>
    <dgm:pt modelId="{32738DF4-BACF-4F51-901D-708AA71D602B}" type="sibTrans" cxnId="{5AC2CEA0-6F8D-4128-B764-807501E69BD9}">
      <dgm:prSet/>
      <dgm:spPr/>
      <dgm:t>
        <a:bodyPr/>
        <a:lstStyle/>
        <a:p>
          <a:endParaRPr lang="en-US"/>
        </a:p>
      </dgm:t>
    </dgm:pt>
    <dgm:pt modelId="{C8F7607F-767C-40D0-A13B-89EB4739672F}">
      <dgm:prSet phldrT="[Text]"/>
      <dgm:spPr/>
      <dgm:t>
        <a:bodyPr/>
        <a:lstStyle/>
        <a:p>
          <a:r>
            <a:rPr lang="en-US" dirty="0"/>
            <a:t>Test execution</a:t>
          </a:r>
        </a:p>
      </dgm:t>
    </dgm:pt>
    <dgm:pt modelId="{C10B4AA8-87C7-42C5-BC40-CD59B96B067E}" type="parTrans" cxnId="{623E4CD9-AD58-48BE-A579-A888B806A255}">
      <dgm:prSet/>
      <dgm:spPr/>
      <dgm:t>
        <a:bodyPr/>
        <a:lstStyle/>
        <a:p>
          <a:endParaRPr lang="en-US"/>
        </a:p>
      </dgm:t>
    </dgm:pt>
    <dgm:pt modelId="{A5284BEB-B7C3-47F6-9BF6-E5A614FEAF68}" type="sibTrans" cxnId="{623E4CD9-AD58-48BE-A579-A888B806A255}">
      <dgm:prSet/>
      <dgm:spPr/>
      <dgm:t>
        <a:bodyPr/>
        <a:lstStyle/>
        <a:p>
          <a:endParaRPr lang="en-US"/>
        </a:p>
      </dgm:t>
    </dgm:pt>
    <dgm:pt modelId="{8A5C56EB-613E-49B4-B517-34D0373CA048}" type="pres">
      <dgm:prSet presAssocID="{8E111615-346B-4F43-B176-0BF67C44A983}" presName="hierChild1" presStyleCnt="0">
        <dgm:presLayoutVars>
          <dgm:chPref val="1"/>
          <dgm:dir/>
          <dgm:animOne val="branch"/>
          <dgm:animLvl val="lvl"/>
          <dgm:resizeHandles/>
        </dgm:presLayoutVars>
      </dgm:prSet>
      <dgm:spPr/>
      <dgm:t>
        <a:bodyPr/>
        <a:lstStyle/>
        <a:p>
          <a:endParaRPr lang="en-US"/>
        </a:p>
      </dgm:t>
    </dgm:pt>
    <dgm:pt modelId="{A836D1E6-6861-4F4A-8DD8-364BA8CAFAAD}" type="pres">
      <dgm:prSet presAssocID="{CD485068-28F9-402C-ABC4-6A7766B276B3}" presName="hierRoot1" presStyleCnt="0"/>
      <dgm:spPr/>
    </dgm:pt>
    <dgm:pt modelId="{1E8A545F-8E19-461D-94C4-B31051E29B0F}" type="pres">
      <dgm:prSet presAssocID="{CD485068-28F9-402C-ABC4-6A7766B276B3}" presName="composite" presStyleCnt="0"/>
      <dgm:spPr/>
    </dgm:pt>
    <dgm:pt modelId="{9CA558FF-01CD-4755-B418-86AEB8937A27}" type="pres">
      <dgm:prSet presAssocID="{CD485068-28F9-402C-ABC4-6A7766B276B3}" presName="background" presStyleLbl="node0" presStyleIdx="0" presStyleCnt="1"/>
      <dgm:spPr/>
    </dgm:pt>
    <dgm:pt modelId="{74E576E0-40CF-4A3B-8B8C-40867B7EB026}" type="pres">
      <dgm:prSet presAssocID="{CD485068-28F9-402C-ABC4-6A7766B276B3}" presName="text" presStyleLbl="fgAcc0" presStyleIdx="0" presStyleCnt="1">
        <dgm:presLayoutVars>
          <dgm:chPref val="3"/>
        </dgm:presLayoutVars>
      </dgm:prSet>
      <dgm:spPr/>
      <dgm:t>
        <a:bodyPr/>
        <a:lstStyle/>
        <a:p>
          <a:endParaRPr lang="en-US"/>
        </a:p>
      </dgm:t>
    </dgm:pt>
    <dgm:pt modelId="{B295C3A2-71F7-484F-83A0-2E851BD7E255}" type="pres">
      <dgm:prSet presAssocID="{CD485068-28F9-402C-ABC4-6A7766B276B3}" presName="hierChild2" presStyleCnt="0"/>
      <dgm:spPr/>
    </dgm:pt>
    <dgm:pt modelId="{977543DB-0323-4284-9CF6-43AE5C1222DB}" type="pres">
      <dgm:prSet presAssocID="{5F4193CD-F66E-489B-B5DA-8749A14111C9}" presName="Name10" presStyleLbl="parChTrans1D2" presStyleIdx="0" presStyleCnt="2"/>
      <dgm:spPr/>
      <dgm:t>
        <a:bodyPr/>
        <a:lstStyle/>
        <a:p>
          <a:endParaRPr lang="en-US"/>
        </a:p>
      </dgm:t>
    </dgm:pt>
    <dgm:pt modelId="{DEBD4FB9-03B7-4700-9FCA-7A0A4E275DCC}" type="pres">
      <dgm:prSet presAssocID="{A1C96031-4C5E-4ED5-B226-D6DD350B3D26}" presName="hierRoot2" presStyleCnt="0"/>
      <dgm:spPr/>
    </dgm:pt>
    <dgm:pt modelId="{69ADBC67-A3EA-443F-96A0-1788C1953EDB}" type="pres">
      <dgm:prSet presAssocID="{A1C96031-4C5E-4ED5-B226-D6DD350B3D26}" presName="composite2" presStyleCnt="0"/>
      <dgm:spPr/>
    </dgm:pt>
    <dgm:pt modelId="{002537FE-F14C-4E3E-8A6F-26B6E6A5F18A}" type="pres">
      <dgm:prSet presAssocID="{A1C96031-4C5E-4ED5-B226-D6DD350B3D26}" presName="background2" presStyleLbl="node2" presStyleIdx="0" presStyleCnt="2"/>
      <dgm:spPr/>
    </dgm:pt>
    <dgm:pt modelId="{2769474B-DF10-499F-A81D-96A80B47DEA1}" type="pres">
      <dgm:prSet presAssocID="{A1C96031-4C5E-4ED5-B226-D6DD350B3D26}" presName="text2" presStyleLbl="fgAcc2" presStyleIdx="0" presStyleCnt="2">
        <dgm:presLayoutVars>
          <dgm:chPref val="3"/>
        </dgm:presLayoutVars>
      </dgm:prSet>
      <dgm:spPr/>
      <dgm:t>
        <a:bodyPr/>
        <a:lstStyle/>
        <a:p>
          <a:endParaRPr lang="en-US"/>
        </a:p>
      </dgm:t>
    </dgm:pt>
    <dgm:pt modelId="{FC5F1F3F-56E4-423D-90C2-9C57881FB89D}" type="pres">
      <dgm:prSet presAssocID="{A1C96031-4C5E-4ED5-B226-D6DD350B3D26}" presName="hierChild3" presStyleCnt="0"/>
      <dgm:spPr/>
    </dgm:pt>
    <dgm:pt modelId="{91C591DC-0243-4991-ADC5-BBA0A49EEA51}" type="pres">
      <dgm:prSet presAssocID="{C10B4AA8-87C7-42C5-BC40-CD59B96B067E}" presName="Name10" presStyleLbl="parChTrans1D2" presStyleIdx="1" presStyleCnt="2"/>
      <dgm:spPr/>
      <dgm:t>
        <a:bodyPr/>
        <a:lstStyle/>
        <a:p>
          <a:endParaRPr lang="en-US"/>
        </a:p>
      </dgm:t>
    </dgm:pt>
    <dgm:pt modelId="{0DF87D36-84C8-4D2F-B33C-DB6427147E2B}" type="pres">
      <dgm:prSet presAssocID="{C8F7607F-767C-40D0-A13B-89EB4739672F}" presName="hierRoot2" presStyleCnt="0"/>
      <dgm:spPr/>
    </dgm:pt>
    <dgm:pt modelId="{2885CAAE-0D3C-408D-B1AC-672D08E5ADCC}" type="pres">
      <dgm:prSet presAssocID="{C8F7607F-767C-40D0-A13B-89EB4739672F}" presName="composite2" presStyleCnt="0"/>
      <dgm:spPr/>
    </dgm:pt>
    <dgm:pt modelId="{C45BFDA1-5DBD-4D50-91E8-32E73864E1B1}" type="pres">
      <dgm:prSet presAssocID="{C8F7607F-767C-40D0-A13B-89EB4739672F}" presName="background2" presStyleLbl="node2" presStyleIdx="1" presStyleCnt="2"/>
      <dgm:spPr/>
    </dgm:pt>
    <dgm:pt modelId="{FDD54BC4-1707-414B-996C-F50177B0438D}" type="pres">
      <dgm:prSet presAssocID="{C8F7607F-767C-40D0-A13B-89EB4739672F}" presName="text2" presStyleLbl="fgAcc2" presStyleIdx="1" presStyleCnt="2">
        <dgm:presLayoutVars>
          <dgm:chPref val="3"/>
        </dgm:presLayoutVars>
      </dgm:prSet>
      <dgm:spPr/>
      <dgm:t>
        <a:bodyPr/>
        <a:lstStyle/>
        <a:p>
          <a:endParaRPr lang="en-US"/>
        </a:p>
      </dgm:t>
    </dgm:pt>
    <dgm:pt modelId="{C7E18137-400C-4294-83DD-EF1D6B6DFB86}" type="pres">
      <dgm:prSet presAssocID="{C8F7607F-767C-40D0-A13B-89EB4739672F}" presName="hierChild3" presStyleCnt="0"/>
      <dgm:spPr/>
    </dgm:pt>
  </dgm:ptLst>
  <dgm:cxnLst>
    <dgm:cxn modelId="{623E4CD9-AD58-48BE-A579-A888B806A255}" srcId="{CD485068-28F9-402C-ABC4-6A7766B276B3}" destId="{C8F7607F-767C-40D0-A13B-89EB4739672F}" srcOrd="1" destOrd="0" parTransId="{C10B4AA8-87C7-42C5-BC40-CD59B96B067E}" sibTransId="{A5284BEB-B7C3-47F6-9BF6-E5A614FEAF68}"/>
    <dgm:cxn modelId="{1B21060D-3D65-4A11-B215-58BD96C21938}" type="presOf" srcId="{8E111615-346B-4F43-B176-0BF67C44A983}" destId="{8A5C56EB-613E-49B4-B517-34D0373CA048}" srcOrd="0" destOrd="0" presId="urn:microsoft.com/office/officeart/2005/8/layout/hierarchy1"/>
    <dgm:cxn modelId="{D2F6EB61-C69E-4328-AFC3-8118485DA6B9}" type="presOf" srcId="{CD485068-28F9-402C-ABC4-6A7766B276B3}" destId="{74E576E0-40CF-4A3B-8B8C-40867B7EB026}" srcOrd="0" destOrd="0" presId="urn:microsoft.com/office/officeart/2005/8/layout/hierarchy1"/>
    <dgm:cxn modelId="{AB6A9C6C-0E28-4BEE-9E8A-B212AF7A6DF7}" type="presOf" srcId="{5F4193CD-F66E-489B-B5DA-8749A14111C9}" destId="{977543DB-0323-4284-9CF6-43AE5C1222DB}" srcOrd="0" destOrd="0" presId="urn:microsoft.com/office/officeart/2005/8/layout/hierarchy1"/>
    <dgm:cxn modelId="{5AC2CEA0-6F8D-4128-B764-807501E69BD9}" srcId="{CD485068-28F9-402C-ABC4-6A7766B276B3}" destId="{A1C96031-4C5E-4ED5-B226-D6DD350B3D26}" srcOrd="0" destOrd="0" parTransId="{5F4193CD-F66E-489B-B5DA-8749A14111C9}" sibTransId="{32738DF4-BACF-4F51-901D-708AA71D602B}"/>
    <dgm:cxn modelId="{6D14A623-9997-42FB-8997-22B22430FFB4}" srcId="{8E111615-346B-4F43-B176-0BF67C44A983}" destId="{CD485068-28F9-402C-ABC4-6A7766B276B3}" srcOrd="0" destOrd="0" parTransId="{4017200C-4A68-46B4-8463-4372262B9070}" sibTransId="{6E1A5CF6-90BE-4EC9-8115-CC9914B06722}"/>
    <dgm:cxn modelId="{0C28D70F-5480-4447-BADB-0A0148D06F2F}" type="presOf" srcId="{C8F7607F-767C-40D0-A13B-89EB4739672F}" destId="{FDD54BC4-1707-414B-996C-F50177B0438D}" srcOrd="0" destOrd="0" presId="urn:microsoft.com/office/officeart/2005/8/layout/hierarchy1"/>
    <dgm:cxn modelId="{523AACCE-B1AE-4570-A4BF-E164D8E3083F}" type="presOf" srcId="{A1C96031-4C5E-4ED5-B226-D6DD350B3D26}" destId="{2769474B-DF10-499F-A81D-96A80B47DEA1}" srcOrd="0" destOrd="0" presId="urn:microsoft.com/office/officeart/2005/8/layout/hierarchy1"/>
    <dgm:cxn modelId="{32863FCC-16D0-48D8-9CE7-4204AE92F8E7}" type="presOf" srcId="{C10B4AA8-87C7-42C5-BC40-CD59B96B067E}" destId="{91C591DC-0243-4991-ADC5-BBA0A49EEA51}" srcOrd="0" destOrd="0" presId="urn:microsoft.com/office/officeart/2005/8/layout/hierarchy1"/>
    <dgm:cxn modelId="{045C719E-8ADB-44C6-A2F8-50244872FC2E}" type="presParOf" srcId="{8A5C56EB-613E-49B4-B517-34D0373CA048}" destId="{A836D1E6-6861-4F4A-8DD8-364BA8CAFAAD}" srcOrd="0" destOrd="0" presId="urn:microsoft.com/office/officeart/2005/8/layout/hierarchy1"/>
    <dgm:cxn modelId="{C1B427ED-39AA-40A8-B03F-4CAA84878F8B}" type="presParOf" srcId="{A836D1E6-6861-4F4A-8DD8-364BA8CAFAAD}" destId="{1E8A545F-8E19-461D-94C4-B31051E29B0F}" srcOrd="0" destOrd="0" presId="urn:microsoft.com/office/officeart/2005/8/layout/hierarchy1"/>
    <dgm:cxn modelId="{CECD13E9-74B7-418B-A62C-64A646025B3E}" type="presParOf" srcId="{1E8A545F-8E19-461D-94C4-B31051E29B0F}" destId="{9CA558FF-01CD-4755-B418-86AEB8937A27}" srcOrd="0" destOrd="0" presId="urn:microsoft.com/office/officeart/2005/8/layout/hierarchy1"/>
    <dgm:cxn modelId="{32F6F531-C26D-4C80-B0D9-DFBB7AF2277B}" type="presParOf" srcId="{1E8A545F-8E19-461D-94C4-B31051E29B0F}" destId="{74E576E0-40CF-4A3B-8B8C-40867B7EB026}" srcOrd="1" destOrd="0" presId="urn:microsoft.com/office/officeart/2005/8/layout/hierarchy1"/>
    <dgm:cxn modelId="{54C1F8A9-ABD0-490B-9E9B-B760B00C3247}" type="presParOf" srcId="{A836D1E6-6861-4F4A-8DD8-364BA8CAFAAD}" destId="{B295C3A2-71F7-484F-83A0-2E851BD7E255}" srcOrd="1" destOrd="0" presId="urn:microsoft.com/office/officeart/2005/8/layout/hierarchy1"/>
    <dgm:cxn modelId="{05B9E581-62B9-4BFB-83AF-D44BDFC8854F}" type="presParOf" srcId="{B295C3A2-71F7-484F-83A0-2E851BD7E255}" destId="{977543DB-0323-4284-9CF6-43AE5C1222DB}" srcOrd="0" destOrd="0" presId="urn:microsoft.com/office/officeart/2005/8/layout/hierarchy1"/>
    <dgm:cxn modelId="{32A4DC3A-91C7-43AB-85A2-0E10BA912109}" type="presParOf" srcId="{B295C3A2-71F7-484F-83A0-2E851BD7E255}" destId="{DEBD4FB9-03B7-4700-9FCA-7A0A4E275DCC}" srcOrd="1" destOrd="0" presId="urn:microsoft.com/office/officeart/2005/8/layout/hierarchy1"/>
    <dgm:cxn modelId="{7D5B207A-463E-4EA2-9D70-43CD9DDD9778}" type="presParOf" srcId="{DEBD4FB9-03B7-4700-9FCA-7A0A4E275DCC}" destId="{69ADBC67-A3EA-443F-96A0-1788C1953EDB}" srcOrd="0" destOrd="0" presId="urn:microsoft.com/office/officeart/2005/8/layout/hierarchy1"/>
    <dgm:cxn modelId="{D4071724-4B63-44EF-B890-B15FAFD04633}" type="presParOf" srcId="{69ADBC67-A3EA-443F-96A0-1788C1953EDB}" destId="{002537FE-F14C-4E3E-8A6F-26B6E6A5F18A}" srcOrd="0" destOrd="0" presId="urn:microsoft.com/office/officeart/2005/8/layout/hierarchy1"/>
    <dgm:cxn modelId="{E067A092-4292-4A41-8A22-BDCD147E7542}" type="presParOf" srcId="{69ADBC67-A3EA-443F-96A0-1788C1953EDB}" destId="{2769474B-DF10-499F-A81D-96A80B47DEA1}" srcOrd="1" destOrd="0" presId="urn:microsoft.com/office/officeart/2005/8/layout/hierarchy1"/>
    <dgm:cxn modelId="{503B07BF-A552-4416-A146-1111BD61B7A7}" type="presParOf" srcId="{DEBD4FB9-03B7-4700-9FCA-7A0A4E275DCC}" destId="{FC5F1F3F-56E4-423D-90C2-9C57881FB89D}" srcOrd="1" destOrd="0" presId="urn:microsoft.com/office/officeart/2005/8/layout/hierarchy1"/>
    <dgm:cxn modelId="{8FC9EEEA-B3CD-44AA-B541-E025CDE34901}" type="presParOf" srcId="{B295C3A2-71F7-484F-83A0-2E851BD7E255}" destId="{91C591DC-0243-4991-ADC5-BBA0A49EEA51}" srcOrd="2" destOrd="0" presId="urn:microsoft.com/office/officeart/2005/8/layout/hierarchy1"/>
    <dgm:cxn modelId="{85C97EBA-5AD9-43A2-B4C1-D93A2DF84190}" type="presParOf" srcId="{B295C3A2-71F7-484F-83A0-2E851BD7E255}" destId="{0DF87D36-84C8-4D2F-B33C-DB6427147E2B}" srcOrd="3" destOrd="0" presId="urn:microsoft.com/office/officeart/2005/8/layout/hierarchy1"/>
    <dgm:cxn modelId="{FFA0834B-2FB7-4235-B0BD-C6BE170D334B}" type="presParOf" srcId="{0DF87D36-84C8-4D2F-B33C-DB6427147E2B}" destId="{2885CAAE-0D3C-408D-B1AC-672D08E5ADCC}" srcOrd="0" destOrd="0" presId="urn:microsoft.com/office/officeart/2005/8/layout/hierarchy1"/>
    <dgm:cxn modelId="{00C3C7F2-3C4C-4172-9336-ED61AE835FC7}" type="presParOf" srcId="{2885CAAE-0D3C-408D-B1AC-672D08E5ADCC}" destId="{C45BFDA1-5DBD-4D50-91E8-32E73864E1B1}" srcOrd="0" destOrd="0" presId="urn:microsoft.com/office/officeart/2005/8/layout/hierarchy1"/>
    <dgm:cxn modelId="{071135E4-1C24-430E-8844-AC31515EBE40}" type="presParOf" srcId="{2885CAAE-0D3C-408D-B1AC-672D08E5ADCC}" destId="{FDD54BC4-1707-414B-996C-F50177B0438D}" srcOrd="1" destOrd="0" presId="urn:microsoft.com/office/officeart/2005/8/layout/hierarchy1"/>
    <dgm:cxn modelId="{C7A95CC6-9AE4-4FE7-9C50-360D8D8DA27A}" type="presParOf" srcId="{0DF87D36-84C8-4D2F-B33C-DB6427147E2B}" destId="{C7E18137-400C-4294-83DD-EF1D6B6DFB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BD745-FD91-4940-A1FA-25B57A9B0613}">
      <dsp:nvSpPr>
        <dsp:cNvPr id="0" name=""/>
        <dsp:cNvSpPr/>
      </dsp:nvSpPr>
      <dsp:spPr>
        <a:xfrm>
          <a:off x="-5486412" y="-838169"/>
          <a:ext cx="6565219" cy="6565219"/>
        </a:xfrm>
        <a:prstGeom prst="blockArc">
          <a:avLst>
            <a:gd name="adj1" fmla="val 18900000"/>
            <a:gd name="adj2" fmla="val 2700000"/>
            <a:gd name="adj3" fmla="val 32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CC243-7BED-4052-809E-EC9B8FA6551B}">
      <dsp:nvSpPr>
        <dsp:cNvPr id="0" name=""/>
        <dsp:cNvSpPr/>
      </dsp:nvSpPr>
      <dsp:spPr>
        <a:xfrm>
          <a:off x="676899" y="487680"/>
          <a:ext cx="7485400" cy="975360"/>
        </a:xfrm>
        <a:prstGeom prst="rect">
          <a:avLst/>
        </a:prstGeom>
        <a:solidFill>
          <a:srgbClr val="9A433C"/>
        </a:solidFill>
        <a:ln w="25400" cap="flat" cmpd="sng" algn="ctr">
          <a:solidFill>
            <a:srgbClr val="D08D0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192" tIns="53340" rIns="53340" bIns="53340" numCol="1" spcCol="1270" anchor="ctr" anchorCtr="0">
          <a:noAutofit/>
        </a:bodyPr>
        <a:lstStyle/>
        <a:p>
          <a:pPr lvl="0" algn="l" defTabSz="933450">
            <a:lnSpc>
              <a:spcPct val="90000"/>
            </a:lnSpc>
            <a:spcBef>
              <a:spcPct val="0"/>
            </a:spcBef>
            <a:spcAft>
              <a:spcPct val="35000"/>
            </a:spcAft>
          </a:pPr>
          <a:r>
            <a:rPr lang="en-US" sz="2100" kern="1200" dirty="0"/>
            <a:t>1. Developing and prioritizing test cases, creating test data and optional, preparing test harnesses and writing automated test script</a:t>
          </a:r>
        </a:p>
      </dsp:txBody>
      <dsp:txXfrm>
        <a:off x="676899" y="487680"/>
        <a:ext cx="7485400" cy="975360"/>
      </dsp:txXfrm>
    </dsp:sp>
    <dsp:sp modelId="{C31BD521-5DB3-4D1D-9EBA-F3B9BA979AC6}">
      <dsp:nvSpPr>
        <dsp:cNvPr id="0" name=""/>
        <dsp:cNvSpPr/>
      </dsp:nvSpPr>
      <dsp:spPr>
        <a:xfrm>
          <a:off x="67299" y="365760"/>
          <a:ext cx="1219200" cy="1219200"/>
        </a:xfrm>
        <a:prstGeom prst="ellipse">
          <a:avLst/>
        </a:prstGeom>
        <a:solidFill>
          <a:schemeClr val="accent5">
            <a:lumMod val="75000"/>
          </a:schemeClr>
        </a:solidFill>
        <a:ln w="25400" cap="flat" cmpd="sng" algn="ctr">
          <a:noFill/>
          <a:prstDash val="solid"/>
        </a:ln>
        <a:effectLst/>
        <a:scene3d>
          <a:camera prst="orthographicFront"/>
          <a:lightRig rig="threePt" dir="t"/>
        </a:scene3d>
        <a:sp3d>
          <a:bevelB prst="angle"/>
        </a:sp3d>
      </dsp:spPr>
      <dsp:style>
        <a:lnRef idx="2">
          <a:scrgbClr r="0" g="0" b="0"/>
        </a:lnRef>
        <a:fillRef idx="1">
          <a:scrgbClr r="0" g="0" b="0"/>
        </a:fillRef>
        <a:effectRef idx="0">
          <a:scrgbClr r="0" g="0" b="0"/>
        </a:effectRef>
        <a:fontRef idx="minor"/>
      </dsp:style>
    </dsp:sp>
    <dsp:sp modelId="{8E6614E2-1163-4BC4-B206-7DA90902AAD4}">
      <dsp:nvSpPr>
        <dsp:cNvPr id="0" name=""/>
        <dsp:cNvSpPr/>
      </dsp:nvSpPr>
      <dsp:spPr>
        <a:xfrm>
          <a:off x="1031443" y="1950720"/>
          <a:ext cx="7130856" cy="975360"/>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192" tIns="53340" rIns="53340" bIns="53340" numCol="1" spcCol="1270" anchor="ctr" anchorCtr="0">
          <a:noAutofit/>
        </a:bodyPr>
        <a:lstStyle/>
        <a:p>
          <a:pPr lvl="0" algn="l" defTabSz="933450">
            <a:lnSpc>
              <a:spcPct val="90000"/>
            </a:lnSpc>
            <a:spcBef>
              <a:spcPct val="0"/>
            </a:spcBef>
            <a:spcAft>
              <a:spcPct val="35000"/>
            </a:spcAft>
          </a:pPr>
          <a:r>
            <a:rPr lang="en-US" sz="2100" kern="1200" dirty="0"/>
            <a:t>2. Creating test suites from the test cases for efficient test execution</a:t>
          </a:r>
        </a:p>
      </dsp:txBody>
      <dsp:txXfrm>
        <a:off x="1031443" y="1950720"/>
        <a:ext cx="7130856" cy="975360"/>
      </dsp:txXfrm>
    </dsp:sp>
    <dsp:sp modelId="{DA40E5E0-6B4F-41AA-9E3B-99DC80EEF731}">
      <dsp:nvSpPr>
        <dsp:cNvPr id="0" name=""/>
        <dsp:cNvSpPr/>
      </dsp:nvSpPr>
      <dsp:spPr>
        <a:xfrm>
          <a:off x="421843" y="1828800"/>
          <a:ext cx="1219200" cy="1219200"/>
        </a:xfrm>
        <a:prstGeom prst="ellipse">
          <a:avLst/>
        </a:prstGeom>
        <a:solidFill>
          <a:schemeClr val="accent5">
            <a:lumMod val="75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9AD272E-D4D5-4549-8267-B9D3E3F4A1AE}">
      <dsp:nvSpPr>
        <dsp:cNvPr id="0" name=""/>
        <dsp:cNvSpPr/>
      </dsp:nvSpPr>
      <dsp:spPr>
        <a:xfrm>
          <a:off x="676899" y="3413760"/>
          <a:ext cx="7485400" cy="975360"/>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192" tIns="53340" rIns="53340" bIns="53340" numCol="1" spcCol="1270" anchor="ctr" anchorCtr="0">
          <a:noAutofit/>
        </a:bodyPr>
        <a:lstStyle/>
        <a:p>
          <a:pPr lvl="0" algn="l" defTabSz="933450">
            <a:lnSpc>
              <a:spcPct val="90000"/>
            </a:lnSpc>
            <a:spcBef>
              <a:spcPct val="0"/>
            </a:spcBef>
            <a:spcAft>
              <a:spcPct val="35000"/>
            </a:spcAft>
          </a:pPr>
          <a:r>
            <a:rPr lang="en-US" sz="2100" kern="1200" dirty="0"/>
            <a:t>3. Implementing and verifying that the test environment has been set up correctly</a:t>
          </a:r>
        </a:p>
      </dsp:txBody>
      <dsp:txXfrm>
        <a:off x="676899" y="3413760"/>
        <a:ext cx="7485400" cy="975360"/>
      </dsp:txXfrm>
    </dsp:sp>
    <dsp:sp modelId="{08364E1B-7539-423C-9BAE-9AA76343C7EC}">
      <dsp:nvSpPr>
        <dsp:cNvPr id="0" name=""/>
        <dsp:cNvSpPr/>
      </dsp:nvSpPr>
      <dsp:spPr>
        <a:xfrm>
          <a:off x="67299" y="3291840"/>
          <a:ext cx="1219200" cy="1219200"/>
        </a:xfrm>
        <a:prstGeom prst="ellipse">
          <a:avLst/>
        </a:prstGeom>
        <a:solidFill>
          <a:schemeClr val="accent5">
            <a:lumMod val="75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887CF-F522-432B-901B-CE39668A3B4F}">
      <dsp:nvSpPr>
        <dsp:cNvPr id="0" name=""/>
        <dsp:cNvSpPr/>
      </dsp:nvSpPr>
      <dsp:spPr>
        <a:xfrm rot="5400000">
          <a:off x="-160377" y="160707"/>
          <a:ext cx="1069181" cy="74842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1</a:t>
          </a:r>
        </a:p>
      </dsp:txBody>
      <dsp:txXfrm rot="-5400000">
        <a:off x="1" y="374542"/>
        <a:ext cx="748426" cy="320755"/>
      </dsp:txXfrm>
    </dsp:sp>
    <dsp:sp modelId="{C469079F-DB75-4F97-85B6-FF19556A2DA9}">
      <dsp:nvSpPr>
        <dsp:cNvPr id="0" name=""/>
        <dsp:cNvSpPr/>
      </dsp:nvSpPr>
      <dsp:spPr>
        <a:xfrm rot="5400000">
          <a:off x="4141529" y="-3392772"/>
          <a:ext cx="694967" cy="74811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FF0000"/>
              </a:solidFill>
            </a:rPr>
            <a:t>Executing</a:t>
          </a:r>
          <a:r>
            <a:rPr lang="en-US" sz="2000" kern="1200" dirty="0"/>
            <a:t> the test suites and individual test cases follow test procedures</a:t>
          </a:r>
        </a:p>
      </dsp:txBody>
      <dsp:txXfrm rot="-5400000">
        <a:off x="748427" y="34255"/>
        <a:ext cx="7447248" cy="627117"/>
      </dsp:txXfrm>
    </dsp:sp>
    <dsp:sp modelId="{B60FDE2D-7B5D-48C5-816A-A94E77CB1BB7}">
      <dsp:nvSpPr>
        <dsp:cNvPr id="0" name=""/>
        <dsp:cNvSpPr/>
      </dsp:nvSpPr>
      <dsp:spPr>
        <a:xfrm rot="5400000">
          <a:off x="-160377" y="1112446"/>
          <a:ext cx="1069181" cy="74842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2</a:t>
          </a:r>
        </a:p>
      </dsp:txBody>
      <dsp:txXfrm rot="-5400000">
        <a:off x="1" y="1326281"/>
        <a:ext cx="748426" cy="320755"/>
      </dsp:txXfrm>
    </dsp:sp>
    <dsp:sp modelId="{CC58C85D-4BA7-407D-86E5-2C47AE06A31D}">
      <dsp:nvSpPr>
        <dsp:cNvPr id="0" name=""/>
        <dsp:cNvSpPr/>
      </dsp:nvSpPr>
      <dsp:spPr>
        <a:xfrm rot="5400000">
          <a:off x="4141529" y="-2441032"/>
          <a:ext cx="694967" cy="74811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FF0000"/>
              </a:solidFill>
            </a:rPr>
            <a:t>Logging</a:t>
          </a:r>
          <a:r>
            <a:rPr lang="en-US" sz="2000" kern="1200" dirty="0"/>
            <a:t> the outcome of test execution and </a:t>
          </a:r>
          <a:r>
            <a:rPr lang="en-US" sz="2000" b="1" kern="1200" dirty="0">
              <a:solidFill>
                <a:srgbClr val="FF0000"/>
              </a:solidFill>
            </a:rPr>
            <a:t>recoding</a:t>
          </a:r>
          <a:r>
            <a:rPr lang="en-US" sz="2000" kern="1200" dirty="0"/>
            <a:t> the identities and version of the software under test, test tools and test ware</a:t>
          </a:r>
        </a:p>
      </dsp:txBody>
      <dsp:txXfrm rot="-5400000">
        <a:off x="748427" y="985995"/>
        <a:ext cx="7447248" cy="627117"/>
      </dsp:txXfrm>
    </dsp:sp>
    <dsp:sp modelId="{BA343154-1ED0-4D89-A0B9-7C01938818A5}">
      <dsp:nvSpPr>
        <dsp:cNvPr id="0" name=""/>
        <dsp:cNvSpPr/>
      </dsp:nvSpPr>
      <dsp:spPr>
        <a:xfrm rot="5400000">
          <a:off x="-160377" y="2064186"/>
          <a:ext cx="1069181" cy="74842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3</a:t>
          </a:r>
        </a:p>
      </dsp:txBody>
      <dsp:txXfrm rot="-5400000">
        <a:off x="1" y="2278021"/>
        <a:ext cx="748426" cy="320755"/>
      </dsp:txXfrm>
    </dsp:sp>
    <dsp:sp modelId="{7DBFBB1D-7710-4AB5-9C02-2F1B082CA60B}">
      <dsp:nvSpPr>
        <dsp:cNvPr id="0" name=""/>
        <dsp:cNvSpPr/>
      </dsp:nvSpPr>
      <dsp:spPr>
        <a:xfrm rot="5400000">
          <a:off x="4141529" y="-1489293"/>
          <a:ext cx="694967" cy="74811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FF0000"/>
              </a:solidFill>
            </a:rPr>
            <a:t>Comparing</a:t>
          </a:r>
          <a:r>
            <a:rPr lang="en-US" sz="2000" kern="1200" dirty="0"/>
            <a:t> actual results with expected results</a:t>
          </a:r>
        </a:p>
      </dsp:txBody>
      <dsp:txXfrm rot="-5400000">
        <a:off x="748427" y="1937734"/>
        <a:ext cx="7447248" cy="627117"/>
      </dsp:txXfrm>
    </dsp:sp>
    <dsp:sp modelId="{F49C6288-81BF-4324-913A-E483F27A26A3}">
      <dsp:nvSpPr>
        <dsp:cNvPr id="0" name=""/>
        <dsp:cNvSpPr/>
      </dsp:nvSpPr>
      <dsp:spPr>
        <a:xfrm rot="5400000">
          <a:off x="-160377" y="3015926"/>
          <a:ext cx="1069181" cy="74842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4</a:t>
          </a:r>
        </a:p>
      </dsp:txBody>
      <dsp:txXfrm rot="-5400000">
        <a:off x="1" y="3229761"/>
        <a:ext cx="748426" cy="320755"/>
      </dsp:txXfrm>
    </dsp:sp>
    <dsp:sp modelId="{E7BCF248-C09E-4A7A-9E55-E8A383339346}">
      <dsp:nvSpPr>
        <dsp:cNvPr id="0" name=""/>
        <dsp:cNvSpPr/>
      </dsp:nvSpPr>
      <dsp:spPr>
        <a:xfrm rot="5400000">
          <a:off x="4141529" y="-537553"/>
          <a:ext cx="694967" cy="74811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FF0000"/>
              </a:solidFill>
            </a:rPr>
            <a:t>Reporting</a:t>
          </a:r>
          <a:r>
            <a:rPr lang="en-US" sz="2000" kern="1200" dirty="0"/>
            <a:t> discrepancies as incidents and </a:t>
          </a:r>
          <a:r>
            <a:rPr lang="en-US" sz="2000" b="1" kern="1200" dirty="0">
              <a:solidFill>
                <a:srgbClr val="FF0000"/>
              </a:solidFill>
            </a:rPr>
            <a:t>analyzing</a:t>
          </a:r>
          <a:r>
            <a:rPr lang="en-US" sz="2000" kern="1200" dirty="0"/>
            <a:t> them in order to establish their cause</a:t>
          </a:r>
        </a:p>
      </dsp:txBody>
      <dsp:txXfrm rot="-5400000">
        <a:off x="748427" y="2889474"/>
        <a:ext cx="7447248" cy="627117"/>
      </dsp:txXfrm>
    </dsp:sp>
    <dsp:sp modelId="{FFE47527-4F47-44E7-AC5C-B5FBD08A9CD3}">
      <dsp:nvSpPr>
        <dsp:cNvPr id="0" name=""/>
        <dsp:cNvSpPr/>
      </dsp:nvSpPr>
      <dsp:spPr>
        <a:xfrm rot="5400000">
          <a:off x="-160377" y="3967665"/>
          <a:ext cx="1069181" cy="74842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5</a:t>
          </a:r>
        </a:p>
      </dsp:txBody>
      <dsp:txXfrm rot="-5400000">
        <a:off x="1" y="4181500"/>
        <a:ext cx="748426" cy="320755"/>
      </dsp:txXfrm>
    </dsp:sp>
    <dsp:sp modelId="{7A4B3AB4-224D-4FB9-ADF1-35B1F03A23C2}">
      <dsp:nvSpPr>
        <dsp:cNvPr id="0" name=""/>
        <dsp:cNvSpPr/>
      </dsp:nvSpPr>
      <dsp:spPr>
        <a:xfrm rot="5400000">
          <a:off x="4141529" y="414186"/>
          <a:ext cx="694967" cy="74811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FF0000"/>
              </a:solidFill>
            </a:rPr>
            <a:t>Repeating</a:t>
          </a:r>
          <a:r>
            <a:rPr lang="en-US" sz="2000" kern="1200" dirty="0"/>
            <a:t> test activities as a result of action taken for each discrepancy</a:t>
          </a:r>
        </a:p>
      </dsp:txBody>
      <dsp:txXfrm rot="-5400000">
        <a:off x="748427" y="3841214"/>
        <a:ext cx="7447248" cy="627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591DC-0243-4991-ADC5-BBA0A49EEA51}">
      <dsp:nvSpPr>
        <dsp:cNvPr id="0" name=""/>
        <dsp:cNvSpPr/>
      </dsp:nvSpPr>
      <dsp:spPr>
        <a:xfrm>
          <a:off x="3980184" y="1539060"/>
          <a:ext cx="1480765" cy="704709"/>
        </a:xfrm>
        <a:custGeom>
          <a:avLst/>
          <a:gdLst/>
          <a:ahLst/>
          <a:cxnLst/>
          <a:rect l="0" t="0" r="0" b="0"/>
          <a:pathLst>
            <a:path>
              <a:moveTo>
                <a:pt x="0" y="0"/>
              </a:moveTo>
              <a:lnTo>
                <a:pt x="0" y="480239"/>
              </a:lnTo>
              <a:lnTo>
                <a:pt x="1480765" y="480239"/>
              </a:lnTo>
              <a:lnTo>
                <a:pt x="1480765" y="70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543DB-0323-4284-9CF6-43AE5C1222DB}">
      <dsp:nvSpPr>
        <dsp:cNvPr id="0" name=""/>
        <dsp:cNvSpPr/>
      </dsp:nvSpPr>
      <dsp:spPr>
        <a:xfrm>
          <a:off x="2499419" y="1539060"/>
          <a:ext cx="1480765" cy="704709"/>
        </a:xfrm>
        <a:custGeom>
          <a:avLst/>
          <a:gdLst/>
          <a:ahLst/>
          <a:cxnLst/>
          <a:rect l="0" t="0" r="0" b="0"/>
          <a:pathLst>
            <a:path>
              <a:moveTo>
                <a:pt x="1480765" y="0"/>
              </a:moveTo>
              <a:lnTo>
                <a:pt x="1480765" y="480239"/>
              </a:lnTo>
              <a:lnTo>
                <a:pt x="0" y="480239"/>
              </a:lnTo>
              <a:lnTo>
                <a:pt x="0" y="7047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558FF-01CD-4755-B418-86AEB8937A27}">
      <dsp:nvSpPr>
        <dsp:cNvPr id="0" name=""/>
        <dsp:cNvSpPr/>
      </dsp:nvSpPr>
      <dsp:spPr>
        <a:xfrm>
          <a:off x="2768649" y="41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576E0-40CF-4A3B-8B8C-40867B7EB026}">
      <dsp:nvSpPr>
        <dsp:cNvPr id="0" name=""/>
        <dsp:cNvSpPr/>
      </dsp:nvSpPr>
      <dsp:spPr>
        <a:xfrm>
          <a:off x="3037879" y="25617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Test implementation and execution</a:t>
          </a:r>
        </a:p>
      </dsp:txBody>
      <dsp:txXfrm>
        <a:off x="3082944" y="301244"/>
        <a:ext cx="2332940" cy="1448519"/>
      </dsp:txXfrm>
    </dsp:sp>
    <dsp:sp modelId="{002537FE-F14C-4E3E-8A6F-26B6E6A5F18A}">
      <dsp:nvSpPr>
        <dsp:cNvPr id="0" name=""/>
        <dsp:cNvSpPr/>
      </dsp:nvSpPr>
      <dsp:spPr>
        <a:xfrm>
          <a:off x="1287884" y="224377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9474B-DF10-499F-A81D-96A80B47DEA1}">
      <dsp:nvSpPr>
        <dsp:cNvPr id="0" name=""/>
        <dsp:cNvSpPr/>
      </dsp:nvSpPr>
      <dsp:spPr>
        <a:xfrm>
          <a:off x="1557114" y="249953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Test implementation</a:t>
          </a:r>
        </a:p>
      </dsp:txBody>
      <dsp:txXfrm>
        <a:off x="1602179" y="2544604"/>
        <a:ext cx="2332940" cy="1448519"/>
      </dsp:txXfrm>
    </dsp:sp>
    <dsp:sp modelId="{C45BFDA1-5DBD-4D50-91E8-32E73864E1B1}">
      <dsp:nvSpPr>
        <dsp:cNvPr id="0" name=""/>
        <dsp:cNvSpPr/>
      </dsp:nvSpPr>
      <dsp:spPr>
        <a:xfrm>
          <a:off x="4249415" y="2243770"/>
          <a:ext cx="2423070" cy="1538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54BC4-1707-414B-996C-F50177B0438D}">
      <dsp:nvSpPr>
        <dsp:cNvPr id="0" name=""/>
        <dsp:cNvSpPr/>
      </dsp:nvSpPr>
      <dsp:spPr>
        <a:xfrm>
          <a:off x="4518645" y="2499539"/>
          <a:ext cx="2423070" cy="15386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Test execution</a:t>
          </a:r>
        </a:p>
      </dsp:txBody>
      <dsp:txXfrm>
        <a:off x="4563710" y="2544604"/>
        <a:ext cx="2332940" cy="144851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10/22/19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Là</a:t>
            </a:r>
            <a:r>
              <a:rPr lang="en-US" dirty="0"/>
              <a:t> 1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đặt</a:t>
            </a:r>
            <a:r>
              <a:rPr lang="en-US" dirty="0"/>
              <a:t> </a:t>
            </a:r>
            <a:r>
              <a:rPr lang="en-US" dirty="0" err="1"/>
              <a:t>thứ</a:t>
            </a:r>
            <a:r>
              <a:rPr lang="en-US" dirty="0"/>
              <a:t> </a:t>
            </a:r>
            <a:r>
              <a:rPr lang="en-US" dirty="0" err="1"/>
              <a:t>tự</a:t>
            </a:r>
            <a:r>
              <a:rPr lang="en-US" dirty="0"/>
              <a:t> </a:t>
            </a:r>
            <a:r>
              <a:rPr lang="vi-VN" dirty="0"/>
              <a:t>ư</a:t>
            </a:r>
            <a:r>
              <a:rPr lang="en-US" dirty="0"/>
              <a:t>u </a:t>
            </a:r>
            <a:r>
              <a:rPr lang="en-US" dirty="0" err="1"/>
              <a:t>tiên</a:t>
            </a:r>
            <a:r>
              <a:rPr lang="en-US" dirty="0"/>
              <a:t> </a:t>
            </a:r>
            <a:r>
              <a:rPr lang="en-US" dirty="0" err="1"/>
              <a:t>cho</a:t>
            </a:r>
            <a:r>
              <a:rPr lang="en-US" dirty="0"/>
              <a:t> </a:t>
            </a:r>
            <a:r>
              <a:rPr lang="en-US" dirty="0" err="1"/>
              <a:t>các</a:t>
            </a:r>
            <a:r>
              <a:rPr lang="en-US" dirty="0"/>
              <a:t> </a:t>
            </a:r>
            <a:r>
              <a:rPr lang="en-US" dirty="0" err="1"/>
              <a:t>thủ</a:t>
            </a:r>
            <a:r>
              <a:rPr lang="en-US" dirty="0"/>
              <a:t> </a:t>
            </a:r>
            <a:r>
              <a:rPr lang="en-US" dirty="0" err="1"/>
              <a:t>tục</a:t>
            </a:r>
            <a:r>
              <a:rPr lang="en-US" dirty="0"/>
              <a:t> </a:t>
            </a:r>
            <a:r>
              <a:rPr lang="en-US" dirty="0" err="1"/>
              <a:t>kiểm</a:t>
            </a:r>
            <a:r>
              <a:rPr lang="en-US" dirty="0"/>
              <a:t> </a:t>
            </a:r>
            <a:r>
              <a:rPr lang="en-US" dirty="0" err="1"/>
              <a:t>thử</a:t>
            </a:r>
            <a:r>
              <a:rPr lang="en-US" dirty="0"/>
              <a:t>, </a:t>
            </a:r>
            <a:r>
              <a:rPr lang="en-US" dirty="0" err="1"/>
              <a:t>nh</a:t>
            </a:r>
            <a:r>
              <a:rPr lang="vi-VN" dirty="0"/>
              <a:t>ư</a:t>
            </a:r>
            <a:r>
              <a:rPr lang="en-US" dirty="0"/>
              <a:t> test case</a:t>
            </a:r>
            <a:r>
              <a:rPr lang="en-US" baseline="0" dirty="0"/>
              <a:t> / </a:t>
            </a:r>
            <a:r>
              <a:rPr lang="en-US" dirty="0"/>
              <a:t>test suite, </a:t>
            </a:r>
            <a:r>
              <a:rPr lang="en-US" dirty="0" err="1"/>
              <a:t>tạo</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r>
              <a:rPr lang="en-US" dirty="0"/>
              <a:t> test data, </a:t>
            </a:r>
            <a:r>
              <a:rPr lang="en-US" dirty="0" err="1"/>
              <a:t>chuẩn</a:t>
            </a:r>
            <a:r>
              <a:rPr lang="en-US" dirty="0"/>
              <a:t> </a:t>
            </a:r>
            <a:r>
              <a:rPr lang="en-US" dirty="0" err="1"/>
              <a:t>bị</a:t>
            </a:r>
            <a:r>
              <a:rPr lang="en-US" dirty="0"/>
              <a:t> </a:t>
            </a:r>
            <a:r>
              <a:rPr lang="en-US" dirty="0" err="1"/>
              <a:t>các</a:t>
            </a:r>
            <a:r>
              <a:rPr lang="en-US" dirty="0"/>
              <a:t> </a:t>
            </a:r>
            <a:r>
              <a:rPr lang="en-US" dirty="0" err="1"/>
              <a:t>dụng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nếu</a:t>
            </a:r>
            <a:r>
              <a:rPr lang="en-US" dirty="0"/>
              <a:t> </a:t>
            </a:r>
            <a:r>
              <a:rPr lang="en-US" dirty="0" err="1"/>
              <a:t>có</a:t>
            </a:r>
            <a:r>
              <a:rPr lang="en-US" dirty="0"/>
              <a:t> (test harness), </a:t>
            </a:r>
            <a:r>
              <a:rPr lang="en-US" dirty="0" err="1"/>
              <a:t>viết</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nếu</a:t>
            </a:r>
            <a:r>
              <a:rPr lang="en-US" dirty="0"/>
              <a:t> </a:t>
            </a:r>
            <a:r>
              <a:rPr lang="en-US" dirty="0" err="1"/>
              <a:t>có</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chuẩn</a:t>
            </a:r>
            <a:r>
              <a:rPr lang="en-US" dirty="0"/>
              <a:t> </a:t>
            </a:r>
            <a:r>
              <a:rPr lang="en-US" dirty="0" err="1"/>
              <a:t>bị</a:t>
            </a:r>
            <a:r>
              <a:rPr lang="en-US" dirty="0"/>
              <a:t>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(test environment</a:t>
            </a:r>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314383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Là</a:t>
            </a:r>
            <a:r>
              <a:rPr lang="en-US" dirty="0"/>
              <a:t> </a:t>
            </a:r>
            <a:r>
              <a:rPr lang="en-US" dirty="0" err="1"/>
              <a:t>quy</a:t>
            </a:r>
            <a:r>
              <a:rPr lang="en-US" dirty="0"/>
              <a:t> </a:t>
            </a:r>
            <a:r>
              <a:rPr lang="en-US" dirty="0" err="1"/>
              <a:t>trình</a:t>
            </a:r>
            <a:r>
              <a:rPr lang="en-US" dirty="0"/>
              <a:t> </a:t>
            </a:r>
            <a:r>
              <a:rPr lang="en-US" dirty="0" err="1"/>
              <a:t>chạy</a:t>
            </a:r>
            <a:r>
              <a:rPr lang="en-US" dirty="0"/>
              <a:t> </a:t>
            </a:r>
            <a:r>
              <a:rPr lang="en-US" dirty="0" err="1"/>
              <a:t>thử</a:t>
            </a:r>
            <a:r>
              <a:rPr lang="en-US" dirty="0"/>
              <a:t> 1 </a:t>
            </a:r>
            <a:r>
              <a:rPr lang="en-US" dirty="0" err="1"/>
              <a:t>thành</a:t>
            </a:r>
            <a:r>
              <a:rPr lang="en-US" dirty="0"/>
              <a:t> </a:t>
            </a:r>
            <a:r>
              <a:rPr lang="en-US" dirty="0" err="1"/>
              <a:t>phần</a:t>
            </a:r>
            <a:r>
              <a:rPr lang="en-US" dirty="0"/>
              <a:t> </a:t>
            </a:r>
            <a:r>
              <a:rPr lang="en-US" dirty="0" err="1"/>
              <a:t>chức</a:t>
            </a:r>
            <a:r>
              <a:rPr lang="en-US" dirty="0"/>
              <a:t> </a:t>
            </a:r>
            <a:r>
              <a:rPr lang="en-US" dirty="0" err="1"/>
              <a:t>năng</a:t>
            </a:r>
            <a:r>
              <a:rPr lang="en-US" dirty="0"/>
              <a:t> hay </a:t>
            </a:r>
            <a:r>
              <a:rPr lang="en-US" dirty="0" err="1"/>
              <a:t>cả</a:t>
            </a:r>
            <a:r>
              <a:rPr lang="en-US" dirty="0"/>
              <a:t> 1 </a:t>
            </a:r>
            <a:r>
              <a:rPr lang="en-US" dirty="0" err="1"/>
              <a:t>hệ</a:t>
            </a:r>
            <a:r>
              <a:rPr lang="en-US" dirty="0"/>
              <a:t> </a:t>
            </a:r>
            <a:r>
              <a:rPr lang="en-US" dirty="0" err="1"/>
              <a:t>thống</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sanr</a:t>
            </a:r>
            <a:r>
              <a:rPr lang="en-US" dirty="0"/>
              <a:t> </a:t>
            </a:r>
            <a:r>
              <a:rPr lang="en-US" dirty="0" err="1"/>
              <a:t>phẩm</a:t>
            </a:r>
            <a:r>
              <a:rPr lang="en-US" dirty="0"/>
              <a:t>, </a:t>
            </a:r>
            <a:r>
              <a:rPr lang="en-US" dirty="0" err="1"/>
              <a:t>tài</a:t>
            </a:r>
            <a:r>
              <a:rPr lang="en-US" dirty="0"/>
              <a:t> </a:t>
            </a:r>
            <a:r>
              <a:rPr lang="en-US" dirty="0" err="1"/>
              <a:t>liệu</a:t>
            </a:r>
            <a:r>
              <a:rPr lang="en-US" dirty="0"/>
              <a:t> </a:t>
            </a:r>
            <a:r>
              <a:rPr lang="en-US" dirty="0" err="1"/>
              <a:t>kiểm</a:t>
            </a:r>
            <a:r>
              <a:rPr lang="en-US" dirty="0"/>
              <a:t> </a:t>
            </a:r>
            <a:r>
              <a:rPr lang="en-US" dirty="0" err="1"/>
              <a:t>thử</a:t>
            </a:r>
            <a:r>
              <a:rPr lang="en-US" dirty="0"/>
              <a:t> </a:t>
            </a:r>
            <a:r>
              <a:rPr lang="en-US" dirty="0" err="1"/>
              <a:t>đã</a:t>
            </a:r>
            <a:r>
              <a:rPr lang="en-US" dirty="0"/>
              <a:t> </a:t>
            </a:r>
            <a:r>
              <a:rPr lang="en-US" dirty="0" err="1"/>
              <a:t>chuẩn</a:t>
            </a:r>
            <a:r>
              <a:rPr lang="en-US" dirty="0"/>
              <a:t> </a:t>
            </a:r>
            <a:r>
              <a:rPr lang="en-US" dirty="0" err="1"/>
              <a:t>bị</a:t>
            </a:r>
            <a:r>
              <a:rPr lang="en-US" dirty="0"/>
              <a:t> ở Test Implementation </a:t>
            </a:r>
            <a:r>
              <a:rPr lang="en-US" dirty="0" err="1"/>
              <a:t>để</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 (actual result)</a:t>
            </a:r>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339140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Test suite </a:t>
            </a:r>
            <a:r>
              <a:rPr lang="en-US"/>
              <a:t>(bộ kiểm thử): là 1 bộ các tình huống kiểm thử (</a:t>
            </a:r>
            <a:r>
              <a:rPr lang="en-US" b="1"/>
              <a:t>test case) </a:t>
            </a:r>
            <a:r>
              <a:rPr lang="en-US"/>
              <a:t>được sắp xếp theo thứ tự</a:t>
            </a:r>
            <a:r>
              <a:rPr lang="en-US" baseline="0"/>
              <a:t> để thực hiện </a:t>
            </a:r>
            <a:r>
              <a:rPr lang="en-US"/>
              <a:t>kiểm thử cho 1 chức năng hoặc 1 nghiệp vụ nào đó của 1 hệ thống</a:t>
            </a:r>
          </a:p>
          <a:p>
            <a:pPr marL="171450" indent="-171450">
              <a:buFontTx/>
              <a:buChar char="-"/>
            </a:pPr>
            <a:r>
              <a:rPr lang="en-US" b="1"/>
              <a:t>Test procedure</a:t>
            </a:r>
            <a:r>
              <a:rPr lang="en-US"/>
              <a:t>:</a:t>
            </a:r>
            <a:r>
              <a:rPr lang="en-US" baseline="0"/>
              <a:t> </a:t>
            </a:r>
            <a:r>
              <a:rPr lang="en-US"/>
              <a:t>Là bản đặc tả thủ tục kiểm thử, là tài liệu mô tả tuần tự các bước thực hiện kiểm thử tức là thực hiện kiểm thử cho chức năng nào trước, chức năng nào sau</a:t>
            </a:r>
          </a:p>
          <a:p>
            <a:pPr marL="628650" lvl="1" indent="-171450">
              <a:buFontTx/>
              <a:buChar char="-"/>
            </a:pPr>
            <a:r>
              <a:rPr lang="en-US"/>
              <a:t>Ví dụ: được xây dựng cho mục đích mua 1 sản phẩm trong cửa hàng. Để mua được hàng, khách hàng phải thực hiện 2 chức năng: khởi tạo khách hàng, rồi mới mua hàng</a:t>
            </a:r>
          </a:p>
          <a:p>
            <a:pPr marL="1085850" lvl="2" indent="-171450">
              <a:buFontTx/>
              <a:buChar char="-"/>
            </a:pPr>
            <a:r>
              <a:rPr lang="en-US"/>
              <a:t>Để thực hiện kiểm thử cho mỗi chức năng của hệ thống này, phải thực hiện rất nhiều test case. Đại diện cho việc thực hiện mỗi chức năng có 2 bộ kiểm thử chính test suite 1 và test suite 2. Trong mỗi bộ kiểm thử có nhiều test case được sắp xếp theo 1 thứ tự giúp testers dễ dàng nắm được và thực thi kiểm thử </a:t>
            </a:r>
            <a:r>
              <a:rPr lang="vi-VN"/>
              <a:t>nhằm đạt mục tiêu đã đề ra</a:t>
            </a:r>
            <a:endParaRPr lang="en-US"/>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1754689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Test data</a:t>
            </a:r>
            <a:r>
              <a:rPr lang="en-US" b="1" baseline="0"/>
              <a:t> </a:t>
            </a:r>
            <a:r>
              <a:rPr lang="en-US" baseline="0"/>
              <a:t>(</a:t>
            </a:r>
            <a:r>
              <a:rPr lang="en-US"/>
              <a:t>dữ liệu kiểm thử): là dữ liệu chuẩn bị sẵn trước khi thực hiện việc kiểm thử</a:t>
            </a:r>
          </a:p>
          <a:p>
            <a:pPr marL="171450" indent="-171450">
              <a:buFontTx/>
              <a:buChar char="-"/>
            </a:pPr>
            <a:r>
              <a:rPr lang="en-US" b="1"/>
              <a:t>Test harness </a:t>
            </a:r>
            <a:r>
              <a:rPr lang="en-US" b="0"/>
              <a:t>(dụng cụ kiểm thử)</a:t>
            </a:r>
            <a:r>
              <a:rPr lang="en-US" b="1"/>
              <a:t>:</a:t>
            </a:r>
            <a:r>
              <a:rPr lang="en-US" b="0"/>
              <a:t> là 1 môi trường kiểm thử bao gồm các đơn vị giả lập stubs,</a:t>
            </a:r>
            <a:r>
              <a:rPr lang="en-US" b="0" baseline="0"/>
              <a:t> </a:t>
            </a:r>
            <a:r>
              <a:rPr lang="en-US" b="0"/>
              <a:t>driver nhằm hỗ trợ cho việc kiểm thử đơn vị.</a:t>
            </a:r>
            <a:r>
              <a:rPr lang="en-US" b="0" baseline="0"/>
              <a:t> </a:t>
            </a:r>
            <a:r>
              <a:rPr lang="en-US" b="0"/>
              <a:t>Các đơn vị giả lập dùng để thay thế cho các đơn vị còn thiếu khi thực hiện kiểm thử. Bài học số 9 sẽ giải thích kỹ hơn về stubs and drivers</a:t>
            </a:r>
          </a:p>
        </p:txBody>
      </p:sp>
      <p:sp>
        <p:nvSpPr>
          <p:cNvPr id="4" name="Slide Number Placeholder 3"/>
          <p:cNvSpPr>
            <a:spLocks noGrp="1"/>
          </p:cNvSpPr>
          <p:nvPr>
            <p:ph type="sldNum" sz="quarter" idx="10"/>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24133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a:t>Testware</a:t>
            </a:r>
            <a:r>
              <a:rPr lang="en-US" b="0" baseline="0"/>
              <a:t> (bộ sản phẩm kiểm thử): bao gồm các tài liệu, kịch bản kiểm thử, dữ liệu đầu vào, kết quả mong muốn, CSDL, môi trường đc chuẩn bị hay tạo ra thông qua các hoạt động dựa trên quy trình kiểm thử, sản phẩm phần mềm hay cũng có thể bao gồm cả phần mềm hay các tiện ích nào đó cần thiết thêm vào để hỗ trợ cho hoạt động kiểm thử của dự án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a:t>Test log</a:t>
            </a:r>
            <a:r>
              <a:rPr lang="en-US"/>
              <a:t>: ghi nhận chi tiết về việc thực hiện kiểm thử, kết quả kiểm thử cho mỗi tình huống kiểm thử (test case)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a:t>Incident</a:t>
            </a:r>
            <a:r>
              <a:rPr lang="en-US"/>
              <a:t> (sự cố):</a:t>
            </a:r>
            <a:r>
              <a:rPr lang="en-US" baseline="0"/>
              <a:t> nghĩa là 1 sự kiện / vấn đề xảy ra cần được phân tích / xem xét (</a:t>
            </a:r>
            <a:r>
              <a:rPr lang="en-US"/>
              <a:t>investigation)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a:t>chronological: theo thời gian</a:t>
            </a:r>
          </a:p>
          <a:p>
            <a:pPr marL="171450" indent="-171450">
              <a:buFontTx/>
              <a:buChar char="-"/>
            </a:pPr>
            <a:endParaRPr lang="en-US" b="0"/>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187184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Xây</a:t>
            </a:r>
            <a:r>
              <a:rPr lang="en-US" dirty="0"/>
              <a:t> </a:t>
            </a:r>
            <a:r>
              <a:rPr lang="en-US" dirty="0" err="1"/>
              <a:t>dựng</a:t>
            </a:r>
            <a:r>
              <a:rPr lang="en-US" dirty="0"/>
              <a:t> </a:t>
            </a:r>
            <a:r>
              <a:rPr lang="en-US" dirty="0" err="1"/>
              <a:t>thủ</a:t>
            </a:r>
            <a:r>
              <a:rPr lang="en-US" dirty="0"/>
              <a:t> </a:t>
            </a:r>
            <a:r>
              <a:rPr lang="en-US" dirty="0" err="1"/>
              <a:t>tục</a:t>
            </a:r>
            <a:r>
              <a:rPr lang="en-US" dirty="0"/>
              <a:t> </a:t>
            </a:r>
            <a:r>
              <a:rPr lang="en-US" dirty="0" err="1"/>
              <a:t>kiểm</a:t>
            </a:r>
            <a:r>
              <a:rPr lang="en-US" dirty="0"/>
              <a:t> </a:t>
            </a:r>
            <a:r>
              <a:rPr lang="en-US" dirty="0" err="1"/>
              <a:t>thử</a:t>
            </a:r>
            <a:endParaRPr lang="en-US" dirty="0"/>
          </a:p>
          <a:p>
            <a:pPr marL="171450" indent="-171450">
              <a:buFontTx/>
              <a:buChar char="-"/>
            </a:pPr>
            <a:r>
              <a:rPr lang="en-US" dirty="0" err="1"/>
              <a:t>Thiết</a:t>
            </a:r>
            <a:r>
              <a:rPr lang="en-US" dirty="0"/>
              <a:t> </a:t>
            </a:r>
            <a:r>
              <a:rPr lang="en-US" dirty="0" err="1"/>
              <a:t>lập</a:t>
            </a:r>
            <a:r>
              <a:rPr lang="en-US" dirty="0"/>
              <a:t>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kiểm</a:t>
            </a:r>
            <a:r>
              <a:rPr lang="en-US" dirty="0"/>
              <a:t> </a:t>
            </a:r>
            <a:r>
              <a:rPr lang="en-US" dirty="0" err="1"/>
              <a:t>thử</a:t>
            </a:r>
            <a:endParaRPr lang="en-US" dirty="0"/>
          </a:p>
          <a:p>
            <a:pPr marL="171450" indent="-171450">
              <a:buFontTx/>
              <a:buChar char="-"/>
            </a:pP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báo</a:t>
            </a:r>
            <a:r>
              <a:rPr lang="en-US" dirty="0"/>
              <a:t> </a:t>
            </a:r>
            <a:r>
              <a:rPr lang="en-US" dirty="0" err="1"/>
              <a:t>cáo</a:t>
            </a:r>
            <a:r>
              <a:rPr lang="en-US" dirty="0"/>
              <a:t> </a:t>
            </a:r>
            <a:r>
              <a:rPr lang="en-US" dirty="0" err="1"/>
              <a:t>sự</a:t>
            </a:r>
            <a:r>
              <a:rPr lang="en-US" dirty="0"/>
              <a:t> </a:t>
            </a:r>
            <a:r>
              <a:rPr lang="en-US" dirty="0" err="1"/>
              <a:t>bất</a:t>
            </a:r>
            <a:r>
              <a:rPr lang="en-US" dirty="0"/>
              <a:t> </a:t>
            </a:r>
            <a:r>
              <a:rPr lang="en-US" dirty="0" err="1"/>
              <a:t>th</a:t>
            </a:r>
            <a:r>
              <a:rPr lang="vi-VN" dirty="0"/>
              <a:t>ư</a:t>
            </a:r>
            <a:r>
              <a:rPr lang="en-US" dirty="0" err="1"/>
              <a:t>ờng</a:t>
            </a:r>
            <a:r>
              <a:rPr lang="en-US" dirty="0"/>
              <a:t> hay </a:t>
            </a:r>
            <a:r>
              <a:rPr lang="en-US" dirty="0" err="1"/>
              <a:t>lỗi</a:t>
            </a:r>
            <a:r>
              <a:rPr lang="en-US" dirty="0"/>
              <a:t> </a:t>
            </a:r>
            <a:r>
              <a:rPr lang="en-US" dirty="0" err="1"/>
              <a:t>nếu</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 (actual result) </a:t>
            </a:r>
            <a:r>
              <a:rPr lang="en-US" dirty="0" err="1"/>
              <a:t>khác</a:t>
            </a:r>
            <a:r>
              <a:rPr lang="en-US" dirty="0"/>
              <a:t> </a:t>
            </a:r>
            <a:r>
              <a:rPr lang="en-US" dirty="0" err="1"/>
              <a:t>với kết quả</a:t>
            </a:r>
            <a:r>
              <a:rPr lang="en-US" dirty="0"/>
              <a:t> </a:t>
            </a:r>
            <a:r>
              <a:rPr lang="en-US" dirty="0" err="1"/>
              <a:t>mong</a:t>
            </a:r>
            <a:r>
              <a:rPr lang="en-US" dirty="0"/>
              <a:t> </a:t>
            </a:r>
            <a:r>
              <a:rPr lang="en-US" dirty="0" err="1"/>
              <a:t>đợi</a:t>
            </a:r>
            <a:r>
              <a:rPr lang="en-US" dirty="0"/>
              <a:t> (expected result)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380864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Phát</a:t>
            </a:r>
            <a:r>
              <a:rPr lang="en-US" dirty="0"/>
              <a:t> </a:t>
            </a:r>
            <a:r>
              <a:rPr lang="en-US" dirty="0" err="1"/>
              <a:t>triển</a:t>
            </a:r>
            <a:r>
              <a:rPr lang="en-US" dirty="0"/>
              <a:t> </a:t>
            </a:r>
            <a:r>
              <a:rPr lang="en-US" dirty="0" err="1"/>
              <a:t>và</a:t>
            </a:r>
            <a:r>
              <a:rPr lang="en-US" dirty="0"/>
              <a:t> </a:t>
            </a:r>
            <a:r>
              <a:rPr lang="en-US" dirty="0" err="1"/>
              <a:t>thiết</a:t>
            </a:r>
            <a:r>
              <a:rPr lang="en-US" dirty="0"/>
              <a:t> </a:t>
            </a:r>
            <a:r>
              <a:rPr lang="en-US" dirty="0" err="1"/>
              <a:t>lập</a:t>
            </a:r>
            <a:r>
              <a:rPr lang="en-US" dirty="0"/>
              <a:t> </a:t>
            </a:r>
            <a:r>
              <a:rPr lang="en-US" dirty="0" err="1"/>
              <a:t>thứ</a:t>
            </a:r>
            <a:r>
              <a:rPr lang="en-US" dirty="0"/>
              <a:t> </a:t>
            </a:r>
            <a:r>
              <a:rPr lang="en-US" dirty="0" err="1"/>
              <a:t>tự</a:t>
            </a:r>
            <a:r>
              <a:rPr lang="en-US" dirty="0"/>
              <a:t> </a:t>
            </a:r>
            <a:r>
              <a:rPr lang="vi-VN" dirty="0"/>
              <a:t>ư</a:t>
            </a:r>
            <a:r>
              <a:rPr lang="en-US" dirty="0"/>
              <a:t>u </a:t>
            </a:r>
            <a:r>
              <a:rPr lang="en-US" dirty="0" err="1"/>
              <a:t>tiên</a:t>
            </a:r>
            <a:r>
              <a:rPr lang="en-US" dirty="0"/>
              <a:t> </a:t>
            </a:r>
            <a:r>
              <a:rPr lang="en-US" dirty="0" err="1"/>
              <a:t>cho</a:t>
            </a:r>
            <a:r>
              <a:rPr lang="en-US" dirty="0"/>
              <a:t> </a:t>
            </a:r>
            <a:r>
              <a:rPr lang="en-US" dirty="0" err="1"/>
              <a:t>các</a:t>
            </a:r>
            <a:r>
              <a:rPr lang="en-US" dirty="0"/>
              <a:t> test case, </a:t>
            </a:r>
            <a:r>
              <a:rPr lang="en-US" dirty="0" err="1"/>
              <a:t>tạo</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chuẩn</a:t>
            </a:r>
            <a:r>
              <a:rPr lang="en-US" dirty="0"/>
              <a:t> </a:t>
            </a:r>
            <a:r>
              <a:rPr lang="en-US" dirty="0" err="1"/>
              <a:t>bị</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kiểm</a:t>
            </a:r>
            <a:r>
              <a:rPr lang="en-US" dirty="0"/>
              <a:t> </a:t>
            </a:r>
            <a:r>
              <a:rPr lang="en-US" dirty="0" err="1"/>
              <a:t>thử</a:t>
            </a:r>
            <a:r>
              <a:rPr lang="en-US" dirty="0"/>
              <a:t> </a:t>
            </a:r>
            <a:r>
              <a:rPr lang="en-US" dirty="0" err="1"/>
              <a:t>cũng</a:t>
            </a:r>
            <a:r>
              <a:rPr lang="en-US" dirty="0"/>
              <a:t> </a:t>
            </a:r>
            <a:r>
              <a:rPr lang="en-US" dirty="0" err="1"/>
              <a:t>nh</a:t>
            </a:r>
            <a:r>
              <a:rPr lang="vi-VN" dirty="0"/>
              <a:t>ư</a:t>
            </a:r>
            <a:r>
              <a:rPr lang="en-US" dirty="0"/>
              <a:t> </a:t>
            </a:r>
            <a:r>
              <a:rPr lang="en-US" dirty="0" err="1"/>
              <a:t>viết</a:t>
            </a:r>
            <a:r>
              <a:rPr lang="en-US" dirty="0"/>
              <a:t> test script </a:t>
            </a:r>
            <a:r>
              <a:rPr lang="en-US" dirty="0" err="1"/>
              <a:t>nếu</a:t>
            </a:r>
            <a:r>
              <a:rPr lang="en-US" dirty="0"/>
              <a:t> </a:t>
            </a:r>
            <a:r>
              <a:rPr lang="en-US" dirty="0" err="1"/>
              <a:t>có</a:t>
            </a:r>
            <a:r>
              <a:rPr lang="en-US" dirty="0"/>
              <a:t> </a:t>
            </a:r>
            <a:r>
              <a:rPr lang="en-US" dirty="0" err="1"/>
              <a:t>kiểm</a:t>
            </a:r>
            <a:r>
              <a:rPr lang="en-US" dirty="0"/>
              <a:t> </a:t>
            </a:r>
            <a:r>
              <a:rPr lang="en-US" dirty="0" err="1"/>
              <a:t>thửu</a:t>
            </a:r>
            <a:r>
              <a:rPr lang="en-US" dirty="0"/>
              <a:t> </a:t>
            </a:r>
            <a:r>
              <a:rPr lang="en-US" dirty="0" err="1"/>
              <a:t>tự</a:t>
            </a:r>
            <a:r>
              <a:rPr lang="en-US" dirty="0"/>
              <a:t> </a:t>
            </a:r>
            <a:r>
              <a:rPr lang="en-US" dirty="0" err="1"/>
              <a:t>động</a:t>
            </a:r>
            <a:endParaRPr lang="en-US" dirty="0"/>
          </a:p>
          <a:p>
            <a:pPr marL="171450" indent="-171450">
              <a:buFontTx/>
              <a:buChar char="-"/>
            </a:pPr>
            <a:r>
              <a:rPr lang="en-US" dirty="0" err="1"/>
              <a:t>Xây</a:t>
            </a:r>
            <a:r>
              <a:rPr lang="en-US" dirty="0"/>
              <a:t> </a:t>
            </a:r>
            <a:r>
              <a:rPr lang="en-US" dirty="0" err="1"/>
              <a:t>dựng</a:t>
            </a:r>
            <a:r>
              <a:rPr lang="en-US" dirty="0"/>
              <a:t> </a:t>
            </a:r>
            <a:r>
              <a:rPr lang="en-US" dirty="0" err="1"/>
              <a:t>các</a:t>
            </a:r>
            <a:r>
              <a:rPr lang="en-US" dirty="0"/>
              <a:t> </a:t>
            </a:r>
            <a:r>
              <a:rPr lang="en-US" dirty="0" err="1"/>
              <a:t>bộ</a:t>
            </a:r>
            <a:r>
              <a:rPr lang="en-US" dirty="0"/>
              <a:t> </a:t>
            </a:r>
            <a:r>
              <a:rPr lang="en-US" dirty="0" err="1"/>
              <a:t>kiểm</a:t>
            </a:r>
            <a:r>
              <a:rPr lang="en-US" dirty="0"/>
              <a:t> </a:t>
            </a:r>
            <a:r>
              <a:rPr lang="en-US" dirty="0" err="1"/>
              <a:t>thử</a:t>
            </a:r>
            <a:r>
              <a:rPr lang="en-US" dirty="0"/>
              <a:t> (test suite) </a:t>
            </a:r>
            <a:r>
              <a:rPr lang="en-US" dirty="0" err="1"/>
              <a:t>từ</a:t>
            </a:r>
            <a:r>
              <a:rPr lang="en-US" dirty="0"/>
              <a:t> </a:t>
            </a:r>
            <a:r>
              <a:rPr lang="en-US" dirty="0" err="1"/>
              <a:t>các</a:t>
            </a:r>
            <a:r>
              <a:rPr lang="en-US" dirty="0"/>
              <a:t> test case </a:t>
            </a:r>
            <a:r>
              <a:rPr lang="en-US" dirty="0" err="1"/>
              <a:t>để</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hiệu</a:t>
            </a:r>
            <a:r>
              <a:rPr lang="en-US" dirty="0"/>
              <a:t> </a:t>
            </a:r>
            <a:r>
              <a:rPr lang="en-US" dirty="0" err="1"/>
              <a:t>quả</a:t>
            </a:r>
            <a:r>
              <a:rPr lang="en-US" dirty="0"/>
              <a:t> </a:t>
            </a:r>
            <a:r>
              <a:rPr lang="en-US" dirty="0" err="1"/>
              <a:t>nhất</a:t>
            </a:r>
            <a:endParaRPr lang="en-US" dirty="0"/>
          </a:p>
          <a:p>
            <a:pPr marL="171450" indent="-171450">
              <a:buFontTx/>
              <a:buChar char="-"/>
            </a:pPr>
            <a:r>
              <a:rPr lang="en-US" dirty="0" err="1"/>
              <a:t>Cài</a:t>
            </a:r>
            <a:r>
              <a:rPr lang="en-US" dirty="0"/>
              <a:t> </a:t>
            </a:r>
            <a:r>
              <a:rPr lang="en-US" dirty="0" err="1"/>
              <a:t>đặt</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môi</a:t>
            </a:r>
            <a:r>
              <a:rPr lang="en-US" dirty="0"/>
              <a:t> tr</a:t>
            </a:r>
            <a:r>
              <a:rPr lang="vi-VN" dirty="0"/>
              <a:t>ư</a:t>
            </a:r>
            <a:r>
              <a:rPr lang="en-US" dirty="0" err="1"/>
              <a:t>ờng</a:t>
            </a:r>
            <a:r>
              <a:rPr lang="en-US" dirty="0"/>
              <a:t> </a:t>
            </a:r>
            <a:r>
              <a:rPr lang="en-US" dirty="0" err="1"/>
              <a:t>kiểm</a:t>
            </a:r>
            <a:r>
              <a:rPr lang="en-US" dirty="0"/>
              <a:t> </a:t>
            </a:r>
            <a:r>
              <a:rPr lang="en-US" dirty="0" err="1"/>
              <a:t>thử</a:t>
            </a:r>
            <a:r>
              <a:rPr lang="en-US" dirty="0"/>
              <a:t> </a:t>
            </a:r>
            <a:r>
              <a:rPr lang="en-US" dirty="0" err="1"/>
              <a:t>đã</a:t>
            </a:r>
            <a:r>
              <a:rPr lang="en-US" dirty="0"/>
              <a:t> </a:t>
            </a:r>
            <a:r>
              <a:rPr lang="en-US" dirty="0" err="1"/>
              <a:t>đúng</a:t>
            </a:r>
            <a:r>
              <a:rPr lang="en-US" dirty="0"/>
              <a:t> </a:t>
            </a:r>
            <a:r>
              <a:rPr lang="en-US" dirty="0" err="1"/>
              <a:t>ch</a:t>
            </a:r>
            <a:r>
              <a:rPr lang="vi-VN" dirty="0"/>
              <a:t>ư</a:t>
            </a:r>
            <a:r>
              <a:rPr lang="en-US" dirty="0"/>
              <a:t>a bao </a:t>
            </a:r>
            <a:r>
              <a:rPr lang="en-US" dirty="0" err="1"/>
              <a:t>gồm</a:t>
            </a:r>
            <a:r>
              <a:rPr lang="en-US" dirty="0"/>
              <a:t> </a:t>
            </a:r>
            <a:r>
              <a:rPr lang="en-US" dirty="0" err="1"/>
              <a:t>cả</a:t>
            </a:r>
            <a:r>
              <a:rPr lang="en-US" dirty="0"/>
              <a:t> </a:t>
            </a:r>
            <a:r>
              <a:rPr lang="en-US" dirty="0" err="1"/>
              <a:t>việc</a:t>
            </a:r>
            <a:r>
              <a:rPr lang="en-US" dirty="0"/>
              <a:t> </a:t>
            </a:r>
            <a:r>
              <a:rPr lang="en-US" dirty="0" err="1"/>
              <a:t>chạy</a:t>
            </a:r>
            <a:r>
              <a:rPr lang="en-US" dirty="0"/>
              <a:t> </a:t>
            </a:r>
            <a:r>
              <a:rPr lang="en-US" dirty="0" err="1"/>
              <a:t>kiểm</a:t>
            </a:r>
            <a:r>
              <a:rPr lang="en-US" dirty="0"/>
              <a:t> </a:t>
            </a:r>
            <a:r>
              <a:rPr lang="en-US" dirty="0" err="1"/>
              <a:t>thử</a:t>
            </a:r>
            <a:r>
              <a:rPr lang="en-US" dirty="0"/>
              <a:t> </a:t>
            </a:r>
            <a:r>
              <a:rPr lang="en-US" dirty="0" err="1"/>
              <a:t>cho</a:t>
            </a:r>
            <a:r>
              <a:rPr lang="en-US" dirty="0"/>
              <a:t> </a:t>
            </a:r>
            <a:r>
              <a:rPr lang="en-US" dirty="0" err="1"/>
              <a:t>những</a:t>
            </a:r>
            <a:r>
              <a:rPr lang="en-US" dirty="0"/>
              <a:t> tr</a:t>
            </a:r>
            <a:r>
              <a:rPr lang="vi-VN" dirty="0"/>
              <a:t>ư</a:t>
            </a:r>
            <a:r>
              <a:rPr lang="en-US" dirty="0" err="1"/>
              <a:t>ờng</a:t>
            </a:r>
            <a:r>
              <a:rPr lang="en-US" dirty="0"/>
              <a:t> </a:t>
            </a:r>
            <a:r>
              <a:rPr lang="en-US" dirty="0" err="1"/>
              <a:t>hợp</a:t>
            </a:r>
            <a:r>
              <a:rPr lang="en-US" dirty="0"/>
              <a:t> </a:t>
            </a:r>
            <a:r>
              <a:rPr lang="en-US" dirty="0" err="1"/>
              <a:t>đặc</a:t>
            </a:r>
            <a:r>
              <a:rPr lang="en-US" dirty="0"/>
              <a:t> </a:t>
            </a:r>
            <a:r>
              <a:rPr lang="en-US" dirty="0" err="1"/>
              <a:t>biệt</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4812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theo</a:t>
            </a:r>
            <a:r>
              <a:rPr lang="en-US" dirty="0"/>
              <a:t> 1 </a:t>
            </a:r>
            <a:r>
              <a:rPr lang="en-US" dirty="0" err="1"/>
              <a:t>bộ</a:t>
            </a:r>
            <a:r>
              <a:rPr lang="en-US" dirty="0"/>
              <a:t> (test suite) </a:t>
            </a:r>
            <a:r>
              <a:rPr lang="en-US" dirty="0" err="1"/>
              <a:t>hoặc</a:t>
            </a:r>
            <a:r>
              <a:rPr lang="en-US" dirty="0"/>
              <a:t> </a:t>
            </a:r>
            <a:r>
              <a:rPr lang="en-US" dirty="0" err="1"/>
              <a:t>các</a:t>
            </a:r>
            <a:r>
              <a:rPr lang="en-US" dirty="0"/>
              <a:t> test case </a:t>
            </a:r>
            <a:r>
              <a:rPr lang="en-US" dirty="0" err="1"/>
              <a:t>riêng</a:t>
            </a:r>
            <a:r>
              <a:rPr lang="en-US" dirty="0"/>
              <a:t> </a:t>
            </a:r>
            <a:r>
              <a:rPr lang="en-US" dirty="0" err="1"/>
              <a:t>lẻ</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đã</a:t>
            </a:r>
            <a:r>
              <a:rPr lang="en-US" dirty="0"/>
              <a:t> đ</a:t>
            </a:r>
            <a:r>
              <a:rPr lang="vi-VN" dirty="0"/>
              <a:t>ư</a:t>
            </a:r>
            <a:r>
              <a:rPr lang="en-US" dirty="0" err="1"/>
              <a:t>ợc</a:t>
            </a:r>
            <a:r>
              <a:rPr lang="en-US" dirty="0"/>
              <a:t> </a:t>
            </a:r>
            <a:r>
              <a:rPr lang="en-US" dirty="0" err="1"/>
              <a:t>đề</a:t>
            </a:r>
            <a:r>
              <a:rPr lang="en-US" dirty="0"/>
              <a:t> ra </a:t>
            </a:r>
            <a:r>
              <a:rPr lang="en-US" dirty="0" err="1"/>
              <a:t>trong</a:t>
            </a:r>
            <a:r>
              <a:rPr lang="en-US" dirty="0"/>
              <a:t> test procedure</a:t>
            </a:r>
          </a:p>
          <a:p>
            <a:pPr marL="171450" indent="-171450">
              <a:buFontTx/>
              <a:buChar char="-"/>
            </a:pPr>
            <a:r>
              <a:rPr lang="en-US" dirty="0" err="1"/>
              <a:t>Ghi</a:t>
            </a:r>
            <a:r>
              <a:rPr lang="en-US" dirty="0"/>
              <a:t> </a:t>
            </a:r>
            <a:r>
              <a:rPr lang="en-US" dirty="0" err="1"/>
              <a:t>lại</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phiên</a:t>
            </a:r>
            <a:r>
              <a:rPr lang="en-US" dirty="0"/>
              <a:t> </a:t>
            </a:r>
            <a:r>
              <a:rPr lang="en-US" dirty="0" err="1"/>
              <a:t>bản</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đang</a:t>
            </a:r>
            <a:r>
              <a:rPr lang="en-US" dirty="0"/>
              <a:t> </a:t>
            </a:r>
            <a:r>
              <a:rPr lang="en-US" dirty="0" err="1"/>
              <a:t>kiểm</a:t>
            </a:r>
            <a:r>
              <a:rPr lang="en-US" dirty="0"/>
              <a:t> </a:t>
            </a:r>
            <a:r>
              <a:rPr lang="en-US" dirty="0" err="1"/>
              <a:t>thử</a:t>
            </a:r>
            <a:r>
              <a:rPr lang="en-US" dirty="0"/>
              <a:t>, </a:t>
            </a:r>
            <a:r>
              <a:rPr lang="en-US" dirty="0" err="1"/>
              <a:t>các</a:t>
            </a:r>
            <a:r>
              <a:rPr lang="en-US" dirty="0"/>
              <a:t> </a:t>
            </a:r>
            <a:r>
              <a:rPr lang="en-US" dirty="0" err="1"/>
              <a:t>công</a:t>
            </a:r>
            <a:r>
              <a:rPr lang="en-US" dirty="0"/>
              <a:t> </a:t>
            </a:r>
            <a:r>
              <a:rPr lang="en-US" dirty="0" err="1"/>
              <a:t>cụ và sản phẩm kiểm thử</a:t>
            </a:r>
            <a:endParaRPr lang="en-US" dirty="0"/>
          </a:p>
          <a:p>
            <a:pPr marL="171450" indent="-171450">
              <a:buFontTx/>
              <a:buChar char="-"/>
            </a:pPr>
            <a:r>
              <a:rPr lang="en-US" dirty="0"/>
              <a:t>So </a:t>
            </a:r>
            <a:r>
              <a:rPr lang="en-US" dirty="0" err="1"/>
              <a:t>sánh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 khi kiểm thử </a:t>
            </a:r>
            <a:r>
              <a:rPr lang="en-US" dirty="0" err="1"/>
              <a:t>với</a:t>
            </a:r>
            <a:r>
              <a:rPr lang="en-US" dirty="0"/>
              <a:t> </a:t>
            </a:r>
            <a:r>
              <a:rPr lang="en-US" dirty="0" err="1"/>
              <a:t>kết</a:t>
            </a:r>
            <a:r>
              <a:rPr lang="en-US" dirty="0"/>
              <a:t> </a:t>
            </a:r>
            <a:r>
              <a:rPr lang="en-US" dirty="0" err="1"/>
              <a:t>quả</a:t>
            </a:r>
            <a:r>
              <a:rPr lang="en-US" dirty="0"/>
              <a:t> </a:t>
            </a:r>
            <a:r>
              <a:rPr lang="en-US" dirty="0" err="1"/>
              <a:t>mong</a:t>
            </a:r>
            <a:r>
              <a:rPr lang="en-US" dirty="0"/>
              <a:t> </a:t>
            </a:r>
            <a:r>
              <a:rPr lang="en-US" dirty="0" err="1"/>
              <a:t>đợi</a:t>
            </a:r>
            <a:endParaRPr lang="en-US" dirty="0"/>
          </a:p>
          <a:p>
            <a:pPr marL="171450" indent="-171450">
              <a:buFontTx/>
              <a:buChar char="-"/>
            </a:pPr>
            <a:r>
              <a:rPr lang="en-US" dirty="0" err="1"/>
              <a:t>Báo</a:t>
            </a:r>
            <a:r>
              <a:rPr lang="en-US" dirty="0"/>
              <a:t> </a:t>
            </a:r>
            <a:r>
              <a:rPr lang="en-US" dirty="0" err="1"/>
              <a:t>cáo</a:t>
            </a:r>
            <a:r>
              <a:rPr lang="en-US" dirty="0"/>
              <a:t> </a:t>
            </a:r>
            <a:r>
              <a:rPr lang="en-US" dirty="0" err="1"/>
              <a:t>về</a:t>
            </a:r>
            <a:r>
              <a:rPr lang="en-US" dirty="0"/>
              <a:t> </a:t>
            </a:r>
            <a:r>
              <a:rPr lang="en-US" dirty="0" err="1"/>
              <a:t>sự</a:t>
            </a:r>
            <a:r>
              <a:rPr lang="en-US" dirty="0"/>
              <a:t> </a:t>
            </a:r>
            <a:r>
              <a:rPr lang="en-US" dirty="0" err="1"/>
              <a:t>cố</a:t>
            </a:r>
            <a:r>
              <a:rPr lang="en-US" dirty="0"/>
              <a:t> nếu chúng khác nhau </a:t>
            </a:r>
            <a:r>
              <a:rPr lang="en-US" dirty="0" err="1"/>
              <a:t>và</a:t>
            </a:r>
            <a:r>
              <a:rPr lang="en-US" dirty="0"/>
              <a:t> </a:t>
            </a:r>
            <a:r>
              <a:rPr lang="en-US" dirty="0" err="1"/>
              <a:t>phân</a:t>
            </a:r>
            <a:r>
              <a:rPr lang="en-US" dirty="0"/>
              <a:t> </a:t>
            </a:r>
            <a:r>
              <a:rPr lang="en-US" dirty="0" err="1"/>
              <a:t>tích</a:t>
            </a:r>
            <a:r>
              <a:rPr lang="en-US" dirty="0"/>
              <a:t> </a:t>
            </a:r>
            <a:r>
              <a:rPr lang="en-US" dirty="0" err="1"/>
              <a:t>để</a:t>
            </a:r>
            <a:r>
              <a:rPr lang="en-US" dirty="0"/>
              <a:t> </a:t>
            </a:r>
            <a:r>
              <a:rPr lang="en-US" dirty="0" err="1"/>
              <a:t>tìm</a:t>
            </a:r>
            <a:r>
              <a:rPr lang="en-US" dirty="0"/>
              <a:t> ra </a:t>
            </a:r>
            <a:r>
              <a:rPr lang="en-US" dirty="0" err="1"/>
              <a:t>nguyên</a:t>
            </a:r>
            <a:r>
              <a:rPr lang="en-US" dirty="0"/>
              <a:t> </a:t>
            </a:r>
            <a:r>
              <a:rPr lang="en-US" dirty="0" err="1"/>
              <a:t>nhân</a:t>
            </a:r>
            <a:endParaRPr lang="en-US" dirty="0"/>
          </a:p>
          <a:p>
            <a:pPr marL="171450" indent="-171450">
              <a:buFontTx/>
              <a:buChar char="-"/>
            </a:pPr>
            <a:r>
              <a:rPr lang="en-US" dirty="0" err="1"/>
              <a:t>Lặp</a:t>
            </a:r>
            <a:r>
              <a:rPr lang="en-US" dirty="0"/>
              <a:t> </a:t>
            </a:r>
            <a:r>
              <a:rPr lang="en-US" dirty="0" err="1"/>
              <a:t>lại</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này</a:t>
            </a:r>
            <a:r>
              <a:rPr lang="en-US" dirty="0"/>
              <a:t>, </a:t>
            </a:r>
            <a:r>
              <a:rPr lang="en-US" dirty="0" err="1"/>
              <a:t>chính</a:t>
            </a:r>
            <a:r>
              <a:rPr lang="en-US" dirty="0"/>
              <a:t> </a:t>
            </a:r>
            <a:r>
              <a:rPr lang="en-US" dirty="0" err="1"/>
              <a:t>là</a:t>
            </a:r>
            <a:r>
              <a:rPr lang="en-US" dirty="0"/>
              <a:t> </a:t>
            </a:r>
            <a:r>
              <a:rPr lang="en-US" b="1" dirty="0" err="1"/>
              <a:t>kiểm</a:t>
            </a:r>
            <a:r>
              <a:rPr lang="en-US" b="1" dirty="0"/>
              <a:t> </a:t>
            </a:r>
            <a:r>
              <a:rPr lang="en-US" b="1" dirty="0" err="1"/>
              <a:t>thử</a:t>
            </a:r>
            <a:r>
              <a:rPr lang="en-US" b="1" dirty="0"/>
              <a:t> </a:t>
            </a:r>
            <a:r>
              <a:rPr lang="en-US" b="1" dirty="0" err="1"/>
              <a:t>xác</a:t>
            </a:r>
            <a:r>
              <a:rPr lang="en-US" b="1" dirty="0"/>
              <a:t> </a:t>
            </a:r>
            <a:r>
              <a:rPr lang="en-US" b="1" dirty="0" err="1"/>
              <a:t>nhận</a:t>
            </a:r>
            <a:r>
              <a:rPr lang="en-US" dirty="0"/>
              <a:t> hay </a:t>
            </a:r>
            <a:r>
              <a:rPr lang="en-US" dirty="0" err="1"/>
              <a:t>còn</a:t>
            </a:r>
            <a:r>
              <a:rPr lang="en-US" dirty="0"/>
              <a:t> </a:t>
            </a:r>
            <a:r>
              <a:rPr lang="en-US" dirty="0" err="1"/>
              <a:t>gọi</a:t>
            </a:r>
            <a:r>
              <a:rPr lang="en-US" dirty="0"/>
              <a:t> </a:t>
            </a:r>
            <a:r>
              <a:rPr lang="en-US" dirty="0" err="1"/>
              <a:t>là</a:t>
            </a:r>
            <a:r>
              <a:rPr lang="en-US" dirty="0"/>
              <a:t> </a:t>
            </a:r>
            <a:r>
              <a:rPr lang="en-US" b="1" dirty="0" err="1"/>
              <a:t>kiểm</a:t>
            </a:r>
            <a:r>
              <a:rPr lang="en-US" b="1" dirty="0"/>
              <a:t> </a:t>
            </a:r>
            <a:r>
              <a:rPr lang="en-US" b="1" dirty="0" err="1"/>
              <a:t>thử</a:t>
            </a:r>
            <a:r>
              <a:rPr lang="en-US" b="1" dirty="0"/>
              <a:t> </a:t>
            </a:r>
            <a:r>
              <a:rPr lang="en-US" b="1" dirty="0" err="1"/>
              <a:t>lại</a:t>
            </a:r>
            <a:r>
              <a:rPr lang="en-US" b="1" dirty="0"/>
              <a:t> </a:t>
            </a:r>
            <a:r>
              <a:rPr lang="en-US" dirty="0" err="1"/>
              <a:t>cho</a:t>
            </a:r>
            <a:r>
              <a:rPr lang="en-US" dirty="0"/>
              <a:t> </a:t>
            </a:r>
            <a:r>
              <a:rPr lang="en-US" dirty="0" err="1"/>
              <a:t>mỗi</a:t>
            </a:r>
            <a:r>
              <a:rPr lang="en-US" dirty="0"/>
              <a:t> </a:t>
            </a:r>
            <a:r>
              <a:rPr lang="en-US" dirty="0" err="1"/>
              <a:t>sự</a:t>
            </a:r>
            <a:r>
              <a:rPr lang="en-US" dirty="0"/>
              <a:t> </a:t>
            </a:r>
            <a:r>
              <a:rPr lang="en-US" dirty="0" err="1"/>
              <a:t>cố</a:t>
            </a:r>
            <a:r>
              <a:rPr lang="en-US" dirty="0"/>
              <a:t> </a:t>
            </a:r>
            <a:r>
              <a:rPr lang="en-US" dirty="0" err="1"/>
              <a:t>đã</a:t>
            </a:r>
            <a:r>
              <a:rPr lang="en-US" dirty="0"/>
              <a:t> </a:t>
            </a:r>
            <a:r>
              <a:rPr lang="en-US" dirty="0" err="1"/>
              <a:t>tìm</a:t>
            </a:r>
            <a:r>
              <a:rPr lang="en-US" dirty="0"/>
              <a:t> </a:t>
            </a:r>
            <a:r>
              <a:rPr lang="en-US" dirty="0" err="1"/>
              <a:t>đc</a:t>
            </a:r>
            <a:r>
              <a:rPr lang="en-US" dirty="0"/>
              <a:t> </a:t>
            </a:r>
            <a:r>
              <a:rPr lang="en-US" dirty="0" err="1"/>
              <a:t>nhằm</a:t>
            </a:r>
            <a:r>
              <a:rPr lang="en-US" dirty="0"/>
              <a:t> </a:t>
            </a:r>
            <a:r>
              <a:rPr lang="en-US" dirty="0" err="1"/>
              <a:t>chắc</a:t>
            </a:r>
            <a:r>
              <a:rPr lang="en-US" dirty="0"/>
              <a:t> </a:t>
            </a:r>
            <a:r>
              <a:rPr lang="en-US" dirty="0" err="1"/>
              <a:t>chắn</a:t>
            </a:r>
            <a:r>
              <a:rPr lang="en-US" dirty="0"/>
              <a:t> </a:t>
            </a:r>
            <a:r>
              <a:rPr lang="en-US" dirty="0" err="1"/>
              <a:t>rằng</a:t>
            </a:r>
            <a:r>
              <a:rPr lang="en-US" dirty="0"/>
              <a:t> </a:t>
            </a:r>
            <a:r>
              <a:rPr lang="en-US" dirty="0" err="1"/>
              <a:t>chúng</a:t>
            </a:r>
            <a:r>
              <a:rPr lang="en-US" dirty="0"/>
              <a:t> </a:t>
            </a:r>
            <a:r>
              <a:rPr lang="en-US" dirty="0" err="1"/>
              <a:t>đã</a:t>
            </a:r>
            <a:r>
              <a:rPr lang="en-US" dirty="0"/>
              <a:t> đ</a:t>
            </a:r>
            <a:r>
              <a:rPr lang="vi-VN" dirty="0"/>
              <a:t>ư</a:t>
            </a:r>
            <a:r>
              <a:rPr lang="en-US" dirty="0" err="1"/>
              <a:t>ợc</a:t>
            </a:r>
            <a:r>
              <a:rPr lang="en-US" dirty="0"/>
              <a:t> </a:t>
            </a:r>
            <a:r>
              <a:rPr lang="en-US" dirty="0" err="1"/>
              <a:t>loại</a:t>
            </a:r>
            <a:r>
              <a:rPr lang="en-US" dirty="0"/>
              <a:t> </a:t>
            </a:r>
            <a:r>
              <a:rPr lang="en-US" dirty="0" err="1"/>
              <a:t>bỏ</a:t>
            </a:r>
            <a:r>
              <a:rPr lang="en-US" dirty="0"/>
              <a:t>; </a:t>
            </a:r>
            <a:r>
              <a:rPr lang="en-US" dirty="0" err="1"/>
              <a:t>cần</a:t>
            </a:r>
            <a:r>
              <a:rPr lang="en-US" dirty="0"/>
              <a:t> </a:t>
            </a:r>
            <a:r>
              <a:rPr lang="en-US" dirty="0" err="1"/>
              <a:t>kiểm</a:t>
            </a:r>
            <a:r>
              <a:rPr lang="en-US" dirty="0"/>
              <a:t> </a:t>
            </a:r>
            <a:r>
              <a:rPr lang="en-US" dirty="0" err="1"/>
              <a:t>tra</a:t>
            </a:r>
            <a:r>
              <a:rPr lang="en-US" dirty="0"/>
              <a:t> </a:t>
            </a:r>
            <a:r>
              <a:rPr lang="en-US" dirty="0" err="1"/>
              <a:t>lại</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lỗi</a:t>
            </a:r>
            <a:r>
              <a:rPr lang="en-US" dirty="0"/>
              <a:t> </a:t>
            </a:r>
            <a:r>
              <a:rPr lang="en-US" dirty="0" err="1"/>
              <a:t>xảy</a:t>
            </a:r>
            <a:r>
              <a:rPr lang="en-US" dirty="0"/>
              <a:t> ra </a:t>
            </a:r>
            <a:r>
              <a:rPr lang="en-US" dirty="0" err="1"/>
              <a:t>sẽ</a:t>
            </a:r>
            <a:r>
              <a:rPr lang="en-US" dirty="0"/>
              <a:t> ko </a:t>
            </a:r>
            <a:r>
              <a:rPr lang="en-US" dirty="0" err="1"/>
              <a:t>ảnh</a:t>
            </a:r>
            <a:r>
              <a:rPr lang="en-US" dirty="0"/>
              <a:t> h</a:t>
            </a:r>
            <a:r>
              <a:rPr lang="vi-VN" dirty="0"/>
              <a:t>ư</a:t>
            </a:r>
            <a:r>
              <a:rPr lang="en-US" dirty="0" err="1"/>
              <a:t>ởng</a:t>
            </a:r>
            <a:r>
              <a:rPr lang="en-US" dirty="0"/>
              <a:t> </a:t>
            </a:r>
            <a:r>
              <a:rPr lang="en-US" dirty="0" err="1"/>
              <a:t>tới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chính</a:t>
            </a:r>
            <a:r>
              <a:rPr lang="en-US" dirty="0"/>
              <a:t> </a:t>
            </a:r>
            <a:r>
              <a:rPr lang="en-US" dirty="0" err="1"/>
              <a:t>là</a:t>
            </a:r>
            <a:r>
              <a:rPr lang="en-US" dirty="0"/>
              <a:t> </a:t>
            </a:r>
            <a:r>
              <a:rPr lang="en-US" b="1" dirty="0" err="1"/>
              <a:t>kiểm</a:t>
            </a:r>
            <a:r>
              <a:rPr lang="en-US" b="1" dirty="0"/>
              <a:t> </a:t>
            </a:r>
            <a:r>
              <a:rPr lang="en-US" b="1" dirty="0" err="1"/>
              <a:t>thử</a:t>
            </a:r>
            <a:r>
              <a:rPr lang="en-US" b="1" dirty="0"/>
              <a:t> </a:t>
            </a:r>
            <a:r>
              <a:rPr lang="en-US" b="1" dirty="0" err="1"/>
              <a:t>hồi</a:t>
            </a:r>
            <a:r>
              <a:rPr lang="en-US" b="1" dirty="0"/>
              <a:t> </a:t>
            </a:r>
            <a:r>
              <a:rPr lang="en-US" b="1" dirty="0" err="1"/>
              <a:t>quy</a:t>
            </a:r>
            <a:endParaRPr lang="en-US" b="1"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35527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6. Test implementation and Execution</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6. Test implementation and Execution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6. Test implementation and Execution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6. Test implementation and Execution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6. Test implementation and Execution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6. Test implementation and Execution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6. Test implementation and Execution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6. Test implementation and Execution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6. Test implementation and Execution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6. Test implementation and Execution</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6. Test implementation and Execution</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52400"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Test Implementation and Execution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6. Test implementation and Execution</a:t>
            </a:r>
            <a:endParaRPr lang="en-US"/>
          </a:p>
        </p:txBody>
      </p:sp>
    </p:spTree>
    <p:extLst>
      <p:ext uri="{BB962C8B-B14F-4D97-AF65-F5344CB8AC3E}">
        <p14:creationId xmlns:p14="http://schemas.microsoft.com/office/powerpoint/2010/main" val="378950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D93936-D14B-409E-8CC9-7CD417E334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 xmlns:a16="http://schemas.microsoft.com/office/drawing/2014/main" id="{3EEC5B73-7188-4FE9-A602-64907E95E754}"/>
              </a:ext>
            </a:extLst>
          </p:cNvPr>
          <p:cNvSpPr>
            <a:spLocks noGrp="1"/>
          </p:cNvSpPr>
          <p:nvPr>
            <p:ph idx="1"/>
          </p:nvPr>
        </p:nvSpPr>
        <p:spPr/>
        <p:txBody>
          <a:bodyPr/>
          <a:lstStyle/>
          <a:p>
            <a:r>
              <a:rPr lang="en-US" dirty="0"/>
              <a:t>Build </a:t>
            </a:r>
            <a:r>
              <a:rPr lang="en-US" b="1" dirty="0"/>
              <a:t>test procedures</a:t>
            </a:r>
          </a:p>
          <a:p>
            <a:r>
              <a:rPr lang="en-US" dirty="0"/>
              <a:t>Set up </a:t>
            </a:r>
            <a:r>
              <a:rPr lang="en-US" b="1" dirty="0"/>
              <a:t>test environment</a:t>
            </a:r>
            <a:r>
              <a:rPr lang="en-US" dirty="0"/>
              <a:t>,</a:t>
            </a:r>
            <a:r>
              <a:rPr lang="en-US" b="1" dirty="0"/>
              <a:t> test data</a:t>
            </a:r>
          </a:p>
          <a:p>
            <a:r>
              <a:rPr lang="en-US" dirty="0"/>
              <a:t>Execute </a:t>
            </a:r>
            <a:r>
              <a:rPr lang="en-US" b="1" dirty="0"/>
              <a:t>tests and report incidents</a:t>
            </a:r>
            <a:r>
              <a:rPr lang="en-US" dirty="0"/>
              <a:t> if there are difference between </a:t>
            </a:r>
            <a:r>
              <a:rPr lang="en-US" u="sng" dirty="0">
                <a:solidFill>
                  <a:srgbClr val="FF0000"/>
                </a:solidFill>
              </a:rPr>
              <a:t>actual results</a:t>
            </a:r>
            <a:r>
              <a:rPr lang="en-US" dirty="0"/>
              <a:t> and </a:t>
            </a:r>
            <a:r>
              <a:rPr lang="en-US" u="sng" dirty="0">
                <a:solidFill>
                  <a:srgbClr val="FF0000"/>
                </a:solidFill>
              </a:rPr>
              <a:t>expected results</a:t>
            </a:r>
          </a:p>
        </p:txBody>
      </p:sp>
      <p:sp>
        <p:nvSpPr>
          <p:cNvPr id="4" name="Footer Placeholder 3">
            <a:extLst>
              <a:ext uri="{FF2B5EF4-FFF2-40B4-BE49-F238E27FC236}">
                <a16:creationId xmlns="" xmlns:a16="http://schemas.microsoft.com/office/drawing/2014/main" id="{15F24995-1CB9-4492-A4F9-C04ED1DE09FA}"/>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D4269E2C-522B-4E6C-B62B-C0A2FF070BC6}"/>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6923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32008-3391-4765-883C-679008E0BF71}"/>
              </a:ext>
            </a:extLst>
          </p:cNvPr>
          <p:cNvSpPr>
            <a:spLocks noGrp="1"/>
          </p:cNvSpPr>
          <p:nvPr>
            <p:ph type="title"/>
          </p:nvPr>
        </p:nvSpPr>
        <p:spPr/>
        <p:txBody>
          <a:bodyPr>
            <a:normAutofit fontScale="90000"/>
          </a:bodyPr>
          <a:lstStyle/>
          <a:p>
            <a:r>
              <a:rPr lang="en-US" dirty="0"/>
              <a:t>Test Implementation Main Tasks</a:t>
            </a:r>
          </a:p>
        </p:txBody>
      </p:sp>
      <p:graphicFrame>
        <p:nvGraphicFramePr>
          <p:cNvPr id="6" name="Content Placeholder 5">
            <a:extLst>
              <a:ext uri="{FF2B5EF4-FFF2-40B4-BE49-F238E27FC236}">
                <a16:creationId xmlns="" xmlns:a16="http://schemas.microsoft.com/office/drawing/2014/main" id="{D22EA112-57B8-45E1-A362-30B8C264E40B}"/>
              </a:ext>
            </a:extLst>
          </p:cNvPr>
          <p:cNvGraphicFramePr>
            <a:graphicFrameLocks noGrp="1"/>
          </p:cNvGraphicFramePr>
          <p:nvPr>
            <p:ph idx="1"/>
            <p:extLst>
              <p:ext uri="{D42A27DB-BD31-4B8C-83A1-F6EECF244321}">
                <p14:modId xmlns:p14="http://schemas.microsoft.com/office/powerpoint/2010/main" val="1744292256"/>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75551A1A-7045-4166-9DDD-B2130A44B7C7}"/>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27ACE73E-A30D-4624-8A80-E6A0966C7ED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5905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9BAFC-5F51-4C6B-8CA2-DC4D92C2C79E}"/>
              </a:ext>
            </a:extLst>
          </p:cNvPr>
          <p:cNvSpPr>
            <a:spLocks noGrp="1"/>
          </p:cNvSpPr>
          <p:nvPr>
            <p:ph type="title"/>
          </p:nvPr>
        </p:nvSpPr>
        <p:spPr/>
        <p:txBody>
          <a:bodyPr/>
          <a:lstStyle/>
          <a:p>
            <a:r>
              <a:rPr lang="en-US" dirty="0"/>
              <a:t>Test Execution Main Tasks</a:t>
            </a:r>
          </a:p>
        </p:txBody>
      </p:sp>
      <p:graphicFrame>
        <p:nvGraphicFramePr>
          <p:cNvPr id="6" name="Content Placeholder 5">
            <a:extLst>
              <a:ext uri="{FF2B5EF4-FFF2-40B4-BE49-F238E27FC236}">
                <a16:creationId xmlns="" xmlns:a16="http://schemas.microsoft.com/office/drawing/2014/main" id="{7ED0FE29-4BCA-42A0-9631-EC82032EB16F}"/>
              </a:ext>
            </a:extLst>
          </p:cNvPr>
          <p:cNvGraphicFramePr>
            <a:graphicFrameLocks noGrp="1"/>
          </p:cNvGraphicFramePr>
          <p:nvPr>
            <p:ph idx="1"/>
            <p:extLst>
              <p:ext uri="{D42A27DB-BD31-4B8C-83A1-F6EECF244321}">
                <p14:modId xmlns:p14="http://schemas.microsoft.com/office/powerpoint/2010/main" val="4110570436"/>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FB88A000-E726-4810-AEF0-C6E99C00D235}"/>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556C7388-1D54-45D5-9A44-226C4C3196C4}"/>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1169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 of terms</a:t>
            </a:r>
          </a:p>
        </p:txBody>
      </p:sp>
      <p:sp>
        <p:nvSpPr>
          <p:cNvPr id="3" name="Content Placeholder 2"/>
          <p:cNvSpPr>
            <a:spLocks noGrp="1"/>
          </p:cNvSpPr>
          <p:nvPr>
            <p:ph idx="1"/>
          </p:nvPr>
        </p:nvSpPr>
        <p:spPr/>
        <p:txBody>
          <a:bodyPr/>
          <a:lstStyle/>
          <a:p>
            <a:r>
              <a:rPr lang="en-US"/>
              <a:t>Incident</a:t>
            </a:r>
          </a:p>
          <a:p>
            <a:r>
              <a:rPr lang="en-US"/>
              <a:t>Testware</a:t>
            </a:r>
          </a:p>
          <a:p>
            <a:r>
              <a:rPr lang="en-US"/>
              <a:t>Test log</a:t>
            </a:r>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0561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188074-BC19-4E56-8481-A2003E502126}"/>
              </a:ext>
            </a:extLst>
          </p:cNvPr>
          <p:cNvSpPr>
            <a:spLocks noGrp="1"/>
          </p:cNvSpPr>
          <p:nvPr>
            <p:ph type="title"/>
          </p:nvPr>
        </p:nvSpPr>
        <p:spPr/>
        <p:txBody>
          <a:bodyPr/>
          <a:lstStyle/>
          <a:p>
            <a:r>
              <a:rPr lang="en-US" dirty="0"/>
              <a:t>Summary</a:t>
            </a:r>
          </a:p>
        </p:txBody>
      </p:sp>
      <p:graphicFrame>
        <p:nvGraphicFramePr>
          <p:cNvPr id="6" name="Content Placeholder 5">
            <a:extLst>
              <a:ext uri="{FF2B5EF4-FFF2-40B4-BE49-F238E27FC236}">
                <a16:creationId xmlns="" xmlns:a16="http://schemas.microsoft.com/office/drawing/2014/main" id="{AB661E24-7C3B-480D-9232-94B77B1A1E5B}"/>
              </a:ext>
            </a:extLst>
          </p:cNvPr>
          <p:cNvGraphicFramePr>
            <a:graphicFrameLocks noGrp="1"/>
          </p:cNvGraphicFramePr>
          <p:nvPr>
            <p:ph idx="1"/>
            <p:extLst>
              <p:ext uri="{D42A27DB-BD31-4B8C-83A1-F6EECF244321}">
                <p14:modId xmlns:p14="http://schemas.microsoft.com/office/powerpoint/2010/main" val="2213848933"/>
              </p:ext>
            </p:extLst>
          </p:nvPr>
        </p:nvGraphicFramePr>
        <p:xfrm>
          <a:off x="457200" y="1447800"/>
          <a:ext cx="82296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B9C0F7A9-0D79-4AF4-9B8D-772E14852CDD}"/>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5DBEF814-DEAB-41CF-8ED5-2E8454395960}"/>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Rectangle 6">
            <a:extLst>
              <a:ext uri="{FF2B5EF4-FFF2-40B4-BE49-F238E27FC236}">
                <a16:creationId xmlns="" xmlns:a16="http://schemas.microsoft.com/office/drawing/2014/main" id="{C5D1EFF9-AE4B-4E92-A8A5-7B3B14683658}"/>
              </a:ext>
            </a:extLst>
          </p:cNvPr>
          <p:cNvSpPr/>
          <p:nvPr/>
        </p:nvSpPr>
        <p:spPr>
          <a:xfrm>
            <a:off x="1905000" y="5715000"/>
            <a:ext cx="2286000" cy="64135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 main tasks</a:t>
            </a:r>
          </a:p>
        </p:txBody>
      </p:sp>
      <p:sp>
        <p:nvSpPr>
          <p:cNvPr id="8" name="Rectangle 7">
            <a:extLst>
              <a:ext uri="{FF2B5EF4-FFF2-40B4-BE49-F238E27FC236}">
                <a16:creationId xmlns="" xmlns:a16="http://schemas.microsoft.com/office/drawing/2014/main" id="{668A4CCD-9314-4792-9498-E9B3DC6AB125}"/>
              </a:ext>
            </a:extLst>
          </p:cNvPr>
          <p:cNvSpPr/>
          <p:nvPr/>
        </p:nvSpPr>
        <p:spPr>
          <a:xfrm>
            <a:off x="4800600" y="5715000"/>
            <a:ext cx="2286000" cy="64135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 main tasks</a:t>
            </a:r>
          </a:p>
        </p:txBody>
      </p:sp>
    </p:spTree>
    <p:extLst>
      <p:ext uri="{BB962C8B-B14F-4D97-AF65-F5344CB8AC3E}">
        <p14:creationId xmlns:p14="http://schemas.microsoft.com/office/powerpoint/2010/main" val="143062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 xmlns:a16="http://schemas.microsoft.com/office/drawing/2014/main"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 xmlns:a16="http://schemas.microsoft.com/office/drawing/2014/main" id="{D6672098-B008-4EB5-AA2F-98E85869EFF4}"/>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B4021A39-A0C7-4AF5-9285-9489F7C33AC3}"/>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8953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5248C-F515-4EFF-A113-3461658A71F1}"/>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 xmlns:a16="http://schemas.microsoft.com/office/drawing/2014/main" id="{31D09B2B-8919-4AD4-BB77-0D2D21761F63}"/>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26196834-3766-4ED7-8B21-17507DD6D786}"/>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7">
            <a:extLst>
              <a:ext uri="{FF2B5EF4-FFF2-40B4-BE49-F238E27FC236}">
                <a16:creationId xmlns="" xmlns:a16="http://schemas.microsoft.com/office/drawing/2014/main" id="{C9523577-F1AE-427E-9650-179CA3CC3D49}"/>
              </a:ext>
            </a:extLst>
          </p:cNvPr>
          <p:cNvPicPr>
            <a:picLocks noChangeAspect="1"/>
          </p:cNvPicPr>
          <p:nvPr/>
        </p:nvPicPr>
        <p:blipFill>
          <a:blip r:embed="rId2"/>
          <a:stretch>
            <a:fillRect/>
          </a:stretch>
        </p:blipFill>
        <p:spPr>
          <a:xfrm>
            <a:off x="533400" y="1700443"/>
            <a:ext cx="8246189" cy="4371724"/>
          </a:xfrm>
          <a:prstGeom prst="rect">
            <a:avLst/>
          </a:prstGeom>
        </p:spPr>
      </p:pic>
    </p:spTree>
    <p:extLst>
      <p:ext uri="{BB962C8B-B14F-4D97-AF65-F5344CB8AC3E}">
        <p14:creationId xmlns:p14="http://schemas.microsoft.com/office/powerpoint/2010/main" val="36004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198C7-9485-491D-8DD5-3355157D9BB4}"/>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 xmlns:a16="http://schemas.microsoft.com/office/drawing/2014/main" id="{E6529D18-2C62-4CB5-AB69-92E9A616C23B}"/>
              </a:ext>
            </a:extLst>
          </p:cNvPr>
          <p:cNvSpPr>
            <a:spLocks noGrp="1"/>
          </p:cNvSpPr>
          <p:nvPr>
            <p:ph idx="1"/>
          </p:nvPr>
        </p:nvSpPr>
        <p:spPr/>
        <p:txBody>
          <a:bodyPr/>
          <a:lstStyle/>
          <a:p>
            <a:r>
              <a:rPr lang="en-US" dirty="0"/>
              <a:t>Test implementation </a:t>
            </a:r>
          </a:p>
          <a:p>
            <a:r>
              <a:rPr lang="en-US" dirty="0"/>
              <a:t>Execution activity</a:t>
            </a:r>
          </a:p>
        </p:txBody>
      </p:sp>
      <p:sp>
        <p:nvSpPr>
          <p:cNvPr id="4" name="Footer Placeholder 3">
            <a:extLst>
              <a:ext uri="{FF2B5EF4-FFF2-40B4-BE49-F238E27FC236}">
                <a16:creationId xmlns="" xmlns:a16="http://schemas.microsoft.com/office/drawing/2014/main" id="{DF3EE2FB-1E98-409E-9595-9090C9AE95C9}"/>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F00ED931-B56C-4363-AD1C-7E0B54D97F6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9881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15D3-63EB-4630-A81E-2FA1A7928850}"/>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 xmlns:a16="http://schemas.microsoft.com/office/drawing/2014/main" id="{7AF6C215-C03E-4238-9535-19F003375ABA}"/>
              </a:ext>
            </a:extLst>
          </p:cNvPr>
          <p:cNvSpPr>
            <a:spLocks noGrp="1"/>
          </p:cNvSpPr>
          <p:nvPr>
            <p:ph idx="1"/>
          </p:nvPr>
        </p:nvSpPr>
        <p:spPr/>
        <p:txBody>
          <a:bodyPr/>
          <a:lstStyle/>
          <a:p>
            <a:r>
              <a:rPr lang="en-US" b="1" dirty="0"/>
              <a:t>Test Implementation</a:t>
            </a:r>
            <a:r>
              <a:rPr lang="en-US" dirty="0"/>
              <a:t> is the process of developing and prioritizing test procedures, creating test data, and, optionally, preparing test harnesses and writing automated test scripts</a:t>
            </a:r>
          </a:p>
        </p:txBody>
      </p:sp>
      <p:sp>
        <p:nvSpPr>
          <p:cNvPr id="4" name="Footer Placeholder 3">
            <a:extLst>
              <a:ext uri="{FF2B5EF4-FFF2-40B4-BE49-F238E27FC236}">
                <a16:creationId xmlns="" xmlns:a16="http://schemas.microsoft.com/office/drawing/2014/main" id="{09AB7498-611C-40AE-8ECD-DC3EDB00BCA7}"/>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B63A6B4C-F59E-433B-A823-E175016D375C}"/>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1030" name="Picture 6" descr="C:\Users\ngattt\AppData\Local\Temp\SNAGHTML3164a720.PNG">
            <a:extLst>
              <a:ext uri="{FF2B5EF4-FFF2-40B4-BE49-F238E27FC236}">
                <a16:creationId xmlns="" xmlns:a16="http://schemas.microsoft.com/office/drawing/2014/main" id="{B624A438-BD62-4D6D-A236-C7E91E4B9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72458"/>
            <a:ext cx="3162300" cy="326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1BF0CD-A830-4AAB-80C9-0BF816A9EFED}"/>
              </a:ext>
            </a:extLst>
          </p:cNvPr>
          <p:cNvSpPr>
            <a:spLocks noGrp="1"/>
          </p:cNvSpPr>
          <p:nvPr>
            <p:ph type="title"/>
          </p:nvPr>
        </p:nvSpPr>
        <p:spPr/>
        <p:txBody>
          <a:bodyPr/>
          <a:lstStyle/>
          <a:p>
            <a:r>
              <a:rPr lang="en-US" dirty="0"/>
              <a:t>Definition</a:t>
            </a:r>
          </a:p>
        </p:txBody>
      </p:sp>
      <p:sp>
        <p:nvSpPr>
          <p:cNvPr id="4" name="Footer Placeholder 3">
            <a:extLst>
              <a:ext uri="{FF2B5EF4-FFF2-40B4-BE49-F238E27FC236}">
                <a16:creationId xmlns="" xmlns:a16="http://schemas.microsoft.com/office/drawing/2014/main" id="{B7487596-85C0-40A7-B0AD-CF68EBCC81F6}"/>
              </a:ext>
            </a:extLst>
          </p:cNvPr>
          <p:cNvSpPr>
            <a:spLocks noGrp="1"/>
          </p:cNvSpPr>
          <p:nvPr>
            <p:ph type="ftr" sz="quarter" idx="11"/>
          </p:nvPr>
        </p:nvSpPr>
        <p:spPr/>
        <p:txBody>
          <a:bodyPr/>
          <a:lstStyle/>
          <a:p>
            <a:r>
              <a:rPr lang="en-GB"/>
              <a:t>6. Test implementation and Execution</a:t>
            </a:r>
            <a:endParaRPr lang="en-US"/>
          </a:p>
        </p:txBody>
      </p:sp>
      <p:sp>
        <p:nvSpPr>
          <p:cNvPr id="5" name="Slide Number Placeholder 4">
            <a:extLst>
              <a:ext uri="{FF2B5EF4-FFF2-40B4-BE49-F238E27FC236}">
                <a16:creationId xmlns="" xmlns:a16="http://schemas.microsoft.com/office/drawing/2014/main" id="{730C1C8E-3D01-4A95-92C2-5616845537A1}"/>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a:extLst>
              <a:ext uri="{FF2B5EF4-FFF2-40B4-BE49-F238E27FC236}">
                <a16:creationId xmlns="" xmlns:a16="http://schemas.microsoft.com/office/drawing/2014/main" id="{DFDE7B87-D1C1-4099-8D17-185393C37498}"/>
              </a:ext>
            </a:extLst>
          </p:cNvPr>
          <p:cNvPicPr>
            <a:picLocks noChangeAspect="1"/>
          </p:cNvPicPr>
          <p:nvPr/>
        </p:nvPicPr>
        <p:blipFill>
          <a:blip r:embed="rId3"/>
          <a:stretch>
            <a:fillRect/>
          </a:stretch>
        </p:blipFill>
        <p:spPr>
          <a:xfrm>
            <a:off x="908792" y="1576792"/>
            <a:ext cx="7504762" cy="2838095"/>
          </a:xfrm>
          <a:prstGeom prst="rect">
            <a:avLst/>
          </a:prstGeom>
        </p:spPr>
      </p:pic>
      <p:pic>
        <p:nvPicPr>
          <p:cNvPr id="9" name="Picture 8">
            <a:extLst>
              <a:ext uri="{FF2B5EF4-FFF2-40B4-BE49-F238E27FC236}">
                <a16:creationId xmlns="" xmlns:a16="http://schemas.microsoft.com/office/drawing/2014/main" id="{A1A8A8E1-28D2-418C-B392-68F3E70684AD}"/>
              </a:ext>
            </a:extLst>
          </p:cNvPr>
          <p:cNvPicPr>
            <a:picLocks noChangeAspect="1"/>
          </p:cNvPicPr>
          <p:nvPr/>
        </p:nvPicPr>
        <p:blipFill>
          <a:blip r:embed="rId4"/>
          <a:stretch>
            <a:fillRect/>
          </a:stretch>
        </p:blipFill>
        <p:spPr>
          <a:xfrm>
            <a:off x="1066800" y="4410324"/>
            <a:ext cx="7028571" cy="1990476"/>
          </a:xfrm>
          <a:prstGeom prst="rect">
            <a:avLst/>
          </a:prstGeom>
        </p:spPr>
      </p:pic>
    </p:spTree>
    <p:extLst>
      <p:ext uri="{BB962C8B-B14F-4D97-AF65-F5344CB8AC3E}">
        <p14:creationId xmlns:p14="http://schemas.microsoft.com/office/powerpoint/2010/main" val="194443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 of terms</a:t>
            </a:r>
          </a:p>
        </p:txBody>
      </p:sp>
      <p:sp>
        <p:nvSpPr>
          <p:cNvPr id="3" name="Content Placeholder 2"/>
          <p:cNvSpPr>
            <a:spLocks noGrp="1"/>
          </p:cNvSpPr>
          <p:nvPr>
            <p:ph idx="1"/>
          </p:nvPr>
        </p:nvSpPr>
        <p:spPr/>
        <p:txBody>
          <a:bodyPr/>
          <a:lstStyle/>
          <a:p>
            <a:r>
              <a:rPr lang="en-US"/>
              <a:t>Test suite</a:t>
            </a:r>
          </a:p>
          <a:p>
            <a:r>
              <a:rPr lang="en-US"/>
              <a:t>Test procedure</a:t>
            </a:r>
          </a:p>
          <a:p>
            <a:r>
              <a:rPr lang="en-US"/>
              <a:t>Test data</a:t>
            </a:r>
          </a:p>
          <a:p>
            <a:r>
              <a:rPr lang="en-US"/>
              <a:t>Test harness</a:t>
            </a:r>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68831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 of terms</a:t>
            </a:r>
          </a:p>
        </p:txBody>
      </p:sp>
      <p:sp>
        <p:nvSpPr>
          <p:cNvPr id="3" name="Content Placeholder 2"/>
          <p:cNvSpPr>
            <a:spLocks noGrp="1"/>
          </p:cNvSpPr>
          <p:nvPr>
            <p:ph idx="1"/>
          </p:nvPr>
        </p:nvSpPr>
        <p:spPr/>
        <p:txBody>
          <a:bodyPr/>
          <a:lstStyle/>
          <a:p>
            <a:r>
              <a:rPr lang="en-US" b="1"/>
              <a:t>Test suite: </a:t>
            </a:r>
            <a:r>
              <a:rPr lang="en-US"/>
              <a:t>A set of several test case for a component or system under test, where the post condition of one test is often used as the precondition for the next one.</a:t>
            </a:r>
          </a:p>
          <a:p>
            <a:r>
              <a:rPr lang="en-US" b="1"/>
              <a:t>Test procedure specification</a:t>
            </a:r>
            <a:r>
              <a:rPr lang="en-US"/>
              <a:t>: a document specifying a sequence of actions for the execution of a test. Also known as test script or manual test script.</a:t>
            </a:r>
          </a:p>
          <a:p>
            <a:pPr lvl="1"/>
            <a:r>
              <a:rPr lang="en-US"/>
              <a:t>Example: </a:t>
            </a:r>
          </a:p>
          <a:p>
            <a:endParaRPr lang="en-US"/>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130675"/>
            <a:ext cx="5029200" cy="2590800"/>
          </a:xfrm>
          <a:prstGeom prst="rect">
            <a:avLst/>
          </a:prstGeom>
        </p:spPr>
      </p:pic>
    </p:spTree>
    <p:extLst>
      <p:ext uri="{BB962C8B-B14F-4D97-AF65-F5344CB8AC3E}">
        <p14:creationId xmlns:p14="http://schemas.microsoft.com/office/powerpoint/2010/main" val="210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 of terms</a:t>
            </a:r>
          </a:p>
        </p:txBody>
      </p:sp>
      <p:sp>
        <p:nvSpPr>
          <p:cNvPr id="3" name="Content Placeholder 2"/>
          <p:cNvSpPr>
            <a:spLocks noGrp="1"/>
          </p:cNvSpPr>
          <p:nvPr>
            <p:ph idx="1"/>
          </p:nvPr>
        </p:nvSpPr>
        <p:spPr/>
        <p:txBody>
          <a:bodyPr/>
          <a:lstStyle/>
          <a:p>
            <a:r>
              <a:rPr lang="en-US" b="1"/>
              <a:t>Test data</a:t>
            </a:r>
            <a:r>
              <a:rPr lang="en-US"/>
              <a:t>: data that exists (for example, in a database) before a test is executed, and that affects or is affected by the component or system under test objective or test condition</a:t>
            </a:r>
          </a:p>
          <a:p>
            <a:r>
              <a:rPr lang="en-US" b="1"/>
              <a:t>Test harness</a:t>
            </a:r>
            <a:r>
              <a:rPr lang="en-US"/>
              <a:t>: a test environment comprised of stubs and drivers needed to execute a test.</a:t>
            </a:r>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2780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Glossary of terms</a:t>
            </a:r>
          </a:p>
        </p:txBody>
      </p:sp>
      <p:sp>
        <p:nvSpPr>
          <p:cNvPr id="3" name="Content Placeholder 2"/>
          <p:cNvSpPr>
            <a:spLocks noGrp="1"/>
          </p:cNvSpPr>
          <p:nvPr>
            <p:ph idx="1"/>
          </p:nvPr>
        </p:nvSpPr>
        <p:spPr/>
        <p:txBody>
          <a:bodyPr/>
          <a:lstStyle/>
          <a:p>
            <a:r>
              <a:rPr lang="en-US" b="1"/>
              <a:t>Testware</a:t>
            </a:r>
            <a:r>
              <a:rPr lang="en-US"/>
              <a:t>: artifacts produced during the test process required to plan, design, and execute tests, such as documentation, scripts, inputs, expected results, set-up and clear-up procedures, files, databases, environment, and any additional software or utilities used in testing</a:t>
            </a:r>
          </a:p>
          <a:p>
            <a:r>
              <a:rPr lang="en-US" b="1"/>
              <a:t>Test log</a:t>
            </a:r>
            <a:r>
              <a:rPr lang="en-US"/>
              <a:t>: a chronological record of relevant details about the execution of tests.</a:t>
            </a:r>
          </a:p>
          <a:p>
            <a:r>
              <a:rPr lang="en-US" b="1"/>
              <a:t>Incident</a:t>
            </a:r>
            <a:r>
              <a:rPr lang="en-US"/>
              <a:t>: any event occurring that requires investigation.</a:t>
            </a:r>
          </a:p>
          <a:p>
            <a:endParaRPr lang="en-US"/>
          </a:p>
        </p:txBody>
      </p:sp>
      <p:sp>
        <p:nvSpPr>
          <p:cNvPr id="4" name="Footer Placeholder 3"/>
          <p:cNvSpPr>
            <a:spLocks noGrp="1"/>
          </p:cNvSpPr>
          <p:nvPr>
            <p:ph type="ftr" sz="quarter" idx="11"/>
          </p:nvPr>
        </p:nvSpPr>
        <p:spPr/>
        <p:txBody>
          <a:bodyPr/>
          <a:lstStyle/>
          <a:p>
            <a:r>
              <a:rPr lang="en-GB"/>
              <a:t>6. Test implementation and Execution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65379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6732</TotalTime>
  <Words>1436</Words>
  <Application>Microsoft Macintosh PowerPoint</Application>
  <PresentationFormat>On-screen Show (4:3)</PresentationFormat>
  <Paragraphs>120</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 2</vt:lpstr>
      <vt:lpstr>Flow</vt:lpstr>
      <vt:lpstr>PowerPoint Presentation</vt:lpstr>
      <vt:lpstr>Learning Goals</vt:lpstr>
      <vt:lpstr>Content</vt:lpstr>
      <vt:lpstr>Definition</vt:lpstr>
      <vt:lpstr>Definition</vt:lpstr>
      <vt:lpstr>Glossary of terms</vt:lpstr>
      <vt:lpstr>Glossary of terms</vt:lpstr>
      <vt:lpstr>Glossary of terms</vt:lpstr>
      <vt:lpstr>Glossary of terms</vt:lpstr>
      <vt:lpstr>Objectives</vt:lpstr>
      <vt:lpstr>Test Implementation Main Tasks</vt:lpstr>
      <vt:lpstr>Test Execution Main Tasks</vt:lpstr>
      <vt:lpstr>Glossary of terms</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516</cp:revision>
  <dcterms:created xsi:type="dcterms:W3CDTF">2006-08-16T00:00:00Z</dcterms:created>
  <dcterms:modified xsi:type="dcterms:W3CDTF">2019-10-22T02:27:28Z</dcterms:modified>
</cp:coreProperties>
</file>