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72" r:id="rId5"/>
    <p:sldId id="260" r:id="rId6"/>
    <p:sldId id="266" r:id="rId7"/>
    <p:sldId id="270" r:id="rId8"/>
    <p:sldId id="273" r:id="rId9"/>
    <p:sldId id="274" r:id="rId10"/>
    <p:sldId id="275" r:id="rId11"/>
    <p:sldId id="276" r:id="rId12"/>
    <p:sldId id="277" r:id="rId13"/>
    <p:sldId id="279" r:id="rId14"/>
    <p:sldId id="280" r:id="rId15"/>
    <p:sldId id="281" r:id="rId16"/>
    <p:sldId id="282" r:id="rId17"/>
    <p:sldId id="283" r:id="rId18"/>
    <p:sldId id="285" r:id="rId19"/>
    <p:sldId id="265" r:id="rId20"/>
    <p:sldId id="278" r:id="rId21"/>
    <p:sldId id="33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433C"/>
    <a:srgbClr val="D08D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55615" autoAdjust="0"/>
  </p:normalViewPr>
  <p:slideViewPr>
    <p:cSldViewPr>
      <p:cViewPr varScale="1">
        <p:scale>
          <a:sx n="50" d="100"/>
          <a:sy n="50" d="100"/>
        </p:scale>
        <p:origin x="2760" y="1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pt>
    <dgm:pt modelId="{154B3D3A-F584-4B26-A9BE-A8DC0D6494DF}">
      <dgm:prSet phldrT="[Text]"/>
      <dgm:spPr/>
      <dgm:t>
        <a:bodyPr/>
        <a:lstStyle/>
        <a:p>
          <a:r>
            <a:rPr lang="en-US" dirty="0"/>
            <a:t>1. Evaluating exit criteria and reporting activity</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dgm:spPr/>
      <dgm:t>
        <a:bodyPr/>
        <a:lstStyle/>
        <a:p>
          <a:r>
            <a:rPr lang="en-US" dirty="0"/>
            <a:t>2. Test closure activity</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2"/>
      <dgm:spPr>
        <a:solidFill>
          <a:srgbClr val="9A433C"/>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2">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2"/>
      <dgm:spPr>
        <a:solidFill>
          <a:srgbClr val="D08D06"/>
        </a:solidFill>
      </dgm:spPr>
    </dgm:pt>
    <dgm:pt modelId="{FFF96DB3-B8BE-41C4-8567-C78D6527BE75}" type="pres">
      <dgm:prSet presAssocID="{AFB37450-FF48-49A6-80E2-5ABFD4B9E160}" presName="txShp" presStyleLbl="node1" presStyleIdx="1" presStyleCnt="2">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91D3B912-D0EA-48D0-AD0F-AC9995C9D279}" type="presOf" srcId="{68FF15E1-977A-42CB-88BA-732C8D4BE110}" destId="{3C5211AF-5F7B-43F7-A883-66A422A98129}"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DAC769EA-59EB-4989-9BCE-2503DFDBBCBC}" type="presOf" srcId="{154B3D3A-F584-4B26-A9BE-A8DC0D6494DF}" destId="{1E24F0A5-F049-4A54-A417-EF1BA1DC1741}" srcOrd="0" destOrd="0" presId="urn:microsoft.com/office/officeart/2005/8/layout/vList3"/>
    <dgm:cxn modelId="{A029A42E-D2C6-42B1-B431-BBC2077EE769}" srcId="{68FF15E1-977A-42CB-88BA-732C8D4BE110}" destId="{AFB37450-FF48-49A6-80E2-5ABFD4B9E160}" srcOrd="1" destOrd="0" parTransId="{DC38D442-8620-4FFD-B966-899E9D26E7DB}" sibTransId="{9A662AE8-A1AF-4484-9CFE-F1D1A1BEC5AC}"/>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pt>
    <dgm:pt modelId="{154B3D3A-F584-4B26-A9BE-A8DC0D6494DF}">
      <dgm:prSet phldrT="[Text]"/>
      <dgm:spPr/>
      <dgm:t>
        <a:bodyPr/>
        <a:lstStyle/>
        <a:p>
          <a:r>
            <a:rPr lang="en-US" dirty="0"/>
            <a:t>1. Evaluating exit criteria and reporting activity</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dgm:spPr>
        <a:solidFill>
          <a:schemeClr val="bg1">
            <a:lumMod val="85000"/>
          </a:schemeClr>
        </a:solidFill>
      </dgm:spPr>
      <dgm:t>
        <a:bodyPr/>
        <a:lstStyle/>
        <a:p>
          <a:r>
            <a:rPr lang="en-US" dirty="0"/>
            <a:t>2. Test closure activity</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2"/>
      <dgm:spPr>
        <a:solidFill>
          <a:srgbClr val="9A433C"/>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2">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2"/>
      <dgm:spPr>
        <a:solidFill>
          <a:schemeClr val="bg1">
            <a:lumMod val="85000"/>
          </a:schemeClr>
        </a:solidFill>
      </dgm:spPr>
    </dgm:pt>
    <dgm:pt modelId="{FFF96DB3-B8BE-41C4-8567-C78D6527BE75}" type="pres">
      <dgm:prSet presAssocID="{AFB37450-FF48-49A6-80E2-5ABFD4B9E160}" presName="txShp" presStyleLbl="node1" presStyleIdx="1" presStyleCnt="2">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91D3B912-D0EA-48D0-AD0F-AC9995C9D279}" type="presOf" srcId="{68FF15E1-977A-42CB-88BA-732C8D4BE110}" destId="{3C5211AF-5F7B-43F7-A883-66A422A98129}"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DAC769EA-59EB-4989-9BCE-2503DFDBBCBC}" type="presOf" srcId="{154B3D3A-F584-4B26-A9BE-A8DC0D6494DF}" destId="{1E24F0A5-F049-4A54-A417-EF1BA1DC1741}" srcOrd="0" destOrd="0" presId="urn:microsoft.com/office/officeart/2005/8/layout/vList3"/>
    <dgm:cxn modelId="{A029A42E-D2C6-42B1-B431-BBC2077EE769}" srcId="{68FF15E1-977A-42CB-88BA-732C8D4BE110}" destId="{AFB37450-FF48-49A6-80E2-5ABFD4B9E160}" srcOrd="1" destOrd="0" parTransId="{DC38D442-8620-4FFD-B966-899E9D26E7DB}" sibTransId="{9A662AE8-A1AF-4484-9CFE-F1D1A1BEC5AC}"/>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8598D8-EFAA-40E6-97CF-FA087D9F0FB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860CFF7-19D2-4A1C-B549-EF7A792E29FF}">
      <dgm:prSet phldrT="[Text]"/>
      <dgm:spPr/>
      <dgm:t>
        <a:bodyPr/>
        <a:lstStyle/>
        <a:p>
          <a:r>
            <a:rPr lang="en-US" dirty="0"/>
            <a:t>1. Check </a:t>
          </a:r>
          <a:r>
            <a:rPr lang="en-US" b="1" dirty="0"/>
            <a:t>test logs</a:t>
          </a:r>
          <a:r>
            <a:rPr lang="en-US" dirty="0"/>
            <a:t> against the exit criteria specified in test planning</a:t>
          </a:r>
        </a:p>
      </dgm:t>
    </dgm:pt>
    <dgm:pt modelId="{03B7C79F-8864-40A9-92F4-8FF8C6DEAA30}" type="parTrans" cxnId="{A207AFB7-15FF-4176-B3FC-CFEC901A4282}">
      <dgm:prSet/>
      <dgm:spPr/>
      <dgm:t>
        <a:bodyPr/>
        <a:lstStyle/>
        <a:p>
          <a:endParaRPr lang="en-US"/>
        </a:p>
      </dgm:t>
    </dgm:pt>
    <dgm:pt modelId="{E9EA8451-3C8B-4A53-96F6-3A25FE89314F}" type="sibTrans" cxnId="{A207AFB7-15FF-4176-B3FC-CFEC901A4282}">
      <dgm:prSet/>
      <dgm:spPr/>
      <dgm:t>
        <a:bodyPr/>
        <a:lstStyle/>
        <a:p>
          <a:endParaRPr lang="en-US"/>
        </a:p>
      </dgm:t>
    </dgm:pt>
    <dgm:pt modelId="{DE1BD364-9EE7-45DF-88CB-074F6E5C109B}">
      <dgm:prSet phldrT="[Text]"/>
      <dgm:spPr/>
      <dgm:t>
        <a:bodyPr/>
        <a:lstStyle/>
        <a:p>
          <a:r>
            <a:rPr lang="en-US" dirty="0"/>
            <a:t>2. Assess if </a:t>
          </a:r>
          <a:r>
            <a:rPr lang="en-US" b="1" dirty="0"/>
            <a:t>more tests</a:t>
          </a:r>
          <a:r>
            <a:rPr lang="en-US" dirty="0"/>
            <a:t> are needed or if the exit criteria specified should be changed</a:t>
          </a:r>
        </a:p>
      </dgm:t>
    </dgm:pt>
    <dgm:pt modelId="{42E37F8F-C198-4E03-B171-76070D961DDA}" type="parTrans" cxnId="{BB19BF00-1419-4236-B6DD-BFB52AEB2F02}">
      <dgm:prSet/>
      <dgm:spPr/>
      <dgm:t>
        <a:bodyPr/>
        <a:lstStyle/>
        <a:p>
          <a:endParaRPr lang="en-US"/>
        </a:p>
      </dgm:t>
    </dgm:pt>
    <dgm:pt modelId="{43F2E459-DE93-4F62-90F7-3D1EC239A506}" type="sibTrans" cxnId="{BB19BF00-1419-4236-B6DD-BFB52AEB2F02}">
      <dgm:prSet/>
      <dgm:spPr/>
      <dgm:t>
        <a:bodyPr/>
        <a:lstStyle/>
        <a:p>
          <a:endParaRPr lang="en-US"/>
        </a:p>
      </dgm:t>
    </dgm:pt>
    <dgm:pt modelId="{936C02BC-E2C1-4C26-BF7A-6A468F076FCB}">
      <dgm:prSet phldrT="[Text]"/>
      <dgm:spPr/>
      <dgm:t>
        <a:bodyPr/>
        <a:lstStyle/>
        <a:p>
          <a:r>
            <a:rPr lang="en-US" dirty="0"/>
            <a:t>3. Write a </a:t>
          </a:r>
          <a:r>
            <a:rPr lang="en-US" b="1" dirty="0"/>
            <a:t>test summary report </a:t>
          </a:r>
          <a:r>
            <a:rPr lang="en-US" dirty="0"/>
            <a:t>to stakeholders</a:t>
          </a:r>
        </a:p>
      </dgm:t>
    </dgm:pt>
    <dgm:pt modelId="{C9533BB6-B201-424A-917C-7AA0201104E4}" type="parTrans" cxnId="{C57091FA-C183-41C5-80C1-60F4EC86CF8C}">
      <dgm:prSet/>
      <dgm:spPr/>
      <dgm:t>
        <a:bodyPr/>
        <a:lstStyle/>
        <a:p>
          <a:endParaRPr lang="en-US"/>
        </a:p>
      </dgm:t>
    </dgm:pt>
    <dgm:pt modelId="{80C6B660-9FE8-4DF1-AD72-1C5F3F13718B}" type="sibTrans" cxnId="{C57091FA-C183-41C5-80C1-60F4EC86CF8C}">
      <dgm:prSet/>
      <dgm:spPr/>
      <dgm:t>
        <a:bodyPr/>
        <a:lstStyle/>
        <a:p>
          <a:endParaRPr lang="en-US"/>
        </a:p>
      </dgm:t>
    </dgm:pt>
    <dgm:pt modelId="{9978283F-1703-4BDD-826A-E2FD20CD032D}" type="pres">
      <dgm:prSet presAssocID="{418598D8-EFAA-40E6-97CF-FA087D9F0FB2}" presName="outerComposite" presStyleCnt="0">
        <dgm:presLayoutVars>
          <dgm:chMax val="5"/>
          <dgm:dir/>
          <dgm:resizeHandles val="exact"/>
        </dgm:presLayoutVars>
      </dgm:prSet>
      <dgm:spPr/>
      <dgm:t>
        <a:bodyPr/>
        <a:lstStyle/>
        <a:p>
          <a:endParaRPr lang="en-US"/>
        </a:p>
      </dgm:t>
    </dgm:pt>
    <dgm:pt modelId="{A2239D69-AEFA-4065-8262-469BFC739B91}" type="pres">
      <dgm:prSet presAssocID="{418598D8-EFAA-40E6-97CF-FA087D9F0FB2}" presName="dummyMaxCanvas" presStyleCnt="0">
        <dgm:presLayoutVars/>
      </dgm:prSet>
      <dgm:spPr/>
    </dgm:pt>
    <dgm:pt modelId="{1F29E7A8-EB1E-42E0-8BF7-A12CDB4147FF}" type="pres">
      <dgm:prSet presAssocID="{418598D8-EFAA-40E6-97CF-FA087D9F0FB2}" presName="ThreeNodes_1" presStyleLbl="node1" presStyleIdx="0" presStyleCnt="3">
        <dgm:presLayoutVars>
          <dgm:bulletEnabled val="1"/>
        </dgm:presLayoutVars>
      </dgm:prSet>
      <dgm:spPr/>
      <dgm:t>
        <a:bodyPr/>
        <a:lstStyle/>
        <a:p>
          <a:endParaRPr lang="en-US"/>
        </a:p>
      </dgm:t>
    </dgm:pt>
    <dgm:pt modelId="{711A1E7D-0550-4274-A63D-021333FEFB63}" type="pres">
      <dgm:prSet presAssocID="{418598D8-EFAA-40E6-97CF-FA087D9F0FB2}" presName="ThreeNodes_2" presStyleLbl="node1" presStyleIdx="1" presStyleCnt="3">
        <dgm:presLayoutVars>
          <dgm:bulletEnabled val="1"/>
        </dgm:presLayoutVars>
      </dgm:prSet>
      <dgm:spPr/>
      <dgm:t>
        <a:bodyPr/>
        <a:lstStyle/>
        <a:p>
          <a:endParaRPr lang="en-US"/>
        </a:p>
      </dgm:t>
    </dgm:pt>
    <dgm:pt modelId="{E83F346E-F5BD-4A24-A075-36E1DB2FBA6C}" type="pres">
      <dgm:prSet presAssocID="{418598D8-EFAA-40E6-97CF-FA087D9F0FB2}" presName="ThreeNodes_3" presStyleLbl="node1" presStyleIdx="2" presStyleCnt="3">
        <dgm:presLayoutVars>
          <dgm:bulletEnabled val="1"/>
        </dgm:presLayoutVars>
      </dgm:prSet>
      <dgm:spPr/>
      <dgm:t>
        <a:bodyPr/>
        <a:lstStyle/>
        <a:p>
          <a:endParaRPr lang="en-US"/>
        </a:p>
      </dgm:t>
    </dgm:pt>
    <dgm:pt modelId="{AE0C0B3E-8E14-4250-B831-BC631A8EAE9F}" type="pres">
      <dgm:prSet presAssocID="{418598D8-EFAA-40E6-97CF-FA087D9F0FB2}" presName="ThreeConn_1-2" presStyleLbl="fgAccFollowNode1" presStyleIdx="0" presStyleCnt="2">
        <dgm:presLayoutVars>
          <dgm:bulletEnabled val="1"/>
        </dgm:presLayoutVars>
      </dgm:prSet>
      <dgm:spPr/>
      <dgm:t>
        <a:bodyPr/>
        <a:lstStyle/>
        <a:p>
          <a:endParaRPr lang="en-US"/>
        </a:p>
      </dgm:t>
    </dgm:pt>
    <dgm:pt modelId="{A88BBB18-6446-43B3-8D17-39ED7340A61B}" type="pres">
      <dgm:prSet presAssocID="{418598D8-EFAA-40E6-97CF-FA087D9F0FB2}" presName="ThreeConn_2-3" presStyleLbl="fgAccFollowNode1" presStyleIdx="1" presStyleCnt="2">
        <dgm:presLayoutVars>
          <dgm:bulletEnabled val="1"/>
        </dgm:presLayoutVars>
      </dgm:prSet>
      <dgm:spPr/>
      <dgm:t>
        <a:bodyPr/>
        <a:lstStyle/>
        <a:p>
          <a:endParaRPr lang="en-US"/>
        </a:p>
      </dgm:t>
    </dgm:pt>
    <dgm:pt modelId="{00425B09-EAC8-4FB9-8531-9304B42F5988}" type="pres">
      <dgm:prSet presAssocID="{418598D8-EFAA-40E6-97CF-FA087D9F0FB2}" presName="ThreeNodes_1_text" presStyleLbl="node1" presStyleIdx="2" presStyleCnt="3">
        <dgm:presLayoutVars>
          <dgm:bulletEnabled val="1"/>
        </dgm:presLayoutVars>
      </dgm:prSet>
      <dgm:spPr/>
      <dgm:t>
        <a:bodyPr/>
        <a:lstStyle/>
        <a:p>
          <a:endParaRPr lang="en-US"/>
        </a:p>
      </dgm:t>
    </dgm:pt>
    <dgm:pt modelId="{CA452460-6958-4777-BE52-9EC874797CDC}" type="pres">
      <dgm:prSet presAssocID="{418598D8-EFAA-40E6-97CF-FA087D9F0FB2}" presName="ThreeNodes_2_text" presStyleLbl="node1" presStyleIdx="2" presStyleCnt="3">
        <dgm:presLayoutVars>
          <dgm:bulletEnabled val="1"/>
        </dgm:presLayoutVars>
      </dgm:prSet>
      <dgm:spPr/>
      <dgm:t>
        <a:bodyPr/>
        <a:lstStyle/>
        <a:p>
          <a:endParaRPr lang="en-US"/>
        </a:p>
      </dgm:t>
    </dgm:pt>
    <dgm:pt modelId="{C8178C3A-2C1F-42FE-BD18-DC1B7AD0C91B}" type="pres">
      <dgm:prSet presAssocID="{418598D8-EFAA-40E6-97CF-FA087D9F0FB2}" presName="ThreeNodes_3_text" presStyleLbl="node1" presStyleIdx="2" presStyleCnt="3">
        <dgm:presLayoutVars>
          <dgm:bulletEnabled val="1"/>
        </dgm:presLayoutVars>
      </dgm:prSet>
      <dgm:spPr/>
      <dgm:t>
        <a:bodyPr/>
        <a:lstStyle/>
        <a:p>
          <a:endParaRPr lang="en-US"/>
        </a:p>
      </dgm:t>
    </dgm:pt>
  </dgm:ptLst>
  <dgm:cxnLst>
    <dgm:cxn modelId="{5145A312-6179-4B76-960C-6312E3C91910}" type="presOf" srcId="{DE1BD364-9EE7-45DF-88CB-074F6E5C109B}" destId="{711A1E7D-0550-4274-A63D-021333FEFB63}" srcOrd="0" destOrd="0" presId="urn:microsoft.com/office/officeart/2005/8/layout/vProcess5"/>
    <dgm:cxn modelId="{E7B4BF97-DA3C-4CFE-8609-DF503774A35C}" type="presOf" srcId="{DE1BD364-9EE7-45DF-88CB-074F6E5C109B}" destId="{CA452460-6958-4777-BE52-9EC874797CDC}" srcOrd="1" destOrd="0" presId="urn:microsoft.com/office/officeart/2005/8/layout/vProcess5"/>
    <dgm:cxn modelId="{711B5174-C00B-4CBA-8000-1C22B7400F20}" type="presOf" srcId="{936C02BC-E2C1-4C26-BF7A-6A468F076FCB}" destId="{C8178C3A-2C1F-42FE-BD18-DC1B7AD0C91B}" srcOrd="1" destOrd="0" presId="urn:microsoft.com/office/officeart/2005/8/layout/vProcess5"/>
    <dgm:cxn modelId="{DB842675-4BAF-41E5-8E30-8C1E60383FC7}" type="presOf" srcId="{43F2E459-DE93-4F62-90F7-3D1EC239A506}" destId="{A88BBB18-6446-43B3-8D17-39ED7340A61B}" srcOrd="0" destOrd="0" presId="urn:microsoft.com/office/officeart/2005/8/layout/vProcess5"/>
    <dgm:cxn modelId="{A207AFB7-15FF-4176-B3FC-CFEC901A4282}" srcId="{418598D8-EFAA-40E6-97CF-FA087D9F0FB2}" destId="{5860CFF7-19D2-4A1C-B549-EF7A792E29FF}" srcOrd="0" destOrd="0" parTransId="{03B7C79F-8864-40A9-92F4-8FF8C6DEAA30}" sibTransId="{E9EA8451-3C8B-4A53-96F6-3A25FE89314F}"/>
    <dgm:cxn modelId="{BB19BF00-1419-4236-B6DD-BFB52AEB2F02}" srcId="{418598D8-EFAA-40E6-97CF-FA087D9F0FB2}" destId="{DE1BD364-9EE7-45DF-88CB-074F6E5C109B}" srcOrd="1" destOrd="0" parTransId="{42E37F8F-C198-4E03-B171-76070D961DDA}" sibTransId="{43F2E459-DE93-4F62-90F7-3D1EC239A506}"/>
    <dgm:cxn modelId="{03372278-2F4D-4CEB-9670-A1242B4C59BB}" type="presOf" srcId="{5860CFF7-19D2-4A1C-B549-EF7A792E29FF}" destId="{00425B09-EAC8-4FB9-8531-9304B42F5988}" srcOrd="1" destOrd="0" presId="urn:microsoft.com/office/officeart/2005/8/layout/vProcess5"/>
    <dgm:cxn modelId="{46E3666A-990D-42BD-B835-DD7A61FD7F28}" type="presOf" srcId="{E9EA8451-3C8B-4A53-96F6-3A25FE89314F}" destId="{AE0C0B3E-8E14-4250-B831-BC631A8EAE9F}" srcOrd="0" destOrd="0" presId="urn:microsoft.com/office/officeart/2005/8/layout/vProcess5"/>
    <dgm:cxn modelId="{827356E4-25B1-4611-A486-08C2A3FBD809}" type="presOf" srcId="{418598D8-EFAA-40E6-97CF-FA087D9F0FB2}" destId="{9978283F-1703-4BDD-826A-E2FD20CD032D}" srcOrd="0" destOrd="0" presId="urn:microsoft.com/office/officeart/2005/8/layout/vProcess5"/>
    <dgm:cxn modelId="{2C5BE1D7-81F4-4DF8-A9DC-94B2D3906626}" type="presOf" srcId="{5860CFF7-19D2-4A1C-B549-EF7A792E29FF}" destId="{1F29E7A8-EB1E-42E0-8BF7-A12CDB4147FF}" srcOrd="0" destOrd="0" presId="urn:microsoft.com/office/officeart/2005/8/layout/vProcess5"/>
    <dgm:cxn modelId="{C57091FA-C183-41C5-80C1-60F4EC86CF8C}" srcId="{418598D8-EFAA-40E6-97CF-FA087D9F0FB2}" destId="{936C02BC-E2C1-4C26-BF7A-6A468F076FCB}" srcOrd="2" destOrd="0" parTransId="{C9533BB6-B201-424A-917C-7AA0201104E4}" sibTransId="{80C6B660-9FE8-4DF1-AD72-1C5F3F13718B}"/>
    <dgm:cxn modelId="{D28B2CDB-B491-4184-92CD-6B09EF6FE967}" type="presOf" srcId="{936C02BC-E2C1-4C26-BF7A-6A468F076FCB}" destId="{E83F346E-F5BD-4A24-A075-36E1DB2FBA6C}" srcOrd="0" destOrd="0" presId="urn:microsoft.com/office/officeart/2005/8/layout/vProcess5"/>
    <dgm:cxn modelId="{48F47C32-F47D-402B-BA61-2538EFCEAB9A}" type="presParOf" srcId="{9978283F-1703-4BDD-826A-E2FD20CD032D}" destId="{A2239D69-AEFA-4065-8262-469BFC739B91}" srcOrd="0" destOrd="0" presId="urn:microsoft.com/office/officeart/2005/8/layout/vProcess5"/>
    <dgm:cxn modelId="{0E56D3E4-AF10-41C6-BC5E-A03DD972DC6A}" type="presParOf" srcId="{9978283F-1703-4BDD-826A-E2FD20CD032D}" destId="{1F29E7A8-EB1E-42E0-8BF7-A12CDB4147FF}" srcOrd="1" destOrd="0" presId="urn:microsoft.com/office/officeart/2005/8/layout/vProcess5"/>
    <dgm:cxn modelId="{4D71AC64-8B52-440C-B40B-8D43AFCBB63E}" type="presParOf" srcId="{9978283F-1703-4BDD-826A-E2FD20CD032D}" destId="{711A1E7D-0550-4274-A63D-021333FEFB63}" srcOrd="2" destOrd="0" presId="urn:microsoft.com/office/officeart/2005/8/layout/vProcess5"/>
    <dgm:cxn modelId="{44DECD75-D683-4656-B9B9-79AC087DBC8A}" type="presParOf" srcId="{9978283F-1703-4BDD-826A-E2FD20CD032D}" destId="{E83F346E-F5BD-4A24-A075-36E1DB2FBA6C}" srcOrd="3" destOrd="0" presId="urn:microsoft.com/office/officeart/2005/8/layout/vProcess5"/>
    <dgm:cxn modelId="{C417B260-2D77-48CA-B8A9-37EB9EDADD47}" type="presParOf" srcId="{9978283F-1703-4BDD-826A-E2FD20CD032D}" destId="{AE0C0B3E-8E14-4250-B831-BC631A8EAE9F}" srcOrd="4" destOrd="0" presId="urn:microsoft.com/office/officeart/2005/8/layout/vProcess5"/>
    <dgm:cxn modelId="{4FCB0790-0ACF-4CB8-B24D-11062C15FFEF}" type="presParOf" srcId="{9978283F-1703-4BDD-826A-E2FD20CD032D}" destId="{A88BBB18-6446-43B3-8D17-39ED7340A61B}" srcOrd="5" destOrd="0" presId="urn:microsoft.com/office/officeart/2005/8/layout/vProcess5"/>
    <dgm:cxn modelId="{DCE62FDB-5190-45BF-87CF-6EA9E4BA9AD4}" type="presParOf" srcId="{9978283F-1703-4BDD-826A-E2FD20CD032D}" destId="{00425B09-EAC8-4FB9-8531-9304B42F5988}" srcOrd="6" destOrd="0" presId="urn:microsoft.com/office/officeart/2005/8/layout/vProcess5"/>
    <dgm:cxn modelId="{331E7D57-3232-4101-A940-8E8A174F3071}" type="presParOf" srcId="{9978283F-1703-4BDD-826A-E2FD20CD032D}" destId="{CA452460-6958-4777-BE52-9EC874797CDC}" srcOrd="7" destOrd="0" presId="urn:microsoft.com/office/officeart/2005/8/layout/vProcess5"/>
    <dgm:cxn modelId="{2E06923C-FF8C-4D2A-8350-A34BDE4365D3}" type="presParOf" srcId="{9978283F-1703-4BDD-826A-E2FD20CD032D}" destId="{C8178C3A-2C1F-42FE-BD18-DC1B7AD0C91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pt>
    <dgm:pt modelId="{154B3D3A-F584-4B26-A9BE-A8DC0D6494DF}">
      <dgm:prSet phldrT="[Text]"/>
      <dgm:spPr>
        <a:solidFill>
          <a:schemeClr val="bg1">
            <a:lumMod val="85000"/>
          </a:schemeClr>
        </a:solidFill>
      </dgm:spPr>
      <dgm:t>
        <a:bodyPr/>
        <a:lstStyle/>
        <a:p>
          <a:r>
            <a:rPr lang="en-US" dirty="0"/>
            <a:t>1. Evaluating exit criteria and reporting activity</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dgm:spPr/>
      <dgm:t>
        <a:bodyPr/>
        <a:lstStyle/>
        <a:p>
          <a:r>
            <a:rPr lang="en-US" dirty="0"/>
            <a:t>2. Test closure activity</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2"/>
      <dgm:spPr>
        <a:solidFill>
          <a:schemeClr val="bg1">
            <a:lumMod val="85000"/>
          </a:schemeClr>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2">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2"/>
      <dgm:spPr>
        <a:solidFill>
          <a:srgbClr val="D08D06"/>
        </a:solidFill>
      </dgm:spPr>
    </dgm:pt>
    <dgm:pt modelId="{FFF96DB3-B8BE-41C4-8567-C78D6527BE75}" type="pres">
      <dgm:prSet presAssocID="{AFB37450-FF48-49A6-80E2-5ABFD4B9E160}" presName="txShp" presStyleLbl="node1" presStyleIdx="1" presStyleCnt="2">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91D3B912-D0EA-48D0-AD0F-AC9995C9D279}" type="presOf" srcId="{68FF15E1-977A-42CB-88BA-732C8D4BE110}" destId="{3C5211AF-5F7B-43F7-A883-66A422A98129}"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DAC769EA-59EB-4989-9BCE-2503DFDBBCBC}" type="presOf" srcId="{154B3D3A-F584-4B26-A9BE-A8DC0D6494DF}" destId="{1E24F0A5-F049-4A54-A417-EF1BA1DC1741}" srcOrd="0" destOrd="0" presId="urn:microsoft.com/office/officeart/2005/8/layout/vList3"/>
    <dgm:cxn modelId="{A029A42E-D2C6-42B1-B431-BBC2077EE769}" srcId="{68FF15E1-977A-42CB-88BA-732C8D4BE110}" destId="{AFB37450-FF48-49A6-80E2-5ABFD4B9E160}" srcOrd="1" destOrd="0" parTransId="{DC38D442-8620-4FFD-B966-899E9D26E7DB}" sibTransId="{9A662AE8-A1AF-4484-9CFE-F1D1A1BEC5AC}"/>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111615-346B-4F43-B176-0BF67C44A98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D485068-28F9-402C-ABC4-6A7766B276B3}">
      <dgm:prSet phldrT="[Text]"/>
      <dgm:spPr/>
      <dgm:t>
        <a:bodyPr/>
        <a:lstStyle/>
        <a:p>
          <a:r>
            <a:rPr lang="en-US" dirty="0"/>
            <a:t>Test Closure</a:t>
          </a:r>
        </a:p>
      </dgm:t>
    </dgm:pt>
    <dgm:pt modelId="{4017200C-4A68-46B4-8463-4372262B9070}" type="parTrans" cxnId="{6D14A623-9997-42FB-8997-22B22430FFB4}">
      <dgm:prSet/>
      <dgm:spPr/>
      <dgm:t>
        <a:bodyPr/>
        <a:lstStyle/>
        <a:p>
          <a:endParaRPr lang="en-US"/>
        </a:p>
      </dgm:t>
    </dgm:pt>
    <dgm:pt modelId="{6E1A5CF6-90BE-4EC9-8115-CC9914B06722}" type="sibTrans" cxnId="{6D14A623-9997-42FB-8997-22B22430FFB4}">
      <dgm:prSet/>
      <dgm:spPr/>
      <dgm:t>
        <a:bodyPr/>
        <a:lstStyle/>
        <a:p>
          <a:endParaRPr lang="en-US"/>
        </a:p>
      </dgm:t>
    </dgm:pt>
    <dgm:pt modelId="{A1C96031-4C5E-4ED5-B226-D6DD350B3D26}">
      <dgm:prSet phldrT="[Text]"/>
      <dgm:spPr/>
      <dgm:t>
        <a:bodyPr/>
        <a:lstStyle/>
        <a:p>
          <a:r>
            <a:rPr lang="en-US" dirty="0"/>
            <a:t>Evaluating exit criteria</a:t>
          </a:r>
        </a:p>
      </dgm:t>
    </dgm:pt>
    <dgm:pt modelId="{5F4193CD-F66E-489B-B5DA-8749A14111C9}" type="parTrans" cxnId="{5AC2CEA0-6F8D-4128-B764-807501E69BD9}">
      <dgm:prSet/>
      <dgm:spPr/>
      <dgm:t>
        <a:bodyPr/>
        <a:lstStyle/>
        <a:p>
          <a:endParaRPr lang="en-US"/>
        </a:p>
      </dgm:t>
    </dgm:pt>
    <dgm:pt modelId="{32738DF4-BACF-4F51-901D-708AA71D602B}" type="sibTrans" cxnId="{5AC2CEA0-6F8D-4128-B764-807501E69BD9}">
      <dgm:prSet/>
      <dgm:spPr/>
      <dgm:t>
        <a:bodyPr/>
        <a:lstStyle/>
        <a:p>
          <a:endParaRPr lang="en-US"/>
        </a:p>
      </dgm:t>
    </dgm:pt>
    <dgm:pt modelId="{C8F7607F-767C-40D0-A13B-89EB4739672F}">
      <dgm:prSet phldrT="[Text]"/>
      <dgm:spPr/>
      <dgm:t>
        <a:bodyPr/>
        <a:lstStyle/>
        <a:p>
          <a:r>
            <a:rPr lang="en-US" dirty="0"/>
            <a:t>Test closure</a:t>
          </a:r>
        </a:p>
      </dgm:t>
    </dgm:pt>
    <dgm:pt modelId="{C10B4AA8-87C7-42C5-BC40-CD59B96B067E}" type="parTrans" cxnId="{623E4CD9-AD58-48BE-A579-A888B806A255}">
      <dgm:prSet/>
      <dgm:spPr/>
      <dgm:t>
        <a:bodyPr/>
        <a:lstStyle/>
        <a:p>
          <a:endParaRPr lang="en-US"/>
        </a:p>
      </dgm:t>
    </dgm:pt>
    <dgm:pt modelId="{A5284BEB-B7C3-47F6-9BF6-E5A614FEAF68}" type="sibTrans" cxnId="{623E4CD9-AD58-48BE-A579-A888B806A255}">
      <dgm:prSet/>
      <dgm:spPr/>
      <dgm:t>
        <a:bodyPr/>
        <a:lstStyle/>
        <a:p>
          <a:endParaRPr lang="en-US"/>
        </a:p>
      </dgm:t>
    </dgm:pt>
    <dgm:pt modelId="{8A5C56EB-613E-49B4-B517-34D0373CA048}" type="pres">
      <dgm:prSet presAssocID="{8E111615-346B-4F43-B176-0BF67C44A983}" presName="hierChild1" presStyleCnt="0">
        <dgm:presLayoutVars>
          <dgm:chPref val="1"/>
          <dgm:dir/>
          <dgm:animOne val="branch"/>
          <dgm:animLvl val="lvl"/>
          <dgm:resizeHandles/>
        </dgm:presLayoutVars>
      </dgm:prSet>
      <dgm:spPr/>
      <dgm:t>
        <a:bodyPr/>
        <a:lstStyle/>
        <a:p>
          <a:endParaRPr lang="en-US"/>
        </a:p>
      </dgm:t>
    </dgm:pt>
    <dgm:pt modelId="{A836D1E6-6861-4F4A-8DD8-364BA8CAFAAD}" type="pres">
      <dgm:prSet presAssocID="{CD485068-28F9-402C-ABC4-6A7766B276B3}" presName="hierRoot1" presStyleCnt="0"/>
      <dgm:spPr/>
    </dgm:pt>
    <dgm:pt modelId="{1E8A545F-8E19-461D-94C4-B31051E29B0F}" type="pres">
      <dgm:prSet presAssocID="{CD485068-28F9-402C-ABC4-6A7766B276B3}" presName="composite" presStyleCnt="0"/>
      <dgm:spPr/>
    </dgm:pt>
    <dgm:pt modelId="{9CA558FF-01CD-4755-B418-86AEB8937A27}" type="pres">
      <dgm:prSet presAssocID="{CD485068-28F9-402C-ABC4-6A7766B276B3}" presName="background" presStyleLbl="node0" presStyleIdx="0" presStyleCnt="1"/>
      <dgm:spPr/>
    </dgm:pt>
    <dgm:pt modelId="{74E576E0-40CF-4A3B-8B8C-40867B7EB026}" type="pres">
      <dgm:prSet presAssocID="{CD485068-28F9-402C-ABC4-6A7766B276B3}" presName="text" presStyleLbl="fgAcc0" presStyleIdx="0" presStyleCnt="1">
        <dgm:presLayoutVars>
          <dgm:chPref val="3"/>
        </dgm:presLayoutVars>
      </dgm:prSet>
      <dgm:spPr/>
      <dgm:t>
        <a:bodyPr/>
        <a:lstStyle/>
        <a:p>
          <a:endParaRPr lang="en-US"/>
        </a:p>
      </dgm:t>
    </dgm:pt>
    <dgm:pt modelId="{B295C3A2-71F7-484F-83A0-2E851BD7E255}" type="pres">
      <dgm:prSet presAssocID="{CD485068-28F9-402C-ABC4-6A7766B276B3}" presName="hierChild2" presStyleCnt="0"/>
      <dgm:spPr/>
    </dgm:pt>
    <dgm:pt modelId="{977543DB-0323-4284-9CF6-43AE5C1222DB}" type="pres">
      <dgm:prSet presAssocID="{5F4193CD-F66E-489B-B5DA-8749A14111C9}" presName="Name10" presStyleLbl="parChTrans1D2" presStyleIdx="0" presStyleCnt="2"/>
      <dgm:spPr/>
      <dgm:t>
        <a:bodyPr/>
        <a:lstStyle/>
        <a:p>
          <a:endParaRPr lang="en-US"/>
        </a:p>
      </dgm:t>
    </dgm:pt>
    <dgm:pt modelId="{DEBD4FB9-03B7-4700-9FCA-7A0A4E275DCC}" type="pres">
      <dgm:prSet presAssocID="{A1C96031-4C5E-4ED5-B226-D6DD350B3D26}" presName="hierRoot2" presStyleCnt="0"/>
      <dgm:spPr/>
    </dgm:pt>
    <dgm:pt modelId="{69ADBC67-A3EA-443F-96A0-1788C1953EDB}" type="pres">
      <dgm:prSet presAssocID="{A1C96031-4C5E-4ED5-B226-D6DD350B3D26}" presName="composite2" presStyleCnt="0"/>
      <dgm:spPr/>
    </dgm:pt>
    <dgm:pt modelId="{002537FE-F14C-4E3E-8A6F-26B6E6A5F18A}" type="pres">
      <dgm:prSet presAssocID="{A1C96031-4C5E-4ED5-B226-D6DD350B3D26}" presName="background2" presStyleLbl="node2" presStyleIdx="0" presStyleCnt="2"/>
      <dgm:spPr/>
    </dgm:pt>
    <dgm:pt modelId="{2769474B-DF10-499F-A81D-96A80B47DEA1}" type="pres">
      <dgm:prSet presAssocID="{A1C96031-4C5E-4ED5-B226-D6DD350B3D26}" presName="text2" presStyleLbl="fgAcc2" presStyleIdx="0" presStyleCnt="2">
        <dgm:presLayoutVars>
          <dgm:chPref val="3"/>
        </dgm:presLayoutVars>
      </dgm:prSet>
      <dgm:spPr/>
      <dgm:t>
        <a:bodyPr/>
        <a:lstStyle/>
        <a:p>
          <a:endParaRPr lang="en-US"/>
        </a:p>
      </dgm:t>
    </dgm:pt>
    <dgm:pt modelId="{FC5F1F3F-56E4-423D-90C2-9C57881FB89D}" type="pres">
      <dgm:prSet presAssocID="{A1C96031-4C5E-4ED5-B226-D6DD350B3D26}" presName="hierChild3" presStyleCnt="0"/>
      <dgm:spPr/>
    </dgm:pt>
    <dgm:pt modelId="{91C591DC-0243-4991-ADC5-BBA0A49EEA51}" type="pres">
      <dgm:prSet presAssocID="{C10B4AA8-87C7-42C5-BC40-CD59B96B067E}" presName="Name10" presStyleLbl="parChTrans1D2" presStyleIdx="1" presStyleCnt="2"/>
      <dgm:spPr/>
      <dgm:t>
        <a:bodyPr/>
        <a:lstStyle/>
        <a:p>
          <a:endParaRPr lang="en-US"/>
        </a:p>
      </dgm:t>
    </dgm:pt>
    <dgm:pt modelId="{0DF87D36-84C8-4D2F-B33C-DB6427147E2B}" type="pres">
      <dgm:prSet presAssocID="{C8F7607F-767C-40D0-A13B-89EB4739672F}" presName="hierRoot2" presStyleCnt="0"/>
      <dgm:spPr/>
    </dgm:pt>
    <dgm:pt modelId="{2885CAAE-0D3C-408D-B1AC-672D08E5ADCC}" type="pres">
      <dgm:prSet presAssocID="{C8F7607F-767C-40D0-A13B-89EB4739672F}" presName="composite2" presStyleCnt="0"/>
      <dgm:spPr/>
    </dgm:pt>
    <dgm:pt modelId="{C45BFDA1-5DBD-4D50-91E8-32E73864E1B1}" type="pres">
      <dgm:prSet presAssocID="{C8F7607F-767C-40D0-A13B-89EB4739672F}" presName="background2" presStyleLbl="node2" presStyleIdx="1" presStyleCnt="2"/>
      <dgm:spPr/>
    </dgm:pt>
    <dgm:pt modelId="{FDD54BC4-1707-414B-996C-F50177B0438D}" type="pres">
      <dgm:prSet presAssocID="{C8F7607F-767C-40D0-A13B-89EB4739672F}" presName="text2" presStyleLbl="fgAcc2" presStyleIdx="1" presStyleCnt="2">
        <dgm:presLayoutVars>
          <dgm:chPref val="3"/>
        </dgm:presLayoutVars>
      </dgm:prSet>
      <dgm:spPr/>
      <dgm:t>
        <a:bodyPr/>
        <a:lstStyle/>
        <a:p>
          <a:endParaRPr lang="en-US"/>
        </a:p>
      </dgm:t>
    </dgm:pt>
    <dgm:pt modelId="{C7E18137-400C-4294-83DD-EF1D6B6DFB86}" type="pres">
      <dgm:prSet presAssocID="{C8F7607F-767C-40D0-A13B-89EB4739672F}" presName="hierChild3" presStyleCnt="0"/>
      <dgm:spPr/>
    </dgm:pt>
  </dgm:ptLst>
  <dgm:cxnLst>
    <dgm:cxn modelId="{623E4CD9-AD58-48BE-A579-A888B806A255}" srcId="{CD485068-28F9-402C-ABC4-6A7766B276B3}" destId="{C8F7607F-767C-40D0-A13B-89EB4739672F}" srcOrd="1" destOrd="0" parTransId="{C10B4AA8-87C7-42C5-BC40-CD59B96B067E}" sibTransId="{A5284BEB-B7C3-47F6-9BF6-E5A614FEAF68}"/>
    <dgm:cxn modelId="{1B21060D-3D65-4A11-B215-58BD96C21938}" type="presOf" srcId="{8E111615-346B-4F43-B176-0BF67C44A983}" destId="{8A5C56EB-613E-49B4-B517-34D0373CA048}" srcOrd="0" destOrd="0" presId="urn:microsoft.com/office/officeart/2005/8/layout/hierarchy1"/>
    <dgm:cxn modelId="{D2F6EB61-C69E-4328-AFC3-8118485DA6B9}" type="presOf" srcId="{CD485068-28F9-402C-ABC4-6A7766B276B3}" destId="{74E576E0-40CF-4A3B-8B8C-40867B7EB026}" srcOrd="0" destOrd="0" presId="urn:microsoft.com/office/officeart/2005/8/layout/hierarchy1"/>
    <dgm:cxn modelId="{AB6A9C6C-0E28-4BEE-9E8A-B212AF7A6DF7}" type="presOf" srcId="{5F4193CD-F66E-489B-B5DA-8749A14111C9}" destId="{977543DB-0323-4284-9CF6-43AE5C1222DB}" srcOrd="0" destOrd="0" presId="urn:microsoft.com/office/officeart/2005/8/layout/hierarchy1"/>
    <dgm:cxn modelId="{5AC2CEA0-6F8D-4128-B764-807501E69BD9}" srcId="{CD485068-28F9-402C-ABC4-6A7766B276B3}" destId="{A1C96031-4C5E-4ED5-B226-D6DD350B3D26}" srcOrd="0" destOrd="0" parTransId="{5F4193CD-F66E-489B-B5DA-8749A14111C9}" sibTransId="{32738DF4-BACF-4F51-901D-708AA71D602B}"/>
    <dgm:cxn modelId="{6D14A623-9997-42FB-8997-22B22430FFB4}" srcId="{8E111615-346B-4F43-B176-0BF67C44A983}" destId="{CD485068-28F9-402C-ABC4-6A7766B276B3}" srcOrd="0" destOrd="0" parTransId="{4017200C-4A68-46B4-8463-4372262B9070}" sibTransId="{6E1A5CF6-90BE-4EC9-8115-CC9914B06722}"/>
    <dgm:cxn modelId="{0C28D70F-5480-4447-BADB-0A0148D06F2F}" type="presOf" srcId="{C8F7607F-767C-40D0-A13B-89EB4739672F}" destId="{FDD54BC4-1707-414B-996C-F50177B0438D}" srcOrd="0" destOrd="0" presId="urn:microsoft.com/office/officeart/2005/8/layout/hierarchy1"/>
    <dgm:cxn modelId="{523AACCE-B1AE-4570-A4BF-E164D8E3083F}" type="presOf" srcId="{A1C96031-4C5E-4ED5-B226-D6DD350B3D26}" destId="{2769474B-DF10-499F-A81D-96A80B47DEA1}" srcOrd="0" destOrd="0" presId="urn:microsoft.com/office/officeart/2005/8/layout/hierarchy1"/>
    <dgm:cxn modelId="{32863FCC-16D0-48D8-9CE7-4204AE92F8E7}" type="presOf" srcId="{C10B4AA8-87C7-42C5-BC40-CD59B96B067E}" destId="{91C591DC-0243-4991-ADC5-BBA0A49EEA51}" srcOrd="0" destOrd="0" presId="urn:microsoft.com/office/officeart/2005/8/layout/hierarchy1"/>
    <dgm:cxn modelId="{045C719E-8ADB-44C6-A2F8-50244872FC2E}" type="presParOf" srcId="{8A5C56EB-613E-49B4-B517-34D0373CA048}" destId="{A836D1E6-6861-4F4A-8DD8-364BA8CAFAAD}" srcOrd="0" destOrd="0" presId="urn:microsoft.com/office/officeart/2005/8/layout/hierarchy1"/>
    <dgm:cxn modelId="{C1B427ED-39AA-40A8-B03F-4CAA84878F8B}" type="presParOf" srcId="{A836D1E6-6861-4F4A-8DD8-364BA8CAFAAD}" destId="{1E8A545F-8E19-461D-94C4-B31051E29B0F}" srcOrd="0" destOrd="0" presId="urn:microsoft.com/office/officeart/2005/8/layout/hierarchy1"/>
    <dgm:cxn modelId="{CECD13E9-74B7-418B-A62C-64A646025B3E}" type="presParOf" srcId="{1E8A545F-8E19-461D-94C4-B31051E29B0F}" destId="{9CA558FF-01CD-4755-B418-86AEB8937A27}" srcOrd="0" destOrd="0" presId="urn:microsoft.com/office/officeart/2005/8/layout/hierarchy1"/>
    <dgm:cxn modelId="{32F6F531-C26D-4C80-B0D9-DFBB7AF2277B}" type="presParOf" srcId="{1E8A545F-8E19-461D-94C4-B31051E29B0F}" destId="{74E576E0-40CF-4A3B-8B8C-40867B7EB026}" srcOrd="1" destOrd="0" presId="urn:microsoft.com/office/officeart/2005/8/layout/hierarchy1"/>
    <dgm:cxn modelId="{54C1F8A9-ABD0-490B-9E9B-B760B00C3247}" type="presParOf" srcId="{A836D1E6-6861-4F4A-8DD8-364BA8CAFAAD}" destId="{B295C3A2-71F7-484F-83A0-2E851BD7E255}" srcOrd="1" destOrd="0" presId="urn:microsoft.com/office/officeart/2005/8/layout/hierarchy1"/>
    <dgm:cxn modelId="{05B9E581-62B9-4BFB-83AF-D44BDFC8854F}" type="presParOf" srcId="{B295C3A2-71F7-484F-83A0-2E851BD7E255}" destId="{977543DB-0323-4284-9CF6-43AE5C1222DB}" srcOrd="0" destOrd="0" presId="urn:microsoft.com/office/officeart/2005/8/layout/hierarchy1"/>
    <dgm:cxn modelId="{32A4DC3A-91C7-43AB-85A2-0E10BA912109}" type="presParOf" srcId="{B295C3A2-71F7-484F-83A0-2E851BD7E255}" destId="{DEBD4FB9-03B7-4700-9FCA-7A0A4E275DCC}" srcOrd="1" destOrd="0" presId="urn:microsoft.com/office/officeart/2005/8/layout/hierarchy1"/>
    <dgm:cxn modelId="{7D5B207A-463E-4EA2-9D70-43CD9DDD9778}" type="presParOf" srcId="{DEBD4FB9-03B7-4700-9FCA-7A0A4E275DCC}" destId="{69ADBC67-A3EA-443F-96A0-1788C1953EDB}" srcOrd="0" destOrd="0" presId="urn:microsoft.com/office/officeart/2005/8/layout/hierarchy1"/>
    <dgm:cxn modelId="{D4071724-4B63-44EF-B890-B15FAFD04633}" type="presParOf" srcId="{69ADBC67-A3EA-443F-96A0-1788C1953EDB}" destId="{002537FE-F14C-4E3E-8A6F-26B6E6A5F18A}" srcOrd="0" destOrd="0" presId="urn:microsoft.com/office/officeart/2005/8/layout/hierarchy1"/>
    <dgm:cxn modelId="{E067A092-4292-4A41-8A22-BDCD147E7542}" type="presParOf" srcId="{69ADBC67-A3EA-443F-96A0-1788C1953EDB}" destId="{2769474B-DF10-499F-A81D-96A80B47DEA1}" srcOrd="1" destOrd="0" presId="urn:microsoft.com/office/officeart/2005/8/layout/hierarchy1"/>
    <dgm:cxn modelId="{503B07BF-A552-4416-A146-1111BD61B7A7}" type="presParOf" srcId="{DEBD4FB9-03B7-4700-9FCA-7A0A4E275DCC}" destId="{FC5F1F3F-56E4-423D-90C2-9C57881FB89D}" srcOrd="1" destOrd="0" presId="urn:microsoft.com/office/officeart/2005/8/layout/hierarchy1"/>
    <dgm:cxn modelId="{8FC9EEEA-B3CD-44AA-B541-E025CDE34901}" type="presParOf" srcId="{B295C3A2-71F7-484F-83A0-2E851BD7E255}" destId="{91C591DC-0243-4991-ADC5-BBA0A49EEA51}" srcOrd="2" destOrd="0" presId="urn:microsoft.com/office/officeart/2005/8/layout/hierarchy1"/>
    <dgm:cxn modelId="{85C97EBA-5AD9-43A2-B4C1-D93A2DF84190}" type="presParOf" srcId="{B295C3A2-71F7-484F-83A0-2E851BD7E255}" destId="{0DF87D36-84C8-4D2F-B33C-DB6427147E2B}" srcOrd="3" destOrd="0" presId="urn:microsoft.com/office/officeart/2005/8/layout/hierarchy1"/>
    <dgm:cxn modelId="{FFA0834B-2FB7-4235-B0BD-C6BE170D334B}" type="presParOf" srcId="{0DF87D36-84C8-4D2F-B33C-DB6427147E2B}" destId="{2885CAAE-0D3C-408D-B1AC-672D08E5ADCC}" srcOrd="0" destOrd="0" presId="urn:microsoft.com/office/officeart/2005/8/layout/hierarchy1"/>
    <dgm:cxn modelId="{00C3C7F2-3C4C-4172-9336-ED61AE835FC7}" type="presParOf" srcId="{2885CAAE-0D3C-408D-B1AC-672D08E5ADCC}" destId="{C45BFDA1-5DBD-4D50-91E8-32E73864E1B1}" srcOrd="0" destOrd="0" presId="urn:microsoft.com/office/officeart/2005/8/layout/hierarchy1"/>
    <dgm:cxn modelId="{071135E4-1C24-430E-8844-AC31515EBE40}" type="presParOf" srcId="{2885CAAE-0D3C-408D-B1AC-672D08E5ADCC}" destId="{FDD54BC4-1707-414B-996C-F50177B0438D}" srcOrd="1" destOrd="0" presId="urn:microsoft.com/office/officeart/2005/8/layout/hierarchy1"/>
    <dgm:cxn modelId="{C7A95CC6-9AE4-4FE7-9C50-360D8D8DA27A}" type="presParOf" srcId="{0DF87D36-84C8-4D2F-B33C-DB6427147E2B}" destId="{C7E18137-400C-4294-83DD-EF1D6B6DFB8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74CC37-DF2E-41A9-A9B6-8AA629E18C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3169FB-0AFB-496F-BC60-C7CB0F514105}">
      <dgm:prSet phldrT="[Text]"/>
      <dgm:spPr/>
      <dgm:t>
        <a:bodyPr/>
        <a:lstStyle/>
        <a:p>
          <a:r>
            <a:rPr lang="en-US" dirty="0"/>
            <a:t>Acceptance criteria</a:t>
          </a:r>
        </a:p>
      </dgm:t>
    </dgm:pt>
    <dgm:pt modelId="{FC3869EB-7FAD-4FD0-8FC5-15203B1ECB62}" type="parTrans" cxnId="{F0D7BBFE-E48E-4FE1-B2BC-44AD22D69E07}">
      <dgm:prSet/>
      <dgm:spPr/>
      <dgm:t>
        <a:bodyPr/>
        <a:lstStyle/>
        <a:p>
          <a:endParaRPr lang="en-US"/>
        </a:p>
      </dgm:t>
    </dgm:pt>
    <dgm:pt modelId="{9B3C4AFB-CCDE-4190-8A74-07242E4C994E}" type="sibTrans" cxnId="{F0D7BBFE-E48E-4FE1-B2BC-44AD22D69E07}">
      <dgm:prSet/>
      <dgm:spPr/>
      <dgm:t>
        <a:bodyPr/>
        <a:lstStyle/>
        <a:p>
          <a:endParaRPr lang="en-US"/>
        </a:p>
      </dgm:t>
    </dgm:pt>
    <dgm:pt modelId="{4408AAE6-8611-4C64-A0BA-EC0F1C04866E}">
      <dgm:prSet phldrT="[Text]"/>
      <dgm:spPr/>
      <dgm:t>
        <a:bodyPr/>
        <a:lstStyle/>
        <a:p>
          <a:r>
            <a:rPr lang="en-US" dirty="0"/>
            <a:t>The exit criteria that a component or system must satisfy in order to be accepted by a user, customer, or other authorized entity</a:t>
          </a:r>
        </a:p>
      </dgm:t>
    </dgm:pt>
    <dgm:pt modelId="{06FC6CEF-AF2E-45EA-9265-DDD2D972BC4E}" type="parTrans" cxnId="{01F02CF2-8AF8-4B6A-9B15-F351EF4F2432}">
      <dgm:prSet/>
      <dgm:spPr/>
      <dgm:t>
        <a:bodyPr/>
        <a:lstStyle/>
        <a:p>
          <a:endParaRPr lang="en-US"/>
        </a:p>
      </dgm:t>
    </dgm:pt>
    <dgm:pt modelId="{1FB7FF65-B9BE-480C-A89F-3E33EC56B727}" type="sibTrans" cxnId="{01F02CF2-8AF8-4B6A-9B15-F351EF4F2432}">
      <dgm:prSet/>
      <dgm:spPr/>
      <dgm:t>
        <a:bodyPr/>
        <a:lstStyle/>
        <a:p>
          <a:endParaRPr lang="en-US"/>
        </a:p>
      </dgm:t>
    </dgm:pt>
    <dgm:pt modelId="{AA1DB0AA-7B6F-42B0-9EDC-E851B13B28AE}">
      <dgm:prSet phldrT="[Text]"/>
      <dgm:spPr/>
      <dgm:t>
        <a:bodyPr/>
        <a:lstStyle/>
        <a:p>
          <a:r>
            <a:rPr lang="en-US" dirty="0"/>
            <a:t>Test summary report</a:t>
          </a:r>
        </a:p>
      </dgm:t>
    </dgm:pt>
    <dgm:pt modelId="{2CFBA58A-8535-41CF-A1C6-6A45A2C93580}" type="parTrans" cxnId="{61922B8C-828E-468D-9788-042DC396BC3D}">
      <dgm:prSet/>
      <dgm:spPr/>
      <dgm:t>
        <a:bodyPr/>
        <a:lstStyle/>
        <a:p>
          <a:endParaRPr lang="en-US"/>
        </a:p>
      </dgm:t>
    </dgm:pt>
    <dgm:pt modelId="{334E71CA-ADCD-4A0B-B3D0-1F0EB6067520}" type="sibTrans" cxnId="{61922B8C-828E-468D-9788-042DC396BC3D}">
      <dgm:prSet/>
      <dgm:spPr/>
      <dgm:t>
        <a:bodyPr/>
        <a:lstStyle/>
        <a:p>
          <a:endParaRPr lang="en-US"/>
        </a:p>
      </dgm:t>
    </dgm:pt>
    <dgm:pt modelId="{BD87A94B-D729-49C6-930F-632D59980C45}">
      <dgm:prSet phldrT="[Text]"/>
      <dgm:spPr/>
      <dgm:t>
        <a:bodyPr/>
        <a:lstStyle/>
        <a:p>
          <a:r>
            <a:rPr lang="en-US" dirty="0"/>
            <a:t>A document summarizing testing activities and results. It also contains an evaluation of the corresponding test items against exit criteria</a:t>
          </a:r>
        </a:p>
      </dgm:t>
    </dgm:pt>
    <dgm:pt modelId="{136AD7A6-41DD-4B9A-A14D-B1792071A559}" type="parTrans" cxnId="{230FB1D4-216B-4DB7-8961-5BE65FC09E5D}">
      <dgm:prSet/>
      <dgm:spPr/>
      <dgm:t>
        <a:bodyPr/>
        <a:lstStyle/>
        <a:p>
          <a:endParaRPr lang="en-US"/>
        </a:p>
      </dgm:t>
    </dgm:pt>
    <dgm:pt modelId="{512AE6E2-5345-4CDA-AD63-EE83AAB4C5F6}" type="sibTrans" cxnId="{230FB1D4-216B-4DB7-8961-5BE65FC09E5D}">
      <dgm:prSet/>
      <dgm:spPr/>
      <dgm:t>
        <a:bodyPr/>
        <a:lstStyle/>
        <a:p>
          <a:endParaRPr lang="en-US"/>
        </a:p>
      </dgm:t>
    </dgm:pt>
    <dgm:pt modelId="{49ED64F4-15F7-4D02-9C51-DA94B1A27E46}" type="pres">
      <dgm:prSet presAssocID="{6674CC37-DF2E-41A9-A9B6-8AA629E18C07}" presName="linear" presStyleCnt="0">
        <dgm:presLayoutVars>
          <dgm:animLvl val="lvl"/>
          <dgm:resizeHandles val="exact"/>
        </dgm:presLayoutVars>
      </dgm:prSet>
      <dgm:spPr/>
      <dgm:t>
        <a:bodyPr/>
        <a:lstStyle/>
        <a:p>
          <a:endParaRPr lang="en-US"/>
        </a:p>
      </dgm:t>
    </dgm:pt>
    <dgm:pt modelId="{70670932-1E37-443B-96CF-3E73D0F75910}" type="pres">
      <dgm:prSet presAssocID="{263169FB-0AFB-496F-BC60-C7CB0F514105}" presName="parentText" presStyleLbl="node1" presStyleIdx="0" presStyleCnt="2">
        <dgm:presLayoutVars>
          <dgm:chMax val="0"/>
          <dgm:bulletEnabled val="1"/>
        </dgm:presLayoutVars>
      </dgm:prSet>
      <dgm:spPr/>
      <dgm:t>
        <a:bodyPr/>
        <a:lstStyle/>
        <a:p>
          <a:endParaRPr lang="en-US"/>
        </a:p>
      </dgm:t>
    </dgm:pt>
    <dgm:pt modelId="{03003F52-0689-49CF-8611-D2CD9D94CEEA}" type="pres">
      <dgm:prSet presAssocID="{263169FB-0AFB-496F-BC60-C7CB0F514105}" presName="childText" presStyleLbl="revTx" presStyleIdx="0" presStyleCnt="2">
        <dgm:presLayoutVars>
          <dgm:bulletEnabled val="1"/>
        </dgm:presLayoutVars>
      </dgm:prSet>
      <dgm:spPr/>
      <dgm:t>
        <a:bodyPr/>
        <a:lstStyle/>
        <a:p>
          <a:endParaRPr lang="en-US"/>
        </a:p>
      </dgm:t>
    </dgm:pt>
    <dgm:pt modelId="{BE429162-47CB-465C-B821-4FBA4E941B70}" type="pres">
      <dgm:prSet presAssocID="{AA1DB0AA-7B6F-42B0-9EDC-E851B13B28AE}" presName="parentText" presStyleLbl="node1" presStyleIdx="1" presStyleCnt="2">
        <dgm:presLayoutVars>
          <dgm:chMax val="0"/>
          <dgm:bulletEnabled val="1"/>
        </dgm:presLayoutVars>
      </dgm:prSet>
      <dgm:spPr/>
      <dgm:t>
        <a:bodyPr/>
        <a:lstStyle/>
        <a:p>
          <a:endParaRPr lang="en-US"/>
        </a:p>
      </dgm:t>
    </dgm:pt>
    <dgm:pt modelId="{420736C3-AED8-46CB-BB18-1A76B4B6AE5E}" type="pres">
      <dgm:prSet presAssocID="{AA1DB0AA-7B6F-42B0-9EDC-E851B13B28AE}" presName="childText" presStyleLbl="revTx" presStyleIdx="1" presStyleCnt="2">
        <dgm:presLayoutVars>
          <dgm:bulletEnabled val="1"/>
        </dgm:presLayoutVars>
      </dgm:prSet>
      <dgm:spPr/>
      <dgm:t>
        <a:bodyPr/>
        <a:lstStyle/>
        <a:p>
          <a:endParaRPr lang="en-US"/>
        </a:p>
      </dgm:t>
    </dgm:pt>
  </dgm:ptLst>
  <dgm:cxnLst>
    <dgm:cxn modelId="{5CDEADCD-BBF5-4E18-A49F-D85CBB936350}" type="presOf" srcId="{263169FB-0AFB-496F-BC60-C7CB0F514105}" destId="{70670932-1E37-443B-96CF-3E73D0F75910}" srcOrd="0" destOrd="0" presId="urn:microsoft.com/office/officeart/2005/8/layout/vList2"/>
    <dgm:cxn modelId="{AB088CF4-5955-4B65-9B3C-DD276EEB5E53}" type="presOf" srcId="{4408AAE6-8611-4C64-A0BA-EC0F1C04866E}" destId="{03003F52-0689-49CF-8611-D2CD9D94CEEA}" srcOrd="0" destOrd="0" presId="urn:microsoft.com/office/officeart/2005/8/layout/vList2"/>
    <dgm:cxn modelId="{61922B8C-828E-468D-9788-042DC396BC3D}" srcId="{6674CC37-DF2E-41A9-A9B6-8AA629E18C07}" destId="{AA1DB0AA-7B6F-42B0-9EDC-E851B13B28AE}" srcOrd="1" destOrd="0" parTransId="{2CFBA58A-8535-41CF-A1C6-6A45A2C93580}" sibTransId="{334E71CA-ADCD-4A0B-B3D0-1F0EB6067520}"/>
    <dgm:cxn modelId="{EB9FFC2F-E911-4D13-A46E-E5FE446B5CD3}" type="presOf" srcId="{BD87A94B-D729-49C6-930F-632D59980C45}" destId="{420736C3-AED8-46CB-BB18-1A76B4B6AE5E}" srcOrd="0" destOrd="0" presId="urn:microsoft.com/office/officeart/2005/8/layout/vList2"/>
    <dgm:cxn modelId="{01F02CF2-8AF8-4B6A-9B15-F351EF4F2432}" srcId="{263169FB-0AFB-496F-BC60-C7CB0F514105}" destId="{4408AAE6-8611-4C64-A0BA-EC0F1C04866E}" srcOrd="0" destOrd="0" parTransId="{06FC6CEF-AF2E-45EA-9265-DDD2D972BC4E}" sibTransId="{1FB7FF65-B9BE-480C-A89F-3E33EC56B727}"/>
    <dgm:cxn modelId="{F0D7BBFE-E48E-4FE1-B2BC-44AD22D69E07}" srcId="{6674CC37-DF2E-41A9-A9B6-8AA629E18C07}" destId="{263169FB-0AFB-496F-BC60-C7CB0F514105}" srcOrd="0" destOrd="0" parTransId="{FC3869EB-7FAD-4FD0-8FC5-15203B1ECB62}" sibTransId="{9B3C4AFB-CCDE-4190-8A74-07242E4C994E}"/>
    <dgm:cxn modelId="{BDF82638-CB9B-415E-839C-9B789292AE2D}" type="presOf" srcId="{AA1DB0AA-7B6F-42B0-9EDC-E851B13B28AE}" destId="{BE429162-47CB-465C-B821-4FBA4E941B70}" srcOrd="0" destOrd="0" presId="urn:microsoft.com/office/officeart/2005/8/layout/vList2"/>
    <dgm:cxn modelId="{4B7F19A6-A438-495A-B33E-498A3EDE96FC}" type="presOf" srcId="{6674CC37-DF2E-41A9-A9B6-8AA629E18C07}" destId="{49ED64F4-15F7-4D02-9C51-DA94B1A27E46}" srcOrd="0" destOrd="0" presId="urn:microsoft.com/office/officeart/2005/8/layout/vList2"/>
    <dgm:cxn modelId="{230FB1D4-216B-4DB7-8961-5BE65FC09E5D}" srcId="{AA1DB0AA-7B6F-42B0-9EDC-E851B13B28AE}" destId="{BD87A94B-D729-49C6-930F-632D59980C45}" srcOrd="0" destOrd="0" parTransId="{136AD7A6-41DD-4B9A-A14D-B1792071A559}" sibTransId="{512AE6E2-5345-4CDA-AD63-EE83AAB4C5F6}"/>
    <dgm:cxn modelId="{57966143-5CF7-4DFB-8B3B-45CA8B8B958C}" type="presParOf" srcId="{49ED64F4-15F7-4D02-9C51-DA94B1A27E46}" destId="{70670932-1E37-443B-96CF-3E73D0F75910}" srcOrd="0" destOrd="0" presId="urn:microsoft.com/office/officeart/2005/8/layout/vList2"/>
    <dgm:cxn modelId="{D3A0E9F2-37B3-4B16-A596-C23912602A10}" type="presParOf" srcId="{49ED64F4-15F7-4D02-9C51-DA94B1A27E46}" destId="{03003F52-0689-49CF-8611-D2CD9D94CEEA}" srcOrd="1" destOrd="0" presId="urn:microsoft.com/office/officeart/2005/8/layout/vList2"/>
    <dgm:cxn modelId="{910576D7-5DF6-4496-A780-DF02C9682709}" type="presParOf" srcId="{49ED64F4-15F7-4D02-9C51-DA94B1A27E46}" destId="{BE429162-47CB-465C-B821-4FBA4E941B70}" srcOrd="2" destOrd="0" presId="urn:microsoft.com/office/officeart/2005/8/layout/vList2"/>
    <dgm:cxn modelId="{30006E86-63C5-4999-BD90-7DB7AF6F29EC}" type="presParOf" srcId="{49ED64F4-15F7-4D02-9C51-DA94B1A27E46}" destId="{420736C3-AED8-46CB-BB18-1A76B4B6AE5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895730" y="372"/>
          <a:ext cx="6182106" cy="135433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225" tIns="144780" rIns="270256" bIns="144780" numCol="1" spcCol="1270" anchor="ctr" anchorCtr="0">
          <a:noAutofit/>
        </a:bodyPr>
        <a:lstStyle/>
        <a:p>
          <a:pPr lvl="0" algn="ctr" defTabSz="1689100">
            <a:lnSpc>
              <a:spcPct val="90000"/>
            </a:lnSpc>
            <a:spcBef>
              <a:spcPct val="0"/>
            </a:spcBef>
            <a:spcAft>
              <a:spcPct val="35000"/>
            </a:spcAft>
          </a:pPr>
          <a:r>
            <a:rPr lang="en-US" sz="3800" kern="1200" dirty="0"/>
            <a:t>1. Evaluating exit criteria and reporting activity</a:t>
          </a:r>
        </a:p>
      </dsp:txBody>
      <dsp:txXfrm rot="10800000">
        <a:off x="2234314" y="372"/>
        <a:ext cx="5843522" cy="1354335"/>
      </dsp:txXfrm>
    </dsp:sp>
    <dsp:sp modelId="{F8937CCE-4F47-4A95-89E8-AB4466EE3BC6}">
      <dsp:nvSpPr>
        <dsp:cNvPr id="0" name=""/>
        <dsp:cNvSpPr/>
      </dsp:nvSpPr>
      <dsp:spPr>
        <a:xfrm>
          <a:off x="1218563" y="372"/>
          <a:ext cx="1354335" cy="1354335"/>
        </a:xfrm>
        <a:prstGeom prst="ellipse">
          <a:avLst/>
        </a:prstGeom>
        <a:solidFill>
          <a:srgbClr val="9A43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895730" y="1693291"/>
          <a:ext cx="6182106" cy="135433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225" tIns="144780" rIns="270256" bIns="144780" numCol="1" spcCol="1270" anchor="ctr" anchorCtr="0">
          <a:noAutofit/>
        </a:bodyPr>
        <a:lstStyle/>
        <a:p>
          <a:pPr lvl="0" algn="ctr" defTabSz="1689100">
            <a:lnSpc>
              <a:spcPct val="90000"/>
            </a:lnSpc>
            <a:spcBef>
              <a:spcPct val="0"/>
            </a:spcBef>
            <a:spcAft>
              <a:spcPct val="35000"/>
            </a:spcAft>
          </a:pPr>
          <a:r>
            <a:rPr lang="en-US" sz="3800" kern="1200" dirty="0"/>
            <a:t>2. Test closure activity</a:t>
          </a:r>
        </a:p>
      </dsp:txBody>
      <dsp:txXfrm rot="10800000">
        <a:off x="2234314" y="1693291"/>
        <a:ext cx="5843522" cy="1354335"/>
      </dsp:txXfrm>
    </dsp:sp>
    <dsp:sp modelId="{AFB7D9A9-BA53-44F6-A6BF-1A216FFA229D}">
      <dsp:nvSpPr>
        <dsp:cNvPr id="0" name=""/>
        <dsp:cNvSpPr/>
      </dsp:nvSpPr>
      <dsp:spPr>
        <a:xfrm>
          <a:off x="1218563" y="1693291"/>
          <a:ext cx="1354335" cy="1354335"/>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895730" y="372"/>
          <a:ext cx="6182106" cy="135433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225" tIns="144780" rIns="270256" bIns="144780" numCol="1" spcCol="1270" anchor="ctr" anchorCtr="0">
          <a:noAutofit/>
        </a:bodyPr>
        <a:lstStyle/>
        <a:p>
          <a:pPr lvl="0" algn="ctr" defTabSz="1689100">
            <a:lnSpc>
              <a:spcPct val="90000"/>
            </a:lnSpc>
            <a:spcBef>
              <a:spcPct val="0"/>
            </a:spcBef>
            <a:spcAft>
              <a:spcPct val="35000"/>
            </a:spcAft>
          </a:pPr>
          <a:r>
            <a:rPr lang="en-US" sz="3800" kern="1200" dirty="0"/>
            <a:t>1. Evaluating exit criteria and reporting activity</a:t>
          </a:r>
        </a:p>
      </dsp:txBody>
      <dsp:txXfrm rot="10800000">
        <a:off x="2234314" y="372"/>
        <a:ext cx="5843522" cy="1354335"/>
      </dsp:txXfrm>
    </dsp:sp>
    <dsp:sp modelId="{F8937CCE-4F47-4A95-89E8-AB4466EE3BC6}">
      <dsp:nvSpPr>
        <dsp:cNvPr id="0" name=""/>
        <dsp:cNvSpPr/>
      </dsp:nvSpPr>
      <dsp:spPr>
        <a:xfrm>
          <a:off x="1218563" y="372"/>
          <a:ext cx="1354335" cy="1354335"/>
        </a:xfrm>
        <a:prstGeom prst="ellipse">
          <a:avLst/>
        </a:prstGeom>
        <a:solidFill>
          <a:srgbClr val="9A43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895730" y="1693291"/>
          <a:ext cx="6182106" cy="1354335"/>
        </a:xfrm>
        <a:prstGeom prst="homePlat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225" tIns="144780" rIns="270256" bIns="144780" numCol="1" spcCol="1270" anchor="ctr" anchorCtr="0">
          <a:noAutofit/>
        </a:bodyPr>
        <a:lstStyle/>
        <a:p>
          <a:pPr lvl="0" algn="ctr" defTabSz="1689100">
            <a:lnSpc>
              <a:spcPct val="90000"/>
            </a:lnSpc>
            <a:spcBef>
              <a:spcPct val="0"/>
            </a:spcBef>
            <a:spcAft>
              <a:spcPct val="35000"/>
            </a:spcAft>
          </a:pPr>
          <a:r>
            <a:rPr lang="en-US" sz="3800" kern="1200" dirty="0"/>
            <a:t>2. Test closure activity</a:t>
          </a:r>
        </a:p>
      </dsp:txBody>
      <dsp:txXfrm rot="10800000">
        <a:off x="2234314" y="1693291"/>
        <a:ext cx="5843522" cy="1354335"/>
      </dsp:txXfrm>
    </dsp:sp>
    <dsp:sp modelId="{AFB7D9A9-BA53-44F6-A6BF-1A216FFA229D}">
      <dsp:nvSpPr>
        <dsp:cNvPr id="0" name=""/>
        <dsp:cNvSpPr/>
      </dsp:nvSpPr>
      <dsp:spPr>
        <a:xfrm>
          <a:off x="1218563" y="1693291"/>
          <a:ext cx="1354335" cy="1354335"/>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9E7A8-EB1E-42E0-8BF7-A12CDB4147FF}">
      <dsp:nvSpPr>
        <dsp:cNvPr id="0" name=""/>
        <dsp:cNvSpPr/>
      </dsp:nvSpPr>
      <dsp:spPr>
        <a:xfrm>
          <a:off x="0" y="0"/>
          <a:ext cx="6606540" cy="1463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1. Check </a:t>
          </a:r>
          <a:r>
            <a:rPr lang="en-US" sz="2900" b="1" kern="1200" dirty="0"/>
            <a:t>test logs</a:t>
          </a:r>
          <a:r>
            <a:rPr lang="en-US" sz="2900" kern="1200" dirty="0"/>
            <a:t> against the exit criteria specified in test planning</a:t>
          </a:r>
        </a:p>
      </dsp:txBody>
      <dsp:txXfrm>
        <a:off x="42851" y="42851"/>
        <a:ext cx="5027805" cy="1377338"/>
      </dsp:txXfrm>
    </dsp:sp>
    <dsp:sp modelId="{711A1E7D-0550-4274-A63D-021333FEFB63}">
      <dsp:nvSpPr>
        <dsp:cNvPr id="0" name=""/>
        <dsp:cNvSpPr/>
      </dsp:nvSpPr>
      <dsp:spPr>
        <a:xfrm>
          <a:off x="582929" y="1706879"/>
          <a:ext cx="6606540" cy="1463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2. Assess if </a:t>
          </a:r>
          <a:r>
            <a:rPr lang="en-US" sz="2900" b="1" kern="1200" dirty="0"/>
            <a:t>more tests</a:t>
          </a:r>
          <a:r>
            <a:rPr lang="en-US" sz="2900" kern="1200" dirty="0"/>
            <a:t> are needed or if the exit criteria specified should be changed</a:t>
          </a:r>
        </a:p>
      </dsp:txBody>
      <dsp:txXfrm>
        <a:off x="625780" y="1749730"/>
        <a:ext cx="4986932" cy="1377338"/>
      </dsp:txXfrm>
    </dsp:sp>
    <dsp:sp modelId="{E83F346E-F5BD-4A24-A075-36E1DB2FBA6C}">
      <dsp:nvSpPr>
        <dsp:cNvPr id="0" name=""/>
        <dsp:cNvSpPr/>
      </dsp:nvSpPr>
      <dsp:spPr>
        <a:xfrm>
          <a:off x="1165859" y="3413759"/>
          <a:ext cx="6606540" cy="1463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3. Write a </a:t>
          </a:r>
          <a:r>
            <a:rPr lang="en-US" sz="2900" b="1" kern="1200" dirty="0"/>
            <a:t>test summary report </a:t>
          </a:r>
          <a:r>
            <a:rPr lang="en-US" sz="2900" kern="1200" dirty="0"/>
            <a:t>to stakeholders</a:t>
          </a:r>
        </a:p>
      </dsp:txBody>
      <dsp:txXfrm>
        <a:off x="1208710" y="3456610"/>
        <a:ext cx="4986932" cy="1377338"/>
      </dsp:txXfrm>
    </dsp:sp>
    <dsp:sp modelId="{AE0C0B3E-8E14-4250-B831-BC631A8EAE9F}">
      <dsp:nvSpPr>
        <dsp:cNvPr id="0" name=""/>
        <dsp:cNvSpPr/>
      </dsp:nvSpPr>
      <dsp:spPr>
        <a:xfrm>
          <a:off x="5655563" y="1109472"/>
          <a:ext cx="950976" cy="95097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869533" y="1109472"/>
        <a:ext cx="523036" cy="715609"/>
      </dsp:txXfrm>
    </dsp:sp>
    <dsp:sp modelId="{A88BBB18-6446-43B3-8D17-39ED7340A61B}">
      <dsp:nvSpPr>
        <dsp:cNvPr id="0" name=""/>
        <dsp:cNvSpPr/>
      </dsp:nvSpPr>
      <dsp:spPr>
        <a:xfrm>
          <a:off x="6238493" y="2806598"/>
          <a:ext cx="950976" cy="95097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452463" y="2806598"/>
        <a:ext cx="523036" cy="7156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895730" y="372"/>
          <a:ext cx="6182106" cy="1354335"/>
        </a:xfrm>
        <a:prstGeom prst="homePlat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225" tIns="144780" rIns="270256" bIns="144780" numCol="1" spcCol="1270" anchor="ctr" anchorCtr="0">
          <a:noAutofit/>
        </a:bodyPr>
        <a:lstStyle/>
        <a:p>
          <a:pPr lvl="0" algn="ctr" defTabSz="1689100">
            <a:lnSpc>
              <a:spcPct val="90000"/>
            </a:lnSpc>
            <a:spcBef>
              <a:spcPct val="0"/>
            </a:spcBef>
            <a:spcAft>
              <a:spcPct val="35000"/>
            </a:spcAft>
          </a:pPr>
          <a:r>
            <a:rPr lang="en-US" sz="3800" kern="1200" dirty="0"/>
            <a:t>1. Evaluating exit criteria and reporting activity</a:t>
          </a:r>
        </a:p>
      </dsp:txBody>
      <dsp:txXfrm rot="10800000">
        <a:off x="2234314" y="372"/>
        <a:ext cx="5843522" cy="1354335"/>
      </dsp:txXfrm>
    </dsp:sp>
    <dsp:sp modelId="{F8937CCE-4F47-4A95-89E8-AB4466EE3BC6}">
      <dsp:nvSpPr>
        <dsp:cNvPr id="0" name=""/>
        <dsp:cNvSpPr/>
      </dsp:nvSpPr>
      <dsp:spPr>
        <a:xfrm>
          <a:off x="1218563" y="372"/>
          <a:ext cx="1354335" cy="1354335"/>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895730" y="1693291"/>
          <a:ext cx="6182106" cy="135433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225" tIns="144780" rIns="270256" bIns="144780" numCol="1" spcCol="1270" anchor="ctr" anchorCtr="0">
          <a:noAutofit/>
        </a:bodyPr>
        <a:lstStyle/>
        <a:p>
          <a:pPr lvl="0" algn="ctr" defTabSz="1689100">
            <a:lnSpc>
              <a:spcPct val="90000"/>
            </a:lnSpc>
            <a:spcBef>
              <a:spcPct val="0"/>
            </a:spcBef>
            <a:spcAft>
              <a:spcPct val="35000"/>
            </a:spcAft>
          </a:pPr>
          <a:r>
            <a:rPr lang="en-US" sz="3800" kern="1200" dirty="0"/>
            <a:t>2. Test closure activity</a:t>
          </a:r>
        </a:p>
      </dsp:txBody>
      <dsp:txXfrm rot="10800000">
        <a:off x="2234314" y="1693291"/>
        <a:ext cx="5843522" cy="1354335"/>
      </dsp:txXfrm>
    </dsp:sp>
    <dsp:sp modelId="{AFB7D9A9-BA53-44F6-A6BF-1A216FFA229D}">
      <dsp:nvSpPr>
        <dsp:cNvPr id="0" name=""/>
        <dsp:cNvSpPr/>
      </dsp:nvSpPr>
      <dsp:spPr>
        <a:xfrm>
          <a:off x="1218563" y="1693291"/>
          <a:ext cx="1354335" cy="1354335"/>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591DC-0243-4991-ADC5-BBA0A49EEA51}">
      <dsp:nvSpPr>
        <dsp:cNvPr id="0" name=""/>
        <dsp:cNvSpPr/>
      </dsp:nvSpPr>
      <dsp:spPr>
        <a:xfrm>
          <a:off x="3980184" y="1539060"/>
          <a:ext cx="1480765" cy="704709"/>
        </a:xfrm>
        <a:custGeom>
          <a:avLst/>
          <a:gdLst/>
          <a:ahLst/>
          <a:cxnLst/>
          <a:rect l="0" t="0" r="0" b="0"/>
          <a:pathLst>
            <a:path>
              <a:moveTo>
                <a:pt x="0" y="0"/>
              </a:moveTo>
              <a:lnTo>
                <a:pt x="0" y="480239"/>
              </a:lnTo>
              <a:lnTo>
                <a:pt x="1480765" y="480239"/>
              </a:lnTo>
              <a:lnTo>
                <a:pt x="1480765" y="7047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7543DB-0323-4284-9CF6-43AE5C1222DB}">
      <dsp:nvSpPr>
        <dsp:cNvPr id="0" name=""/>
        <dsp:cNvSpPr/>
      </dsp:nvSpPr>
      <dsp:spPr>
        <a:xfrm>
          <a:off x="2499419" y="1539060"/>
          <a:ext cx="1480765" cy="704709"/>
        </a:xfrm>
        <a:custGeom>
          <a:avLst/>
          <a:gdLst/>
          <a:ahLst/>
          <a:cxnLst/>
          <a:rect l="0" t="0" r="0" b="0"/>
          <a:pathLst>
            <a:path>
              <a:moveTo>
                <a:pt x="1480765" y="0"/>
              </a:moveTo>
              <a:lnTo>
                <a:pt x="1480765" y="480239"/>
              </a:lnTo>
              <a:lnTo>
                <a:pt x="0" y="480239"/>
              </a:lnTo>
              <a:lnTo>
                <a:pt x="0" y="7047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558FF-01CD-4755-B418-86AEB8937A27}">
      <dsp:nvSpPr>
        <dsp:cNvPr id="0" name=""/>
        <dsp:cNvSpPr/>
      </dsp:nvSpPr>
      <dsp:spPr>
        <a:xfrm>
          <a:off x="2768649" y="410"/>
          <a:ext cx="2423070" cy="1538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576E0-40CF-4A3B-8B8C-40867B7EB026}">
      <dsp:nvSpPr>
        <dsp:cNvPr id="0" name=""/>
        <dsp:cNvSpPr/>
      </dsp:nvSpPr>
      <dsp:spPr>
        <a:xfrm>
          <a:off x="3037879" y="256179"/>
          <a:ext cx="2423070" cy="15386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Test Closure</a:t>
          </a:r>
        </a:p>
      </dsp:txBody>
      <dsp:txXfrm>
        <a:off x="3082944" y="301244"/>
        <a:ext cx="2332940" cy="1448519"/>
      </dsp:txXfrm>
    </dsp:sp>
    <dsp:sp modelId="{002537FE-F14C-4E3E-8A6F-26B6E6A5F18A}">
      <dsp:nvSpPr>
        <dsp:cNvPr id="0" name=""/>
        <dsp:cNvSpPr/>
      </dsp:nvSpPr>
      <dsp:spPr>
        <a:xfrm>
          <a:off x="1287884" y="2243770"/>
          <a:ext cx="2423070" cy="1538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9474B-DF10-499F-A81D-96A80B47DEA1}">
      <dsp:nvSpPr>
        <dsp:cNvPr id="0" name=""/>
        <dsp:cNvSpPr/>
      </dsp:nvSpPr>
      <dsp:spPr>
        <a:xfrm>
          <a:off x="1557114" y="2499539"/>
          <a:ext cx="2423070" cy="15386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Evaluating exit criteria</a:t>
          </a:r>
        </a:p>
      </dsp:txBody>
      <dsp:txXfrm>
        <a:off x="1602179" y="2544604"/>
        <a:ext cx="2332940" cy="1448519"/>
      </dsp:txXfrm>
    </dsp:sp>
    <dsp:sp modelId="{C45BFDA1-5DBD-4D50-91E8-32E73864E1B1}">
      <dsp:nvSpPr>
        <dsp:cNvPr id="0" name=""/>
        <dsp:cNvSpPr/>
      </dsp:nvSpPr>
      <dsp:spPr>
        <a:xfrm>
          <a:off x="4249415" y="2243770"/>
          <a:ext cx="2423070" cy="1538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54BC4-1707-414B-996C-F50177B0438D}">
      <dsp:nvSpPr>
        <dsp:cNvPr id="0" name=""/>
        <dsp:cNvSpPr/>
      </dsp:nvSpPr>
      <dsp:spPr>
        <a:xfrm>
          <a:off x="4518645" y="2499539"/>
          <a:ext cx="2423070" cy="15386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Test closure</a:t>
          </a:r>
        </a:p>
      </dsp:txBody>
      <dsp:txXfrm>
        <a:off x="4563710" y="2544604"/>
        <a:ext cx="2332940" cy="1448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70932-1E37-443B-96CF-3E73D0F75910}">
      <dsp:nvSpPr>
        <dsp:cNvPr id="0" name=""/>
        <dsp:cNvSpPr/>
      </dsp:nvSpPr>
      <dsp:spPr>
        <a:xfrm>
          <a:off x="0" y="234119"/>
          <a:ext cx="8229600" cy="912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a:t>Acceptance criteria</a:t>
          </a:r>
        </a:p>
      </dsp:txBody>
      <dsp:txXfrm>
        <a:off x="44549" y="278668"/>
        <a:ext cx="8140502" cy="823502"/>
      </dsp:txXfrm>
    </dsp:sp>
    <dsp:sp modelId="{03003F52-0689-49CF-8611-D2CD9D94CEEA}">
      <dsp:nvSpPr>
        <dsp:cNvPr id="0" name=""/>
        <dsp:cNvSpPr/>
      </dsp:nvSpPr>
      <dsp:spPr>
        <a:xfrm>
          <a:off x="0" y="1146720"/>
          <a:ext cx="8229600"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The exit criteria that a component or system must satisfy in order to be accepted by a user, customer, or other authorized entity</a:t>
          </a:r>
        </a:p>
      </dsp:txBody>
      <dsp:txXfrm>
        <a:off x="0" y="1146720"/>
        <a:ext cx="8229600" cy="1291680"/>
      </dsp:txXfrm>
    </dsp:sp>
    <dsp:sp modelId="{BE429162-47CB-465C-B821-4FBA4E941B70}">
      <dsp:nvSpPr>
        <dsp:cNvPr id="0" name=""/>
        <dsp:cNvSpPr/>
      </dsp:nvSpPr>
      <dsp:spPr>
        <a:xfrm>
          <a:off x="0" y="2438400"/>
          <a:ext cx="8229600" cy="912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a:t>Test summary report</a:t>
          </a:r>
        </a:p>
      </dsp:txBody>
      <dsp:txXfrm>
        <a:off x="44549" y="2482949"/>
        <a:ext cx="8140502" cy="823502"/>
      </dsp:txXfrm>
    </dsp:sp>
    <dsp:sp modelId="{420736C3-AED8-46CB-BB18-1A76B4B6AE5E}">
      <dsp:nvSpPr>
        <dsp:cNvPr id="0" name=""/>
        <dsp:cNvSpPr/>
      </dsp:nvSpPr>
      <dsp:spPr>
        <a:xfrm>
          <a:off x="0" y="3351000"/>
          <a:ext cx="8229600"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A document summarizing testing activities and results. It also contains an evaluation of the corresponding test items against exit criteria</a:t>
          </a:r>
        </a:p>
      </dsp:txBody>
      <dsp:txXfrm>
        <a:off x="0" y="3351000"/>
        <a:ext cx="8229600" cy="129168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10/22/19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t>
            </a:r>
            <a:r>
              <a:rPr lang="en-US" dirty="0" err="1"/>
              <a:t>nguyên</a:t>
            </a:r>
            <a:r>
              <a:rPr lang="en-US" dirty="0"/>
              <a:t> </a:t>
            </a:r>
            <a:r>
              <a:rPr lang="en-US" dirty="0" err="1"/>
              <a:t>tắc</a:t>
            </a:r>
            <a:r>
              <a:rPr lang="en-US" dirty="0"/>
              <a:t> (</a:t>
            </a:r>
            <a:r>
              <a:rPr lang="en-US" dirty="0" err="1"/>
              <a:t>trong</a:t>
            </a:r>
            <a:r>
              <a:rPr lang="en-US" dirty="0"/>
              <a:t> tr</a:t>
            </a:r>
            <a:r>
              <a:rPr lang="vi-VN" dirty="0"/>
              <a:t>ư</a:t>
            </a:r>
            <a:r>
              <a:rPr lang="en-US" dirty="0" err="1"/>
              <a:t>ờng</a:t>
            </a:r>
            <a:r>
              <a:rPr lang="en-US" dirty="0"/>
              <a:t> </a:t>
            </a:r>
            <a:r>
              <a:rPr lang="en-US" dirty="0" err="1"/>
              <a:t>hợp</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gọi</a:t>
            </a:r>
            <a:r>
              <a:rPr lang="en-US" dirty="0"/>
              <a:t> </a:t>
            </a:r>
            <a:r>
              <a:rPr lang="en-US" dirty="0" err="1"/>
              <a:t>là</a:t>
            </a:r>
            <a:r>
              <a:rPr lang="en-US" dirty="0"/>
              <a:t> </a:t>
            </a:r>
            <a:r>
              <a:rPr lang="en-US" b="1" dirty="0" err="1"/>
              <a:t>chân</a:t>
            </a:r>
            <a:r>
              <a:rPr lang="en-US" b="1" dirty="0"/>
              <a:t> </a:t>
            </a:r>
            <a:r>
              <a:rPr lang="en-US" b="1" dirty="0" err="1"/>
              <a:t>lý</a:t>
            </a:r>
            <a:r>
              <a:rPr lang="en-US" dirty="0"/>
              <a:t>)</a:t>
            </a:r>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Viết</a:t>
            </a:r>
            <a:r>
              <a:rPr lang="en-US" dirty="0"/>
              <a:t> 1 </a:t>
            </a:r>
            <a:r>
              <a:rPr lang="en-US" dirty="0" err="1"/>
              <a:t>biên</a:t>
            </a:r>
            <a:r>
              <a:rPr lang="en-US" dirty="0"/>
              <a:t> </a:t>
            </a:r>
            <a:r>
              <a:rPr lang="en-US" dirty="0" err="1"/>
              <a:t>bản</a:t>
            </a:r>
            <a:r>
              <a:rPr lang="en-US" dirty="0"/>
              <a:t> </a:t>
            </a:r>
            <a:r>
              <a:rPr lang="en-US" dirty="0" err="1"/>
              <a:t>chấp</a:t>
            </a:r>
            <a:r>
              <a:rPr lang="en-US" dirty="0"/>
              <a:t> </a:t>
            </a:r>
            <a:r>
              <a:rPr lang="en-US" dirty="0" err="1"/>
              <a:t>nhận</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421010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L</a:t>
            </a:r>
            <a:r>
              <a:rPr lang="vi-VN" dirty="0"/>
              <a:t>ư</a:t>
            </a:r>
            <a:r>
              <a:rPr lang="en-US" dirty="0"/>
              <a:t>u </a:t>
            </a:r>
            <a:r>
              <a:rPr lang="en-US" dirty="0" err="1"/>
              <a:t>trữ</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kiểm</a:t>
            </a:r>
            <a:r>
              <a:rPr lang="en-US" dirty="0"/>
              <a:t> </a:t>
            </a:r>
            <a:r>
              <a:rPr lang="en-US" dirty="0" err="1"/>
              <a:t>thử</a:t>
            </a:r>
            <a:r>
              <a:rPr lang="en-US" dirty="0"/>
              <a:t>,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và</a:t>
            </a:r>
            <a:r>
              <a:rPr lang="en-US" dirty="0"/>
              <a:t> c</a:t>
            </a:r>
            <a:r>
              <a:rPr lang="vi-VN" dirty="0"/>
              <a:t>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lần</a:t>
            </a:r>
            <a:r>
              <a:rPr lang="en-US" dirty="0"/>
              <a:t> </a:t>
            </a:r>
            <a:r>
              <a:rPr lang="en-US" dirty="0" err="1"/>
              <a:t>sau</a:t>
            </a:r>
            <a:r>
              <a:rPr lang="en-US" dirty="0"/>
              <a:t>. </a:t>
            </a:r>
            <a:r>
              <a:rPr lang="en-US" dirty="0" err="1"/>
              <a:t>Đặc</a:t>
            </a:r>
            <a:r>
              <a:rPr lang="en-US" dirty="0"/>
              <a:t> </a:t>
            </a:r>
            <a:r>
              <a:rPr lang="en-US" dirty="0" err="1"/>
              <a:t>biệt</a:t>
            </a:r>
            <a:r>
              <a:rPr lang="en-US" dirty="0"/>
              <a:t> khi </a:t>
            </a:r>
            <a:r>
              <a:rPr lang="en-US" dirty="0" err="1"/>
              <a:t>chúng</a:t>
            </a:r>
            <a:r>
              <a:rPr lang="en-US" dirty="0"/>
              <a:t> ta </a:t>
            </a:r>
            <a:r>
              <a:rPr lang="en-US" dirty="0" err="1"/>
              <a:t>phải</a:t>
            </a:r>
            <a:r>
              <a:rPr lang="en-US" dirty="0"/>
              <a:t> </a:t>
            </a:r>
            <a:r>
              <a:rPr lang="en-US" dirty="0" err="1"/>
              <a:t>thực</a:t>
            </a:r>
            <a:r>
              <a:rPr lang="en-US" dirty="0"/>
              <a:t> </a:t>
            </a:r>
            <a:r>
              <a:rPr lang="en-US" dirty="0" err="1"/>
              <a:t>hiện</a:t>
            </a:r>
            <a:r>
              <a:rPr lang="en-US" dirty="0"/>
              <a:t> </a:t>
            </a:r>
            <a:r>
              <a:rPr lang="en-US" dirty="0" err="1"/>
              <a:t>bảo</a:t>
            </a:r>
            <a:r>
              <a:rPr lang="en-US" dirty="0"/>
              <a:t> </a:t>
            </a:r>
            <a:r>
              <a:rPr lang="en-US" dirty="0" err="1"/>
              <a:t>trì</a:t>
            </a:r>
            <a:r>
              <a:rPr lang="en-US" dirty="0"/>
              <a:t> </a:t>
            </a:r>
            <a:r>
              <a:rPr lang="en-US" dirty="0" err="1"/>
              <a:t>phần</a:t>
            </a:r>
            <a:r>
              <a:rPr lang="en-US" dirty="0"/>
              <a:t> </a:t>
            </a:r>
            <a:r>
              <a:rPr lang="en-US" dirty="0" err="1"/>
              <a:t>mềm</a:t>
            </a:r>
            <a:r>
              <a:rPr lang="en-US" dirty="0"/>
              <a:t>, </a:t>
            </a:r>
            <a:r>
              <a:rPr lang="en-US" dirty="0" err="1"/>
              <a:t>giúp</a:t>
            </a:r>
            <a:r>
              <a:rPr lang="en-US" dirty="0"/>
              <a:t> ta </a:t>
            </a:r>
            <a:r>
              <a:rPr lang="en-US" dirty="0" err="1"/>
              <a:t>đỡ</a:t>
            </a:r>
            <a:r>
              <a:rPr lang="en-US" dirty="0"/>
              <a:t> </a:t>
            </a:r>
            <a:r>
              <a:rPr lang="en-US" dirty="0" err="1"/>
              <a:t>tốn</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công</a:t>
            </a:r>
            <a:r>
              <a:rPr lang="en-US" dirty="0"/>
              <a:t> </a:t>
            </a:r>
            <a:r>
              <a:rPr lang="en-US" dirty="0" err="1"/>
              <a:t>sức</a:t>
            </a:r>
            <a:r>
              <a:rPr lang="en-US" dirty="0"/>
              <a:t> </a:t>
            </a:r>
            <a:r>
              <a:rPr lang="en-US" dirty="0" err="1"/>
              <a:t>để</a:t>
            </a:r>
            <a:r>
              <a:rPr lang="en-US" dirty="0"/>
              <a:t> </a:t>
            </a:r>
            <a:r>
              <a:rPr lang="en-US" dirty="0" err="1"/>
              <a:t>chuẩn</a:t>
            </a:r>
            <a:r>
              <a:rPr lang="en-US" dirty="0"/>
              <a:t> </a:t>
            </a:r>
            <a:r>
              <a:rPr lang="en-US" dirty="0" err="1"/>
              <a:t>bị</a:t>
            </a:r>
            <a:r>
              <a:rPr lang="en-US" dirty="0"/>
              <a:t> </a:t>
            </a:r>
            <a:r>
              <a:rPr lang="en-US" dirty="0" err="1"/>
              <a:t>lại</a:t>
            </a:r>
            <a:r>
              <a:rPr lang="en-US" dirty="0"/>
              <a:t> </a:t>
            </a:r>
            <a:r>
              <a:rPr lang="en-US" dirty="0" err="1"/>
              <a:t>và</a:t>
            </a:r>
            <a:r>
              <a:rPr lang="en-US" dirty="0"/>
              <a:t> </a:t>
            </a:r>
            <a:r>
              <a:rPr lang="en-US" dirty="0" err="1"/>
              <a:t>cho</a:t>
            </a:r>
            <a:r>
              <a:rPr lang="en-US" dirty="0"/>
              <a:t> </a:t>
            </a:r>
            <a:r>
              <a:rPr lang="en-US" dirty="0" err="1"/>
              <a:t>phép</a:t>
            </a:r>
            <a:r>
              <a:rPr lang="en-US" dirty="0"/>
              <a:t> </a:t>
            </a:r>
            <a:r>
              <a:rPr lang="en-US" dirty="0" err="1"/>
              <a:t>chúng</a:t>
            </a:r>
            <a:r>
              <a:rPr lang="en-US" dirty="0"/>
              <a:t> ta so </a:t>
            </a:r>
            <a:r>
              <a:rPr lang="en-US" dirty="0" err="1"/>
              <a:t>sánh</a:t>
            </a:r>
            <a:r>
              <a:rPr lang="en-US" dirty="0"/>
              <a:t> kết quả </a:t>
            </a:r>
            <a:r>
              <a:rPr lang="en-US" dirty="0" err="1"/>
              <a:t>các</a:t>
            </a:r>
            <a:r>
              <a:rPr lang="en-US" dirty="0"/>
              <a:t> </a:t>
            </a:r>
            <a:r>
              <a:rPr lang="en-US" dirty="0" err="1"/>
              <a:t>lần</a:t>
            </a:r>
            <a:r>
              <a:rPr lang="en-US" dirty="0"/>
              <a:t> </a:t>
            </a:r>
            <a:r>
              <a:rPr lang="en-US" dirty="0" err="1"/>
              <a:t>kiểm</a:t>
            </a:r>
            <a:r>
              <a:rPr lang="en-US" dirty="0"/>
              <a:t> </a:t>
            </a:r>
            <a:r>
              <a:rPr lang="en-US" dirty="0" err="1"/>
              <a:t>thử</a:t>
            </a:r>
            <a:r>
              <a:rPr lang="en-US" dirty="0"/>
              <a:t> </a:t>
            </a:r>
            <a:r>
              <a:rPr lang="en-US" dirty="0" err="1"/>
              <a:t>khác</a:t>
            </a:r>
            <a:r>
              <a:rPr lang="en-US" dirty="0"/>
              <a:t> </a:t>
            </a:r>
            <a:r>
              <a:rPr lang="en-US" dirty="0" err="1"/>
              <a:t>nhau</a:t>
            </a:r>
            <a:r>
              <a:rPr lang="en-US" dirty="0"/>
              <a:t> </a:t>
            </a:r>
            <a:r>
              <a:rPr lang="en-US" dirty="0" err="1"/>
              <a:t>trên</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89161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t>
            </a:r>
            <a:r>
              <a:rPr lang="en-US" dirty="0" err="1"/>
              <a:t>Bàn</a:t>
            </a:r>
            <a:r>
              <a:rPr lang="en-US" dirty="0"/>
              <a:t> </a:t>
            </a:r>
            <a:r>
              <a:rPr lang="en-US" dirty="0" err="1"/>
              <a:t>giao</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kiểm</a:t>
            </a:r>
            <a:r>
              <a:rPr lang="en-US" dirty="0"/>
              <a:t> </a:t>
            </a:r>
            <a:r>
              <a:rPr lang="en-US" dirty="0" err="1"/>
              <a:t>thử</a:t>
            </a:r>
            <a:r>
              <a:rPr lang="en-US" dirty="0"/>
              <a:t> </a:t>
            </a:r>
            <a:r>
              <a:rPr lang="en-US" dirty="0" err="1"/>
              <a:t>cho</a:t>
            </a:r>
            <a:r>
              <a:rPr lang="en-US" dirty="0"/>
              <a:t> </a:t>
            </a:r>
            <a:r>
              <a:rPr lang="en-US" dirty="0" err="1"/>
              <a:t>bộ</a:t>
            </a:r>
            <a:r>
              <a:rPr lang="en-US" dirty="0"/>
              <a:t> </a:t>
            </a:r>
            <a:r>
              <a:rPr lang="en-US" dirty="0" err="1"/>
              <a:t>phận</a:t>
            </a:r>
            <a:r>
              <a:rPr lang="en-US" dirty="0"/>
              <a:t> </a:t>
            </a:r>
            <a:r>
              <a:rPr lang="en-US" dirty="0" err="1"/>
              <a:t>quản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bộ</a:t>
            </a:r>
            <a:r>
              <a:rPr lang="en-US" dirty="0"/>
              <a:t> </a:t>
            </a:r>
            <a:r>
              <a:rPr lang="en-US" dirty="0" err="1"/>
              <a:t>phận</a:t>
            </a:r>
            <a:r>
              <a:rPr lang="en-US" dirty="0"/>
              <a:t> </a:t>
            </a:r>
            <a:r>
              <a:rPr lang="en-US" dirty="0" err="1"/>
              <a:t>bảo</a:t>
            </a:r>
            <a:r>
              <a:rPr lang="en-US" dirty="0"/>
              <a:t> </a:t>
            </a:r>
            <a:r>
              <a:rPr lang="en-US" dirty="0" err="1"/>
              <a:t>trì</a:t>
            </a:r>
            <a:r>
              <a:rPr lang="en-US" dirty="0"/>
              <a:t> </a:t>
            </a:r>
            <a:r>
              <a:rPr lang="en-US" dirty="0" err="1"/>
              <a:t>để</a:t>
            </a:r>
            <a:r>
              <a:rPr lang="en-US" dirty="0"/>
              <a:t> </a:t>
            </a:r>
            <a:r>
              <a:rPr lang="en-US" dirty="0" err="1"/>
              <a:t>tiếp</a:t>
            </a:r>
            <a:r>
              <a:rPr lang="en-US" dirty="0"/>
              <a:t> </a:t>
            </a:r>
            <a:r>
              <a:rPr lang="en-US" dirty="0" err="1"/>
              <a:t>tục</a:t>
            </a:r>
            <a:r>
              <a:rPr lang="en-US" dirty="0"/>
              <a:t> </a:t>
            </a:r>
            <a:r>
              <a:rPr lang="en-US" dirty="0" err="1"/>
              <a:t>hỗ</a:t>
            </a:r>
            <a:r>
              <a:rPr lang="en-US" dirty="0"/>
              <a:t> </a:t>
            </a:r>
            <a:r>
              <a:rPr lang="en-US" dirty="0" err="1"/>
              <a:t>trợ</a:t>
            </a:r>
            <a:r>
              <a:rPr lang="en-US" dirty="0"/>
              <a:t> </a:t>
            </a:r>
            <a:r>
              <a:rPr lang="en-US" dirty="0" err="1"/>
              <a:t>trong</a:t>
            </a:r>
            <a:r>
              <a:rPr lang="en-US" dirty="0"/>
              <a:t> </a:t>
            </a:r>
            <a:r>
              <a:rPr lang="en-US" dirty="0" err="1"/>
              <a:t>việc</a:t>
            </a:r>
            <a:r>
              <a:rPr lang="en-US" dirty="0"/>
              <a:t> </a:t>
            </a:r>
            <a:r>
              <a:rPr lang="en-US" dirty="0" err="1"/>
              <a:t>sửa</a:t>
            </a:r>
            <a:r>
              <a:rPr lang="en-US" dirty="0"/>
              <a:t> </a:t>
            </a:r>
            <a:r>
              <a:rPr lang="en-US" dirty="0" err="1"/>
              <a:t>lỗi</a:t>
            </a:r>
            <a:r>
              <a:rPr lang="en-US" dirty="0"/>
              <a:t> </a:t>
            </a:r>
            <a:r>
              <a:rPr lang="en-US" dirty="0" err="1"/>
              <a:t>nếu</a:t>
            </a:r>
            <a:r>
              <a:rPr lang="en-US" dirty="0"/>
              <a:t> </a:t>
            </a:r>
            <a:r>
              <a:rPr lang="en-US" dirty="0" err="1"/>
              <a:t>có</a:t>
            </a:r>
            <a:r>
              <a:rPr lang="en-US" dirty="0"/>
              <a:t> </a:t>
            </a:r>
            <a:r>
              <a:rPr lang="en-US" dirty="0" err="1"/>
              <a:t>hoặc</a:t>
            </a:r>
            <a:r>
              <a:rPr lang="en-US" dirty="0"/>
              <a:t> </a:t>
            </a:r>
            <a:r>
              <a:rPr lang="en-US" dirty="0" err="1"/>
              <a:t>tiếp</a:t>
            </a:r>
            <a:r>
              <a:rPr lang="en-US" dirty="0"/>
              <a:t> </a:t>
            </a:r>
            <a:r>
              <a:rPr lang="en-US" dirty="0" err="1"/>
              <a:t>tục</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mới</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15</a:t>
            </a:fld>
            <a:endParaRPr lang="en-US"/>
          </a:p>
        </p:txBody>
      </p:sp>
    </p:spTree>
    <p:extLst>
      <p:ext uri="{BB962C8B-B14F-4D97-AF65-F5344CB8AC3E}">
        <p14:creationId xmlns:p14="http://schemas.microsoft.com/office/powerpoint/2010/main" val="311369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a:t>
            </a:r>
            <a:r>
              <a:rPr lang="en-US" dirty="0" err="1"/>
              <a:t>Phân</a:t>
            </a:r>
            <a:r>
              <a:rPr lang="en-US" dirty="0"/>
              <a:t> </a:t>
            </a:r>
            <a:r>
              <a:rPr lang="en-US" dirty="0" err="1"/>
              <a:t>tích</a:t>
            </a:r>
            <a:r>
              <a:rPr lang="en-US" dirty="0"/>
              <a:t> </a:t>
            </a:r>
            <a:r>
              <a:rPr lang="en-US" dirty="0" err="1"/>
              <a:t>các</a:t>
            </a:r>
            <a:r>
              <a:rPr lang="en-US" dirty="0"/>
              <a:t> </a:t>
            </a:r>
            <a:r>
              <a:rPr lang="en-US" dirty="0" err="1"/>
              <a:t>bài</a:t>
            </a:r>
            <a:r>
              <a:rPr lang="en-US" dirty="0"/>
              <a:t> </a:t>
            </a:r>
            <a:r>
              <a:rPr lang="en-US" dirty="0" err="1"/>
              <a:t>học</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những</a:t>
            </a:r>
            <a:r>
              <a:rPr lang="en-US" dirty="0"/>
              <a:t> </a:t>
            </a:r>
            <a:r>
              <a:rPr lang="en-US" dirty="0" err="1"/>
              <a:t>điểm</a:t>
            </a:r>
            <a:r>
              <a:rPr lang="en-US" dirty="0"/>
              <a:t> </a:t>
            </a:r>
            <a:r>
              <a:rPr lang="en-US" dirty="0" err="1"/>
              <a:t>cần</a:t>
            </a:r>
            <a:r>
              <a:rPr lang="en-US" dirty="0"/>
              <a:t> </a:t>
            </a:r>
            <a:r>
              <a:rPr lang="en-US" dirty="0" err="1"/>
              <a:t>thay</a:t>
            </a:r>
            <a:r>
              <a:rPr lang="en-US" dirty="0"/>
              <a:t> </a:t>
            </a:r>
            <a:r>
              <a:rPr lang="en-US" dirty="0" err="1"/>
              <a:t>đổi</a:t>
            </a:r>
            <a:r>
              <a:rPr lang="en-US" dirty="0"/>
              <a:t> </a:t>
            </a:r>
            <a:r>
              <a:rPr lang="en-US" dirty="0" err="1"/>
              <a:t>cho</a:t>
            </a:r>
            <a:r>
              <a:rPr lang="en-US" dirty="0"/>
              <a:t> </a:t>
            </a:r>
            <a:r>
              <a:rPr lang="en-US" dirty="0" err="1"/>
              <a:t>dự</a:t>
            </a:r>
            <a:r>
              <a:rPr lang="en-US" dirty="0"/>
              <a:t> </a:t>
            </a:r>
            <a:r>
              <a:rPr lang="en-US" dirty="0" err="1"/>
              <a:t>án</a:t>
            </a:r>
            <a:r>
              <a:rPr lang="en-US" dirty="0"/>
              <a:t> </a:t>
            </a:r>
            <a:r>
              <a:rPr lang="en-US" dirty="0" err="1"/>
              <a:t>sau</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16</a:t>
            </a:fld>
            <a:endParaRPr lang="en-US"/>
          </a:p>
        </p:txBody>
      </p:sp>
    </p:spTree>
    <p:extLst>
      <p:ext uri="{BB962C8B-B14F-4D97-AF65-F5344CB8AC3E}">
        <p14:creationId xmlns:p14="http://schemas.microsoft.com/office/powerpoint/2010/main" val="165074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t>
            </a:r>
            <a:r>
              <a:rPr lang="en-US" dirty="0" err="1"/>
              <a:t>Sử</a:t>
            </a:r>
            <a:r>
              <a:rPr lang="en-US" dirty="0"/>
              <a:t> </a:t>
            </a:r>
            <a:r>
              <a:rPr lang="en-US" dirty="0" err="1"/>
              <a:t>dụng</a:t>
            </a:r>
            <a:r>
              <a:rPr lang="en-US" dirty="0"/>
              <a:t> </a:t>
            </a:r>
            <a:r>
              <a:rPr lang="en-US" dirty="0" err="1"/>
              <a:t>thông</a:t>
            </a:r>
            <a:r>
              <a:rPr lang="en-US" dirty="0"/>
              <a:t> tin </a:t>
            </a:r>
            <a:r>
              <a:rPr lang="en-US" dirty="0" err="1"/>
              <a:t>thu</a:t>
            </a:r>
            <a:r>
              <a:rPr lang="en-US" dirty="0"/>
              <a:t> </a:t>
            </a:r>
            <a:r>
              <a:rPr lang="en-US" dirty="0" err="1"/>
              <a:t>thập</a:t>
            </a:r>
            <a:r>
              <a:rPr lang="en-US" dirty="0"/>
              <a:t> đ</a:t>
            </a:r>
            <a:r>
              <a:rPr lang="vi-VN" dirty="0"/>
              <a:t>ư</a:t>
            </a:r>
            <a:r>
              <a:rPr lang="en-US" dirty="0" err="1"/>
              <a:t>ợc</a:t>
            </a:r>
            <a:r>
              <a:rPr lang="en-US" dirty="0"/>
              <a:t> </a:t>
            </a:r>
            <a:r>
              <a:rPr lang="en-US" dirty="0" err="1"/>
              <a:t>để</a:t>
            </a:r>
            <a:r>
              <a:rPr lang="en-US" dirty="0"/>
              <a:t> </a:t>
            </a:r>
            <a:r>
              <a:rPr lang="en-US" dirty="0" err="1"/>
              <a:t>cải</a:t>
            </a:r>
            <a:r>
              <a:rPr lang="en-US" dirty="0"/>
              <a:t> </a:t>
            </a:r>
            <a:r>
              <a:rPr lang="en-US" dirty="0" err="1"/>
              <a:t>tiến</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theo</a:t>
            </a:r>
            <a:r>
              <a:rPr lang="en-US" dirty="0"/>
              <a:t> </a:t>
            </a:r>
            <a:r>
              <a:rPr lang="en-US" dirty="0" err="1"/>
              <a:t>định</a:t>
            </a:r>
            <a:r>
              <a:rPr lang="en-US" dirty="0"/>
              <a:t> </a:t>
            </a:r>
            <a:r>
              <a:rPr lang="en-US" dirty="0" err="1"/>
              <a:t>kỳ</a:t>
            </a:r>
            <a:r>
              <a:rPr lang="en-US" dirty="0"/>
              <a:t> </a:t>
            </a:r>
            <a:r>
              <a:rPr lang="en-US" dirty="0" err="1"/>
              <a:t>nh</a:t>
            </a:r>
            <a:r>
              <a:rPr lang="vi-VN" dirty="0"/>
              <a:t>ư</a:t>
            </a:r>
            <a:r>
              <a:rPr lang="en-US" dirty="0"/>
              <a:t> </a:t>
            </a:r>
            <a:r>
              <a:rPr lang="en-US" dirty="0" err="1"/>
              <a:t>cải</a:t>
            </a:r>
            <a:r>
              <a:rPr lang="en-US" dirty="0"/>
              <a:t> </a:t>
            </a:r>
            <a:r>
              <a:rPr lang="en-US" dirty="0" err="1"/>
              <a:t>tiến</a:t>
            </a:r>
            <a:r>
              <a:rPr lang="en-US" dirty="0"/>
              <a:t>: </a:t>
            </a:r>
          </a:p>
          <a:p>
            <a:pPr marL="628650" lvl="1" indent="-171450">
              <a:buFont typeface="Arial" panose="020B0604020202020204" pitchFamily="34" charset="0"/>
              <a:buChar char="•"/>
            </a:pPr>
            <a:r>
              <a:rPr lang="en-US" dirty="0" err="1"/>
              <a:t>cách</a:t>
            </a:r>
            <a:r>
              <a:rPr lang="en-US" dirty="0"/>
              <a:t> </a:t>
            </a:r>
            <a:r>
              <a:rPr lang="en-US" dirty="0" err="1"/>
              <a:t>chúng</a:t>
            </a:r>
            <a:r>
              <a:rPr lang="en-US" dirty="0"/>
              <a:t> ta </a:t>
            </a:r>
            <a:r>
              <a:rPr lang="en-US" dirty="0" err="1"/>
              <a:t>thiết</a:t>
            </a:r>
            <a:r>
              <a:rPr lang="en-US" dirty="0"/>
              <a:t> </a:t>
            </a:r>
            <a:r>
              <a:rPr lang="en-US" dirty="0" err="1"/>
              <a:t>kế</a:t>
            </a:r>
            <a:r>
              <a:rPr lang="en-US" dirty="0"/>
              <a:t> </a:t>
            </a:r>
            <a:r>
              <a:rPr lang="en-US" dirty="0" err="1"/>
              <a:t>các</a:t>
            </a:r>
            <a:r>
              <a:rPr lang="en-US" dirty="0"/>
              <a:t> test case, </a:t>
            </a:r>
          </a:p>
          <a:p>
            <a:pPr marL="628650" lvl="1" indent="-171450">
              <a:buFont typeface="Arial" panose="020B0604020202020204" pitchFamily="34" charset="0"/>
              <a:buChar char="•"/>
            </a:pPr>
            <a:r>
              <a:rPr lang="en-US" dirty="0" err="1"/>
              <a:t>cách</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p>
          <a:p>
            <a:pPr marL="628650" lvl="1" indent="-171450">
              <a:buFont typeface="Arial" panose="020B0604020202020204" pitchFamily="34" charset="0"/>
              <a:buChar char="•"/>
            </a:pPr>
            <a:r>
              <a:rPr lang="en-US" dirty="0" err="1"/>
              <a:t>quản</a:t>
            </a:r>
            <a:r>
              <a:rPr lang="en-US" dirty="0"/>
              <a:t> </a:t>
            </a:r>
            <a:r>
              <a:rPr lang="en-US" dirty="0" err="1"/>
              <a:t>lý</a:t>
            </a:r>
            <a:r>
              <a:rPr lang="en-US" dirty="0"/>
              <a:t>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endParaRPr lang="en-US" dirty="0"/>
          </a:p>
          <a:p>
            <a:pPr marL="628650" lvl="1" indent="-171450">
              <a:buFont typeface="Arial" panose="020B0604020202020204" pitchFamily="34" charset="0"/>
              <a:buChar char="•"/>
            </a:pPr>
            <a:r>
              <a:rPr lang="en-US" dirty="0" err="1"/>
              <a:t>dữ</a:t>
            </a:r>
            <a:r>
              <a:rPr lang="en-US" dirty="0"/>
              <a:t> </a:t>
            </a:r>
            <a:r>
              <a:rPr lang="en-US" dirty="0" err="1"/>
              <a:t>liệu</a:t>
            </a:r>
            <a:r>
              <a:rPr lang="en-US" dirty="0"/>
              <a:t> </a:t>
            </a:r>
            <a:r>
              <a:rPr lang="en-US" dirty="0" err="1"/>
              <a:t>kiểm</a:t>
            </a:r>
            <a:r>
              <a:rPr lang="en-US" dirty="0"/>
              <a:t> </a:t>
            </a:r>
            <a:r>
              <a:rPr lang="en-US" dirty="0" err="1"/>
              <a:t>thử</a:t>
            </a:r>
            <a:r>
              <a:rPr lang="mr-IN" dirty="0" err="1"/>
              <a:t>…</a:t>
            </a:r>
            <a:endParaRPr lang="en-US" dirty="0"/>
          </a:p>
          <a:p>
            <a:pPr marL="171450" lvl="0" indent="-171450">
              <a:buFont typeface="Arial" panose="020B0604020202020204" pitchFamily="34" charset="0"/>
              <a:buChar char="•"/>
            </a:pPr>
            <a:r>
              <a:rPr lang="en-US" dirty="0" err="1"/>
              <a:t>Điều</a:t>
            </a:r>
            <a:r>
              <a:rPr lang="en-US" dirty="0"/>
              <a:t> </a:t>
            </a:r>
            <a:r>
              <a:rPr lang="en-US" dirty="0" err="1"/>
              <a:t>đó</a:t>
            </a:r>
            <a:r>
              <a:rPr lang="en-US" dirty="0"/>
              <a:t> </a:t>
            </a:r>
            <a:r>
              <a:rPr lang="en-US" dirty="0" err="1"/>
              <a:t>giúp</a:t>
            </a:r>
            <a:r>
              <a:rPr lang="en-US" dirty="0"/>
              <a:t> </a:t>
            </a:r>
            <a:r>
              <a:rPr lang="en-US" dirty="0" err="1"/>
              <a:t>cho</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chuyên</a:t>
            </a:r>
            <a:r>
              <a:rPr lang="en-US" dirty="0"/>
              <a:t> </a:t>
            </a:r>
            <a:r>
              <a:rPr lang="en-US" dirty="0" err="1"/>
              <a:t>nghiệp</a:t>
            </a:r>
            <a:r>
              <a:rPr lang="en-US" dirty="0"/>
              <a:t> h</a:t>
            </a:r>
            <a:r>
              <a:rPr lang="vi-VN" dirty="0"/>
              <a:t>ơ</a:t>
            </a:r>
            <a:r>
              <a:rPr lang="en-US" dirty="0"/>
              <a:t>n </a:t>
            </a:r>
            <a:r>
              <a:rPr lang="en-US" dirty="0" err="1"/>
              <a:t>và</a:t>
            </a:r>
            <a:r>
              <a:rPr lang="en-US" dirty="0"/>
              <a:t> </a:t>
            </a:r>
            <a:r>
              <a:rPr lang="en-US" dirty="0" err="1"/>
              <a:t>giúp</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chi </a:t>
            </a:r>
            <a:r>
              <a:rPr lang="en-US" dirty="0" err="1"/>
              <a:t>phí</a:t>
            </a:r>
            <a:r>
              <a:rPr lang="en-US" dirty="0"/>
              <a:t> </a:t>
            </a:r>
            <a:r>
              <a:rPr lang="en-US" dirty="0" err="1"/>
              <a:t>hiệu</a:t>
            </a:r>
            <a:r>
              <a:rPr lang="en-US" dirty="0"/>
              <a:t> </a:t>
            </a:r>
            <a:r>
              <a:rPr lang="en-US" dirty="0" err="1"/>
              <a:t>quả</a:t>
            </a:r>
            <a:r>
              <a:rPr lang="en-US" dirty="0"/>
              <a:t> </a:t>
            </a:r>
            <a:r>
              <a:rPr lang="en-US" dirty="0" err="1"/>
              <a:t>trong</a:t>
            </a:r>
            <a:r>
              <a:rPr lang="en-US" dirty="0"/>
              <a:t> 1 </a:t>
            </a:r>
            <a:r>
              <a:rPr lang="en-US" dirty="0" err="1"/>
              <a:t>tổ</a:t>
            </a:r>
            <a:r>
              <a:rPr lang="en-US" dirty="0"/>
              <a:t> </a:t>
            </a:r>
            <a:r>
              <a:rPr lang="en-US" dirty="0" err="1"/>
              <a:t>chức</a:t>
            </a:r>
            <a:endParaRPr lang="en-US" dirty="0"/>
          </a:p>
          <a:p>
            <a:pPr lvl="1"/>
            <a:r>
              <a:rPr lang="en-US" dirty="0"/>
              <a:t>.</a:t>
            </a:r>
          </a:p>
        </p:txBody>
      </p:sp>
      <p:sp>
        <p:nvSpPr>
          <p:cNvPr id="4" name="Slide Number Placeholder 3"/>
          <p:cNvSpPr>
            <a:spLocks noGrp="1"/>
          </p:cNvSpPr>
          <p:nvPr>
            <p:ph type="sldNum" sz="quarter" idx="5"/>
          </p:nvPr>
        </p:nvSpPr>
        <p:spPr/>
        <p:txBody>
          <a:bodyPr/>
          <a:lstStyle/>
          <a:p>
            <a:fld id="{518BAF4A-11FF-4CF6-8E09-9A7B2A34DF82}" type="slidenum">
              <a:rPr lang="en-US" smtClean="0"/>
              <a:t>17</a:t>
            </a:fld>
            <a:endParaRPr lang="en-US"/>
          </a:p>
        </p:txBody>
      </p:sp>
    </p:spTree>
    <p:extLst>
      <p:ext uri="{BB962C8B-B14F-4D97-AF65-F5344CB8AC3E}">
        <p14:creationId xmlns:p14="http://schemas.microsoft.com/office/powerpoint/2010/main" val="1388257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18</a:t>
            </a:fld>
            <a:endParaRPr lang="en-US"/>
          </a:p>
        </p:txBody>
      </p:sp>
    </p:spTree>
    <p:extLst>
      <p:ext uri="{BB962C8B-B14F-4D97-AF65-F5344CB8AC3E}">
        <p14:creationId xmlns:p14="http://schemas.microsoft.com/office/powerpoint/2010/main" val="323485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Đánh</a:t>
            </a:r>
            <a:r>
              <a:rPr lang="en-US" dirty="0"/>
              <a:t> </a:t>
            </a:r>
            <a:r>
              <a:rPr lang="en-US" dirty="0" err="1"/>
              <a:t>giá</a:t>
            </a:r>
            <a:r>
              <a:rPr lang="en-US" dirty="0"/>
              <a:t> </a:t>
            </a:r>
            <a:r>
              <a:rPr lang="en-US" dirty="0" err="1"/>
              <a:t>tiêu</a:t>
            </a:r>
            <a:r>
              <a:rPr lang="en-US" dirty="0"/>
              <a:t> </a:t>
            </a:r>
            <a:r>
              <a:rPr lang="en-US" dirty="0" err="1"/>
              <a:t>chí</a:t>
            </a:r>
            <a:r>
              <a:rPr lang="en-US" dirty="0"/>
              <a:t> </a:t>
            </a:r>
            <a:r>
              <a:rPr lang="en-US" dirty="0" err="1"/>
              <a:t>kết</a:t>
            </a:r>
            <a:r>
              <a:rPr lang="en-US" dirty="0"/>
              <a:t> </a:t>
            </a:r>
            <a:r>
              <a:rPr lang="en-US" dirty="0" err="1"/>
              <a:t>thúc</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báo</a:t>
            </a:r>
            <a:r>
              <a:rPr lang="en-US" dirty="0"/>
              <a:t> </a:t>
            </a:r>
            <a:r>
              <a:rPr lang="en-US" dirty="0" err="1"/>
              <a:t>cáo</a:t>
            </a:r>
            <a:r>
              <a:rPr lang="en-US" dirty="0"/>
              <a:t>: </a:t>
            </a:r>
          </a:p>
          <a:p>
            <a:pPr marL="628650" lvl="1" indent="-171450">
              <a:buFont typeface="Arial" panose="020B0604020202020204" pitchFamily="34" charset="0"/>
              <a:buChar char="•"/>
            </a:pPr>
            <a:r>
              <a:rPr lang="en-US" dirty="0" err="1"/>
              <a:t>Đây</a:t>
            </a:r>
            <a:r>
              <a:rPr lang="en-US" dirty="0"/>
              <a:t> </a:t>
            </a:r>
            <a:r>
              <a:rPr lang="en-US" dirty="0" err="1"/>
              <a:t>là</a:t>
            </a:r>
            <a:r>
              <a:rPr lang="en-US" dirty="0"/>
              <a:t> 1 </a:t>
            </a:r>
            <a:r>
              <a:rPr lang="en-US" dirty="0" err="1"/>
              <a:t>hoạt</a:t>
            </a:r>
            <a:r>
              <a:rPr lang="en-US" dirty="0"/>
              <a:t> </a:t>
            </a:r>
            <a:r>
              <a:rPr lang="en-US" dirty="0" err="1"/>
              <a:t>động</a:t>
            </a:r>
            <a:r>
              <a:rPr lang="en-US" dirty="0"/>
              <a:t> </a:t>
            </a:r>
            <a:r>
              <a:rPr lang="en-US" dirty="0" err="1"/>
              <a:t>đánh</a:t>
            </a:r>
            <a:r>
              <a:rPr lang="en-US" dirty="0"/>
              <a:t> </a:t>
            </a:r>
            <a:r>
              <a:rPr lang="en-US" dirty="0" err="1"/>
              <a:t>giá</a:t>
            </a:r>
            <a:r>
              <a:rPr lang="en-US" dirty="0"/>
              <a:t> </a:t>
            </a:r>
            <a:r>
              <a:rPr lang="en-US" dirty="0" err="1"/>
              <a:t>kết</a:t>
            </a:r>
            <a:r>
              <a:rPr lang="en-US" dirty="0"/>
              <a:t> </a:t>
            </a:r>
            <a:r>
              <a:rPr lang="en-US" dirty="0" err="1"/>
              <a:t>quả</a:t>
            </a:r>
            <a:r>
              <a:rPr lang="en-US" dirty="0"/>
              <a:t> </a:t>
            </a:r>
            <a:r>
              <a:rPr lang="en-US" dirty="0" err="1"/>
              <a:t>của</a:t>
            </a:r>
            <a:r>
              <a:rPr lang="en-US" dirty="0"/>
              <a:t> 1 </a:t>
            </a:r>
            <a:r>
              <a:rPr lang="en-US" dirty="0" err="1"/>
              <a:t>kiểm</a:t>
            </a:r>
            <a:r>
              <a:rPr lang="en-US" dirty="0"/>
              <a:t> </a:t>
            </a:r>
            <a:r>
              <a:rPr lang="en-US" dirty="0" err="1"/>
              <a:t>thử</a:t>
            </a:r>
            <a:r>
              <a:rPr lang="en-US" dirty="0"/>
              <a:t> so </a:t>
            </a:r>
            <a:r>
              <a:rPr lang="en-US" dirty="0" err="1"/>
              <a:t>với</a:t>
            </a:r>
            <a:r>
              <a:rPr lang="en-US" dirty="0"/>
              <a:t> </a:t>
            </a:r>
            <a:r>
              <a:rPr lang="en-US" dirty="0" err="1"/>
              <a:t>mục</a:t>
            </a:r>
            <a:r>
              <a:rPr lang="en-US" dirty="0"/>
              <a:t> </a:t>
            </a:r>
            <a:r>
              <a:rPr lang="en-US" dirty="0" err="1"/>
              <a:t>tiêu</a:t>
            </a:r>
            <a:r>
              <a:rPr lang="en-US" dirty="0"/>
              <a:t> </a:t>
            </a:r>
            <a:r>
              <a:rPr lang="en-US" dirty="0" err="1"/>
              <a:t>đã</a:t>
            </a:r>
            <a:r>
              <a:rPr lang="en-US" dirty="0"/>
              <a:t> </a:t>
            </a:r>
            <a:r>
              <a:rPr lang="en-US" dirty="0" err="1"/>
              <a:t>đề</a:t>
            </a:r>
            <a:r>
              <a:rPr lang="en-US" dirty="0"/>
              <a:t> ra. </a:t>
            </a:r>
          </a:p>
          <a:p>
            <a:pPr marL="628650" lvl="1" indent="-171450">
              <a:buFont typeface="Arial" panose="020B0604020202020204" pitchFamily="34" charset="0"/>
              <a:buChar char="•"/>
            </a:pPr>
            <a:r>
              <a:rPr lang="en-US" dirty="0" err="1"/>
              <a:t>Có</a:t>
            </a:r>
            <a:r>
              <a:rPr lang="en-US" dirty="0"/>
              <a:t> 3 </a:t>
            </a:r>
            <a:r>
              <a:rPr lang="en-US" dirty="0" err="1"/>
              <a:t>nhiệm</a:t>
            </a:r>
            <a:r>
              <a:rPr lang="en-US" dirty="0"/>
              <a:t> </a:t>
            </a:r>
            <a:r>
              <a:rPr lang="en-US" dirty="0" err="1"/>
              <a:t>vụ</a:t>
            </a:r>
            <a:r>
              <a:rPr lang="en-US" dirty="0"/>
              <a:t> </a:t>
            </a:r>
            <a:r>
              <a:rPr lang="en-US" dirty="0" err="1"/>
              <a:t>chính</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này:</a:t>
            </a:r>
            <a:r>
              <a:rPr lang="mr-IN" dirty="0" err="1"/>
              <a:t>…</a:t>
            </a:r>
            <a:endParaRPr lang="en-US" dirty="0"/>
          </a:p>
          <a:p>
            <a:pPr marL="171450" indent="-171450">
              <a:buFont typeface="Arial" panose="020B0604020202020204" pitchFamily="34" charset="0"/>
              <a:buChar char="•"/>
            </a:pPr>
            <a:r>
              <a:rPr lang="en-US" dirty="0" err="1"/>
              <a:t>Kết</a:t>
            </a:r>
            <a:r>
              <a:rPr lang="en-US" dirty="0"/>
              <a:t> </a:t>
            </a:r>
            <a:r>
              <a:rPr lang="en-US" dirty="0" err="1"/>
              <a:t>thúc</a:t>
            </a:r>
            <a:r>
              <a:rPr lang="en-US" dirty="0"/>
              <a:t> </a:t>
            </a:r>
            <a:r>
              <a:rPr lang="en-US" dirty="0" err="1"/>
              <a:t>việc</a:t>
            </a:r>
            <a:r>
              <a:rPr lang="en-US" dirty="0"/>
              <a:t> </a:t>
            </a:r>
            <a:r>
              <a:rPr lang="en-US" dirty="0" err="1"/>
              <a:t>kiểm</a:t>
            </a:r>
            <a:r>
              <a:rPr lang="en-US" dirty="0"/>
              <a:t> </a:t>
            </a:r>
            <a:r>
              <a:rPr lang="en-US" dirty="0" err="1"/>
              <a:t>thử</a:t>
            </a:r>
            <a:r>
              <a:rPr lang="en-US" dirty="0"/>
              <a:t>: </a:t>
            </a:r>
          </a:p>
          <a:p>
            <a:pPr marL="628650" lvl="1" indent="-171450">
              <a:buFont typeface="Arial" panose="020B0604020202020204" pitchFamily="34" charset="0"/>
              <a:buChar char="•"/>
            </a:pPr>
            <a:r>
              <a:rPr lang="en-US" dirty="0" err="1"/>
              <a:t>Là</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cho</a:t>
            </a:r>
            <a:r>
              <a:rPr lang="en-US" dirty="0"/>
              <a:t> </a:t>
            </a:r>
            <a:r>
              <a:rPr lang="en-US" dirty="0" err="1"/>
              <a:t>mục</a:t>
            </a:r>
            <a:r>
              <a:rPr lang="en-US" dirty="0"/>
              <a:t> </a:t>
            </a:r>
            <a:r>
              <a:rPr lang="en-US" dirty="0" err="1"/>
              <a:t>đích</a:t>
            </a:r>
            <a:r>
              <a:rPr lang="en-US" dirty="0"/>
              <a:t> </a:t>
            </a:r>
            <a:r>
              <a:rPr lang="en-US" dirty="0" err="1"/>
              <a:t>cải</a:t>
            </a:r>
            <a:r>
              <a:rPr lang="en-US" dirty="0"/>
              <a:t> </a:t>
            </a:r>
            <a:r>
              <a:rPr lang="en-US" dirty="0" err="1"/>
              <a:t>tiến</a:t>
            </a:r>
            <a:r>
              <a:rPr lang="en-US" dirty="0"/>
              <a:t> </a:t>
            </a:r>
            <a:r>
              <a:rPr lang="en-US" dirty="0" err="1"/>
              <a:t>sau</a:t>
            </a:r>
            <a:r>
              <a:rPr lang="en-US" dirty="0"/>
              <a:t> </a:t>
            </a:r>
            <a:r>
              <a:rPr lang="en-US" dirty="0" err="1"/>
              <a:t>này</a:t>
            </a:r>
            <a:endParaRPr lang="en-US" dirty="0"/>
          </a:p>
          <a:p>
            <a:pPr marL="628650" lvl="1" indent="-171450">
              <a:buFont typeface="Arial" panose="020B0604020202020204" pitchFamily="34" charset="0"/>
              <a:buChar char="•"/>
            </a:pPr>
            <a:r>
              <a:rPr lang="en-US" dirty="0" err="1"/>
              <a:t>Có</a:t>
            </a:r>
            <a:r>
              <a:rPr lang="en-US" dirty="0"/>
              <a:t> 7 </a:t>
            </a:r>
            <a:r>
              <a:rPr lang="en-US" dirty="0" err="1"/>
              <a:t>nhiệm</a:t>
            </a:r>
            <a:r>
              <a:rPr lang="en-US" dirty="0"/>
              <a:t> </a:t>
            </a:r>
            <a:r>
              <a:rPr lang="en-US" dirty="0" err="1"/>
              <a:t>vụ</a:t>
            </a:r>
            <a:r>
              <a:rPr lang="en-US" dirty="0"/>
              <a:t> </a:t>
            </a:r>
            <a:r>
              <a:rPr lang="en-US" dirty="0" err="1"/>
              <a:t>chính</a:t>
            </a:r>
            <a:r>
              <a:rPr lang="en-US" dirty="0"/>
              <a:t> </a:t>
            </a:r>
          </a:p>
        </p:txBody>
      </p:sp>
      <p:sp>
        <p:nvSpPr>
          <p:cNvPr id="4" name="Slide Number Placeholder 3"/>
          <p:cNvSpPr>
            <a:spLocks noGrp="1"/>
          </p:cNvSpPr>
          <p:nvPr>
            <p:ph type="sldNum" sz="quarter" idx="5"/>
          </p:nvPr>
        </p:nvSpPr>
        <p:spPr/>
        <p:txBody>
          <a:bodyPr/>
          <a:lstStyle/>
          <a:p>
            <a:fld id="{518BAF4A-11FF-4CF6-8E09-9A7B2A34DF82}" type="slidenum">
              <a:rPr lang="en-US" smtClean="0"/>
              <a:t>19</a:t>
            </a:fld>
            <a:endParaRPr lang="en-US"/>
          </a:p>
        </p:txBody>
      </p:sp>
    </p:spTree>
    <p:extLst>
      <p:ext uri="{BB962C8B-B14F-4D97-AF65-F5344CB8AC3E}">
        <p14:creationId xmlns:p14="http://schemas.microsoft.com/office/powerpoint/2010/main" val="829608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Acceptance criteria</a:t>
            </a:r>
            <a:r>
              <a:rPr lang="en-US" dirty="0" err="1"/>
              <a:t>: Các</a:t>
            </a:r>
            <a:r>
              <a:rPr lang="en-US" dirty="0"/>
              <a:t> </a:t>
            </a:r>
            <a:r>
              <a:rPr lang="en-US" dirty="0" err="1"/>
              <a:t>tiêu</a:t>
            </a:r>
            <a:r>
              <a:rPr lang="en-US" dirty="0"/>
              <a:t> </a:t>
            </a:r>
            <a:r>
              <a:rPr lang="en-US" dirty="0" err="1"/>
              <a:t>chí</a:t>
            </a:r>
            <a:r>
              <a:rPr lang="en-US" dirty="0"/>
              <a:t> đ</a:t>
            </a:r>
            <a:r>
              <a:rPr lang="vi-VN" dirty="0"/>
              <a:t>ư</a:t>
            </a:r>
            <a:r>
              <a:rPr lang="en-US" dirty="0" err="1"/>
              <a:t>ợc</a:t>
            </a:r>
            <a:r>
              <a:rPr lang="en-US" dirty="0"/>
              <a:t> </a:t>
            </a:r>
            <a:r>
              <a:rPr lang="en-US" dirty="0" err="1"/>
              <a:t>xác</a:t>
            </a:r>
            <a:r>
              <a:rPr lang="en-US" dirty="0"/>
              <a:t> </a:t>
            </a:r>
            <a:r>
              <a:rPr lang="en-US" dirty="0" err="1"/>
              <a:t>định</a:t>
            </a:r>
            <a:r>
              <a:rPr lang="en-US" dirty="0"/>
              <a:t> </a:t>
            </a:r>
            <a:r>
              <a:rPr lang="en-US" dirty="0" err="1"/>
              <a:t>dựa</a:t>
            </a:r>
            <a:r>
              <a:rPr lang="en-US" dirty="0"/>
              <a:t> </a:t>
            </a:r>
            <a:r>
              <a:rPr lang="en-US" dirty="0" err="1"/>
              <a:t>vào</a:t>
            </a:r>
            <a:r>
              <a:rPr lang="en-US" dirty="0"/>
              <a:t> </a:t>
            </a:r>
            <a:r>
              <a:rPr lang="en-US" dirty="0" err="1"/>
              <a:t>sự</a:t>
            </a:r>
            <a:r>
              <a:rPr lang="en-US" dirty="0"/>
              <a:t> </a:t>
            </a:r>
            <a:r>
              <a:rPr lang="en-US" dirty="0" err="1"/>
              <a:t>thống</a:t>
            </a:r>
            <a:r>
              <a:rPr lang="en-US" dirty="0"/>
              <a:t> </a:t>
            </a:r>
            <a:r>
              <a:rPr lang="en-US" dirty="0" err="1"/>
              <a:t>nhất</a:t>
            </a:r>
            <a:r>
              <a:rPr lang="en-US" dirty="0"/>
              <a:t> </a:t>
            </a:r>
            <a:r>
              <a:rPr lang="en-US" dirty="0" err="1"/>
              <a:t>giữa</a:t>
            </a:r>
            <a:r>
              <a:rPr lang="en-US" dirty="0"/>
              <a:t> </a:t>
            </a:r>
            <a:r>
              <a:rPr lang="en-US" dirty="0" err="1"/>
              <a:t>bên</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bên</a:t>
            </a:r>
            <a:r>
              <a:rPr lang="en-US" dirty="0"/>
              <a:t> </a:t>
            </a:r>
            <a:r>
              <a:rPr lang="en-US" dirty="0" err="1"/>
              <a:t>nghiệm</a:t>
            </a:r>
            <a:r>
              <a:rPr lang="en-US" dirty="0"/>
              <a:t> </a:t>
            </a:r>
            <a:r>
              <a:rPr lang="en-US" dirty="0" err="1"/>
              <a:t>thu</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endParaRPr lang="en-US" dirty="0"/>
          </a:p>
          <a:p>
            <a:pPr marL="628650" lvl="1" indent="-171450">
              <a:buFont typeface="Arial" panose="020B0604020202020204" pitchFamily="34" charset="0"/>
              <a:buChar char="•"/>
            </a:pPr>
            <a:r>
              <a:rPr lang="en-US" dirty="0" err="1"/>
              <a:t>Tiêu</a:t>
            </a:r>
            <a:r>
              <a:rPr lang="en-US" dirty="0"/>
              <a:t> </a:t>
            </a:r>
            <a:r>
              <a:rPr lang="en-US" dirty="0" err="1"/>
              <a:t>chí</a:t>
            </a:r>
            <a:r>
              <a:rPr lang="en-US" dirty="0"/>
              <a:t> </a:t>
            </a:r>
            <a:r>
              <a:rPr lang="en-US" dirty="0" err="1"/>
              <a:t>chấp</a:t>
            </a:r>
            <a:r>
              <a:rPr lang="en-US" dirty="0"/>
              <a:t> </a:t>
            </a:r>
            <a:r>
              <a:rPr lang="en-US" dirty="0" err="1"/>
              <a:t>nhận</a:t>
            </a:r>
            <a:r>
              <a:rPr lang="en-US" dirty="0"/>
              <a:t> </a:t>
            </a:r>
            <a:r>
              <a:rPr lang="en-US" dirty="0" err="1"/>
              <a:t>là</a:t>
            </a:r>
            <a:r>
              <a:rPr lang="en-US" dirty="0"/>
              <a:t> </a:t>
            </a:r>
            <a:r>
              <a:rPr lang="en-US" dirty="0" err="1"/>
              <a:t>những</a:t>
            </a:r>
            <a:r>
              <a:rPr lang="en-US" dirty="0"/>
              <a:t> </a:t>
            </a:r>
            <a:r>
              <a:rPr lang="en-US" dirty="0" err="1"/>
              <a:t>tiêu</a:t>
            </a:r>
            <a:r>
              <a:rPr lang="en-US" dirty="0"/>
              <a:t> </a:t>
            </a:r>
            <a:r>
              <a:rPr lang="en-US" dirty="0" err="1"/>
              <a:t>chí</a:t>
            </a:r>
            <a:r>
              <a:rPr lang="en-US" dirty="0"/>
              <a:t> </a:t>
            </a:r>
            <a:r>
              <a:rPr lang="en-US" dirty="0" err="1"/>
              <a:t>mà</a:t>
            </a:r>
            <a:r>
              <a:rPr lang="en-US" dirty="0"/>
              <a:t> </a:t>
            </a:r>
            <a:r>
              <a:rPr lang="en-US" dirty="0" err="1"/>
              <a:t>căn</a:t>
            </a:r>
            <a:r>
              <a:rPr lang="en-US" dirty="0"/>
              <a:t> </a:t>
            </a:r>
            <a:r>
              <a:rPr lang="en-US" dirty="0" err="1"/>
              <a:t>cứ</a:t>
            </a:r>
            <a:r>
              <a:rPr lang="en-US" dirty="0"/>
              <a:t> </a:t>
            </a:r>
            <a:r>
              <a:rPr lang="en-US" dirty="0" err="1"/>
              <a:t>vào</a:t>
            </a:r>
            <a:r>
              <a:rPr lang="en-US" dirty="0"/>
              <a:t> </a:t>
            </a:r>
            <a:r>
              <a:rPr lang="en-US" dirty="0" err="1"/>
              <a:t>đó</a:t>
            </a:r>
            <a:r>
              <a:rPr lang="en-US" dirty="0"/>
              <a:t> </a:t>
            </a:r>
            <a:r>
              <a:rPr lang="en-US" dirty="0" err="1"/>
              <a:t>bên</a:t>
            </a:r>
            <a:r>
              <a:rPr lang="en-US" dirty="0"/>
              <a:t> </a:t>
            </a:r>
            <a:r>
              <a:rPr lang="en-US" dirty="0" err="1"/>
              <a:t>nghiệm</a:t>
            </a:r>
            <a:r>
              <a:rPr lang="en-US" dirty="0"/>
              <a:t> </a:t>
            </a:r>
            <a:r>
              <a:rPr lang="en-US" dirty="0" err="1"/>
              <a:t>thu</a:t>
            </a:r>
            <a:r>
              <a:rPr lang="en-US" dirty="0"/>
              <a:t> </a:t>
            </a:r>
            <a:r>
              <a:rPr lang="en-US" dirty="0" err="1"/>
              <a:t>sản</a:t>
            </a:r>
            <a:r>
              <a:rPr lang="en-US" dirty="0"/>
              <a:t> </a:t>
            </a:r>
            <a:r>
              <a:rPr lang="en-US" dirty="0" err="1"/>
              <a:t>phẩm</a:t>
            </a:r>
            <a:r>
              <a:rPr lang="en-US" dirty="0"/>
              <a:t> </a:t>
            </a:r>
            <a:r>
              <a:rPr lang="en-US" dirty="0" err="1"/>
              <a:t>sẽ</a:t>
            </a:r>
            <a:r>
              <a:rPr lang="en-US" dirty="0"/>
              <a:t> </a:t>
            </a:r>
            <a:r>
              <a:rPr lang="en-US" dirty="0" err="1"/>
              <a:t>đánh</a:t>
            </a:r>
            <a:r>
              <a:rPr lang="en-US" dirty="0"/>
              <a:t> </a:t>
            </a:r>
            <a:r>
              <a:rPr lang="en-US" dirty="0" err="1"/>
              <a:t>giá</a:t>
            </a:r>
            <a:r>
              <a:rPr lang="en-US" dirty="0"/>
              <a:t> </a:t>
            </a:r>
            <a:r>
              <a:rPr lang="en-US" dirty="0" err="1"/>
              <a:t>và</a:t>
            </a:r>
            <a:r>
              <a:rPr lang="en-US" dirty="0"/>
              <a:t> </a:t>
            </a:r>
            <a:r>
              <a:rPr lang="en-US" dirty="0" err="1"/>
              <a:t>nghiệm</a:t>
            </a:r>
            <a:r>
              <a:rPr lang="en-US" dirty="0"/>
              <a:t> </a:t>
            </a:r>
            <a:r>
              <a:rPr lang="en-US" dirty="0" err="1"/>
              <a:t>thu</a:t>
            </a:r>
            <a:r>
              <a:rPr lang="en-US" dirty="0"/>
              <a:t> </a:t>
            </a:r>
            <a:r>
              <a:rPr lang="en-US" dirty="0" err="1"/>
              <a:t>sản</a:t>
            </a:r>
            <a:r>
              <a:rPr lang="en-US" dirty="0"/>
              <a:t> </a:t>
            </a:r>
            <a:r>
              <a:rPr lang="en-US" dirty="0" err="1"/>
              <a:t>phẩm</a:t>
            </a:r>
            <a:r>
              <a:rPr lang="en-US" dirty="0"/>
              <a:t>.</a:t>
            </a:r>
          </a:p>
          <a:p>
            <a:pPr marL="628650" lvl="1" indent="-171450">
              <a:buFont typeface="Arial" panose="020B0604020202020204" pitchFamily="34" charset="0"/>
              <a:buChar char="•"/>
            </a:pPr>
            <a:r>
              <a:rPr lang="en-US" dirty="0" err="1"/>
              <a:t>Việc</a:t>
            </a:r>
            <a:r>
              <a:rPr lang="en-US" dirty="0"/>
              <a:t> </a:t>
            </a:r>
            <a:r>
              <a:rPr lang="en-US" dirty="0" err="1"/>
              <a:t>nghiệm</a:t>
            </a:r>
            <a:r>
              <a:rPr lang="en-US" dirty="0"/>
              <a:t> </a:t>
            </a:r>
            <a:r>
              <a:rPr lang="en-US" dirty="0" err="1"/>
              <a:t>thu</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từng</a:t>
            </a:r>
            <a:r>
              <a:rPr lang="en-US" dirty="0"/>
              <a:t> </a:t>
            </a:r>
            <a:r>
              <a:rPr lang="en-US" dirty="0" err="1"/>
              <a:t>phần</a:t>
            </a:r>
            <a:r>
              <a:rPr lang="en-US" dirty="0"/>
              <a:t> </a:t>
            </a:r>
            <a:r>
              <a:rPr lang="en-US" dirty="0" err="1"/>
              <a:t>hoặc</a:t>
            </a:r>
            <a:r>
              <a:rPr lang="en-US" dirty="0"/>
              <a:t> </a:t>
            </a:r>
            <a:r>
              <a:rPr lang="en-US" dirty="0" err="1"/>
              <a:t>cả</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endParaRPr lang="en-US" dirty="0"/>
          </a:p>
          <a:p>
            <a:pPr marL="171450" indent="-171450">
              <a:buFont typeface="Arial" panose="020B0604020202020204" pitchFamily="34" charset="0"/>
              <a:buChar char="•"/>
            </a:pPr>
            <a:r>
              <a:rPr lang="en-US" b="1" dirty="0" err="1"/>
              <a:t>Test summary report</a:t>
            </a:r>
            <a:r>
              <a:rPr lang="en-US" dirty="0" err="1"/>
              <a:t>: Là</a:t>
            </a:r>
            <a:r>
              <a:rPr lang="en-US" dirty="0"/>
              <a:t> 1 </a:t>
            </a:r>
            <a:r>
              <a:rPr lang="en-US" dirty="0" err="1"/>
              <a:t>tài</a:t>
            </a:r>
            <a:r>
              <a:rPr lang="en-US" dirty="0"/>
              <a:t> </a:t>
            </a:r>
            <a:r>
              <a:rPr lang="en-US" dirty="0" err="1"/>
              <a:t>liệu</a:t>
            </a:r>
            <a:r>
              <a:rPr lang="en-US" dirty="0"/>
              <a:t> </a:t>
            </a:r>
            <a:r>
              <a:rPr lang="en-US" dirty="0" err="1"/>
              <a:t>tổng</a:t>
            </a:r>
            <a:r>
              <a:rPr lang="en-US" dirty="0"/>
              <a:t> </a:t>
            </a:r>
            <a:r>
              <a:rPr lang="en-US" dirty="0" err="1"/>
              <a:t>kết</a:t>
            </a:r>
            <a:r>
              <a:rPr lang="en-US" dirty="0"/>
              <a:t> </a:t>
            </a:r>
            <a:r>
              <a:rPr lang="en-US" dirty="0" err="1"/>
              <a:t>tóm</a:t>
            </a:r>
            <a:r>
              <a:rPr lang="en-US" dirty="0"/>
              <a:t> </a:t>
            </a:r>
            <a:r>
              <a:rPr lang="en-US" dirty="0" err="1"/>
              <a:t>tắt</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đó</a:t>
            </a:r>
            <a:r>
              <a:rPr lang="en-US" dirty="0"/>
              <a:t>.</a:t>
            </a:r>
          </a:p>
          <a:p>
            <a:pPr marL="628650" lvl="1" indent="-171450">
              <a:buFont typeface="Arial" panose="020B0604020202020204" pitchFamily="34" charset="0"/>
              <a:buChar char="•"/>
            </a:pPr>
            <a:r>
              <a:rPr lang="en-US" dirty="0" err="1"/>
              <a:t>Cũng</a:t>
            </a:r>
            <a:r>
              <a:rPr lang="en-US" dirty="0"/>
              <a:t> bao </a:t>
            </a:r>
            <a:r>
              <a:rPr lang="en-US" dirty="0" err="1"/>
              <a:t>gồm</a:t>
            </a:r>
            <a:r>
              <a:rPr lang="en-US" dirty="0"/>
              <a:t> </a:t>
            </a:r>
            <a:r>
              <a:rPr lang="en-US" dirty="0" err="1"/>
              <a:t>phần</a:t>
            </a:r>
            <a:r>
              <a:rPr lang="en-US" dirty="0"/>
              <a:t> </a:t>
            </a:r>
            <a:r>
              <a:rPr lang="en-US" dirty="0" err="1"/>
              <a:t>đánh</a:t>
            </a:r>
            <a:r>
              <a:rPr lang="en-US" dirty="0"/>
              <a:t> </a:t>
            </a:r>
            <a:r>
              <a:rPr lang="en-US" dirty="0" err="1"/>
              <a:t>giá</a:t>
            </a:r>
            <a:r>
              <a:rPr lang="en-US" dirty="0"/>
              <a:t> </a:t>
            </a:r>
            <a:r>
              <a:rPr lang="en-US" dirty="0" err="1"/>
              <a:t>về</a:t>
            </a:r>
            <a:r>
              <a:rPr lang="en-US" dirty="0"/>
              <a:t> </a:t>
            </a:r>
            <a:r>
              <a:rPr lang="en-US" dirty="0" err="1"/>
              <a:t>sự</a:t>
            </a:r>
            <a:r>
              <a:rPr lang="en-US" dirty="0"/>
              <a:t> </a:t>
            </a:r>
            <a:r>
              <a:rPr lang="en-US" dirty="0" err="1"/>
              <a:t>thỏa</a:t>
            </a:r>
            <a:r>
              <a:rPr lang="en-US" dirty="0"/>
              <a:t> </a:t>
            </a:r>
            <a:r>
              <a:rPr lang="en-US" dirty="0" err="1"/>
              <a:t>mãn</a:t>
            </a:r>
            <a:r>
              <a:rPr lang="en-US" dirty="0"/>
              <a:t> </a:t>
            </a:r>
            <a:r>
              <a:rPr lang="en-US" dirty="0" err="1"/>
              <a:t>các</a:t>
            </a:r>
            <a:r>
              <a:rPr lang="en-US" dirty="0"/>
              <a:t> </a:t>
            </a:r>
            <a:r>
              <a:rPr lang="en-US" dirty="0" err="1"/>
              <a:t>tiêu</a:t>
            </a:r>
            <a:r>
              <a:rPr lang="en-US" dirty="0"/>
              <a:t> </a:t>
            </a:r>
            <a:r>
              <a:rPr lang="en-US" dirty="0" err="1"/>
              <a:t>chí</a:t>
            </a:r>
            <a:r>
              <a:rPr lang="en-US" dirty="0"/>
              <a:t> </a:t>
            </a:r>
            <a:r>
              <a:rPr lang="en-US" dirty="0" err="1"/>
              <a:t>dừng</a:t>
            </a:r>
            <a:r>
              <a:rPr lang="en-US" dirty="0"/>
              <a:t> </a:t>
            </a:r>
            <a:r>
              <a:rPr lang="en-US" dirty="0" err="1"/>
              <a:t>kiểm</a:t>
            </a:r>
            <a:r>
              <a:rPr lang="en-US" dirty="0"/>
              <a:t> </a:t>
            </a:r>
            <a:r>
              <a:rPr lang="en-US" dirty="0" err="1"/>
              <a:t>thử</a:t>
            </a:r>
            <a:r>
              <a:rPr lang="en-US" dirty="0"/>
              <a:t> </a:t>
            </a:r>
            <a:r>
              <a:rPr lang="en-US" dirty="0" err="1"/>
              <a:t>và</a:t>
            </a:r>
            <a:r>
              <a:rPr lang="en-US" dirty="0"/>
              <a:t> đ</a:t>
            </a:r>
            <a:r>
              <a:rPr lang="vi-VN" dirty="0"/>
              <a:t>ư</a:t>
            </a:r>
            <a:r>
              <a:rPr lang="en-US" dirty="0"/>
              <a:t>a ra </a:t>
            </a:r>
            <a:r>
              <a:rPr lang="en-US" dirty="0" err="1"/>
              <a:t>các</a:t>
            </a:r>
            <a:r>
              <a:rPr lang="en-US" dirty="0"/>
              <a:t> </a:t>
            </a:r>
            <a:r>
              <a:rPr lang="en-US" dirty="0" err="1"/>
              <a:t>quyết</a:t>
            </a:r>
            <a:r>
              <a:rPr lang="en-US" dirty="0"/>
              <a:t> </a:t>
            </a:r>
            <a:r>
              <a:rPr lang="en-US" dirty="0" err="1"/>
              <a:t>định</a:t>
            </a:r>
            <a:r>
              <a:rPr lang="en-US" dirty="0"/>
              <a:t> </a:t>
            </a:r>
            <a:r>
              <a:rPr lang="en-US" dirty="0" err="1"/>
              <a:t>nh</a:t>
            </a:r>
            <a:r>
              <a:rPr lang="vi-VN" dirty="0"/>
              <a:t>ư</a:t>
            </a:r>
            <a:r>
              <a:rPr lang="en-US" dirty="0"/>
              <a:t> </a:t>
            </a:r>
            <a:r>
              <a:rPr lang="en-US" dirty="0" err="1"/>
              <a:t>tiếp</a:t>
            </a:r>
            <a:r>
              <a:rPr lang="en-US" dirty="0"/>
              <a:t> </a:t>
            </a:r>
            <a:r>
              <a:rPr lang="en-US" dirty="0" err="1"/>
              <a:t>tục</a:t>
            </a:r>
            <a:r>
              <a:rPr lang="en-US" dirty="0"/>
              <a:t> </a:t>
            </a:r>
            <a:r>
              <a:rPr lang="en-US" dirty="0" err="1"/>
              <a:t>thực</a:t>
            </a:r>
            <a:r>
              <a:rPr lang="en-US" dirty="0"/>
              <a:t> </a:t>
            </a:r>
            <a:r>
              <a:rPr lang="en-US" dirty="0" err="1"/>
              <a:t>hiện</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nào</a:t>
            </a:r>
            <a:r>
              <a:rPr lang="en-US" dirty="0"/>
              <a:t>, </a:t>
            </a:r>
            <a:r>
              <a:rPr lang="en-US" dirty="0" err="1"/>
              <a:t>có</a:t>
            </a:r>
            <a:r>
              <a:rPr lang="en-US" dirty="0"/>
              <a:t> </a:t>
            </a:r>
            <a:r>
              <a:rPr lang="en-US" dirty="0" err="1"/>
              <a:t>chuyển</a:t>
            </a:r>
            <a:r>
              <a:rPr lang="en-US" dirty="0"/>
              <a:t> sang </a:t>
            </a:r>
            <a:r>
              <a:rPr lang="en-US" dirty="0" err="1"/>
              <a:t>giai</a:t>
            </a:r>
            <a:r>
              <a:rPr lang="en-US" dirty="0"/>
              <a:t> </a:t>
            </a:r>
            <a:r>
              <a:rPr lang="en-US" dirty="0" err="1"/>
              <a:t>đoạn</a:t>
            </a:r>
            <a:r>
              <a:rPr lang="en-US" dirty="0"/>
              <a:t> </a:t>
            </a:r>
            <a:r>
              <a:rPr lang="en-US" dirty="0" err="1"/>
              <a:t>kiểm</a:t>
            </a:r>
            <a:r>
              <a:rPr lang="en-US" dirty="0"/>
              <a:t> </a:t>
            </a:r>
            <a:r>
              <a:rPr lang="en-US" dirty="0" err="1"/>
              <a:t>thử</a:t>
            </a:r>
            <a:r>
              <a:rPr lang="en-US" dirty="0"/>
              <a:t> </a:t>
            </a:r>
            <a:r>
              <a:rPr lang="en-US" dirty="0" err="1"/>
              <a:t>khác</a:t>
            </a:r>
            <a:r>
              <a:rPr lang="en-US" dirty="0"/>
              <a:t> hay ko</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20</a:t>
            </a:fld>
            <a:endParaRPr lang="en-US"/>
          </a:p>
        </p:txBody>
      </p:sp>
    </p:spTree>
    <p:extLst>
      <p:ext uri="{BB962C8B-B14F-4D97-AF65-F5344CB8AC3E}">
        <p14:creationId xmlns:p14="http://schemas.microsoft.com/office/powerpoint/2010/main" val="402448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Hiểu</a:t>
            </a:r>
            <a:r>
              <a:rPr lang="en-US" dirty="0"/>
              <a:t> </a:t>
            </a:r>
            <a:r>
              <a:rPr lang="en-US" dirty="0" err="1"/>
              <a:t>rõ</a:t>
            </a:r>
            <a:r>
              <a:rPr lang="en-US" dirty="0"/>
              <a:t> </a:t>
            </a:r>
            <a:r>
              <a:rPr lang="en-US" dirty="0" err="1"/>
              <a:t>về</a:t>
            </a:r>
            <a:r>
              <a:rPr lang="en-US" dirty="0"/>
              <a:t> </a:t>
            </a:r>
            <a:r>
              <a:rPr lang="en-US" dirty="0" err="1"/>
              <a:t>mục</a:t>
            </a:r>
            <a:r>
              <a:rPr lang="en-US" dirty="0"/>
              <a:t> </a:t>
            </a:r>
            <a:r>
              <a:rPr lang="en-US" dirty="0" err="1"/>
              <a:t>tiêu</a:t>
            </a:r>
            <a:r>
              <a:rPr lang="en-US" dirty="0"/>
              <a:t> </a:t>
            </a:r>
            <a:r>
              <a:rPr lang="en-US" dirty="0" err="1"/>
              <a:t>và</a:t>
            </a:r>
            <a:r>
              <a:rPr lang="en-US" dirty="0"/>
              <a:t> </a:t>
            </a:r>
            <a:r>
              <a:rPr lang="en-US" dirty="0" err="1"/>
              <a:t>nhiệm</a:t>
            </a:r>
            <a:r>
              <a:rPr lang="en-US" dirty="0"/>
              <a:t> </a:t>
            </a:r>
            <a:r>
              <a:rPr lang="en-US" dirty="0" err="1"/>
              <a:t>vụ</a:t>
            </a:r>
            <a:r>
              <a:rPr lang="en-US" dirty="0"/>
              <a:t> </a:t>
            </a:r>
            <a:r>
              <a:rPr lang="en-US" dirty="0" err="1"/>
              <a:t>của</a:t>
            </a:r>
            <a:r>
              <a:rPr lang="en-US" dirty="0"/>
              <a:t> 2 </a:t>
            </a:r>
            <a:r>
              <a:rPr lang="en-US" dirty="0" err="1"/>
              <a:t>hoạt</a:t>
            </a:r>
            <a:r>
              <a:rPr lang="en-US" dirty="0"/>
              <a:t> </a:t>
            </a:r>
            <a:r>
              <a:rPr lang="en-US" dirty="0" err="1"/>
              <a:t>động</a:t>
            </a:r>
            <a:r>
              <a:rPr lang="en-US" dirty="0"/>
              <a:t> </a:t>
            </a:r>
            <a:r>
              <a:rPr lang="en-US" dirty="0" err="1"/>
              <a:t>cuối</a:t>
            </a:r>
            <a:r>
              <a:rPr lang="en-US" dirty="0"/>
              <a:t> </a:t>
            </a:r>
            <a:r>
              <a:rPr lang="en-US" dirty="0" err="1"/>
              <a:t>của</a:t>
            </a:r>
            <a:r>
              <a:rPr lang="en-US" dirty="0"/>
              <a:t> </a:t>
            </a:r>
            <a:r>
              <a:rPr lang="en-US" dirty="0" err="1"/>
              <a:t>quy</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2841018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Là</a:t>
            </a:r>
            <a:r>
              <a:rPr lang="en-US" dirty="0"/>
              <a:t> </a:t>
            </a:r>
            <a:r>
              <a:rPr lang="en-US" dirty="0" err="1"/>
              <a:t>hoạt</a:t>
            </a:r>
            <a:r>
              <a:rPr lang="en-US" dirty="0"/>
              <a:t> </a:t>
            </a:r>
            <a:r>
              <a:rPr lang="en-US" dirty="0" err="1"/>
              <a:t>động</a:t>
            </a:r>
            <a:r>
              <a:rPr lang="en-US" dirty="0"/>
              <a:t> </a:t>
            </a:r>
            <a:r>
              <a:rPr lang="en-US" dirty="0" err="1"/>
              <a:t>đánh</a:t>
            </a:r>
            <a:r>
              <a:rPr lang="en-US" dirty="0"/>
              <a:t> </a:t>
            </a:r>
            <a:r>
              <a:rPr lang="en-US" dirty="0" err="1"/>
              <a:t>giá</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việc</a:t>
            </a:r>
            <a:r>
              <a:rPr lang="en-US" dirty="0"/>
              <a:t> </a:t>
            </a:r>
            <a:r>
              <a:rPr lang="en-US" dirty="0" err="1"/>
              <a:t>kiểm</a:t>
            </a:r>
            <a:r>
              <a:rPr lang="en-US" dirty="0"/>
              <a:t> </a:t>
            </a:r>
            <a:r>
              <a:rPr lang="en-US" dirty="0" err="1"/>
              <a:t>thử</a:t>
            </a:r>
            <a:r>
              <a:rPr lang="en-US" dirty="0"/>
              <a:t> so </a:t>
            </a:r>
            <a:r>
              <a:rPr lang="en-US" dirty="0" err="1"/>
              <a:t>với</a:t>
            </a:r>
            <a:r>
              <a:rPr lang="en-US" dirty="0"/>
              <a:t> </a:t>
            </a:r>
            <a:r>
              <a:rPr lang="en-US" dirty="0" err="1"/>
              <a:t>mục</a:t>
            </a:r>
            <a:r>
              <a:rPr lang="en-US" dirty="0"/>
              <a:t> </a:t>
            </a:r>
            <a:r>
              <a:rPr lang="en-US" dirty="0" err="1"/>
              <a:t>tiêu</a:t>
            </a:r>
            <a:r>
              <a:rPr lang="en-US" dirty="0"/>
              <a:t> </a:t>
            </a:r>
            <a:r>
              <a:rPr lang="en-US" dirty="0" err="1"/>
              <a:t>đã</a:t>
            </a:r>
            <a:r>
              <a:rPr lang="en-US" dirty="0"/>
              <a:t> </a:t>
            </a:r>
            <a:r>
              <a:rPr lang="en-US" dirty="0" err="1"/>
              <a:t>đề</a:t>
            </a:r>
            <a:r>
              <a:rPr lang="en-US" dirty="0"/>
              <a:t> ra</a:t>
            </a:r>
          </a:p>
          <a:p>
            <a:pPr marL="171450" indent="-171450">
              <a:buFontTx/>
              <a:buChar char="-"/>
            </a:pPr>
            <a:r>
              <a:rPr lang="en-US" dirty="0" err="1"/>
              <a:t>Hoạt</a:t>
            </a:r>
            <a:r>
              <a:rPr lang="en-US" dirty="0"/>
              <a:t> </a:t>
            </a:r>
            <a:r>
              <a:rPr lang="en-US" dirty="0" err="1"/>
              <a:t>động</a:t>
            </a:r>
            <a:r>
              <a:rPr lang="en-US" dirty="0"/>
              <a:t> </a:t>
            </a:r>
            <a:r>
              <a:rPr lang="en-US" dirty="0" err="1"/>
              <a:t>này</a:t>
            </a:r>
            <a:r>
              <a:rPr lang="en-US" dirty="0"/>
              <a:t> </a:t>
            </a:r>
            <a:r>
              <a:rPr lang="en-US" dirty="0" err="1"/>
              <a:t>là</a:t>
            </a:r>
            <a:r>
              <a:rPr lang="en-US" dirty="0"/>
              <a:t> </a:t>
            </a:r>
            <a:r>
              <a:rPr lang="en-US" dirty="0" err="1"/>
              <a:t>hoạt</a:t>
            </a:r>
            <a:r>
              <a:rPr lang="en-US" dirty="0"/>
              <a:t> </a:t>
            </a:r>
            <a:r>
              <a:rPr lang="en-US" dirty="0" err="1"/>
              <a:t>động</a:t>
            </a:r>
            <a:r>
              <a:rPr lang="en-US" dirty="0"/>
              <a:t> </a:t>
            </a:r>
            <a:r>
              <a:rPr lang="en-US" dirty="0" err="1"/>
              <a:t>thứ</a:t>
            </a:r>
            <a:r>
              <a:rPr lang="en-US" dirty="0"/>
              <a:t> 4 </a:t>
            </a:r>
            <a:r>
              <a:rPr lang="en-US" dirty="0" err="1"/>
              <a:t>trong</a:t>
            </a:r>
            <a:r>
              <a:rPr lang="en-US" dirty="0"/>
              <a:t> </a:t>
            </a:r>
            <a:r>
              <a:rPr lang="en-US" dirty="0" err="1"/>
              <a:t>quy</a:t>
            </a:r>
            <a:r>
              <a:rPr lang="en-US" dirty="0"/>
              <a:t> </a:t>
            </a:r>
            <a:r>
              <a:rPr lang="en-US" dirty="0" err="1"/>
              <a:t>trình</a:t>
            </a:r>
            <a:r>
              <a:rPr lang="en-US" dirty="0"/>
              <a:t> </a:t>
            </a:r>
            <a:r>
              <a:rPr lang="en-US" dirty="0" err="1"/>
              <a:t>kiểm</a:t>
            </a:r>
            <a:r>
              <a:rPr lang="en-US" dirty="0"/>
              <a:t> </a:t>
            </a:r>
            <a:r>
              <a:rPr lang="en-US" dirty="0" err="1"/>
              <a:t>thử</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314383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hoạt</a:t>
            </a:r>
            <a:r>
              <a:rPr lang="en-US" dirty="0"/>
              <a:t> </a:t>
            </a:r>
            <a:r>
              <a:rPr lang="en-US" dirty="0" err="1"/>
              <a:t>động</a:t>
            </a:r>
            <a:r>
              <a:rPr lang="en-US" dirty="0"/>
              <a:t> </a:t>
            </a:r>
            <a:r>
              <a:rPr lang="en-US" dirty="0" err="1"/>
              <a:t>này</a:t>
            </a:r>
            <a:r>
              <a:rPr lang="en-US" dirty="0"/>
              <a:t> </a:t>
            </a:r>
            <a:r>
              <a:rPr lang="en-US" dirty="0" err="1"/>
              <a:t>là</a:t>
            </a:r>
            <a:r>
              <a:rPr lang="en-US" dirty="0"/>
              <a:t> </a:t>
            </a:r>
            <a:r>
              <a:rPr lang="en-US" dirty="0" err="1"/>
              <a:t>để</a:t>
            </a:r>
            <a:r>
              <a:rPr lang="en-US" dirty="0"/>
              <a:t> </a:t>
            </a:r>
            <a:r>
              <a:rPr lang="en-US" dirty="0" err="1"/>
              <a:t>chúng</a:t>
            </a:r>
            <a:r>
              <a:rPr lang="en-US" dirty="0"/>
              <a:t> ta </a:t>
            </a:r>
            <a:r>
              <a:rPr lang="en-US" dirty="0" err="1"/>
              <a:t>biết</a:t>
            </a:r>
            <a:r>
              <a:rPr lang="en-US" dirty="0"/>
              <a:t> đ</a:t>
            </a:r>
            <a:r>
              <a:rPr lang="vi-VN" dirty="0"/>
              <a:t>ư</a:t>
            </a:r>
            <a:r>
              <a:rPr lang="en-US" dirty="0" err="1"/>
              <a:t>ợc</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là</a:t>
            </a:r>
            <a:r>
              <a:rPr lang="en-US" dirty="0"/>
              <a:t> </a:t>
            </a:r>
            <a:r>
              <a:rPr lang="en-US" dirty="0" err="1"/>
              <a:t>đủ</a:t>
            </a:r>
            <a:r>
              <a:rPr lang="en-US" dirty="0"/>
              <a:t> </a:t>
            </a:r>
            <a:r>
              <a:rPr lang="en-US" dirty="0" err="1"/>
              <a:t>cho</a:t>
            </a:r>
            <a:r>
              <a:rPr lang="en-US" dirty="0"/>
              <a:t> </a:t>
            </a:r>
            <a:r>
              <a:rPr lang="en-US" dirty="0" err="1"/>
              <a:t>mỗi</a:t>
            </a:r>
            <a:r>
              <a:rPr lang="en-US" dirty="0"/>
              <a:t> </a:t>
            </a:r>
            <a:r>
              <a:rPr lang="en-US" dirty="0" err="1"/>
              <a:t>giai</a:t>
            </a:r>
            <a:r>
              <a:rPr lang="en-US" dirty="0"/>
              <a:t> </a:t>
            </a:r>
            <a:r>
              <a:rPr lang="en-US" dirty="0" err="1"/>
              <a:t>đoạn</a:t>
            </a:r>
            <a:r>
              <a:rPr lang="en-US" dirty="0"/>
              <a:t> </a:t>
            </a:r>
            <a:r>
              <a:rPr lang="en-US" dirty="0" err="1"/>
              <a:t>kiểm</a:t>
            </a:r>
            <a:r>
              <a:rPr lang="en-US" dirty="0"/>
              <a:t> </a:t>
            </a:r>
            <a:r>
              <a:rPr lang="en-US" dirty="0" err="1"/>
              <a:t>thử</a:t>
            </a:r>
            <a:endParaRPr lang="en-US" dirty="0"/>
          </a:p>
          <a:p>
            <a:r>
              <a:rPr lang="en-US" dirty="0"/>
              <a:t>- </a:t>
            </a:r>
            <a:r>
              <a:rPr lang="en-US" dirty="0" err="1"/>
              <a:t>Nhờ</a:t>
            </a:r>
            <a:r>
              <a:rPr lang="en-US" dirty="0"/>
              <a:t> </a:t>
            </a:r>
            <a:r>
              <a:rPr lang="en-US" dirty="0" err="1"/>
              <a:t>có</a:t>
            </a:r>
            <a:r>
              <a:rPr lang="en-US" dirty="0"/>
              <a:t> </a:t>
            </a:r>
            <a:r>
              <a:rPr lang="en-US" dirty="0" err="1"/>
              <a:t>hoạt</a:t>
            </a:r>
            <a:r>
              <a:rPr lang="en-US" dirty="0"/>
              <a:t> </a:t>
            </a:r>
            <a:r>
              <a:rPr lang="en-US" dirty="0" err="1"/>
              <a:t>động</a:t>
            </a:r>
            <a:r>
              <a:rPr lang="en-US" dirty="0"/>
              <a:t> </a:t>
            </a:r>
            <a:r>
              <a:rPr lang="en-US" dirty="0" err="1"/>
              <a:t>này</a:t>
            </a:r>
            <a:r>
              <a:rPr lang="en-US" dirty="0"/>
              <a:t> </a:t>
            </a:r>
            <a:r>
              <a:rPr lang="en-US" dirty="0" err="1"/>
              <a:t>chúng</a:t>
            </a:r>
            <a:r>
              <a:rPr lang="en-US" dirty="0"/>
              <a:t> ta </a:t>
            </a:r>
            <a:r>
              <a:rPr lang="en-US" dirty="0" err="1"/>
              <a:t>sẽ</a:t>
            </a:r>
            <a:r>
              <a:rPr lang="en-US" dirty="0"/>
              <a:t> </a:t>
            </a:r>
            <a:r>
              <a:rPr lang="en-US" dirty="0" err="1"/>
              <a:t>xác</a:t>
            </a:r>
            <a:r>
              <a:rPr lang="en-US" dirty="0"/>
              <a:t> </a:t>
            </a:r>
            <a:r>
              <a:rPr lang="en-US" dirty="0" err="1"/>
              <a:t>định</a:t>
            </a:r>
            <a:r>
              <a:rPr lang="en-US" dirty="0"/>
              <a:t> đ</a:t>
            </a:r>
            <a:r>
              <a:rPr lang="vi-VN" dirty="0"/>
              <a:t>ư</a:t>
            </a:r>
            <a:r>
              <a:rPr lang="en-US" dirty="0" err="1"/>
              <a:t>ợc</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trong</a:t>
            </a:r>
            <a:r>
              <a:rPr lang="en-US" dirty="0"/>
              <a:t> </a:t>
            </a:r>
            <a:r>
              <a:rPr lang="en-US" dirty="0" err="1"/>
              <a:t>giai</a:t>
            </a:r>
            <a:r>
              <a:rPr lang="en-US" dirty="0"/>
              <a:t> </a:t>
            </a:r>
            <a:r>
              <a:rPr lang="en-US" dirty="0" err="1"/>
              <a:t>đoạn</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thúc</a:t>
            </a:r>
            <a:r>
              <a:rPr lang="en-US" dirty="0"/>
              <a:t>, </a:t>
            </a:r>
            <a:r>
              <a:rPr lang="en-US" dirty="0" err="1"/>
              <a:t>có</a:t>
            </a:r>
            <a:r>
              <a:rPr lang="en-US" dirty="0"/>
              <a:t> </a:t>
            </a:r>
            <a:r>
              <a:rPr lang="en-US" dirty="0" err="1"/>
              <a:t>thể</a:t>
            </a:r>
            <a:r>
              <a:rPr lang="en-US" dirty="0"/>
              <a:t> </a:t>
            </a:r>
            <a:r>
              <a:rPr lang="en-US" dirty="0" err="1"/>
              <a:t>dừng</a:t>
            </a:r>
            <a:r>
              <a:rPr lang="en-US" dirty="0"/>
              <a:t> </a:t>
            </a:r>
            <a:r>
              <a:rPr lang="en-US" dirty="0" err="1"/>
              <a:t>để</a:t>
            </a:r>
            <a:r>
              <a:rPr lang="en-US" dirty="0"/>
              <a:t> </a:t>
            </a:r>
            <a:r>
              <a:rPr lang="en-US" dirty="0" err="1"/>
              <a:t>chuyển</a:t>
            </a:r>
            <a:r>
              <a:rPr lang="en-US" dirty="0"/>
              <a:t> sang </a:t>
            </a:r>
            <a:r>
              <a:rPr lang="en-US" dirty="0" err="1"/>
              <a:t>giai</a:t>
            </a:r>
            <a:r>
              <a:rPr lang="en-US" dirty="0"/>
              <a:t> </a:t>
            </a:r>
            <a:r>
              <a:rPr lang="en-US" dirty="0" err="1"/>
              <a:t>đoạn</a:t>
            </a:r>
            <a:r>
              <a:rPr lang="en-US" dirty="0"/>
              <a:t> </a:t>
            </a:r>
            <a:r>
              <a:rPr lang="en-US" dirty="0" err="1"/>
              <a:t>tiếp</a:t>
            </a:r>
            <a:r>
              <a:rPr lang="en-US" dirty="0"/>
              <a:t> </a:t>
            </a:r>
            <a:r>
              <a:rPr lang="en-US" dirty="0" err="1"/>
              <a:t>theo</a:t>
            </a:r>
            <a:r>
              <a:rPr lang="en-US" dirty="0"/>
              <a:t> hay </a:t>
            </a:r>
            <a:r>
              <a:rPr lang="en-US" dirty="0" err="1"/>
              <a:t>không</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402352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Kiểm</a:t>
            </a:r>
            <a:r>
              <a:rPr lang="en-US" dirty="0"/>
              <a:t> </a:t>
            </a:r>
            <a:r>
              <a:rPr lang="en-US" dirty="0" err="1"/>
              <a:t>tra</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thử</a:t>
            </a:r>
            <a:r>
              <a:rPr lang="en-US" dirty="0"/>
              <a:t> so </a:t>
            </a:r>
            <a:r>
              <a:rPr lang="en-US" dirty="0" err="1"/>
              <a:t>với</a:t>
            </a:r>
            <a:r>
              <a:rPr lang="en-US" dirty="0"/>
              <a:t> </a:t>
            </a:r>
            <a:r>
              <a:rPr lang="en-US" b="1" dirty="0" err="1"/>
              <a:t>tiêu</a:t>
            </a:r>
            <a:r>
              <a:rPr lang="en-US" b="1" dirty="0"/>
              <a:t> </a:t>
            </a:r>
            <a:r>
              <a:rPr lang="en-US" b="1" dirty="0" err="1"/>
              <a:t>chí</a:t>
            </a:r>
            <a:r>
              <a:rPr lang="en-US" b="1" dirty="0"/>
              <a:t> </a:t>
            </a:r>
            <a:r>
              <a:rPr lang="en-US" b="1" dirty="0" err="1"/>
              <a:t>dừng</a:t>
            </a:r>
            <a:r>
              <a:rPr lang="en-US" dirty="0"/>
              <a:t>, </a:t>
            </a:r>
            <a:r>
              <a:rPr lang="en-US" b="1" dirty="0" err="1"/>
              <a:t>tiêu</a:t>
            </a:r>
            <a:r>
              <a:rPr lang="en-US" b="1" dirty="0"/>
              <a:t> </a:t>
            </a:r>
            <a:r>
              <a:rPr lang="en-US" b="1" dirty="0" err="1"/>
              <a:t>chí</a:t>
            </a:r>
            <a:r>
              <a:rPr lang="en-US" b="1" dirty="0"/>
              <a:t> </a:t>
            </a:r>
            <a:r>
              <a:rPr lang="en-US" b="1" dirty="0" err="1"/>
              <a:t>thoát</a:t>
            </a:r>
            <a:r>
              <a:rPr lang="en-US" b="1" dirty="0"/>
              <a:t> </a:t>
            </a:r>
            <a:r>
              <a:rPr lang="en-US" dirty="0" err="1"/>
              <a:t>khỏi</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đã</a:t>
            </a:r>
            <a:r>
              <a:rPr lang="en-US" dirty="0"/>
              <a:t> đ</a:t>
            </a:r>
            <a:r>
              <a:rPr lang="vi-VN" dirty="0"/>
              <a:t>ư</a:t>
            </a:r>
            <a:r>
              <a:rPr lang="en-US" dirty="0" err="1"/>
              <a:t>ợc</a:t>
            </a:r>
            <a:r>
              <a:rPr lang="en-US" dirty="0"/>
              <a:t> </a:t>
            </a:r>
            <a:r>
              <a:rPr lang="en-US" dirty="0" err="1"/>
              <a:t>xác</a:t>
            </a:r>
            <a:r>
              <a:rPr lang="en-US" dirty="0"/>
              <a:t> </a:t>
            </a:r>
            <a:r>
              <a:rPr lang="en-US" dirty="0" err="1"/>
              <a:t>định và mô tả trong quá trình lập kế hoạch (test planning)</a:t>
            </a:r>
          </a:p>
          <a:p>
            <a:pPr marL="171450" indent="-171450">
              <a:buFontTx/>
              <a:buChar char="-"/>
            </a:pPr>
            <a:r>
              <a:rPr lang="en-US" dirty="0" err="1"/>
              <a:t>Đánh giá tình trạng hiện tại để tiến hành kiểm thử thêm nếu cần, hoặc cần xác định lại các tiêu chí để dừng. Dựa trên kết quả đánh giá của nhiệm vụ đầu tiên thì nhiệm vụ thứ 2 là nhiệm vụ phải đưa ra quyết định. Trong trường hợp chưa chạy hết các test case, chưa đạt được độ bao phủ (coverage)</a:t>
            </a:r>
            <a:r>
              <a:rPr lang="en-US" baseline="0" dirty="0" err="1"/>
              <a:t> như chúng ta mong muốn hoặc rủi ro của dự án đang tăng thì chúng ta có thể ra quyết định kiểm thử thêm. Hoặc khi rủi ro về mặt nghiệp vụ của sản phẩm đang tăng, hay rủi ro về sản phẩm hay công nghệ là nghiêm trọng, chúng ta có thể đàm phán lại với các bên liên quan để thay đổi tiêu chí dừng kiểm thử xuống thấp hơn</a:t>
            </a:r>
          </a:p>
          <a:p>
            <a:pPr marL="171450" indent="-171450">
              <a:buFontTx/>
              <a:buChar char="-"/>
            </a:pPr>
            <a:r>
              <a:rPr lang="en-US" baseline="0" dirty="0" err="1"/>
              <a:t>Viết  bản báo cáo tổng kết kiểm thử đã thực hiện trong giai đoạn kiểm thử để gửi cho các bên liên quan. Người quản trị dự án, khách hàng, đội dự án cũng cần biết kết quả thực hiện các hoạt động kiểm thử trong dự án để có những quyết định đúng cho dự án.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242022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Đây</a:t>
            </a:r>
            <a:r>
              <a:rPr lang="en-US" dirty="0"/>
              <a:t> </a:t>
            </a:r>
            <a:r>
              <a:rPr lang="en-US" dirty="0" err="1"/>
              <a:t>là</a:t>
            </a:r>
            <a:r>
              <a:rPr lang="en-US" dirty="0"/>
              <a:t> </a:t>
            </a:r>
            <a:r>
              <a:rPr lang="en-US" dirty="0" err="1"/>
              <a:t>hoạt</a:t>
            </a:r>
            <a:r>
              <a:rPr lang="en-US" dirty="0"/>
              <a:t> </a:t>
            </a:r>
            <a:r>
              <a:rPr lang="en-US" dirty="0" err="1"/>
              <a:t>động</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endParaRPr lang="en-US" dirty="0"/>
          </a:p>
          <a:p>
            <a:pPr marL="171450" indent="-171450">
              <a:buFont typeface="Arial" panose="020B0604020202020204" pitchFamily="34" charset="0"/>
              <a:buChar char="•"/>
            </a:pPr>
            <a:r>
              <a:rPr lang="en-US" dirty="0" err="1"/>
              <a:t>Tổng</a:t>
            </a:r>
            <a:r>
              <a:rPr lang="en-US" dirty="0"/>
              <a:t> </a:t>
            </a:r>
            <a:r>
              <a:rPr lang="en-US" dirty="0" err="1"/>
              <a:t>hợp</a:t>
            </a:r>
            <a:r>
              <a:rPr lang="en-US" dirty="0"/>
              <a:t> </a:t>
            </a:r>
            <a:r>
              <a:rPr lang="en-US" dirty="0" err="1"/>
              <a:t>các</a:t>
            </a:r>
            <a:r>
              <a:rPr lang="en-US" dirty="0"/>
              <a:t> </a:t>
            </a:r>
            <a:r>
              <a:rPr lang="en-US" dirty="0" err="1"/>
              <a:t>kinh</a:t>
            </a:r>
            <a:r>
              <a:rPr lang="en-US" dirty="0"/>
              <a:t> </a:t>
            </a:r>
            <a:r>
              <a:rPr lang="en-US" dirty="0" err="1"/>
              <a:t>nghiệm</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hoàn</a:t>
            </a:r>
            <a:r>
              <a:rPr lang="en-US" dirty="0"/>
              <a:t> </a:t>
            </a:r>
            <a:r>
              <a:rPr lang="en-US" dirty="0" err="1"/>
              <a:t>thiện</a:t>
            </a:r>
            <a:r>
              <a:rPr lang="en-US" dirty="0"/>
              <a:t> </a:t>
            </a:r>
            <a:r>
              <a:rPr lang="en-US" dirty="0" err="1"/>
              <a:t>bộ</a:t>
            </a:r>
            <a:r>
              <a:rPr lang="en-US" dirty="0"/>
              <a:t> </a:t>
            </a:r>
            <a:r>
              <a:rPr lang="en-US" dirty="0" err="1"/>
              <a:t>sản</a:t>
            </a:r>
            <a:r>
              <a:rPr lang="en-US" dirty="0"/>
              <a:t> </a:t>
            </a:r>
            <a:r>
              <a:rPr lang="en-US" dirty="0" err="1"/>
              <a:t>phẩm</a:t>
            </a:r>
            <a:r>
              <a:rPr lang="en-US" dirty="0"/>
              <a:t> </a:t>
            </a:r>
            <a:r>
              <a:rPr lang="en-US" dirty="0" err="1"/>
              <a:t>kiểm</a:t>
            </a:r>
            <a:r>
              <a:rPr lang="en-US" dirty="0"/>
              <a:t> </a:t>
            </a:r>
            <a:r>
              <a:rPr lang="en-US" dirty="0" err="1"/>
              <a:t>thử</a:t>
            </a:r>
            <a:endParaRPr lang="en-US" dirty="0"/>
          </a:p>
          <a:p>
            <a:pPr marL="171450" indent="-171450">
              <a:buFont typeface="Arial" panose="020B0604020202020204" pitchFamily="34" charset="0"/>
              <a:buChar char="•"/>
            </a:pPr>
            <a:r>
              <a:rPr lang="en-US" dirty="0" err="1"/>
              <a:t>Dữ</a:t>
            </a:r>
            <a:r>
              <a:rPr lang="en-US" dirty="0"/>
              <a:t> </a:t>
            </a:r>
            <a:r>
              <a:rPr lang="en-US" dirty="0" err="1"/>
              <a:t>liệu</a:t>
            </a:r>
            <a:r>
              <a:rPr lang="en-US" dirty="0"/>
              <a:t> </a:t>
            </a:r>
            <a:r>
              <a:rPr lang="en-US" dirty="0" err="1"/>
              <a:t>sau</a:t>
            </a:r>
            <a:r>
              <a:rPr lang="en-US" dirty="0"/>
              <a:t> </a:t>
            </a:r>
            <a:r>
              <a:rPr lang="en-US" dirty="0" err="1"/>
              <a:t>khi</a:t>
            </a:r>
            <a:r>
              <a:rPr lang="en-US" dirty="0"/>
              <a:t> </a:t>
            </a:r>
            <a:r>
              <a:rPr lang="en-US" dirty="0" err="1"/>
              <a:t>thu</a:t>
            </a:r>
            <a:r>
              <a:rPr lang="en-US" dirty="0"/>
              <a:t> </a:t>
            </a:r>
            <a:r>
              <a:rPr lang="en-US" dirty="0" err="1"/>
              <a:t>thập</a:t>
            </a:r>
            <a:r>
              <a:rPr lang="en-US" dirty="0"/>
              <a:t> </a:t>
            </a:r>
            <a:r>
              <a:rPr lang="en-US" dirty="0" err="1"/>
              <a:t>sẽ</a:t>
            </a:r>
            <a:r>
              <a:rPr lang="en-US" dirty="0"/>
              <a:t> </a:t>
            </a:r>
            <a:r>
              <a:rPr lang="en-US" dirty="0" err="1"/>
              <a:t>là</a:t>
            </a:r>
            <a:r>
              <a:rPr lang="en-US" dirty="0"/>
              <a:t> </a:t>
            </a:r>
            <a:r>
              <a:rPr lang="en-US" dirty="0" err="1"/>
              <a:t>căn</a:t>
            </a:r>
            <a:r>
              <a:rPr lang="en-US" dirty="0"/>
              <a:t> </a:t>
            </a:r>
            <a:r>
              <a:rPr lang="en-US" dirty="0" err="1"/>
              <a:t>cứ</a:t>
            </a:r>
            <a:r>
              <a:rPr lang="en-US" dirty="0"/>
              <a:t>, </a:t>
            </a:r>
            <a:r>
              <a:rPr lang="en-US" dirty="0" err="1"/>
              <a:t>cơ</a:t>
            </a:r>
            <a:r>
              <a:rPr lang="en-US" dirty="0"/>
              <a:t> </a:t>
            </a:r>
            <a:r>
              <a:rPr lang="en-US" dirty="0" err="1"/>
              <a:t>sở</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số</a:t>
            </a:r>
            <a:r>
              <a:rPr lang="en-US" dirty="0"/>
              <a:t> </a:t>
            </a:r>
            <a:r>
              <a:rPr lang="en-US" dirty="0" err="1"/>
              <a:t>liệu</a:t>
            </a:r>
            <a:r>
              <a:rPr lang="en-US" dirty="0"/>
              <a:t>, đ</a:t>
            </a:r>
            <a:r>
              <a:rPr lang="vi-VN" dirty="0"/>
              <a:t>ư</a:t>
            </a:r>
            <a:r>
              <a:rPr lang="en-US" dirty="0"/>
              <a:t>a ra </a:t>
            </a:r>
            <a:r>
              <a:rPr lang="en-US" dirty="0" err="1"/>
              <a:t>các</a:t>
            </a:r>
            <a:r>
              <a:rPr lang="en-US" dirty="0"/>
              <a:t> </a:t>
            </a:r>
            <a:r>
              <a:rPr lang="en-US" dirty="0" err="1"/>
              <a:t>bài</a:t>
            </a:r>
            <a:r>
              <a:rPr lang="en-US" dirty="0"/>
              <a:t> </a:t>
            </a:r>
            <a:r>
              <a:rPr lang="en-US" dirty="0" err="1"/>
              <a:t>học</a:t>
            </a:r>
            <a:r>
              <a:rPr lang="en-US" dirty="0"/>
              <a:t> </a:t>
            </a:r>
            <a:r>
              <a:rPr lang="en-US" dirty="0" err="1"/>
              <a:t>để</a:t>
            </a:r>
            <a:r>
              <a:rPr lang="en-US" dirty="0"/>
              <a:t> </a:t>
            </a:r>
            <a:r>
              <a:rPr lang="en-US" dirty="0" err="1"/>
              <a:t>áp</a:t>
            </a:r>
            <a:r>
              <a:rPr lang="en-US" dirty="0"/>
              <a:t> </a:t>
            </a:r>
            <a:r>
              <a:rPr lang="en-US" dirty="0" err="1"/>
              <a:t>dụng</a:t>
            </a:r>
            <a:r>
              <a:rPr lang="en-US" dirty="0"/>
              <a:t> </a:t>
            </a:r>
            <a:r>
              <a:rPr lang="en-US" dirty="0" err="1"/>
              <a:t>trong</a:t>
            </a:r>
            <a:r>
              <a:rPr lang="en-US" dirty="0"/>
              <a:t> t</a:t>
            </a:r>
            <a:r>
              <a:rPr lang="vi-VN" dirty="0"/>
              <a:t>ư</a:t>
            </a:r>
            <a:r>
              <a:rPr lang="en-US" dirty="0" err="1"/>
              <a:t>ơng</a:t>
            </a:r>
            <a:r>
              <a:rPr lang="en-US" dirty="0"/>
              <a:t> </a:t>
            </a:r>
            <a:r>
              <a:rPr lang="en-US" dirty="0" err="1"/>
              <a:t>lai</a:t>
            </a:r>
            <a:endParaRPr lang="en-US" dirty="0"/>
          </a:p>
          <a:p>
            <a:pPr marL="171450" indent="-171450">
              <a:buFont typeface="Arial" panose="020B0604020202020204" pitchFamily="34" charset="0"/>
              <a:buChar char="•"/>
            </a:pPr>
            <a:r>
              <a:rPr lang="en-US" dirty="0" err="1"/>
              <a:t>Hoạt</a:t>
            </a:r>
            <a:r>
              <a:rPr lang="en-US" dirty="0"/>
              <a:t> </a:t>
            </a:r>
            <a:r>
              <a:rPr lang="en-US" dirty="0" err="1"/>
              <a:t>động</a:t>
            </a:r>
            <a:r>
              <a:rPr lang="en-US" dirty="0"/>
              <a:t> </a:t>
            </a:r>
            <a:r>
              <a:rPr lang="en-US" dirty="0" err="1"/>
              <a:t>này</a:t>
            </a:r>
            <a:r>
              <a:rPr lang="en-US" dirty="0"/>
              <a:t> </a:t>
            </a:r>
            <a:r>
              <a:rPr lang="en-US" dirty="0" err="1"/>
              <a:t>là</a:t>
            </a:r>
            <a:r>
              <a:rPr lang="en-US" dirty="0"/>
              <a:t> </a:t>
            </a:r>
            <a:r>
              <a:rPr lang="en-US" dirty="0" err="1"/>
              <a:t>hoạt</a:t>
            </a:r>
            <a:r>
              <a:rPr lang="en-US" dirty="0"/>
              <a:t> </a:t>
            </a:r>
            <a:r>
              <a:rPr lang="en-US" dirty="0" err="1"/>
              <a:t>động</a:t>
            </a:r>
            <a:r>
              <a:rPr lang="en-US" dirty="0"/>
              <a:t> </a:t>
            </a:r>
            <a:r>
              <a:rPr lang="en-US" dirty="0" err="1"/>
              <a:t>cuối</a:t>
            </a:r>
            <a:r>
              <a:rPr lang="en-US" dirty="0"/>
              <a:t> </a:t>
            </a:r>
            <a:r>
              <a:rPr lang="en-US" dirty="0" err="1"/>
              <a:t>cùng</a:t>
            </a:r>
            <a:r>
              <a:rPr lang="en-US" dirty="0"/>
              <a:t> </a:t>
            </a:r>
            <a:r>
              <a:rPr lang="en-US" dirty="0" err="1"/>
              <a:t>trong</a:t>
            </a:r>
            <a:r>
              <a:rPr lang="en-US" dirty="0"/>
              <a:t> </a:t>
            </a:r>
            <a:r>
              <a:rPr lang="en-US" dirty="0" err="1"/>
              <a:t>quy</a:t>
            </a:r>
            <a:r>
              <a:rPr lang="en-US" dirty="0"/>
              <a:t> </a:t>
            </a:r>
            <a:r>
              <a:rPr lang="en-US" dirty="0" err="1"/>
              <a:t>trình</a:t>
            </a:r>
            <a:r>
              <a:rPr lang="en-US" dirty="0"/>
              <a:t> </a:t>
            </a:r>
            <a:r>
              <a:rPr lang="en-US" dirty="0" err="1"/>
              <a:t>kiểm</a:t>
            </a:r>
            <a:r>
              <a:rPr lang="en-US" dirty="0"/>
              <a:t> </a:t>
            </a:r>
            <a:r>
              <a:rPr lang="en-US" dirty="0" err="1"/>
              <a:t>thử</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247948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nhằm</a:t>
            </a:r>
            <a:endParaRPr lang="en-US" dirty="0"/>
          </a:p>
          <a:p>
            <a:pPr marL="628650" lvl="1" indent="-171450">
              <a:buFont typeface="Arial" panose="020B0604020202020204" pitchFamily="34" charset="0"/>
              <a:buChar char="•"/>
            </a:pPr>
            <a:r>
              <a:rPr lang="en-US" dirty="0" err="1"/>
              <a:t>Cung</a:t>
            </a:r>
            <a:r>
              <a:rPr lang="en-US" dirty="0"/>
              <a:t> </a:t>
            </a:r>
            <a:r>
              <a:rPr lang="en-US" dirty="0" err="1"/>
              <a:t>cấp</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việc</a:t>
            </a:r>
            <a:r>
              <a:rPr lang="en-US" dirty="0"/>
              <a:t> </a:t>
            </a:r>
            <a:r>
              <a:rPr lang="en-US" dirty="0" err="1"/>
              <a:t>bàn</a:t>
            </a:r>
            <a:r>
              <a:rPr lang="en-US" dirty="0"/>
              <a:t> </a:t>
            </a:r>
            <a:r>
              <a:rPr lang="en-US" dirty="0" err="1"/>
              <a:t>giao</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endParaRPr lang="en-US" dirty="0"/>
          </a:p>
          <a:p>
            <a:pPr marL="628650" lvl="1" indent="-171450">
              <a:buFont typeface="Arial" panose="020B0604020202020204" pitchFamily="34" charset="0"/>
              <a:buChar char="•"/>
            </a:pPr>
            <a:r>
              <a:rPr lang="en-US" dirty="0" err="1"/>
              <a:t>Lưu</a:t>
            </a:r>
            <a:r>
              <a:rPr lang="en-US" dirty="0"/>
              <a:t> </a:t>
            </a:r>
            <a:r>
              <a:rPr lang="en-US" dirty="0" err="1"/>
              <a:t>trữ</a:t>
            </a:r>
            <a:r>
              <a:rPr lang="en-US" dirty="0"/>
              <a:t> </a:t>
            </a:r>
            <a:r>
              <a:rPr lang="en-US" dirty="0" err="1"/>
              <a:t>dữ</a:t>
            </a:r>
            <a:r>
              <a:rPr lang="en-US" dirty="0"/>
              <a:t> </a:t>
            </a:r>
            <a:r>
              <a:rPr lang="en-US" dirty="0" err="1"/>
              <a:t>liệu</a:t>
            </a:r>
            <a:endParaRPr lang="en-US" dirty="0"/>
          </a:p>
          <a:p>
            <a:pPr marL="628650" lvl="1" indent="-171450">
              <a:buFont typeface="Arial" panose="020B0604020202020204" pitchFamily="34" charset="0"/>
              <a:buChar char="•"/>
            </a:pPr>
            <a:r>
              <a:rPr lang="en-US" dirty="0" err="1"/>
              <a:t>Phân</a:t>
            </a:r>
            <a:r>
              <a:rPr lang="en-US" dirty="0"/>
              <a:t> </a:t>
            </a:r>
            <a:r>
              <a:rPr lang="en-US" dirty="0" err="1"/>
              <a:t>tích</a:t>
            </a:r>
            <a:r>
              <a:rPr lang="en-US" dirty="0"/>
              <a:t> </a:t>
            </a:r>
            <a:r>
              <a:rPr lang="en-US" dirty="0" err="1"/>
              <a:t>cho</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cải</a:t>
            </a:r>
            <a:r>
              <a:rPr lang="en-US" dirty="0"/>
              <a:t> </a:t>
            </a:r>
            <a:r>
              <a:rPr lang="en-US" dirty="0" err="1"/>
              <a:t>tiến</a:t>
            </a:r>
            <a:r>
              <a:rPr lang="en-US" dirty="0"/>
              <a:t> </a:t>
            </a:r>
            <a:r>
              <a:rPr lang="en-US" dirty="0" err="1"/>
              <a:t>sau</a:t>
            </a:r>
            <a:r>
              <a:rPr lang="en-US" dirty="0"/>
              <a:t> </a:t>
            </a:r>
            <a:r>
              <a:rPr lang="en-US" dirty="0" err="1"/>
              <a:t>này</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15226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 Kiểm</a:t>
            </a:r>
            <a:r>
              <a:rPr lang="en-US" dirty="0"/>
              <a:t> </a:t>
            </a:r>
            <a:r>
              <a:rPr lang="en-US" dirty="0" err="1"/>
              <a:t>tra</a:t>
            </a:r>
            <a:r>
              <a:rPr lang="en-US" dirty="0"/>
              <a:t> </a:t>
            </a:r>
            <a:r>
              <a:rPr lang="en-US" dirty="0" err="1"/>
              <a:t>xem</a:t>
            </a:r>
            <a:r>
              <a:rPr lang="en-US" dirty="0"/>
              <a:t> </a:t>
            </a:r>
            <a:r>
              <a:rPr lang="en-US" dirty="0" err="1"/>
              <a:t>sản</a:t>
            </a:r>
            <a:r>
              <a:rPr lang="en-US" dirty="0"/>
              <a:t> </a:t>
            </a:r>
            <a:r>
              <a:rPr lang="en-US" dirty="0" err="1"/>
              <a:t>phẩm</a:t>
            </a:r>
            <a:r>
              <a:rPr lang="en-US" dirty="0"/>
              <a:t> </a:t>
            </a:r>
            <a:r>
              <a:rPr lang="en-US" dirty="0" err="1"/>
              <a:t>thực</a:t>
            </a:r>
            <a:r>
              <a:rPr lang="en-US" dirty="0"/>
              <a:t> </a:t>
            </a:r>
            <a:r>
              <a:rPr lang="en-US" dirty="0" err="1"/>
              <a:t>tế</a:t>
            </a:r>
            <a:r>
              <a:rPr lang="en-US" dirty="0"/>
              <a:t> đ</a:t>
            </a:r>
            <a:r>
              <a:rPr lang="vi-VN" dirty="0"/>
              <a:t>ư</a:t>
            </a:r>
            <a:r>
              <a:rPr lang="en-US" dirty="0" err="1"/>
              <a:t>ợc</a:t>
            </a:r>
            <a:r>
              <a:rPr lang="en-US" dirty="0"/>
              <a:t> </a:t>
            </a:r>
            <a:r>
              <a:rPr lang="en-US" dirty="0" err="1"/>
              <a:t>bàn</a:t>
            </a:r>
            <a:r>
              <a:rPr lang="en-US" dirty="0"/>
              <a:t> </a:t>
            </a:r>
            <a:r>
              <a:rPr lang="en-US" dirty="0" err="1"/>
              <a:t>giao</a:t>
            </a:r>
            <a:r>
              <a:rPr lang="en-US" dirty="0"/>
              <a:t> so </a:t>
            </a:r>
            <a:r>
              <a:rPr lang="en-US" dirty="0" err="1"/>
              <a:t>với</a:t>
            </a:r>
            <a:r>
              <a:rPr lang="en-US" dirty="0"/>
              <a:t> </a:t>
            </a:r>
            <a:r>
              <a:rPr lang="en-US" dirty="0" err="1"/>
              <a:t>kế</a:t>
            </a:r>
            <a:r>
              <a:rPr lang="en-US" dirty="0"/>
              <a:t> </a:t>
            </a:r>
            <a:r>
              <a:rPr lang="en-US" dirty="0" err="1"/>
              <a:t>hoạch</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a:t>
            </a:r>
            <a:r>
              <a:rPr lang="en-US" dirty="0" err="1"/>
              <a:t>và</a:t>
            </a:r>
            <a:r>
              <a:rPr lang="en-US" dirty="0"/>
              <a:t> </a:t>
            </a:r>
            <a:r>
              <a:rPr lang="en-US" dirty="0" err="1"/>
              <a:t>để</a:t>
            </a:r>
            <a:r>
              <a:rPr lang="en-US" dirty="0"/>
              <a:t> </a:t>
            </a:r>
            <a:r>
              <a:rPr lang="en-US" dirty="0" err="1"/>
              <a:t>chắc</a:t>
            </a:r>
            <a:r>
              <a:rPr lang="en-US" dirty="0"/>
              <a:t> </a:t>
            </a:r>
            <a:r>
              <a:rPr lang="en-US" dirty="0" err="1"/>
              <a:t>chắn</a:t>
            </a:r>
            <a:r>
              <a:rPr lang="en-US" dirty="0"/>
              <a:t> </a:t>
            </a:r>
            <a:r>
              <a:rPr lang="en-US" dirty="0" err="1"/>
              <a:t>rằng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đã</a:t>
            </a:r>
            <a:r>
              <a:rPr lang="en-US" dirty="0"/>
              <a:t> đ</a:t>
            </a:r>
            <a:r>
              <a:rPr lang="vi-VN" dirty="0"/>
              <a:t>ư</a:t>
            </a:r>
            <a:r>
              <a:rPr lang="en-US" dirty="0" err="1"/>
              <a:t>ợc</a:t>
            </a:r>
            <a:r>
              <a:rPr lang="en-US" dirty="0"/>
              <a:t> </a:t>
            </a:r>
            <a:r>
              <a:rPr lang="en-US" dirty="0" err="1"/>
              <a:t>giải</a:t>
            </a:r>
            <a:r>
              <a:rPr lang="en-US" dirty="0"/>
              <a:t> </a:t>
            </a:r>
            <a:r>
              <a:rPr lang="en-US" dirty="0" err="1"/>
              <a:t>quyết</a:t>
            </a:r>
            <a:r>
              <a:rPr lang="en-US" dirty="0"/>
              <a:t> hay </a:t>
            </a:r>
            <a:r>
              <a:rPr lang="en-US" dirty="0" err="1"/>
              <a:t>có</a:t>
            </a:r>
            <a:r>
              <a:rPr lang="en-US" dirty="0"/>
              <a:t> </a:t>
            </a:r>
            <a:r>
              <a:rPr lang="en-US" dirty="0" err="1"/>
              <a:t>kế</a:t>
            </a:r>
            <a:r>
              <a:rPr lang="en-US" dirty="0"/>
              <a:t> </a:t>
            </a:r>
            <a:r>
              <a:rPr lang="en-US" dirty="0" err="1"/>
              <a:t>hoạch</a:t>
            </a:r>
            <a:r>
              <a:rPr lang="en-US" dirty="0"/>
              <a:t> </a:t>
            </a:r>
            <a:r>
              <a:rPr lang="en-US" dirty="0" err="1"/>
              <a:t>giải</a:t>
            </a:r>
            <a:r>
              <a:rPr lang="en-US" dirty="0"/>
              <a:t> </a:t>
            </a:r>
            <a:r>
              <a:rPr lang="en-US" dirty="0" err="1"/>
              <a:t>quyết</a:t>
            </a:r>
            <a:r>
              <a:rPr lang="en-US" dirty="0"/>
              <a:t> </a:t>
            </a:r>
            <a:r>
              <a:rPr lang="en-US" dirty="0" err="1"/>
              <a:t>trong</a:t>
            </a:r>
            <a:r>
              <a:rPr lang="en-US" dirty="0"/>
              <a:t> </a:t>
            </a:r>
            <a:r>
              <a:rPr lang="en-US" dirty="0" err="1"/>
              <a:t>các</a:t>
            </a:r>
            <a:r>
              <a:rPr lang="en-US" dirty="0"/>
              <a:t> </a:t>
            </a:r>
            <a:r>
              <a:rPr lang="en-US" dirty="0" err="1"/>
              <a:t>lần</a:t>
            </a:r>
            <a:r>
              <a:rPr lang="en-US" dirty="0"/>
              <a:t> </a:t>
            </a:r>
            <a:r>
              <a:rPr lang="en-US" dirty="0" err="1"/>
              <a:t>bàn</a:t>
            </a:r>
            <a:r>
              <a:rPr lang="en-US" dirty="0"/>
              <a:t> </a:t>
            </a:r>
            <a:r>
              <a:rPr lang="en-US" dirty="0" err="1"/>
              <a:t>giao</a:t>
            </a:r>
            <a:r>
              <a:rPr lang="en-US" dirty="0"/>
              <a:t> </a:t>
            </a:r>
            <a:r>
              <a:rPr lang="en-US" dirty="0" err="1"/>
              <a:t>sau</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97405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2. Đóng</a:t>
            </a:r>
            <a:r>
              <a:rPr lang="en-US" dirty="0"/>
              <a:t> </a:t>
            </a:r>
            <a:r>
              <a:rPr lang="en-US" dirty="0" err="1"/>
              <a:t>các</a:t>
            </a:r>
            <a:r>
              <a:rPr lang="en-US" dirty="0"/>
              <a:t> </a:t>
            </a:r>
            <a:r>
              <a:rPr lang="en-US" dirty="0" err="1"/>
              <a:t>báo</a:t>
            </a:r>
            <a:r>
              <a:rPr lang="en-US" dirty="0"/>
              <a:t> </a:t>
            </a:r>
            <a:r>
              <a:rPr lang="en-US" dirty="0" err="1"/>
              <a:t>cáo</a:t>
            </a:r>
            <a:r>
              <a:rPr lang="en-US" dirty="0"/>
              <a:t> </a:t>
            </a:r>
            <a:r>
              <a:rPr lang="en-US" dirty="0" err="1"/>
              <a:t>về</a:t>
            </a:r>
            <a:r>
              <a:rPr lang="en-US" dirty="0"/>
              <a:t> </a:t>
            </a:r>
            <a:r>
              <a:rPr lang="en-US" dirty="0" err="1"/>
              <a:t>sự</a:t>
            </a:r>
            <a:r>
              <a:rPr lang="en-US" dirty="0"/>
              <a:t> </a:t>
            </a:r>
            <a:r>
              <a:rPr lang="en-US" dirty="0" err="1"/>
              <a:t>cố</a:t>
            </a:r>
            <a:r>
              <a:rPr lang="en-US" dirty="0"/>
              <a:t> </a:t>
            </a:r>
            <a:r>
              <a:rPr lang="en-US" dirty="0" err="1"/>
              <a:t>hoặc</a:t>
            </a:r>
            <a:r>
              <a:rPr lang="en-US" dirty="0"/>
              <a:t> </a:t>
            </a:r>
            <a:r>
              <a:rPr lang="en-US" dirty="0" err="1"/>
              <a:t>ghi</a:t>
            </a:r>
            <a:r>
              <a:rPr lang="en-US" dirty="0"/>
              <a:t> </a:t>
            </a:r>
            <a:r>
              <a:rPr lang="en-US" dirty="0" err="1"/>
              <a:t>chép</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cho</a:t>
            </a:r>
            <a:r>
              <a:rPr lang="en-US" dirty="0"/>
              <a:t> </a:t>
            </a:r>
            <a:r>
              <a:rPr lang="en-US" dirty="0" err="1"/>
              <a:t>bất</a:t>
            </a:r>
            <a:r>
              <a:rPr lang="en-US" dirty="0"/>
              <a:t> </a:t>
            </a:r>
            <a:r>
              <a:rPr lang="en-US" dirty="0" err="1"/>
              <a:t>cứ</a:t>
            </a:r>
            <a:r>
              <a:rPr lang="en-US" dirty="0"/>
              <a:t> </a:t>
            </a:r>
            <a:r>
              <a:rPr lang="en-US" dirty="0" err="1"/>
              <a:t>vấn</a:t>
            </a:r>
            <a:r>
              <a:rPr lang="en-US" dirty="0"/>
              <a:t> </a:t>
            </a:r>
            <a:r>
              <a:rPr lang="en-US" dirty="0" err="1"/>
              <a:t>đề</a:t>
            </a:r>
            <a:r>
              <a:rPr lang="en-US" dirty="0"/>
              <a:t> </a:t>
            </a:r>
            <a:r>
              <a:rPr lang="en-US" dirty="0" err="1"/>
              <a:t>nào</a:t>
            </a:r>
            <a:r>
              <a:rPr lang="en-US" dirty="0"/>
              <a:t> </a:t>
            </a:r>
            <a:r>
              <a:rPr lang="en-US" dirty="0" err="1"/>
              <a:t>còn</a:t>
            </a:r>
            <a:r>
              <a:rPr lang="en-US" dirty="0"/>
              <a:t> </a:t>
            </a:r>
            <a:r>
              <a:rPr lang="en-US" dirty="0" err="1"/>
              <a:t>đang</a:t>
            </a:r>
            <a:r>
              <a:rPr lang="en-US" dirty="0"/>
              <a:t> </a:t>
            </a:r>
            <a:r>
              <a:rPr lang="en-US" dirty="0" err="1"/>
              <a:t>để</a:t>
            </a:r>
            <a:r>
              <a:rPr lang="en-US" dirty="0"/>
              <a:t> </a:t>
            </a:r>
            <a:r>
              <a:rPr lang="en-US" dirty="0" err="1"/>
              <a:t>mở</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385086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8. Test closure</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8. Test closure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8. Test closure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8. Test closure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8. Test closure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8. Test closure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8. Test closure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8. Test closure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8. Test closure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8. Test closure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8. Test closure</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8. Test closure</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52400"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 Closure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8. Test closure</a:t>
            </a:r>
            <a:endParaRPr lang="en-US"/>
          </a:p>
        </p:txBody>
      </p:sp>
    </p:spTree>
    <p:extLst>
      <p:ext uri="{BB962C8B-B14F-4D97-AF65-F5344CB8AC3E}">
        <p14:creationId xmlns:p14="http://schemas.microsoft.com/office/powerpoint/2010/main" val="378950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B4F091-BC84-42FE-9C0D-BB44A2DFA529}"/>
              </a:ext>
            </a:extLst>
          </p:cNvPr>
          <p:cNvSpPr>
            <a:spLocks noGrp="1"/>
          </p:cNvSpPr>
          <p:nvPr>
            <p:ph type="title"/>
          </p:nvPr>
        </p:nvSpPr>
        <p:spPr/>
        <p:txBody>
          <a:bodyPr/>
          <a:lstStyle/>
          <a:p>
            <a:r>
              <a:rPr lang="en-US" dirty="0"/>
              <a:t>Objectives</a:t>
            </a:r>
          </a:p>
        </p:txBody>
      </p:sp>
      <p:sp>
        <p:nvSpPr>
          <p:cNvPr id="4" name="Footer Placeholder 3">
            <a:extLst>
              <a:ext uri="{FF2B5EF4-FFF2-40B4-BE49-F238E27FC236}">
                <a16:creationId xmlns="" xmlns:a16="http://schemas.microsoft.com/office/drawing/2014/main" id="{F2C2433F-E679-4ABB-8724-EC0E799C66C5}"/>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900EE3CA-9FE5-479F-BE89-B7BF824EB0FF}"/>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 xmlns:a16="http://schemas.microsoft.com/office/drawing/2014/main" id="{D74B87D7-145B-4ADE-B2D6-112CB9F117DF}"/>
              </a:ext>
            </a:extLst>
          </p:cNvPr>
          <p:cNvPicPr>
            <a:picLocks noChangeAspect="1"/>
          </p:cNvPicPr>
          <p:nvPr/>
        </p:nvPicPr>
        <p:blipFill>
          <a:blip r:embed="rId3"/>
          <a:stretch>
            <a:fillRect/>
          </a:stretch>
        </p:blipFill>
        <p:spPr>
          <a:xfrm>
            <a:off x="3257714" y="5315067"/>
            <a:ext cx="2628571" cy="933333"/>
          </a:xfrm>
          <a:prstGeom prst="rect">
            <a:avLst/>
          </a:prstGeom>
        </p:spPr>
      </p:pic>
      <p:pic>
        <p:nvPicPr>
          <p:cNvPr id="7" name="Picture 6">
            <a:extLst>
              <a:ext uri="{FF2B5EF4-FFF2-40B4-BE49-F238E27FC236}">
                <a16:creationId xmlns="" xmlns:a16="http://schemas.microsoft.com/office/drawing/2014/main" id="{F8DE046A-DF18-44F2-9060-C40E21AFFE46}"/>
              </a:ext>
            </a:extLst>
          </p:cNvPr>
          <p:cNvPicPr>
            <a:picLocks noChangeAspect="1"/>
          </p:cNvPicPr>
          <p:nvPr/>
        </p:nvPicPr>
        <p:blipFill>
          <a:blip r:embed="rId4"/>
          <a:stretch>
            <a:fillRect/>
          </a:stretch>
        </p:blipFill>
        <p:spPr>
          <a:xfrm>
            <a:off x="628981" y="1752600"/>
            <a:ext cx="2647619" cy="4552381"/>
          </a:xfrm>
          <a:prstGeom prst="rect">
            <a:avLst/>
          </a:prstGeom>
        </p:spPr>
      </p:pic>
      <p:pic>
        <p:nvPicPr>
          <p:cNvPr id="8" name="Picture 7">
            <a:extLst>
              <a:ext uri="{FF2B5EF4-FFF2-40B4-BE49-F238E27FC236}">
                <a16:creationId xmlns="" xmlns:a16="http://schemas.microsoft.com/office/drawing/2014/main" id="{1A4FB8E8-2614-4804-A99F-4ECA644D8A16}"/>
              </a:ext>
            </a:extLst>
          </p:cNvPr>
          <p:cNvPicPr>
            <a:picLocks noChangeAspect="1"/>
          </p:cNvPicPr>
          <p:nvPr/>
        </p:nvPicPr>
        <p:blipFill>
          <a:blip r:embed="rId5"/>
          <a:stretch>
            <a:fillRect/>
          </a:stretch>
        </p:blipFill>
        <p:spPr>
          <a:xfrm>
            <a:off x="3237722" y="1732831"/>
            <a:ext cx="2571429" cy="3580952"/>
          </a:xfrm>
          <a:prstGeom prst="rect">
            <a:avLst/>
          </a:prstGeom>
        </p:spPr>
      </p:pic>
      <p:pic>
        <p:nvPicPr>
          <p:cNvPr id="5122" name="Picture 2" descr="C:\Users\ngattt\AppData\Local\Temp\SNAGHTML1f750a8d.PNG">
            <a:extLst>
              <a:ext uri="{FF2B5EF4-FFF2-40B4-BE49-F238E27FC236}">
                <a16:creationId xmlns="" xmlns:a16="http://schemas.microsoft.com/office/drawing/2014/main" id="{288248A3-8E52-4CF8-8CFA-DDEA643AC529}"/>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868956" y="1713722"/>
            <a:ext cx="2514286" cy="457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58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additive="base">
                                        <p:cTn id="25" dur="500" fill="hold"/>
                                        <p:tgtEl>
                                          <p:spTgt spid="5122"/>
                                        </p:tgtEl>
                                        <p:attrNameLst>
                                          <p:attrName>ppt_x</p:attrName>
                                        </p:attrNameLst>
                                      </p:cBhvr>
                                      <p:tavLst>
                                        <p:tav tm="0">
                                          <p:val>
                                            <p:strVal val="#ppt_x"/>
                                          </p:val>
                                        </p:tav>
                                        <p:tav tm="100000">
                                          <p:val>
                                            <p:strVal val="#ppt_x"/>
                                          </p:val>
                                        </p:tav>
                                      </p:tavLst>
                                    </p:anim>
                                    <p:anim calcmode="lin" valueType="num">
                                      <p:cBhvr additive="base">
                                        <p:cTn id="26"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a:extLst>
              <a:ext uri="{FF2B5EF4-FFF2-40B4-BE49-F238E27FC236}">
                <a16:creationId xmlns="" xmlns:a16="http://schemas.microsoft.com/office/drawing/2014/main" id="{2FD7CF46-1BA2-4701-A014-BFBF129C26CF}"/>
              </a:ext>
            </a:extLst>
          </p:cNvPr>
          <p:cNvPicPr>
            <a:picLocks noChangeAspect="1"/>
          </p:cNvPicPr>
          <p:nvPr/>
        </p:nvPicPr>
        <p:blipFill>
          <a:blip r:embed="rId3"/>
          <a:stretch>
            <a:fillRect/>
          </a:stretch>
        </p:blipFill>
        <p:spPr>
          <a:xfrm>
            <a:off x="3300571" y="3429000"/>
            <a:ext cx="2542857" cy="2542857"/>
          </a:xfrm>
          <a:prstGeom prst="rect">
            <a:avLst/>
          </a:prstGeom>
        </p:spPr>
      </p:pic>
      <p:sp>
        <p:nvSpPr>
          <p:cNvPr id="7" name="Rectangle: Rounded Corners 6">
            <a:extLst>
              <a:ext uri="{FF2B5EF4-FFF2-40B4-BE49-F238E27FC236}">
                <a16:creationId xmlns="" xmlns:a16="http://schemas.microsoft.com/office/drawing/2014/main" id="{30942CAA-7A69-47DB-8320-BD7E1ED5EF7A}"/>
              </a:ext>
            </a:extLst>
          </p:cNvPr>
          <p:cNvSpPr/>
          <p:nvPr/>
        </p:nvSpPr>
        <p:spPr>
          <a:xfrm>
            <a:off x="1271428" y="2057400"/>
            <a:ext cx="7110572" cy="9871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 Checking which planned deliverables have been delivered</a:t>
            </a:r>
          </a:p>
        </p:txBody>
      </p:sp>
    </p:spTree>
    <p:extLst>
      <p:ext uri="{BB962C8B-B14F-4D97-AF65-F5344CB8AC3E}">
        <p14:creationId xmlns:p14="http://schemas.microsoft.com/office/powerpoint/2010/main" val="3228084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Rounded Corners 6">
            <a:extLst>
              <a:ext uri="{FF2B5EF4-FFF2-40B4-BE49-F238E27FC236}">
                <a16:creationId xmlns="" xmlns:a16="http://schemas.microsoft.com/office/drawing/2014/main" id="{30942CAA-7A69-47DB-8320-BD7E1ED5EF7A}"/>
              </a:ext>
            </a:extLst>
          </p:cNvPr>
          <p:cNvSpPr/>
          <p:nvPr/>
        </p:nvSpPr>
        <p:spPr>
          <a:xfrm>
            <a:off x="1271428" y="2057400"/>
            <a:ext cx="7110572" cy="9871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Closing incident reports or raising change records for any that remain open</a:t>
            </a:r>
          </a:p>
        </p:txBody>
      </p:sp>
      <p:pic>
        <p:nvPicPr>
          <p:cNvPr id="3" name="Picture 2">
            <a:extLst>
              <a:ext uri="{FF2B5EF4-FFF2-40B4-BE49-F238E27FC236}">
                <a16:creationId xmlns="" xmlns:a16="http://schemas.microsoft.com/office/drawing/2014/main" id="{CFE2FF51-4D47-48B7-A1E4-6862C958B76A}"/>
              </a:ext>
            </a:extLst>
          </p:cNvPr>
          <p:cNvPicPr>
            <a:picLocks noChangeAspect="1"/>
          </p:cNvPicPr>
          <p:nvPr/>
        </p:nvPicPr>
        <p:blipFill>
          <a:blip r:embed="rId3"/>
          <a:stretch>
            <a:fillRect/>
          </a:stretch>
        </p:blipFill>
        <p:spPr>
          <a:xfrm>
            <a:off x="3467419" y="3495991"/>
            <a:ext cx="2552381" cy="2523809"/>
          </a:xfrm>
          <a:prstGeom prst="rect">
            <a:avLst/>
          </a:prstGeom>
        </p:spPr>
      </p:pic>
    </p:spTree>
    <p:extLst>
      <p:ext uri="{BB962C8B-B14F-4D97-AF65-F5344CB8AC3E}">
        <p14:creationId xmlns:p14="http://schemas.microsoft.com/office/powerpoint/2010/main" val="2940107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Rectangle: Rounded Corners 6">
            <a:extLst>
              <a:ext uri="{FF2B5EF4-FFF2-40B4-BE49-F238E27FC236}">
                <a16:creationId xmlns="" xmlns:a16="http://schemas.microsoft.com/office/drawing/2014/main" id="{30942CAA-7A69-47DB-8320-BD7E1ED5EF7A}"/>
              </a:ext>
            </a:extLst>
          </p:cNvPr>
          <p:cNvSpPr/>
          <p:nvPr/>
        </p:nvSpPr>
        <p:spPr>
          <a:xfrm>
            <a:off x="1271428" y="2057400"/>
            <a:ext cx="7110572" cy="9871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Documenting the acceptance of the system</a:t>
            </a:r>
          </a:p>
        </p:txBody>
      </p:sp>
      <p:pic>
        <p:nvPicPr>
          <p:cNvPr id="6" name="Picture 5">
            <a:extLst>
              <a:ext uri="{FF2B5EF4-FFF2-40B4-BE49-F238E27FC236}">
                <a16:creationId xmlns="" xmlns:a16="http://schemas.microsoft.com/office/drawing/2014/main" id="{66715F38-DAD7-4AF7-8211-1FFFB67BE6FD}"/>
              </a:ext>
            </a:extLst>
          </p:cNvPr>
          <p:cNvPicPr>
            <a:picLocks noChangeAspect="1"/>
          </p:cNvPicPr>
          <p:nvPr/>
        </p:nvPicPr>
        <p:blipFill>
          <a:blip r:embed="rId3"/>
          <a:stretch>
            <a:fillRect/>
          </a:stretch>
        </p:blipFill>
        <p:spPr>
          <a:xfrm>
            <a:off x="3362638" y="3334067"/>
            <a:ext cx="2504762" cy="2533333"/>
          </a:xfrm>
          <a:prstGeom prst="rect">
            <a:avLst/>
          </a:prstGeom>
        </p:spPr>
      </p:pic>
    </p:spTree>
    <p:extLst>
      <p:ext uri="{BB962C8B-B14F-4D97-AF65-F5344CB8AC3E}">
        <p14:creationId xmlns:p14="http://schemas.microsoft.com/office/powerpoint/2010/main" val="3185478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Rounded Corners 6">
            <a:extLst>
              <a:ext uri="{FF2B5EF4-FFF2-40B4-BE49-F238E27FC236}">
                <a16:creationId xmlns="" xmlns:a16="http://schemas.microsoft.com/office/drawing/2014/main" id="{30942CAA-7A69-47DB-8320-BD7E1ED5EF7A}"/>
              </a:ext>
            </a:extLst>
          </p:cNvPr>
          <p:cNvSpPr/>
          <p:nvPr/>
        </p:nvSpPr>
        <p:spPr>
          <a:xfrm>
            <a:off x="838200" y="2057400"/>
            <a:ext cx="7848600" cy="9871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 Finalizing and archiving </a:t>
            </a:r>
            <a:r>
              <a:rPr lang="en-US" sz="2800" dirty="0" err="1">
                <a:solidFill>
                  <a:schemeClr val="tx1"/>
                </a:solidFill>
              </a:rPr>
              <a:t>testware</a:t>
            </a:r>
            <a:r>
              <a:rPr lang="en-US" sz="2800" dirty="0">
                <a:solidFill>
                  <a:schemeClr val="tx1"/>
                </a:solidFill>
              </a:rPr>
              <a:t>, the test environment and the test infrastructure of later reuse</a:t>
            </a:r>
          </a:p>
        </p:txBody>
      </p:sp>
      <p:pic>
        <p:nvPicPr>
          <p:cNvPr id="3" name="Picture 2">
            <a:extLst>
              <a:ext uri="{FF2B5EF4-FFF2-40B4-BE49-F238E27FC236}">
                <a16:creationId xmlns="" xmlns:a16="http://schemas.microsoft.com/office/drawing/2014/main" id="{047A3554-2364-41B6-AA46-2EDE1502344B}"/>
              </a:ext>
            </a:extLst>
          </p:cNvPr>
          <p:cNvPicPr>
            <a:picLocks noChangeAspect="1"/>
          </p:cNvPicPr>
          <p:nvPr/>
        </p:nvPicPr>
        <p:blipFill>
          <a:blip r:embed="rId3"/>
          <a:stretch>
            <a:fillRect/>
          </a:stretch>
        </p:blipFill>
        <p:spPr>
          <a:xfrm>
            <a:off x="3372171" y="3276914"/>
            <a:ext cx="2571429" cy="2514286"/>
          </a:xfrm>
          <a:prstGeom prst="rect">
            <a:avLst/>
          </a:prstGeom>
        </p:spPr>
      </p:pic>
    </p:spTree>
    <p:extLst>
      <p:ext uri="{BB962C8B-B14F-4D97-AF65-F5344CB8AC3E}">
        <p14:creationId xmlns:p14="http://schemas.microsoft.com/office/powerpoint/2010/main" val="1909354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Rounded Corners 6">
            <a:extLst>
              <a:ext uri="{FF2B5EF4-FFF2-40B4-BE49-F238E27FC236}">
                <a16:creationId xmlns="" xmlns:a16="http://schemas.microsoft.com/office/drawing/2014/main" id="{30942CAA-7A69-47DB-8320-BD7E1ED5EF7A}"/>
              </a:ext>
            </a:extLst>
          </p:cNvPr>
          <p:cNvSpPr/>
          <p:nvPr/>
        </p:nvSpPr>
        <p:spPr>
          <a:xfrm>
            <a:off x="1271428" y="2057400"/>
            <a:ext cx="7110572" cy="9871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 Handing over the </a:t>
            </a:r>
            <a:r>
              <a:rPr lang="en-US" sz="2800" dirty="0" err="1">
                <a:solidFill>
                  <a:schemeClr val="tx1"/>
                </a:solidFill>
              </a:rPr>
              <a:t>testware</a:t>
            </a:r>
            <a:r>
              <a:rPr lang="en-US" sz="2800" dirty="0">
                <a:solidFill>
                  <a:schemeClr val="tx1"/>
                </a:solidFill>
              </a:rPr>
              <a:t> to the maintenance organization</a:t>
            </a:r>
          </a:p>
        </p:txBody>
      </p:sp>
      <p:pic>
        <p:nvPicPr>
          <p:cNvPr id="3" name="Picture 2">
            <a:extLst>
              <a:ext uri="{FF2B5EF4-FFF2-40B4-BE49-F238E27FC236}">
                <a16:creationId xmlns="" xmlns:a16="http://schemas.microsoft.com/office/drawing/2014/main" id="{B186EA3E-9865-4F88-8F49-B46930308A4D}"/>
              </a:ext>
            </a:extLst>
          </p:cNvPr>
          <p:cNvPicPr>
            <a:picLocks noChangeAspect="1"/>
          </p:cNvPicPr>
          <p:nvPr/>
        </p:nvPicPr>
        <p:blipFill>
          <a:blip r:embed="rId3"/>
          <a:stretch>
            <a:fillRect/>
          </a:stretch>
        </p:blipFill>
        <p:spPr>
          <a:xfrm>
            <a:off x="3569571" y="3301099"/>
            <a:ext cx="2514286" cy="2457143"/>
          </a:xfrm>
          <a:prstGeom prst="rect">
            <a:avLst/>
          </a:prstGeom>
        </p:spPr>
      </p:pic>
    </p:spTree>
    <p:extLst>
      <p:ext uri="{BB962C8B-B14F-4D97-AF65-F5344CB8AC3E}">
        <p14:creationId xmlns:p14="http://schemas.microsoft.com/office/powerpoint/2010/main" val="2324010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Rectangle: Rounded Corners 6">
            <a:extLst>
              <a:ext uri="{FF2B5EF4-FFF2-40B4-BE49-F238E27FC236}">
                <a16:creationId xmlns="" xmlns:a16="http://schemas.microsoft.com/office/drawing/2014/main" id="{30942CAA-7A69-47DB-8320-BD7E1ED5EF7A}"/>
              </a:ext>
            </a:extLst>
          </p:cNvPr>
          <p:cNvSpPr/>
          <p:nvPr/>
        </p:nvSpPr>
        <p:spPr>
          <a:xfrm>
            <a:off x="1271428" y="2057400"/>
            <a:ext cx="7110572" cy="9871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 Analyzing lessons learned to determine changes needed for future releases and projects</a:t>
            </a:r>
          </a:p>
        </p:txBody>
      </p:sp>
      <p:pic>
        <p:nvPicPr>
          <p:cNvPr id="8" name="Picture 7">
            <a:extLst>
              <a:ext uri="{FF2B5EF4-FFF2-40B4-BE49-F238E27FC236}">
                <a16:creationId xmlns="" xmlns:a16="http://schemas.microsoft.com/office/drawing/2014/main" id="{1018DE55-511E-4C40-977E-EE39EC9F4C1F}"/>
              </a:ext>
            </a:extLst>
          </p:cNvPr>
          <p:cNvPicPr>
            <a:picLocks noChangeAspect="1"/>
          </p:cNvPicPr>
          <p:nvPr/>
        </p:nvPicPr>
        <p:blipFill>
          <a:blip r:embed="rId3"/>
          <a:stretch>
            <a:fillRect/>
          </a:stretch>
        </p:blipFill>
        <p:spPr>
          <a:xfrm>
            <a:off x="3410276" y="3534095"/>
            <a:ext cx="2609524" cy="2561905"/>
          </a:xfrm>
          <a:prstGeom prst="rect">
            <a:avLst/>
          </a:prstGeom>
        </p:spPr>
      </p:pic>
    </p:spTree>
    <p:extLst>
      <p:ext uri="{BB962C8B-B14F-4D97-AF65-F5344CB8AC3E}">
        <p14:creationId xmlns:p14="http://schemas.microsoft.com/office/powerpoint/2010/main" val="1198925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Rounded Corners 6">
            <a:extLst>
              <a:ext uri="{FF2B5EF4-FFF2-40B4-BE49-F238E27FC236}">
                <a16:creationId xmlns="" xmlns:a16="http://schemas.microsoft.com/office/drawing/2014/main" id="{30942CAA-7A69-47DB-8320-BD7E1ED5EF7A}"/>
              </a:ext>
            </a:extLst>
          </p:cNvPr>
          <p:cNvSpPr/>
          <p:nvPr/>
        </p:nvSpPr>
        <p:spPr>
          <a:xfrm>
            <a:off x="1271428" y="2057400"/>
            <a:ext cx="7110572" cy="9871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 Using the information gathered to improve test maturity</a:t>
            </a:r>
          </a:p>
        </p:txBody>
      </p:sp>
      <p:pic>
        <p:nvPicPr>
          <p:cNvPr id="3" name="Picture 2">
            <a:extLst>
              <a:ext uri="{FF2B5EF4-FFF2-40B4-BE49-F238E27FC236}">
                <a16:creationId xmlns="" xmlns:a16="http://schemas.microsoft.com/office/drawing/2014/main" id="{6BE514B5-CC7F-4620-B199-8B68928600B5}"/>
              </a:ext>
            </a:extLst>
          </p:cNvPr>
          <p:cNvPicPr>
            <a:picLocks noChangeAspect="1"/>
          </p:cNvPicPr>
          <p:nvPr/>
        </p:nvPicPr>
        <p:blipFill>
          <a:blip r:embed="rId3"/>
          <a:stretch>
            <a:fillRect/>
          </a:stretch>
        </p:blipFill>
        <p:spPr>
          <a:xfrm>
            <a:off x="3181524" y="3391238"/>
            <a:ext cx="2780952" cy="2704762"/>
          </a:xfrm>
          <a:prstGeom prst="rect">
            <a:avLst/>
          </a:prstGeom>
        </p:spPr>
      </p:pic>
    </p:spTree>
    <p:extLst>
      <p:ext uri="{BB962C8B-B14F-4D97-AF65-F5344CB8AC3E}">
        <p14:creationId xmlns:p14="http://schemas.microsoft.com/office/powerpoint/2010/main" val="861839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27DA-9FFF-4D97-B926-2B6B759E4118}"/>
              </a:ext>
            </a:extLst>
          </p:cNvPr>
          <p:cNvSpPr>
            <a:spLocks noGrp="1"/>
          </p:cNvSpPr>
          <p:nvPr>
            <p:ph type="title"/>
          </p:nvPr>
        </p:nvSpPr>
        <p:spPr/>
        <p:txBody>
          <a:bodyPr/>
          <a:lstStyle/>
          <a:p>
            <a:r>
              <a:rPr lang="en-US" dirty="0"/>
              <a:t>7 Main Tasks</a:t>
            </a:r>
          </a:p>
        </p:txBody>
      </p:sp>
      <p:sp>
        <p:nvSpPr>
          <p:cNvPr id="4" name="Footer Placeholder 3">
            <a:extLst>
              <a:ext uri="{FF2B5EF4-FFF2-40B4-BE49-F238E27FC236}">
                <a16:creationId xmlns="" xmlns:a16="http://schemas.microsoft.com/office/drawing/2014/main" id="{FF3D7AE0-CBE9-4604-ADAB-EEE6C963894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E7B30D9-85EE-44AF-8EBE-0B842C9D064A}"/>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a:extLst>
              <a:ext uri="{FF2B5EF4-FFF2-40B4-BE49-F238E27FC236}">
                <a16:creationId xmlns="" xmlns:a16="http://schemas.microsoft.com/office/drawing/2014/main" id="{C29602B9-B1E7-45F9-801E-FDA27BE076DE}"/>
              </a:ext>
            </a:extLst>
          </p:cNvPr>
          <p:cNvPicPr>
            <a:picLocks noChangeAspect="1"/>
          </p:cNvPicPr>
          <p:nvPr/>
        </p:nvPicPr>
        <p:blipFill>
          <a:blip r:embed="rId3"/>
          <a:stretch>
            <a:fillRect/>
          </a:stretch>
        </p:blipFill>
        <p:spPr>
          <a:xfrm>
            <a:off x="1181981" y="1486514"/>
            <a:ext cx="7047619" cy="4914286"/>
          </a:xfrm>
          <a:prstGeom prst="rect">
            <a:avLst/>
          </a:prstGeom>
        </p:spPr>
      </p:pic>
    </p:spTree>
    <p:extLst>
      <p:ext uri="{BB962C8B-B14F-4D97-AF65-F5344CB8AC3E}">
        <p14:creationId xmlns:p14="http://schemas.microsoft.com/office/powerpoint/2010/main" val="3022024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188074-BC19-4E56-8481-A2003E502126}"/>
              </a:ext>
            </a:extLst>
          </p:cNvPr>
          <p:cNvSpPr>
            <a:spLocks noGrp="1"/>
          </p:cNvSpPr>
          <p:nvPr>
            <p:ph type="title"/>
          </p:nvPr>
        </p:nvSpPr>
        <p:spPr/>
        <p:txBody>
          <a:bodyPr/>
          <a:lstStyle/>
          <a:p>
            <a:r>
              <a:rPr lang="en-US" dirty="0"/>
              <a:t>Summary</a:t>
            </a:r>
          </a:p>
        </p:txBody>
      </p:sp>
      <p:graphicFrame>
        <p:nvGraphicFramePr>
          <p:cNvPr id="6" name="Content Placeholder 5">
            <a:extLst>
              <a:ext uri="{FF2B5EF4-FFF2-40B4-BE49-F238E27FC236}">
                <a16:creationId xmlns="" xmlns:a16="http://schemas.microsoft.com/office/drawing/2014/main" id="{AB661E24-7C3B-480D-9232-94B77B1A1E5B}"/>
              </a:ext>
            </a:extLst>
          </p:cNvPr>
          <p:cNvGraphicFramePr>
            <a:graphicFrameLocks noGrp="1"/>
          </p:cNvGraphicFramePr>
          <p:nvPr>
            <p:ph idx="1"/>
            <p:extLst>
              <p:ext uri="{D42A27DB-BD31-4B8C-83A1-F6EECF244321}">
                <p14:modId xmlns:p14="http://schemas.microsoft.com/office/powerpoint/2010/main" val="3754704931"/>
              </p:ext>
            </p:extLst>
          </p:nvPr>
        </p:nvGraphicFramePr>
        <p:xfrm>
          <a:off x="457200" y="14478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B9C0F7A9-0D79-4AF4-9B8D-772E14852CDD}"/>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5DBEF814-DEAB-41CF-8ED5-2E8454395960}"/>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Rectangle 6">
            <a:extLst>
              <a:ext uri="{FF2B5EF4-FFF2-40B4-BE49-F238E27FC236}">
                <a16:creationId xmlns="" xmlns:a16="http://schemas.microsoft.com/office/drawing/2014/main" id="{C5D1EFF9-AE4B-4E92-A8A5-7B3B14683658}"/>
              </a:ext>
            </a:extLst>
          </p:cNvPr>
          <p:cNvSpPr/>
          <p:nvPr/>
        </p:nvSpPr>
        <p:spPr>
          <a:xfrm>
            <a:off x="1905000" y="5715000"/>
            <a:ext cx="2286000" cy="64135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 main tasks</a:t>
            </a:r>
          </a:p>
        </p:txBody>
      </p:sp>
      <p:sp>
        <p:nvSpPr>
          <p:cNvPr id="8" name="Rectangle 7">
            <a:extLst>
              <a:ext uri="{FF2B5EF4-FFF2-40B4-BE49-F238E27FC236}">
                <a16:creationId xmlns="" xmlns:a16="http://schemas.microsoft.com/office/drawing/2014/main" id="{668A4CCD-9314-4792-9498-E9B3DC6AB125}"/>
              </a:ext>
            </a:extLst>
          </p:cNvPr>
          <p:cNvSpPr/>
          <p:nvPr/>
        </p:nvSpPr>
        <p:spPr>
          <a:xfrm>
            <a:off x="4800600" y="5715000"/>
            <a:ext cx="2286000" cy="64135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 main tasks</a:t>
            </a:r>
          </a:p>
        </p:txBody>
      </p:sp>
    </p:spTree>
    <p:extLst>
      <p:ext uri="{BB962C8B-B14F-4D97-AF65-F5344CB8AC3E}">
        <p14:creationId xmlns:p14="http://schemas.microsoft.com/office/powerpoint/2010/main" val="1430623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55248C-F515-4EFF-A113-3461658A71F1}"/>
              </a:ext>
            </a:extLst>
          </p:cNvPr>
          <p:cNvSpPr>
            <a:spLocks noGrp="1"/>
          </p:cNvSpPr>
          <p:nvPr>
            <p:ph type="title"/>
          </p:nvPr>
        </p:nvSpPr>
        <p:spPr/>
        <p:txBody>
          <a:bodyPr/>
          <a:lstStyle/>
          <a:p>
            <a:r>
              <a:rPr lang="en-US" dirty="0"/>
              <a:t>Learning Goals</a:t>
            </a:r>
          </a:p>
        </p:txBody>
      </p:sp>
      <p:sp>
        <p:nvSpPr>
          <p:cNvPr id="4" name="Footer Placeholder 3">
            <a:extLst>
              <a:ext uri="{FF2B5EF4-FFF2-40B4-BE49-F238E27FC236}">
                <a16:creationId xmlns="" xmlns:a16="http://schemas.microsoft.com/office/drawing/2014/main" id="{31D09B2B-8919-4AD4-BB77-0D2D21761F63}"/>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26196834-3766-4ED7-8B21-17507DD6D786}"/>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5">
            <a:extLst>
              <a:ext uri="{FF2B5EF4-FFF2-40B4-BE49-F238E27FC236}">
                <a16:creationId xmlns="" xmlns:a16="http://schemas.microsoft.com/office/drawing/2014/main" id="{FA5D2B80-AD25-4BC8-8FBF-76C567CB1990}"/>
              </a:ext>
            </a:extLst>
          </p:cNvPr>
          <p:cNvPicPr>
            <a:picLocks noChangeAspect="1"/>
          </p:cNvPicPr>
          <p:nvPr/>
        </p:nvPicPr>
        <p:blipFill>
          <a:blip r:embed="rId3"/>
          <a:stretch>
            <a:fillRect/>
          </a:stretch>
        </p:blipFill>
        <p:spPr>
          <a:xfrm>
            <a:off x="372000" y="1610257"/>
            <a:ext cx="8400000" cy="4257143"/>
          </a:xfrm>
          <a:prstGeom prst="rect">
            <a:avLst/>
          </a:prstGeom>
        </p:spPr>
      </p:pic>
    </p:spTree>
    <p:extLst>
      <p:ext uri="{BB962C8B-B14F-4D97-AF65-F5344CB8AC3E}">
        <p14:creationId xmlns:p14="http://schemas.microsoft.com/office/powerpoint/2010/main" val="3600449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209DA-951C-437F-992A-8D3582721B23}"/>
              </a:ext>
            </a:extLst>
          </p:cNvPr>
          <p:cNvSpPr>
            <a:spLocks noGrp="1"/>
          </p:cNvSpPr>
          <p:nvPr>
            <p:ph type="title"/>
          </p:nvPr>
        </p:nvSpPr>
        <p:spPr/>
        <p:txBody>
          <a:bodyPr/>
          <a:lstStyle/>
          <a:p>
            <a:r>
              <a:rPr lang="en-US" dirty="0"/>
              <a:t>Glossary of terms</a:t>
            </a:r>
          </a:p>
        </p:txBody>
      </p:sp>
      <p:graphicFrame>
        <p:nvGraphicFramePr>
          <p:cNvPr id="7" name="Content Placeholder 6">
            <a:extLst>
              <a:ext uri="{FF2B5EF4-FFF2-40B4-BE49-F238E27FC236}">
                <a16:creationId xmlns="" xmlns:a16="http://schemas.microsoft.com/office/drawing/2014/main" id="{FC706574-B755-4357-9EE5-747B1482EC8D}"/>
              </a:ext>
            </a:extLst>
          </p:cNvPr>
          <p:cNvGraphicFramePr>
            <a:graphicFrameLocks noGrp="1"/>
          </p:cNvGraphicFramePr>
          <p:nvPr>
            <p:ph idx="1"/>
            <p:extLst>
              <p:ext uri="{D42A27DB-BD31-4B8C-83A1-F6EECF244321}">
                <p14:modId xmlns:p14="http://schemas.microsoft.com/office/powerpoint/2010/main" val="3189606810"/>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E5DCB533-0C12-4704-BB7F-AF21ABCC73B1}"/>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28A3B1EC-33DE-41B6-9B7D-0666D9FECC84}"/>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82148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 xmlns:a16="http://schemas.microsoft.com/office/drawing/2014/main"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 xmlns:a16="http://schemas.microsoft.com/office/drawing/2014/main" id="{D6672098-B008-4EB5-AA2F-98E85869EFF4}"/>
              </a:ext>
            </a:extLst>
          </p:cNvPr>
          <p:cNvSpPr>
            <a:spLocks noGrp="1"/>
          </p:cNvSpPr>
          <p:nvPr>
            <p:ph type="ftr" sz="quarter" idx="11"/>
          </p:nvPr>
        </p:nvSpPr>
        <p:spPr/>
        <p:txBody>
          <a:bodyPr/>
          <a:lstStyle/>
          <a:p>
            <a:r>
              <a:rPr lang="en-GB"/>
              <a:t>11. System Testing</a:t>
            </a:r>
            <a:endParaRPr lang="en-US"/>
          </a:p>
        </p:txBody>
      </p:sp>
      <p:sp>
        <p:nvSpPr>
          <p:cNvPr id="5" name="Slide Number Placeholder 4">
            <a:extLst>
              <a:ext uri="{FF2B5EF4-FFF2-40B4-BE49-F238E27FC236}">
                <a16:creationId xmlns="" xmlns:a16="http://schemas.microsoft.com/office/drawing/2014/main" id="{B4021A39-A0C7-4AF5-9285-9489F7C33AC3}"/>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8953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6" name="Diagram 5">
            <a:extLst>
              <a:ext uri="{FF2B5EF4-FFF2-40B4-BE49-F238E27FC236}">
                <a16:creationId xmlns="" xmlns:a16="http://schemas.microsoft.com/office/drawing/2014/main" id="{848DC30E-9B02-4656-A33A-E39685A572A1}"/>
              </a:ext>
            </a:extLst>
          </p:cNvPr>
          <p:cNvGraphicFramePr/>
          <p:nvPr>
            <p:extLst>
              <p:ext uri="{D42A27DB-BD31-4B8C-83A1-F6EECF244321}">
                <p14:modId xmlns:p14="http://schemas.microsoft.com/office/powerpoint/2010/main" val="2581802897"/>
              </p:ext>
            </p:extLst>
          </p:nvPr>
        </p:nvGraphicFramePr>
        <p:xfrm>
          <a:off x="0" y="1905000"/>
          <a:ext cx="92964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81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Diagram 5">
            <a:extLst>
              <a:ext uri="{FF2B5EF4-FFF2-40B4-BE49-F238E27FC236}">
                <a16:creationId xmlns="" xmlns:a16="http://schemas.microsoft.com/office/drawing/2014/main" id="{848DC30E-9B02-4656-A33A-E39685A572A1}"/>
              </a:ext>
            </a:extLst>
          </p:cNvPr>
          <p:cNvGraphicFramePr/>
          <p:nvPr>
            <p:extLst>
              <p:ext uri="{D42A27DB-BD31-4B8C-83A1-F6EECF244321}">
                <p14:modId xmlns:p14="http://schemas.microsoft.com/office/powerpoint/2010/main" val="1941818895"/>
              </p:ext>
            </p:extLst>
          </p:nvPr>
        </p:nvGraphicFramePr>
        <p:xfrm>
          <a:off x="0" y="1905000"/>
          <a:ext cx="92964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700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115D3-63EB-4630-A81E-2FA1A7928850}"/>
              </a:ext>
            </a:extLst>
          </p:cNvPr>
          <p:cNvSpPr>
            <a:spLocks noGrp="1"/>
          </p:cNvSpPr>
          <p:nvPr>
            <p:ph type="title"/>
          </p:nvPr>
        </p:nvSpPr>
        <p:spPr/>
        <p:txBody>
          <a:bodyPr>
            <a:normAutofit fontScale="90000"/>
          </a:bodyPr>
          <a:lstStyle/>
          <a:p>
            <a:r>
              <a:rPr lang="en-US" dirty="0"/>
              <a:t>What is Evaluating Exit Criteria?</a:t>
            </a:r>
          </a:p>
        </p:txBody>
      </p:sp>
      <p:sp>
        <p:nvSpPr>
          <p:cNvPr id="3" name="Content Placeholder 2">
            <a:extLst>
              <a:ext uri="{FF2B5EF4-FFF2-40B4-BE49-F238E27FC236}">
                <a16:creationId xmlns="" xmlns:a16="http://schemas.microsoft.com/office/drawing/2014/main" id="{7AF6C215-C03E-4238-9535-19F003375ABA}"/>
              </a:ext>
            </a:extLst>
          </p:cNvPr>
          <p:cNvSpPr>
            <a:spLocks noGrp="1"/>
          </p:cNvSpPr>
          <p:nvPr>
            <p:ph idx="1"/>
          </p:nvPr>
        </p:nvSpPr>
        <p:spPr>
          <a:xfrm>
            <a:off x="457200" y="4572000"/>
            <a:ext cx="8229600" cy="1752600"/>
          </a:xfrm>
        </p:spPr>
        <p:txBody>
          <a:bodyPr/>
          <a:lstStyle/>
          <a:p>
            <a:pPr marL="0" indent="0">
              <a:buNone/>
            </a:pPr>
            <a:endParaRPr lang="en-US" dirty="0"/>
          </a:p>
        </p:txBody>
      </p:sp>
      <p:sp>
        <p:nvSpPr>
          <p:cNvPr id="4" name="Footer Placeholder 3">
            <a:extLst>
              <a:ext uri="{FF2B5EF4-FFF2-40B4-BE49-F238E27FC236}">
                <a16:creationId xmlns="" xmlns:a16="http://schemas.microsoft.com/office/drawing/2014/main" id="{09AB7498-611C-40AE-8ECD-DC3EDB00BCA7}"/>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63A6B4C-F59E-433B-A823-E175016D375C}"/>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6" descr="C:\Users\ngattt\AppData\Local\Temp\SNAGHTML1f24b137.PNG">
            <a:extLst>
              <a:ext uri="{FF2B5EF4-FFF2-40B4-BE49-F238E27FC236}">
                <a16:creationId xmlns="" xmlns:a16="http://schemas.microsoft.com/office/drawing/2014/main" id="{6028AA1A-9882-4BB5-9D67-1360C353E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562850" cy="26098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 xmlns:a16="http://schemas.microsoft.com/office/drawing/2014/main" id="{D97BDD03-32A0-4E4F-A237-4FBAED34EE7B}"/>
              </a:ext>
            </a:extLst>
          </p:cNvPr>
          <p:cNvSpPr/>
          <p:nvPr/>
        </p:nvSpPr>
        <p:spPr>
          <a:xfrm>
            <a:off x="457200" y="4572000"/>
            <a:ext cx="8229600" cy="178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Evaluating exit criteria </a:t>
            </a:r>
            <a:r>
              <a:rPr lang="en-US" sz="2800" dirty="0"/>
              <a:t>is the activity where test execution is assessed against the defined objectives</a:t>
            </a:r>
          </a:p>
        </p:txBody>
      </p:sp>
    </p:spTree>
    <p:extLst>
      <p:ext uri="{BB962C8B-B14F-4D97-AF65-F5344CB8AC3E}">
        <p14:creationId xmlns:p14="http://schemas.microsoft.com/office/powerpoint/2010/main" val="3331145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630AC-B8E7-4EFE-A1A7-4B233F71E037}"/>
              </a:ext>
            </a:extLst>
          </p:cNvPr>
          <p:cNvSpPr>
            <a:spLocks noGrp="1"/>
          </p:cNvSpPr>
          <p:nvPr>
            <p:ph type="title"/>
          </p:nvPr>
        </p:nvSpPr>
        <p:spPr>
          <a:xfrm>
            <a:off x="457200" y="228600"/>
            <a:ext cx="8229600" cy="819912"/>
          </a:xfrm>
        </p:spPr>
        <p:txBody>
          <a:bodyPr>
            <a:normAutofit/>
          </a:bodyPr>
          <a:lstStyle/>
          <a:p>
            <a:r>
              <a:rPr lang="en-US" dirty="0"/>
              <a:t>Objectives</a:t>
            </a:r>
          </a:p>
        </p:txBody>
      </p:sp>
      <p:sp>
        <p:nvSpPr>
          <p:cNvPr id="4" name="Footer Placeholder 3">
            <a:extLst>
              <a:ext uri="{FF2B5EF4-FFF2-40B4-BE49-F238E27FC236}">
                <a16:creationId xmlns="" xmlns:a16="http://schemas.microsoft.com/office/drawing/2014/main" id="{9CF5A4E3-A0FA-41FD-BD53-22BB806F945A}"/>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11659B3B-253A-4BD2-A8D4-9FA8ACF577A9}"/>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8" name="Content Placeholder 7">
            <a:extLst>
              <a:ext uri="{FF2B5EF4-FFF2-40B4-BE49-F238E27FC236}">
                <a16:creationId xmlns="" xmlns:a16="http://schemas.microsoft.com/office/drawing/2014/main" id="{F67C5DC0-459A-46E0-8BB6-2F3A6411A0C9}"/>
              </a:ext>
            </a:extLst>
          </p:cNvPr>
          <p:cNvPicPr>
            <a:picLocks noGrp="1" noChangeAspect="1"/>
          </p:cNvPicPr>
          <p:nvPr>
            <p:ph idx="1"/>
          </p:nvPr>
        </p:nvPicPr>
        <p:blipFill>
          <a:blip r:embed="rId3"/>
          <a:stretch>
            <a:fillRect/>
          </a:stretch>
        </p:blipFill>
        <p:spPr>
          <a:xfrm>
            <a:off x="1219200" y="5170552"/>
            <a:ext cx="6858000" cy="1219200"/>
          </a:xfrm>
          <a:prstGeom prst="rect">
            <a:avLst/>
          </a:prstGeom>
        </p:spPr>
      </p:pic>
      <p:pic>
        <p:nvPicPr>
          <p:cNvPr id="6" name="Picture 2" descr="C:\Users\ngattt\AppData\Local\Temp\SNAGHTML1f2ce7c1.PNG">
            <a:extLst>
              <a:ext uri="{FF2B5EF4-FFF2-40B4-BE49-F238E27FC236}">
                <a16:creationId xmlns="" xmlns:a16="http://schemas.microsoft.com/office/drawing/2014/main" id="{62541726-A21B-4E25-84F8-DD8460CAB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4189614"/>
            <a:ext cx="683895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6933CD33-A24F-43B6-B18D-BED00F0AB9F2}"/>
              </a:ext>
            </a:extLst>
          </p:cNvPr>
          <p:cNvPicPr>
            <a:picLocks noChangeAspect="1"/>
          </p:cNvPicPr>
          <p:nvPr/>
        </p:nvPicPr>
        <p:blipFill>
          <a:blip r:embed="rId5"/>
          <a:stretch>
            <a:fillRect/>
          </a:stretch>
        </p:blipFill>
        <p:spPr>
          <a:xfrm>
            <a:off x="1205352" y="3166998"/>
            <a:ext cx="7086600" cy="3133333"/>
          </a:xfrm>
          <a:prstGeom prst="rect">
            <a:avLst/>
          </a:prstGeom>
        </p:spPr>
      </p:pic>
      <p:pic>
        <p:nvPicPr>
          <p:cNvPr id="9" name="Picture 8">
            <a:extLst>
              <a:ext uri="{FF2B5EF4-FFF2-40B4-BE49-F238E27FC236}">
                <a16:creationId xmlns="" xmlns:a16="http://schemas.microsoft.com/office/drawing/2014/main" id="{D2093B79-9E99-4B3A-8E8C-906EBDBE92D4}"/>
              </a:ext>
            </a:extLst>
          </p:cNvPr>
          <p:cNvPicPr>
            <a:picLocks noChangeAspect="1"/>
          </p:cNvPicPr>
          <p:nvPr/>
        </p:nvPicPr>
        <p:blipFill>
          <a:blip r:embed="rId6"/>
          <a:stretch>
            <a:fillRect/>
          </a:stretch>
        </p:blipFill>
        <p:spPr>
          <a:xfrm>
            <a:off x="1219200" y="2137302"/>
            <a:ext cx="7038095" cy="4219048"/>
          </a:xfrm>
          <a:prstGeom prst="rect">
            <a:avLst/>
          </a:prstGeom>
        </p:spPr>
      </p:pic>
      <p:sp>
        <p:nvSpPr>
          <p:cNvPr id="10" name="Rectangle: Rounded Corners 7">
            <a:extLst>
              <a:ext uri="{FF2B5EF4-FFF2-40B4-BE49-F238E27FC236}">
                <a16:creationId xmlns="" xmlns:a16="http://schemas.microsoft.com/office/drawing/2014/main" id="{DEF1E7C6-A0F3-4A8C-91CC-CCF94BFFDD90}"/>
              </a:ext>
            </a:extLst>
          </p:cNvPr>
          <p:cNvSpPr/>
          <p:nvPr/>
        </p:nvSpPr>
        <p:spPr>
          <a:xfrm>
            <a:off x="1205352" y="1161288"/>
            <a:ext cx="6871848" cy="81991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Enough</a:t>
            </a:r>
            <a:r>
              <a:rPr lang="en-US" sz="3200" dirty="0"/>
              <a:t> testing for </a:t>
            </a:r>
            <a:r>
              <a:rPr lang="en-US" sz="3200" b="1" dirty="0"/>
              <a:t>each</a:t>
            </a:r>
            <a:r>
              <a:rPr lang="en-US" sz="3200" dirty="0"/>
              <a:t> test level</a:t>
            </a:r>
          </a:p>
        </p:txBody>
      </p:sp>
    </p:spTree>
    <p:extLst>
      <p:ext uri="{BB962C8B-B14F-4D97-AF65-F5344CB8AC3E}">
        <p14:creationId xmlns:p14="http://schemas.microsoft.com/office/powerpoint/2010/main" val="33929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9555E0-6588-4CDB-BBDD-2E7E7AD67EDA}"/>
              </a:ext>
            </a:extLst>
          </p:cNvPr>
          <p:cNvSpPr>
            <a:spLocks noGrp="1"/>
          </p:cNvSpPr>
          <p:nvPr>
            <p:ph type="title"/>
          </p:nvPr>
        </p:nvSpPr>
        <p:spPr/>
        <p:txBody>
          <a:bodyPr/>
          <a:lstStyle/>
          <a:p>
            <a:r>
              <a:rPr lang="en-US" dirty="0"/>
              <a:t>Main Tasks</a:t>
            </a:r>
          </a:p>
        </p:txBody>
      </p:sp>
      <p:graphicFrame>
        <p:nvGraphicFramePr>
          <p:cNvPr id="6" name="Content Placeholder 5">
            <a:extLst>
              <a:ext uri="{FF2B5EF4-FFF2-40B4-BE49-F238E27FC236}">
                <a16:creationId xmlns="" xmlns:a16="http://schemas.microsoft.com/office/drawing/2014/main" id="{943AFAEC-6D46-46AC-9A22-A6DAED1ECC8B}"/>
              </a:ext>
            </a:extLst>
          </p:cNvPr>
          <p:cNvGraphicFramePr>
            <a:graphicFrameLocks noGrp="1"/>
          </p:cNvGraphicFramePr>
          <p:nvPr>
            <p:ph idx="1"/>
            <p:extLst>
              <p:ext uri="{D42A27DB-BD31-4B8C-83A1-F6EECF244321}">
                <p14:modId xmlns:p14="http://schemas.microsoft.com/office/powerpoint/2010/main" val="3770710428"/>
              </p:ext>
            </p:extLst>
          </p:nvPr>
        </p:nvGraphicFramePr>
        <p:xfrm>
          <a:off x="1295400" y="1479550"/>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E4D5A6C9-6A8A-48AF-B912-C79F6251F652}"/>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F62A400E-D92E-4E27-B241-02A8F3A3EC98}"/>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a:extLst>
              <a:ext uri="{FF2B5EF4-FFF2-40B4-BE49-F238E27FC236}">
                <a16:creationId xmlns="" xmlns:a16="http://schemas.microsoft.com/office/drawing/2014/main" id="{C4F41854-7481-4D1F-8AAE-C28DFE19D6E0}"/>
              </a:ext>
            </a:extLst>
          </p:cNvPr>
          <p:cNvPicPr>
            <a:picLocks noChangeAspect="1"/>
          </p:cNvPicPr>
          <p:nvPr/>
        </p:nvPicPr>
        <p:blipFill>
          <a:blip r:embed="rId8"/>
          <a:stretch>
            <a:fillRect/>
          </a:stretch>
        </p:blipFill>
        <p:spPr>
          <a:xfrm>
            <a:off x="132184" y="1676400"/>
            <a:ext cx="980952" cy="1085714"/>
          </a:xfrm>
          <a:prstGeom prst="rect">
            <a:avLst/>
          </a:prstGeom>
        </p:spPr>
      </p:pic>
      <p:pic>
        <p:nvPicPr>
          <p:cNvPr id="8" name="Picture 7">
            <a:extLst>
              <a:ext uri="{FF2B5EF4-FFF2-40B4-BE49-F238E27FC236}">
                <a16:creationId xmlns="" xmlns:a16="http://schemas.microsoft.com/office/drawing/2014/main" id="{3836B61A-7AA5-44EB-A5AD-042649991039}"/>
              </a:ext>
            </a:extLst>
          </p:cNvPr>
          <p:cNvPicPr>
            <a:picLocks noChangeAspect="1"/>
          </p:cNvPicPr>
          <p:nvPr/>
        </p:nvPicPr>
        <p:blipFill>
          <a:blip r:embed="rId9"/>
          <a:stretch>
            <a:fillRect/>
          </a:stretch>
        </p:blipFill>
        <p:spPr>
          <a:xfrm>
            <a:off x="586573" y="3436997"/>
            <a:ext cx="1104762" cy="961905"/>
          </a:xfrm>
          <a:prstGeom prst="rect">
            <a:avLst/>
          </a:prstGeom>
        </p:spPr>
      </p:pic>
      <p:pic>
        <p:nvPicPr>
          <p:cNvPr id="9" name="Picture 8">
            <a:extLst>
              <a:ext uri="{FF2B5EF4-FFF2-40B4-BE49-F238E27FC236}">
                <a16:creationId xmlns="" xmlns:a16="http://schemas.microsoft.com/office/drawing/2014/main" id="{5A81F3B7-E0EE-4864-8DCA-85F3DA923CF6}"/>
              </a:ext>
            </a:extLst>
          </p:cNvPr>
          <p:cNvPicPr>
            <a:picLocks noChangeAspect="1"/>
          </p:cNvPicPr>
          <p:nvPr/>
        </p:nvPicPr>
        <p:blipFill>
          <a:blip r:embed="rId10"/>
          <a:stretch>
            <a:fillRect/>
          </a:stretch>
        </p:blipFill>
        <p:spPr>
          <a:xfrm>
            <a:off x="1447914" y="5096000"/>
            <a:ext cx="914286" cy="1000000"/>
          </a:xfrm>
          <a:prstGeom prst="rect">
            <a:avLst/>
          </a:prstGeom>
        </p:spPr>
      </p:pic>
    </p:spTree>
    <p:extLst>
      <p:ext uri="{BB962C8B-B14F-4D97-AF65-F5344CB8AC3E}">
        <p14:creationId xmlns:p14="http://schemas.microsoft.com/office/powerpoint/2010/main" val="77286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Diagram 5">
            <a:extLst>
              <a:ext uri="{FF2B5EF4-FFF2-40B4-BE49-F238E27FC236}">
                <a16:creationId xmlns="" xmlns:a16="http://schemas.microsoft.com/office/drawing/2014/main" id="{848DC30E-9B02-4656-A33A-E39685A572A1}"/>
              </a:ext>
            </a:extLst>
          </p:cNvPr>
          <p:cNvGraphicFramePr/>
          <p:nvPr>
            <p:extLst>
              <p:ext uri="{D42A27DB-BD31-4B8C-83A1-F6EECF244321}">
                <p14:modId xmlns:p14="http://schemas.microsoft.com/office/powerpoint/2010/main" val="553956768"/>
              </p:ext>
            </p:extLst>
          </p:nvPr>
        </p:nvGraphicFramePr>
        <p:xfrm>
          <a:off x="0" y="1905000"/>
          <a:ext cx="92964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794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E931C-9B0D-4EA2-BCBC-14F49755A1CC}"/>
              </a:ext>
            </a:extLst>
          </p:cNvPr>
          <p:cNvSpPr>
            <a:spLocks noGrp="1"/>
          </p:cNvSpPr>
          <p:nvPr>
            <p:ph type="title"/>
          </p:nvPr>
        </p:nvSpPr>
        <p:spPr/>
        <p:txBody>
          <a:bodyPr/>
          <a:lstStyle/>
          <a:p>
            <a:r>
              <a:rPr lang="en-US" dirty="0"/>
              <a:t>What is Test closure?</a:t>
            </a:r>
          </a:p>
        </p:txBody>
      </p:sp>
      <p:sp>
        <p:nvSpPr>
          <p:cNvPr id="3" name="Content Placeholder 2">
            <a:extLst>
              <a:ext uri="{FF2B5EF4-FFF2-40B4-BE49-F238E27FC236}">
                <a16:creationId xmlns="" xmlns:a16="http://schemas.microsoft.com/office/drawing/2014/main" id="{DD466B67-90E5-48B5-B750-3DC2C8E4498F}"/>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56F4FADA-E839-4524-821F-9973C4AE4855}"/>
              </a:ext>
            </a:extLst>
          </p:cNvPr>
          <p:cNvSpPr>
            <a:spLocks noGrp="1"/>
          </p:cNvSpPr>
          <p:nvPr>
            <p:ph type="ftr" sz="quarter" idx="11"/>
          </p:nvPr>
        </p:nvSpPr>
        <p:spPr/>
        <p:txBody>
          <a:bodyPr/>
          <a:lstStyle/>
          <a:p>
            <a:r>
              <a:rPr lang="en-GB"/>
              <a:t>8. Test closure</a:t>
            </a:r>
            <a:endParaRPr lang="en-US"/>
          </a:p>
        </p:txBody>
      </p:sp>
      <p:sp>
        <p:nvSpPr>
          <p:cNvPr id="5" name="Slide Number Placeholder 4">
            <a:extLst>
              <a:ext uri="{FF2B5EF4-FFF2-40B4-BE49-F238E27FC236}">
                <a16:creationId xmlns="" xmlns:a16="http://schemas.microsoft.com/office/drawing/2014/main" id="{BB2D35B7-2CDC-40B6-8B17-9C16D4F04EF0}"/>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3074" name="Picture 2" descr="C:\Users\ngattt\AppData\Local\Temp\SNAGHTML1f3a9519.PNG">
            <a:extLst>
              <a:ext uri="{FF2B5EF4-FFF2-40B4-BE49-F238E27FC236}">
                <a16:creationId xmlns="" xmlns:a16="http://schemas.microsoft.com/office/drawing/2014/main" id="{D813249B-C7CB-4A23-BE00-3D6156F93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20000" cy="25431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 xmlns:a16="http://schemas.microsoft.com/office/drawing/2014/main" id="{9AAA1140-402E-4FD2-B8DF-AA26AC4599CF}"/>
              </a:ext>
            </a:extLst>
          </p:cNvPr>
          <p:cNvSpPr/>
          <p:nvPr/>
        </p:nvSpPr>
        <p:spPr>
          <a:xfrm>
            <a:off x="762000" y="4419600"/>
            <a:ext cx="79248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t>Test closure </a:t>
            </a:r>
            <a:r>
              <a:rPr lang="en-US" sz="2800" dirty="0"/>
              <a:t>is the activity of collecting data from completed  test activities to consolidate experience, including checking and filling </a:t>
            </a:r>
            <a:r>
              <a:rPr lang="en-US" sz="2800" dirty="0" err="1"/>
              <a:t>testware</a:t>
            </a:r>
            <a:r>
              <a:rPr lang="en-US" sz="2800" dirty="0"/>
              <a:t>, and analyzing facts and numbers</a:t>
            </a:r>
          </a:p>
        </p:txBody>
      </p:sp>
    </p:spTree>
    <p:extLst>
      <p:ext uri="{BB962C8B-B14F-4D97-AF65-F5344CB8AC3E}">
        <p14:creationId xmlns:p14="http://schemas.microsoft.com/office/powerpoint/2010/main" val="1725153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7444</TotalTime>
  <Words>1491</Words>
  <Application>Microsoft Macintosh PowerPoint</Application>
  <PresentationFormat>On-screen Show (4:3)</PresentationFormat>
  <Paragraphs>154</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Mangal</vt:lpstr>
      <vt:lpstr>Times New Roman</vt:lpstr>
      <vt:lpstr>Wingdings 2</vt:lpstr>
      <vt:lpstr>Arial</vt:lpstr>
      <vt:lpstr>Flow</vt:lpstr>
      <vt:lpstr>PowerPoint Presentation</vt:lpstr>
      <vt:lpstr>Learning Goals</vt:lpstr>
      <vt:lpstr>Content</vt:lpstr>
      <vt:lpstr>Content</vt:lpstr>
      <vt:lpstr>What is Evaluating Exit Criteria?</vt:lpstr>
      <vt:lpstr>Objectives</vt:lpstr>
      <vt:lpstr>Main Tasks</vt:lpstr>
      <vt:lpstr>Content</vt:lpstr>
      <vt:lpstr>What is Test closure?</vt:lpstr>
      <vt:lpstr>Objectives</vt:lpstr>
      <vt:lpstr>7 Main Tasks</vt:lpstr>
      <vt:lpstr>7 Main Tasks</vt:lpstr>
      <vt:lpstr>7 Main Tasks</vt:lpstr>
      <vt:lpstr>7 Main Tasks</vt:lpstr>
      <vt:lpstr>7 Main Tasks</vt:lpstr>
      <vt:lpstr>7 Main Tasks</vt:lpstr>
      <vt:lpstr>7 Main Tasks</vt:lpstr>
      <vt:lpstr>7 Main Tasks</vt:lpstr>
      <vt:lpstr>Summary</vt:lpstr>
      <vt:lpstr>Glossary of terms</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516</cp:revision>
  <dcterms:created xsi:type="dcterms:W3CDTF">2006-08-16T00:00:00Z</dcterms:created>
  <dcterms:modified xsi:type="dcterms:W3CDTF">2019-10-22T03:58:33Z</dcterms:modified>
</cp:coreProperties>
</file>