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72" r:id="rId5"/>
    <p:sldId id="260" r:id="rId6"/>
    <p:sldId id="286" r:id="rId7"/>
    <p:sldId id="334" r:id="rId8"/>
    <p:sldId id="335" r:id="rId9"/>
    <p:sldId id="336" r:id="rId10"/>
    <p:sldId id="337" r:id="rId11"/>
    <p:sldId id="338" r:id="rId12"/>
    <p:sldId id="309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5" r:id="rId33"/>
    <p:sldId id="33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D06"/>
    <a:srgbClr val="C39113"/>
    <a:srgbClr val="C11563"/>
    <a:srgbClr val="B71F2A"/>
    <a:srgbClr val="361215"/>
    <a:srgbClr val="97583F"/>
    <a:srgbClr val="BC1A29"/>
    <a:srgbClr val="945273"/>
    <a:srgbClr val="9A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1161" autoAdjust="0"/>
  </p:normalViewPr>
  <p:slideViewPr>
    <p:cSldViewPr>
      <p:cViewPr>
        <p:scale>
          <a:sx n="82" d="100"/>
          <a:sy n="82" d="100"/>
        </p:scale>
        <p:origin x="18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image" Target="../media/image4.jpg"/><Relationship Id="rId2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image" Target="../media/image4.jpg"/><Relationship Id="rId2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4800" dirty="0"/>
            <a:t>1. Test Levels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4800" dirty="0"/>
            <a:t>2. Unit Testing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2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2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4800" dirty="0"/>
            <a:t>1. Test Levels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4800" dirty="0"/>
            <a:t>2. Unit Testing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2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2"/>
      <dgm:spPr>
        <a:solidFill>
          <a:schemeClr val="bg1">
            <a:lumMod val="85000"/>
          </a:schemeClr>
        </a:solidFill>
      </dgm:spPr>
    </dgm:pt>
    <dgm:pt modelId="{FFF96DB3-B8BE-41C4-8567-C78D6527BE75}" type="pres">
      <dgm:prSet presAssocID="{AFB37450-FF48-49A6-80E2-5ABFD4B9E160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93D2F-CA87-478B-A95B-8BCE9682FAB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3EC0CC-665B-4CC7-9BE9-850F7084108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User </a:t>
          </a:r>
        </a:p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Acceptance</a:t>
          </a:r>
        </a:p>
        <a:p>
          <a:pPr>
            <a:lnSpc>
              <a:spcPct val="100000"/>
            </a:lnSpc>
          </a:pPr>
          <a:r>
            <a:rPr lang="en-US" sz="1400" dirty="0">
              <a:solidFill>
                <a:schemeClr val="bg1"/>
              </a:solidFill>
            </a:rPr>
            <a:t>Testing</a:t>
          </a:r>
        </a:p>
      </dgm:t>
    </dgm:pt>
    <dgm:pt modelId="{10F68291-7431-4B5F-A6D1-90B56113906C}" type="parTrans" cxnId="{EBF7DD89-CB64-4872-A57F-1355BDC4DD3C}">
      <dgm:prSet/>
      <dgm:spPr/>
      <dgm:t>
        <a:bodyPr/>
        <a:lstStyle/>
        <a:p>
          <a:endParaRPr lang="en-US"/>
        </a:p>
      </dgm:t>
    </dgm:pt>
    <dgm:pt modelId="{F74313CC-8ED4-40E1-91FF-A09E908D7403}" type="sibTrans" cxnId="{EBF7DD89-CB64-4872-A57F-1355BDC4DD3C}">
      <dgm:prSet/>
      <dgm:spPr/>
      <dgm:t>
        <a:bodyPr/>
        <a:lstStyle/>
        <a:p>
          <a:endParaRPr lang="en-US"/>
        </a:p>
      </dgm:t>
    </dgm:pt>
    <dgm:pt modelId="{B08551BE-237E-4089-A27A-71F813B37D7E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System Testing</a:t>
          </a:r>
        </a:p>
      </dgm:t>
    </dgm:pt>
    <dgm:pt modelId="{EFCB3BCA-170C-4D3F-92BC-4AC9529D2E6F}" type="parTrans" cxnId="{58D4ED97-4F54-468E-8B6D-224F72EC3FAA}">
      <dgm:prSet/>
      <dgm:spPr/>
      <dgm:t>
        <a:bodyPr/>
        <a:lstStyle/>
        <a:p>
          <a:endParaRPr lang="en-US"/>
        </a:p>
      </dgm:t>
    </dgm:pt>
    <dgm:pt modelId="{9DA50BC3-8A94-4C4A-830F-11637EBF872E}" type="sibTrans" cxnId="{58D4ED97-4F54-468E-8B6D-224F72EC3FAA}">
      <dgm:prSet/>
      <dgm:spPr/>
      <dgm:t>
        <a:bodyPr/>
        <a:lstStyle/>
        <a:p>
          <a:endParaRPr lang="en-US"/>
        </a:p>
      </dgm:t>
    </dgm:pt>
    <dgm:pt modelId="{B272CBFF-8D4F-412F-A7CA-A251725BB334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Integration Testing</a:t>
          </a:r>
        </a:p>
      </dgm:t>
    </dgm:pt>
    <dgm:pt modelId="{9BA4DB82-7FF0-4AB5-926B-D94C98875E5C}" type="parTrans" cxnId="{856D42D4-FEDE-443E-A9A6-A2B097A86437}">
      <dgm:prSet/>
      <dgm:spPr/>
      <dgm:t>
        <a:bodyPr/>
        <a:lstStyle/>
        <a:p>
          <a:endParaRPr lang="en-US"/>
        </a:p>
      </dgm:t>
    </dgm:pt>
    <dgm:pt modelId="{9E713627-F1D3-4082-9A08-7ACC01838B73}" type="sibTrans" cxnId="{856D42D4-FEDE-443E-A9A6-A2B097A86437}">
      <dgm:prSet/>
      <dgm:spPr/>
      <dgm:t>
        <a:bodyPr/>
        <a:lstStyle/>
        <a:p>
          <a:endParaRPr lang="en-US"/>
        </a:p>
      </dgm:t>
    </dgm:pt>
    <dgm:pt modelId="{FDA2A1F4-741A-4062-8617-0145DA21757B}">
      <dgm:prSet phldrT="[Text]" custT="1"/>
      <dgm:spPr/>
      <dgm:t>
        <a:bodyPr/>
        <a:lstStyle/>
        <a:p>
          <a:r>
            <a:rPr lang="en-US" sz="2800" dirty="0">
              <a:solidFill>
                <a:schemeClr val="bg1"/>
              </a:solidFill>
            </a:rPr>
            <a:t>Unit Testing</a:t>
          </a:r>
        </a:p>
      </dgm:t>
    </dgm:pt>
    <dgm:pt modelId="{69BF0E71-2114-4C66-BA7B-B62DFBEAA365}" type="parTrans" cxnId="{A4AB3696-8F95-4120-A863-24555D41E9E9}">
      <dgm:prSet/>
      <dgm:spPr/>
      <dgm:t>
        <a:bodyPr/>
        <a:lstStyle/>
        <a:p>
          <a:endParaRPr lang="en-US"/>
        </a:p>
      </dgm:t>
    </dgm:pt>
    <dgm:pt modelId="{59365026-44C9-4776-A6A6-B37052638051}" type="sibTrans" cxnId="{A4AB3696-8F95-4120-A863-24555D41E9E9}">
      <dgm:prSet/>
      <dgm:spPr/>
      <dgm:t>
        <a:bodyPr/>
        <a:lstStyle/>
        <a:p>
          <a:endParaRPr lang="en-US"/>
        </a:p>
      </dgm:t>
    </dgm:pt>
    <dgm:pt modelId="{5B589277-021A-443E-AFB4-E30980777FA1}" type="pres">
      <dgm:prSet presAssocID="{D1893D2F-CA87-478B-A95B-8BCE9682FA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927272-7059-4984-A781-E6AB98EE77C0}" type="pres">
      <dgm:prSet presAssocID="{AC3EC0CC-665B-4CC7-9BE9-850F7084108D}" presName="Name8" presStyleCnt="0"/>
      <dgm:spPr/>
    </dgm:pt>
    <dgm:pt modelId="{D62DE156-4708-4F83-A479-56E241C0D286}" type="pres">
      <dgm:prSet presAssocID="{AC3EC0CC-665B-4CC7-9BE9-850F7084108D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7A8BA-7AF5-4CB1-8280-F2C77A4C1CAA}" type="pres">
      <dgm:prSet presAssocID="{AC3EC0CC-665B-4CC7-9BE9-850F708410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F748D-D62A-4D2F-8601-9C8DA74E8824}" type="pres">
      <dgm:prSet presAssocID="{B08551BE-237E-4089-A27A-71F813B37D7E}" presName="Name8" presStyleCnt="0"/>
      <dgm:spPr/>
    </dgm:pt>
    <dgm:pt modelId="{2203ECD4-5070-4F0F-A265-69FCE61ABC19}" type="pres">
      <dgm:prSet presAssocID="{B08551BE-237E-4089-A27A-71F813B37D7E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C30D5-B360-4E74-8114-F73A779EACA6}" type="pres">
      <dgm:prSet presAssocID="{B08551BE-237E-4089-A27A-71F813B37D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5D026-A79F-43DB-A2E1-23405864AA90}" type="pres">
      <dgm:prSet presAssocID="{B272CBFF-8D4F-412F-A7CA-A251725BB334}" presName="Name8" presStyleCnt="0"/>
      <dgm:spPr/>
    </dgm:pt>
    <dgm:pt modelId="{0A6424E3-7ECA-438C-8DB6-6B57E3BEE6C7}" type="pres">
      <dgm:prSet presAssocID="{B272CBFF-8D4F-412F-A7CA-A251725BB334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8C6A6-B4A2-4C05-BAC4-65D1DA174413}" type="pres">
      <dgm:prSet presAssocID="{B272CBFF-8D4F-412F-A7CA-A251725BB3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33DC9-BBA6-41B8-9D66-5A7776A0ECC4}" type="pres">
      <dgm:prSet presAssocID="{FDA2A1F4-741A-4062-8617-0145DA21757B}" presName="Name8" presStyleCnt="0"/>
      <dgm:spPr/>
    </dgm:pt>
    <dgm:pt modelId="{53894AEA-0FE9-4900-8D59-08C67F2F7849}" type="pres">
      <dgm:prSet presAssocID="{FDA2A1F4-741A-4062-8617-0145DA21757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266C8-2D37-406B-86FC-050BDE089F1F}" type="pres">
      <dgm:prSet presAssocID="{FDA2A1F4-741A-4062-8617-0145DA21757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9B76A-906A-45ED-980B-39F72E89A106}" type="presOf" srcId="{B08551BE-237E-4089-A27A-71F813B37D7E}" destId="{2203ECD4-5070-4F0F-A265-69FCE61ABC19}" srcOrd="0" destOrd="0" presId="urn:microsoft.com/office/officeart/2005/8/layout/pyramid1"/>
    <dgm:cxn modelId="{5D7C3A45-74D8-4DE8-8F05-8B14C2E6F221}" type="presOf" srcId="{B08551BE-237E-4089-A27A-71F813B37D7E}" destId="{457C30D5-B360-4E74-8114-F73A779EACA6}" srcOrd="1" destOrd="0" presId="urn:microsoft.com/office/officeart/2005/8/layout/pyramid1"/>
    <dgm:cxn modelId="{97396877-4CF9-46CD-B425-2C4774260A43}" type="presOf" srcId="{AC3EC0CC-665B-4CC7-9BE9-850F7084108D}" destId="{84D7A8BA-7AF5-4CB1-8280-F2C77A4C1CAA}" srcOrd="1" destOrd="0" presId="urn:microsoft.com/office/officeart/2005/8/layout/pyramid1"/>
    <dgm:cxn modelId="{33905FF4-D82F-4421-9AFF-BFB62A4BDD8F}" type="presOf" srcId="{FDA2A1F4-741A-4062-8617-0145DA21757B}" destId="{4C8266C8-2D37-406B-86FC-050BDE089F1F}" srcOrd="1" destOrd="0" presId="urn:microsoft.com/office/officeart/2005/8/layout/pyramid1"/>
    <dgm:cxn modelId="{EBF7DD89-CB64-4872-A57F-1355BDC4DD3C}" srcId="{D1893D2F-CA87-478B-A95B-8BCE9682FAB1}" destId="{AC3EC0CC-665B-4CC7-9BE9-850F7084108D}" srcOrd="0" destOrd="0" parTransId="{10F68291-7431-4B5F-A6D1-90B56113906C}" sibTransId="{F74313CC-8ED4-40E1-91FF-A09E908D7403}"/>
    <dgm:cxn modelId="{856D42D4-FEDE-443E-A9A6-A2B097A86437}" srcId="{D1893D2F-CA87-478B-A95B-8BCE9682FAB1}" destId="{B272CBFF-8D4F-412F-A7CA-A251725BB334}" srcOrd="2" destOrd="0" parTransId="{9BA4DB82-7FF0-4AB5-926B-D94C98875E5C}" sibTransId="{9E713627-F1D3-4082-9A08-7ACC01838B73}"/>
    <dgm:cxn modelId="{CC781D94-45CD-420E-8297-EA8C10C2258A}" type="presOf" srcId="{FDA2A1F4-741A-4062-8617-0145DA21757B}" destId="{53894AEA-0FE9-4900-8D59-08C67F2F7849}" srcOrd="0" destOrd="0" presId="urn:microsoft.com/office/officeart/2005/8/layout/pyramid1"/>
    <dgm:cxn modelId="{A4AB3696-8F95-4120-A863-24555D41E9E9}" srcId="{D1893D2F-CA87-478B-A95B-8BCE9682FAB1}" destId="{FDA2A1F4-741A-4062-8617-0145DA21757B}" srcOrd="3" destOrd="0" parTransId="{69BF0E71-2114-4C66-BA7B-B62DFBEAA365}" sibTransId="{59365026-44C9-4776-A6A6-B37052638051}"/>
    <dgm:cxn modelId="{3CD4EEB0-5EC7-4455-B662-56143716AF05}" type="presOf" srcId="{B272CBFF-8D4F-412F-A7CA-A251725BB334}" destId="{A658C6A6-B4A2-4C05-BAC4-65D1DA174413}" srcOrd="1" destOrd="0" presId="urn:microsoft.com/office/officeart/2005/8/layout/pyramid1"/>
    <dgm:cxn modelId="{605077F5-7FBC-42E7-A856-352E866CB8FF}" type="presOf" srcId="{AC3EC0CC-665B-4CC7-9BE9-850F7084108D}" destId="{D62DE156-4708-4F83-A479-56E241C0D286}" srcOrd="0" destOrd="0" presId="urn:microsoft.com/office/officeart/2005/8/layout/pyramid1"/>
    <dgm:cxn modelId="{58D4ED97-4F54-468E-8B6D-224F72EC3FAA}" srcId="{D1893D2F-CA87-478B-A95B-8BCE9682FAB1}" destId="{B08551BE-237E-4089-A27A-71F813B37D7E}" srcOrd="1" destOrd="0" parTransId="{EFCB3BCA-170C-4D3F-92BC-4AC9529D2E6F}" sibTransId="{9DA50BC3-8A94-4C4A-830F-11637EBF872E}"/>
    <dgm:cxn modelId="{8A7F06DA-8BB4-42BD-9F3D-B631798A4C9E}" type="presOf" srcId="{D1893D2F-CA87-478B-A95B-8BCE9682FAB1}" destId="{5B589277-021A-443E-AFB4-E30980777FA1}" srcOrd="0" destOrd="0" presId="urn:microsoft.com/office/officeart/2005/8/layout/pyramid1"/>
    <dgm:cxn modelId="{5E9B36EF-7EFC-400D-8ED6-391793AC499F}" type="presOf" srcId="{B272CBFF-8D4F-412F-A7CA-A251725BB334}" destId="{0A6424E3-7ECA-438C-8DB6-6B57E3BEE6C7}" srcOrd="0" destOrd="0" presId="urn:microsoft.com/office/officeart/2005/8/layout/pyramid1"/>
    <dgm:cxn modelId="{C53212AE-3DF6-4FDE-A6C9-F8503F7E25AA}" type="presParOf" srcId="{5B589277-021A-443E-AFB4-E30980777FA1}" destId="{C2927272-7059-4984-A781-E6AB98EE77C0}" srcOrd="0" destOrd="0" presId="urn:microsoft.com/office/officeart/2005/8/layout/pyramid1"/>
    <dgm:cxn modelId="{6C457AA6-7989-4B50-9311-76CA14DCCA3D}" type="presParOf" srcId="{C2927272-7059-4984-A781-E6AB98EE77C0}" destId="{D62DE156-4708-4F83-A479-56E241C0D286}" srcOrd="0" destOrd="0" presId="urn:microsoft.com/office/officeart/2005/8/layout/pyramid1"/>
    <dgm:cxn modelId="{BC2A481A-13EB-4175-AD59-0B53F7FE8FB6}" type="presParOf" srcId="{C2927272-7059-4984-A781-E6AB98EE77C0}" destId="{84D7A8BA-7AF5-4CB1-8280-F2C77A4C1CAA}" srcOrd="1" destOrd="0" presId="urn:microsoft.com/office/officeart/2005/8/layout/pyramid1"/>
    <dgm:cxn modelId="{74E99043-664B-4B67-AB8C-876CA4B6ED44}" type="presParOf" srcId="{5B589277-021A-443E-AFB4-E30980777FA1}" destId="{19CF748D-D62A-4D2F-8601-9C8DA74E8824}" srcOrd="1" destOrd="0" presId="urn:microsoft.com/office/officeart/2005/8/layout/pyramid1"/>
    <dgm:cxn modelId="{5264BDF1-48B6-4F21-B011-6AAB80BFA7EA}" type="presParOf" srcId="{19CF748D-D62A-4D2F-8601-9C8DA74E8824}" destId="{2203ECD4-5070-4F0F-A265-69FCE61ABC19}" srcOrd="0" destOrd="0" presId="urn:microsoft.com/office/officeart/2005/8/layout/pyramid1"/>
    <dgm:cxn modelId="{9491BCF4-D0F7-4B90-A566-9D8DC30B5EB0}" type="presParOf" srcId="{19CF748D-D62A-4D2F-8601-9C8DA74E8824}" destId="{457C30D5-B360-4E74-8114-F73A779EACA6}" srcOrd="1" destOrd="0" presId="urn:microsoft.com/office/officeart/2005/8/layout/pyramid1"/>
    <dgm:cxn modelId="{436C6AC3-26AA-4508-B377-C7E3EC0EC5B6}" type="presParOf" srcId="{5B589277-021A-443E-AFB4-E30980777FA1}" destId="{6245D026-A79F-43DB-A2E1-23405864AA90}" srcOrd="2" destOrd="0" presId="urn:microsoft.com/office/officeart/2005/8/layout/pyramid1"/>
    <dgm:cxn modelId="{7CC653B2-7237-44D4-B330-75E376DDB3F3}" type="presParOf" srcId="{6245D026-A79F-43DB-A2E1-23405864AA90}" destId="{0A6424E3-7ECA-438C-8DB6-6B57E3BEE6C7}" srcOrd="0" destOrd="0" presId="urn:microsoft.com/office/officeart/2005/8/layout/pyramid1"/>
    <dgm:cxn modelId="{F02A5FB5-255B-44A5-97A5-15EA86F03639}" type="presParOf" srcId="{6245D026-A79F-43DB-A2E1-23405864AA90}" destId="{A658C6A6-B4A2-4C05-BAC4-65D1DA174413}" srcOrd="1" destOrd="0" presId="urn:microsoft.com/office/officeart/2005/8/layout/pyramid1"/>
    <dgm:cxn modelId="{CBFA3E3D-7FC8-4453-AADE-1E3BE0909CBA}" type="presParOf" srcId="{5B589277-021A-443E-AFB4-E30980777FA1}" destId="{CB933DC9-BBA6-41B8-9D66-5A7776A0ECC4}" srcOrd="3" destOrd="0" presId="urn:microsoft.com/office/officeart/2005/8/layout/pyramid1"/>
    <dgm:cxn modelId="{95C681B9-6634-4B6E-87E6-38D3145831FC}" type="presParOf" srcId="{CB933DC9-BBA6-41B8-9D66-5A7776A0ECC4}" destId="{53894AEA-0FE9-4900-8D59-08C67F2F7849}" srcOrd="0" destOrd="0" presId="urn:microsoft.com/office/officeart/2005/8/layout/pyramid1"/>
    <dgm:cxn modelId="{5615E345-9CEB-4AF7-BC0D-51998B9033E8}" type="presParOf" srcId="{CB933DC9-BBA6-41B8-9D66-5A7776A0ECC4}" destId="{4C8266C8-2D37-406B-86FC-050BDE089F1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54B3D3A-F584-4B26-A9BE-A8DC0D6494D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4800" dirty="0"/>
            <a:t>1. Test Levels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>
        <a:solidFill>
          <a:schemeClr val="accent1"/>
        </a:solidFill>
      </dgm:spPr>
      <dgm:t>
        <a:bodyPr/>
        <a:lstStyle/>
        <a:p>
          <a:pPr algn="l"/>
          <a:r>
            <a:rPr lang="en-US" sz="4800" dirty="0"/>
            <a:t>2. Unit Testing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2"/>
      <dgm:spPr>
        <a:solidFill>
          <a:schemeClr val="bg1">
            <a:lumMod val="85000"/>
          </a:schemeClr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2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AF20CB-1544-44A5-941B-A14CF89CFC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FD665-9AE8-4F55-8976-AD757AD3518E}">
      <dgm:prSet phldrT="[Text]" custT="1"/>
      <dgm:spPr/>
      <dgm:t>
        <a:bodyPr/>
        <a:lstStyle/>
        <a:p>
          <a:pPr algn="l"/>
          <a:r>
            <a:rPr lang="en-US" sz="2800" dirty="0"/>
            <a:t>Program statements</a:t>
          </a:r>
        </a:p>
      </dgm:t>
    </dgm:pt>
    <dgm:pt modelId="{8465DB99-EDC6-4B2E-B904-CA3A78FD17C3}" type="parTrans" cxnId="{6F64A5DB-9568-4956-9171-3F39E7E0AF71}">
      <dgm:prSet/>
      <dgm:spPr/>
      <dgm:t>
        <a:bodyPr/>
        <a:lstStyle/>
        <a:p>
          <a:endParaRPr lang="en-US"/>
        </a:p>
      </dgm:t>
    </dgm:pt>
    <dgm:pt modelId="{4E520E24-39A3-464C-876E-DF79BB7A7D33}" type="sibTrans" cxnId="{6F64A5DB-9568-4956-9171-3F39E7E0AF71}">
      <dgm:prSet/>
      <dgm:spPr/>
      <dgm:t>
        <a:bodyPr/>
        <a:lstStyle/>
        <a:p>
          <a:endParaRPr lang="en-US"/>
        </a:p>
      </dgm:t>
    </dgm:pt>
    <dgm:pt modelId="{7806066B-D0B8-482A-9258-F30FC754A81E}">
      <dgm:prSet phldrT="[Text]" custT="1"/>
      <dgm:spPr/>
      <dgm:t>
        <a:bodyPr/>
        <a:lstStyle/>
        <a:p>
          <a:pPr algn="l"/>
          <a:r>
            <a:rPr lang="en-US" sz="2800" dirty="0"/>
            <a:t>Function, procedure</a:t>
          </a:r>
        </a:p>
      </dgm:t>
    </dgm:pt>
    <dgm:pt modelId="{19426613-D435-465F-AA71-E3335FEE5398}" type="parTrans" cxnId="{8229F273-91B7-4536-9418-0E8B2729D446}">
      <dgm:prSet/>
      <dgm:spPr/>
      <dgm:t>
        <a:bodyPr/>
        <a:lstStyle/>
        <a:p>
          <a:endParaRPr lang="en-US"/>
        </a:p>
      </dgm:t>
    </dgm:pt>
    <dgm:pt modelId="{C54FAE3D-B87E-41A9-82A9-ACF9D30B99D7}" type="sibTrans" cxnId="{8229F273-91B7-4536-9418-0E8B2729D446}">
      <dgm:prSet/>
      <dgm:spPr/>
      <dgm:t>
        <a:bodyPr/>
        <a:lstStyle/>
        <a:p>
          <a:endParaRPr lang="en-US"/>
        </a:p>
      </dgm:t>
    </dgm:pt>
    <dgm:pt modelId="{279A9A72-22C0-47B8-9812-D80E069AE3A1}">
      <dgm:prSet phldrT="[Text]" custT="1"/>
      <dgm:spPr/>
      <dgm:t>
        <a:bodyPr/>
        <a:lstStyle/>
        <a:p>
          <a:pPr algn="l"/>
          <a:r>
            <a:rPr lang="en-US" sz="2800" dirty="0"/>
            <a:t>Module</a:t>
          </a:r>
        </a:p>
      </dgm:t>
    </dgm:pt>
    <dgm:pt modelId="{2C187E65-BCA9-433A-93C3-0976094A839E}" type="parTrans" cxnId="{21D7BDF9-4E90-4B0B-8824-059A76614677}">
      <dgm:prSet/>
      <dgm:spPr/>
      <dgm:t>
        <a:bodyPr/>
        <a:lstStyle/>
        <a:p>
          <a:endParaRPr lang="en-US"/>
        </a:p>
      </dgm:t>
    </dgm:pt>
    <dgm:pt modelId="{76F85816-2629-4579-B7E6-FF2938E2642C}" type="sibTrans" cxnId="{21D7BDF9-4E90-4B0B-8824-059A76614677}">
      <dgm:prSet/>
      <dgm:spPr/>
      <dgm:t>
        <a:bodyPr/>
        <a:lstStyle/>
        <a:p>
          <a:endParaRPr lang="en-US"/>
        </a:p>
      </dgm:t>
    </dgm:pt>
    <dgm:pt modelId="{E68820E1-5ADE-4BD3-B061-1C7287CD30F2}">
      <dgm:prSet phldrT="[Text]" custT="1"/>
      <dgm:spPr/>
      <dgm:t>
        <a:bodyPr/>
        <a:lstStyle/>
        <a:p>
          <a:pPr algn="l"/>
          <a:r>
            <a:rPr lang="en-US" sz="2800" dirty="0"/>
            <a:t>Individual Program</a:t>
          </a:r>
        </a:p>
      </dgm:t>
    </dgm:pt>
    <dgm:pt modelId="{11D4322C-1BC3-4234-A708-F3EEB5811DE3}" type="parTrans" cxnId="{AF1A4F8D-8172-43E4-BB81-0BB8F9423595}">
      <dgm:prSet/>
      <dgm:spPr/>
      <dgm:t>
        <a:bodyPr/>
        <a:lstStyle/>
        <a:p>
          <a:endParaRPr lang="en-US"/>
        </a:p>
      </dgm:t>
    </dgm:pt>
    <dgm:pt modelId="{E31ACC29-F571-4FFA-822A-A85B40A335B7}" type="sibTrans" cxnId="{AF1A4F8D-8172-43E4-BB81-0BB8F9423595}">
      <dgm:prSet/>
      <dgm:spPr/>
      <dgm:t>
        <a:bodyPr/>
        <a:lstStyle/>
        <a:p>
          <a:endParaRPr lang="en-US"/>
        </a:p>
      </dgm:t>
    </dgm:pt>
    <dgm:pt modelId="{050FA7E6-E237-4EF1-9DBF-FBDAD56C1A04}" type="pres">
      <dgm:prSet presAssocID="{59AF20CB-1544-44A5-941B-A14CF89CFCA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EA9B7E-3E24-435F-8285-A2B1F3397771}" type="pres">
      <dgm:prSet presAssocID="{057FD665-9AE8-4F55-8976-AD757AD3518E}" presName="composite" presStyleCnt="0"/>
      <dgm:spPr/>
    </dgm:pt>
    <dgm:pt modelId="{BDF25E7D-E762-400D-A5FE-542F493CAF1C}" type="pres">
      <dgm:prSet presAssocID="{057FD665-9AE8-4F55-8976-AD757AD3518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679D0B47-75F0-4EE9-BF95-53332B4A1A4D}" type="pres">
      <dgm:prSet presAssocID="{057FD665-9AE8-4F55-8976-AD757AD3518E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B9D7D-DA17-4A29-8F17-9128562365FC}" type="pres">
      <dgm:prSet presAssocID="{4E520E24-39A3-464C-876E-DF79BB7A7D33}" presName="spacing" presStyleCnt="0"/>
      <dgm:spPr/>
    </dgm:pt>
    <dgm:pt modelId="{DA8CE106-270E-46BC-9952-90373DFC17AD}" type="pres">
      <dgm:prSet presAssocID="{7806066B-D0B8-482A-9258-F30FC754A81E}" presName="composite" presStyleCnt="0"/>
      <dgm:spPr/>
    </dgm:pt>
    <dgm:pt modelId="{2C89D2CA-5FC6-4233-8E06-E729B15B3C46}" type="pres">
      <dgm:prSet presAssocID="{7806066B-D0B8-482A-9258-F30FC754A81E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AE3DC4D-C9C0-4523-B5FB-5606EEAD0746}" type="pres">
      <dgm:prSet presAssocID="{7806066B-D0B8-482A-9258-F30FC754A81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56D39-E016-455A-A8BD-A16959AF44EB}" type="pres">
      <dgm:prSet presAssocID="{C54FAE3D-B87E-41A9-82A9-ACF9D30B99D7}" presName="spacing" presStyleCnt="0"/>
      <dgm:spPr/>
    </dgm:pt>
    <dgm:pt modelId="{5B435668-5883-4378-84BD-B7F2FF698E78}" type="pres">
      <dgm:prSet presAssocID="{279A9A72-22C0-47B8-9812-D80E069AE3A1}" presName="composite" presStyleCnt="0"/>
      <dgm:spPr/>
    </dgm:pt>
    <dgm:pt modelId="{43AB27B9-3FE9-4B61-A6A6-A6152C0F13C8}" type="pres">
      <dgm:prSet presAssocID="{279A9A72-22C0-47B8-9812-D80E069AE3A1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D86061A-58E0-488D-893C-59387AAB6164}" type="pres">
      <dgm:prSet presAssocID="{279A9A72-22C0-47B8-9812-D80E069AE3A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FA124-530B-419E-A5D5-1D0BA12DE90C}" type="pres">
      <dgm:prSet presAssocID="{76F85816-2629-4579-B7E6-FF2938E2642C}" presName="spacing" presStyleCnt="0"/>
      <dgm:spPr/>
    </dgm:pt>
    <dgm:pt modelId="{1EA3F488-D0DE-4947-BE9F-430183137418}" type="pres">
      <dgm:prSet presAssocID="{E68820E1-5ADE-4BD3-B061-1C7287CD30F2}" presName="composite" presStyleCnt="0"/>
      <dgm:spPr/>
    </dgm:pt>
    <dgm:pt modelId="{6A5EC6B0-BCCE-4B27-9DCD-12594BFAFBE1}" type="pres">
      <dgm:prSet presAssocID="{E68820E1-5ADE-4BD3-B061-1C7287CD30F2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2AF86E9-3379-4588-B944-39C98C62FABA}" type="pres">
      <dgm:prSet presAssocID="{E68820E1-5ADE-4BD3-B061-1C7287CD30F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9F273-91B7-4536-9418-0E8B2729D446}" srcId="{59AF20CB-1544-44A5-941B-A14CF89CFCAC}" destId="{7806066B-D0B8-482A-9258-F30FC754A81E}" srcOrd="1" destOrd="0" parTransId="{19426613-D435-465F-AA71-E3335FEE5398}" sibTransId="{C54FAE3D-B87E-41A9-82A9-ACF9D30B99D7}"/>
    <dgm:cxn modelId="{6F64A5DB-9568-4956-9171-3F39E7E0AF71}" srcId="{59AF20CB-1544-44A5-941B-A14CF89CFCAC}" destId="{057FD665-9AE8-4F55-8976-AD757AD3518E}" srcOrd="0" destOrd="0" parTransId="{8465DB99-EDC6-4B2E-B904-CA3A78FD17C3}" sibTransId="{4E520E24-39A3-464C-876E-DF79BB7A7D33}"/>
    <dgm:cxn modelId="{AF1A4F8D-8172-43E4-BB81-0BB8F9423595}" srcId="{59AF20CB-1544-44A5-941B-A14CF89CFCAC}" destId="{E68820E1-5ADE-4BD3-B061-1C7287CD30F2}" srcOrd="3" destOrd="0" parTransId="{11D4322C-1BC3-4234-A708-F3EEB5811DE3}" sibTransId="{E31ACC29-F571-4FFA-822A-A85B40A335B7}"/>
    <dgm:cxn modelId="{B8D17E8C-8509-4480-949F-646AB00B6B9B}" type="presOf" srcId="{057FD665-9AE8-4F55-8976-AD757AD3518E}" destId="{679D0B47-75F0-4EE9-BF95-53332B4A1A4D}" srcOrd="0" destOrd="0" presId="urn:microsoft.com/office/officeart/2005/8/layout/vList3"/>
    <dgm:cxn modelId="{F94FDA4E-3FBD-483C-B553-9D5278002696}" type="presOf" srcId="{59AF20CB-1544-44A5-941B-A14CF89CFCAC}" destId="{050FA7E6-E237-4EF1-9DBF-FBDAD56C1A04}" srcOrd="0" destOrd="0" presId="urn:microsoft.com/office/officeart/2005/8/layout/vList3"/>
    <dgm:cxn modelId="{DEDC673A-FA74-4C86-A505-EDDF46524D12}" type="presOf" srcId="{E68820E1-5ADE-4BD3-B061-1C7287CD30F2}" destId="{42AF86E9-3379-4588-B944-39C98C62FABA}" srcOrd="0" destOrd="0" presId="urn:microsoft.com/office/officeart/2005/8/layout/vList3"/>
    <dgm:cxn modelId="{459F72DA-B6E4-48F1-9A3D-BFD751DD7980}" type="presOf" srcId="{7806066B-D0B8-482A-9258-F30FC754A81E}" destId="{6AE3DC4D-C9C0-4523-B5FB-5606EEAD0746}" srcOrd="0" destOrd="0" presId="urn:microsoft.com/office/officeart/2005/8/layout/vList3"/>
    <dgm:cxn modelId="{9FCBAC96-4043-42F2-852E-FCD059787A18}" type="presOf" srcId="{279A9A72-22C0-47B8-9812-D80E069AE3A1}" destId="{8D86061A-58E0-488D-893C-59387AAB6164}" srcOrd="0" destOrd="0" presId="urn:microsoft.com/office/officeart/2005/8/layout/vList3"/>
    <dgm:cxn modelId="{21D7BDF9-4E90-4B0B-8824-059A76614677}" srcId="{59AF20CB-1544-44A5-941B-A14CF89CFCAC}" destId="{279A9A72-22C0-47B8-9812-D80E069AE3A1}" srcOrd="2" destOrd="0" parTransId="{2C187E65-BCA9-433A-93C3-0976094A839E}" sibTransId="{76F85816-2629-4579-B7E6-FF2938E2642C}"/>
    <dgm:cxn modelId="{24A0E02D-A721-4D8C-9E2B-BD6E1ECD93E7}" type="presParOf" srcId="{050FA7E6-E237-4EF1-9DBF-FBDAD56C1A04}" destId="{60EA9B7E-3E24-435F-8285-A2B1F3397771}" srcOrd="0" destOrd="0" presId="urn:microsoft.com/office/officeart/2005/8/layout/vList3"/>
    <dgm:cxn modelId="{65827462-D0C9-48A8-AD4C-02AEC7B04432}" type="presParOf" srcId="{60EA9B7E-3E24-435F-8285-A2B1F3397771}" destId="{BDF25E7D-E762-400D-A5FE-542F493CAF1C}" srcOrd="0" destOrd="0" presId="urn:microsoft.com/office/officeart/2005/8/layout/vList3"/>
    <dgm:cxn modelId="{D0521A4B-589B-4C7E-9135-F6DAFE9DF4BC}" type="presParOf" srcId="{60EA9B7E-3E24-435F-8285-A2B1F3397771}" destId="{679D0B47-75F0-4EE9-BF95-53332B4A1A4D}" srcOrd="1" destOrd="0" presId="urn:microsoft.com/office/officeart/2005/8/layout/vList3"/>
    <dgm:cxn modelId="{5F3A7E76-C053-484F-9B84-4A90BEDCC102}" type="presParOf" srcId="{050FA7E6-E237-4EF1-9DBF-FBDAD56C1A04}" destId="{D89B9D7D-DA17-4A29-8F17-9128562365FC}" srcOrd="1" destOrd="0" presId="urn:microsoft.com/office/officeart/2005/8/layout/vList3"/>
    <dgm:cxn modelId="{89330761-4322-4780-8114-E25988B1CB98}" type="presParOf" srcId="{050FA7E6-E237-4EF1-9DBF-FBDAD56C1A04}" destId="{DA8CE106-270E-46BC-9952-90373DFC17AD}" srcOrd="2" destOrd="0" presId="urn:microsoft.com/office/officeart/2005/8/layout/vList3"/>
    <dgm:cxn modelId="{2B650B02-0A2D-46B7-B006-BFA9BF448904}" type="presParOf" srcId="{DA8CE106-270E-46BC-9952-90373DFC17AD}" destId="{2C89D2CA-5FC6-4233-8E06-E729B15B3C46}" srcOrd="0" destOrd="0" presId="urn:microsoft.com/office/officeart/2005/8/layout/vList3"/>
    <dgm:cxn modelId="{CE4A35F3-0E6B-471A-B92F-463D9FECAD5D}" type="presParOf" srcId="{DA8CE106-270E-46BC-9952-90373DFC17AD}" destId="{6AE3DC4D-C9C0-4523-B5FB-5606EEAD0746}" srcOrd="1" destOrd="0" presId="urn:microsoft.com/office/officeart/2005/8/layout/vList3"/>
    <dgm:cxn modelId="{135DCAEB-BCDA-48BE-906E-35FDF1B82F49}" type="presParOf" srcId="{050FA7E6-E237-4EF1-9DBF-FBDAD56C1A04}" destId="{AB856D39-E016-455A-A8BD-A16959AF44EB}" srcOrd="3" destOrd="0" presId="urn:microsoft.com/office/officeart/2005/8/layout/vList3"/>
    <dgm:cxn modelId="{2755D947-819E-4A5A-AB5A-E5906F07E117}" type="presParOf" srcId="{050FA7E6-E237-4EF1-9DBF-FBDAD56C1A04}" destId="{5B435668-5883-4378-84BD-B7F2FF698E78}" srcOrd="4" destOrd="0" presId="urn:microsoft.com/office/officeart/2005/8/layout/vList3"/>
    <dgm:cxn modelId="{F7EAF5B9-8792-44CC-9D75-37DC0327335B}" type="presParOf" srcId="{5B435668-5883-4378-84BD-B7F2FF698E78}" destId="{43AB27B9-3FE9-4B61-A6A6-A6152C0F13C8}" srcOrd="0" destOrd="0" presId="urn:microsoft.com/office/officeart/2005/8/layout/vList3"/>
    <dgm:cxn modelId="{783D1A15-9652-4A33-95E4-2449FB59CFF4}" type="presParOf" srcId="{5B435668-5883-4378-84BD-B7F2FF698E78}" destId="{8D86061A-58E0-488D-893C-59387AAB6164}" srcOrd="1" destOrd="0" presId="urn:microsoft.com/office/officeart/2005/8/layout/vList3"/>
    <dgm:cxn modelId="{F0A661A7-2100-47D4-8EDB-485CF9DFC928}" type="presParOf" srcId="{050FA7E6-E237-4EF1-9DBF-FBDAD56C1A04}" destId="{23BFA124-530B-419E-A5D5-1D0BA12DE90C}" srcOrd="5" destOrd="0" presId="urn:microsoft.com/office/officeart/2005/8/layout/vList3"/>
    <dgm:cxn modelId="{4537CC2A-C7B4-47A0-8361-8924C963673D}" type="presParOf" srcId="{050FA7E6-E237-4EF1-9DBF-FBDAD56C1A04}" destId="{1EA3F488-D0DE-4947-BE9F-430183137418}" srcOrd="6" destOrd="0" presId="urn:microsoft.com/office/officeart/2005/8/layout/vList3"/>
    <dgm:cxn modelId="{2661C932-33FF-47EB-B401-6B017F974F18}" type="presParOf" srcId="{1EA3F488-D0DE-4947-BE9F-430183137418}" destId="{6A5EC6B0-BCCE-4B27-9DCD-12594BFAFBE1}" srcOrd="0" destOrd="0" presId="urn:microsoft.com/office/officeart/2005/8/layout/vList3"/>
    <dgm:cxn modelId="{4250C296-2D99-4130-A696-752D864BF96F}" type="presParOf" srcId="{1EA3F488-D0DE-4947-BE9F-430183137418}" destId="{42AF86E9-3379-4588-B944-39C98C62FA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A692E9-E00B-4B9E-948C-7AD46F3ED85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F1E74-3F1C-44F5-B6BD-9CEFABBBC286}">
      <dgm:prSet phldrT="[Text]"/>
      <dgm:spPr/>
      <dgm:t>
        <a:bodyPr/>
        <a:lstStyle/>
        <a:p>
          <a:r>
            <a:rPr lang="en-US" dirty="0"/>
            <a:t>Statement Testing</a:t>
          </a:r>
        </a:p>
      </dgm:t>
    </dgm:pt>
    <dgm:pt modelId="{19C716AF-60CE-4088-A11C-9EAC2D34BA70}" type="parTrans" cxnId="{7DDB7B25-11EB-462B-B6B2-FA542794D3AF}">
      <dgm:prSet/>
      <dgm:spPr/>
      <dgm:t>
        <a:bodyPr/>
        <a:lstStyle/>
        <a:p>
          <a:endParaRPr lang="en-US"/>
        </a:p>
      </dgm:t>
    </dgm:pt>
    <dgm:pt modelId="{63A9446E-A54A-4462-AAF9-E0B0B1AA0B37}" type="sibTrans" cxnId="{7DDB7B25-11EB-462B-B6B2-FA542794D3AF}">
      <dgm:prSet/>
      <dgm:spPr/>
      <dgm:t>
        <a:bodyPr/>
        <a:lstStyle/>
        <a:p>
          <a:endParaRPr lang="en-US"/>
        </a:p>
      </dgm:t>
    </dgm:pt>
    <dgm:pt modelId="{B4A2B0C6-79E4-4998-A454-7671D68DB03C}">
      <dgm:prSet phldrT="[Text]"/>
      <dgm:spPr/>
      <dgm:t>
        <a:bodyPr/>
        <a:lstStyle/>
        <a:p>
          <a:r>
            <a:rPr lang="en-US" dirty="0"/>
            <a:t>Decision/Branch Testing</a:t>
          </a:r>
        </a:p>
      </dgm:t>
    </dgm:pt>
    <dgm:pt modelId="{A28E0CB7-1DAB-4CA0-A6E7-87EEE3E90717}" type="parTrans" cxnId="{754A8A96-BF82-4489-AF6A-201B12646437}">
      <dgm:prSet/>
      <dgm:spPr/>
      <dgm:t>
        <a:bodyPr/>
        <a:lstStyle/>
        <a:p>
          <a:endParaRPr lang="en-US"/>
        </a:p>
      </dgm:t>
    </dgm:pt>
    <dgm:pt modelId="{2E2F4FA6-7303-431A-8072-CC6B0A130235}" type="sibTrans" cxnId="{754A8A96-BF82-4489-AF6A-201B12646437}">
      <dgm:prSet/>
      <dgm:spPr/>
      <dgm:t>
        <a:bodyPr/>
        <a:lstStyle/>
        <a:p>
          <a:endParaRPr lang="en-US"/>
        </a:p>
      </dgm:t>
    </dgm:pt>
    <dgm:pt modelId="{F1B0ACDA-B818-403B-9B9B-D59B331129E0}">
      <dgm:prSet phldrT="[Text]"/>
      <dgm:spPr/>
      <dgm:t>
        <a:bodyPr/>
        <a:lstStyle/>
        <a:p>
          <a:r>
            <a:rPr lang="en-US" dirty="0"/>
            <a:t>Condition Testing</a:t>
          </a:r>
        </a:p>
      </dgm:t>
    </dgm:pt>
    <dgm:pt modelId="{CC541F73-20D1-419A-BEC7-502D8B1491D0}" type="parTrans" cxnId="{235F6C59-C914-45C1-98FE-8F03DF0BD6C5}">
      <dgm:prSet/>
      <dgm:spPr/>
      <dgm:t>
        <a:bodyPr/>
        <a:lstStyle/>
        <a:p>
          <a:endParaRPr lang="en-US"/>
        </a:p>
      </dgm:t>
    </dgm:pt>
    <dgm:pt modelId="{959639B9-4649-4D64-81C1-729417D28E26}" type="sibTrans" cxnId="{235F6C59-C914-45C1-98FE-8F03DF0BD6C5}">
      <dgm:prSet/>
      <dgm:spPr/>
      <dgm:t>
        <a:bodyPr/>
        <a:lstStyle/>
        <a:p>
          <a:endParaRPr lang="en-US"/>
        </a:p>
      </dgm:t>
    </dgm:pt>
    <dgm:pt modelId="{7FAF5A95-1E16-4CB1-B3E1-93EC34578954}">
      <dgm:prSet phldrT="[Text]"/>
      <dgm:spPr/>
      <dgm:t>
        <a:bodyPr/>
        <a:lstStyle/>
        <a:p>
          <a:r>
            <a:rPr lang="en-US" dirty="0"/>
            <a:t>Path Testing</a:t>
          </a:r>
        </a:p>
      </dgm:t>
    </dgm:pt>
    <dgm:pt modelId="{EC177DC8-90CB-4040-A79A-504758E6578F}" type="parTrans" cxnId="{D17F4175-86CD-4457-B7BF-A4B8907F10D3}">
      <dgm:prSet/>
      <dgm:spPr/>
      <dgm:t>
        <a:bodyPr/>
        <a:lstStyle/>
        <a:p>
          <a:endParaRPr lang="en-US"/>
        </a:p>
      </dgm:t>
    </dgm:pt>
    <dgm:pt modelId="{1A81F1DB-6CF2-4485-9784-D965D26DE3C7}" type="sibTrans" cxnId="{D17F4175-86CD-4457-B7BF-A4B8907F10D3}">
      <dgm:prSet/>
      <dgm:spPr/>
      <dgm:t>
        <a:bodyPr/>
        <a:lstStyle/>
        <a:p>
          <a:endParaRPr lang="en-US"/>
        </a:p>
      </dgm:t>
    </dgm:pt>
    <dgm:pt modelId="{64051643-3C74-4ABB-8B30-44B6B0008352}" type="pres">
      <dgm:prSet presAssocID="{9CA692E9-E00B-4B9E-948C-7AD46F3ED85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9EEAA96-3DCD-4DC3-BFED-D04DF1839FD0}" type="pres">
      <dgm:prSet presAssocID="{9CA692E9-E00B-4B9E-948C-7AD46F3ED854}" presName="Name1" presStyleCnt="0"/>
      <dgm:spPr/>
    </dgm:pt>
    <dgm:pt modelId="{D0567BDF-7887-41B4-9186-263241A6AFAD}" type="pres">
      <dgm:prSet presAssocID="{9CA692E9-E00B-4B9E-948C-7AD46F3ED854}" presName="cycle" presStyleCnt="0"/>
      <dgm:spPr/>
    </dgm:pt>
    <dgm:pt modelId="{8CF46CDD-6FC1-4C73-B72F-11711DD492CA}" type="pres">
      <dgm:prSet presAssocID="{9CA692E9-E00B-4B9E-948C-7AD46F3ED854}" presName="srcNode" presStyleLbl="node1" presStyleIdx="0" presStyleCnt="4"/>
      <dgm:spPr/>
    </dgm:pt>
    <dgm:pt modelId="{4346ED6F-C15C-4F0E-9399-6F1016014D06}" type="pres">
      <dgm:prSet presAssocID="{9CA692E9-E00B-4B9E-948C-7AD46F3ED854}" presName="conn" presStyleLbl="parChTrans1D2" presStyleIdx="0" presStyleCnt="1"/>
      <dgm:spPr/>
      <dgm:t>
        <a:bodyPr/>
        <a:lstStyle/>
        <a:p>
          <a:endParaRPr lang="en-US"/>
        </a:p>
      </dgm:t>
    </dgm:pt>
    <dgm:pt modelId="{9C8CD435-12F0-428F-9353-8A1E75A7B68F}" type="pres">
      <dgm:prSet presAssocID="{9CA692E9-E00B-4B9E-948C-7AD46F3ED854}" presName="extraNode" presStyleLbl="node1" presStyleIdx="0" presStyleCnt="4"/>
      <dgm:spPr/>
    </dgm:pt>
    <dgm:pt modelId="{59166343-8A12-46BC-8075-F4DE36D49BCD}" type="pres">
      <dgm:prSet presAssocID="{9CA692E9-E00B-4B9E-948C-7AD46F3ED854}" presName="dstNode" presStyleLbl="node1" presStyleIdx="0" presStyleCnt="4"/>
      <dgm:spPr/>
    </dgm:pt>
    <dgm:pt modelId="{25D2E270-D267-4F0B-9894-A837717109F1}" type="pres">
      <dgm:prSet presAssocID="{C58F1E74-3F1C-44F5-B6BD-9CEFABBBC2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AD2A2-8858-4C85-BDA6-9AE6F9C94C66}" type="pres">
      <dgm:prSet presAssocID="{C58F1E74-3F1C-44F5-B6BD-9CEFABBBC286}" presName="accent_1" presStyleCnt="0"/>
      <dgm:spPr/>
    </dgm:pt>
    <dgm:pt modelId="{35EB56B2-2A44-4504-8785-2FA3091E1EC7}" type="pres">
      <dgm:prSet presAssocID="{C58F1E74-3F1C-44F5-B6BD-9CEFABBBC286}" presName="accentRepeatNode" presStyleLbl="solidFgAcc1" presStyleIdx="0" presStyleCnt="4"/>
      <dgm:spPr/>
    </dgm:pt>
    <dgm:pt modelId="{97FEB91E-5D52-4C8B-967A-32BD5A7E4F5F}" type="pres">
      <dgm:prSet presAssocID="{B4A2B0C6-79E4-4998-A454-7671D68DB03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AC35A-A44E-4F74-8436-8104850952B8}" type="pres">
      <dgm:prSet presAssocID="{B4A2B0C6-79E4-4998-A454-7671D68DB03C}" presName="accent_2" presStyleCnt="0"/>
      <dgm:spPr/>
    </dgm:pt>
    <dgm:pt modelId="{AF0B62ED-358C-44C9-AC72-A348F56EF450}" type="pres">
      <dgm:prSet presAssocID="{B4A2B0C6-79E4-4998-A454-7671D68DB03C}" presName="accentRepeatNode" presStyleLbl="solidFgAcc1" presStyleIdx="1" presStyleCnt="4"/>
      <dgm:spPr/>
    </dgm:pt>
    <dgm:pt modelId="{C897D86B-F496-459A-BEFE-16B69338C8DC}" type="pres">
      <dgm:prSet presAssocID="{F1B0ACDA-B818-403B-9B9B-D59B331129E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DD0B2-4B44-4A32-98FE-E68958E50C41}" type="pres">
      <dgm:prSet presAssocID="{F1B0ACDA-B818-403B-9B9B-D59B331129E0}" presName="accent_3" presStyleCnt="0"/>
      <dgm:spPr/>
    </dgm:pt>
    <dgm:pt modelId="{DA164869-CA71-45FD-B950-B45413F256D2}" type="pres">
      <dgm:prSet presAssocID="{F1B0ACDA-B818-403B-9B9B-D59B331129E0}" presName="accentRepeatNode" presStyleLbl="solidFgAcc1" presStyleIdx="2" presStyleCnt="4"/>
      <dgm:spPr/>
    </dgm:pt>
    <dgm:pt modelId="{17599B8E-CF41-459F-8074-F4D63FD4F618}" type="pres">
      <dgm:prSet presAssocID="{7FAF5A95-1E16-4CB1-B3E1-93EC3457895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B1848-CCBF-4704-921A-8392C9AD79E0}" type="pres">
      <dgm:prSet presAssocID="{7FAF5A95-1E16-4CB1-B3E1-93EC34578954}" presName="accent_4" presStyleCnt="0"/>
      <dgm:spPr/>
    </dgm:pt>
    <dgm:pt modelId="{C4F9C9E9-FCA0-40D2-B4B3-48E11C1235DA}" type="pres">
      <dgm:prSet presAssocID="{7FAF5A95-1E16-4CB1-B3E1-93EC34578954}" presName="accentRepeatNode" presStyleLbl="solidFgAcc1" presStyleIdx="3" presStyleCnt="4"/>
      <dgm:spPr/>
    </dgm:pt>
  </dgm:ptLst>
  <dgm:cxnLst>
    <dgm:cxn modelId="{235F6C59-C914-45C1-98FE-8F03DF0BD6C5}" srcId="{9CA692E9-E00B-4B9E-948C-7AD46F3ED854}" destId="{F1B0ACDA-B818-403B-9B9B-D59B331129E0}" srcOrd="2" destOrd="0" parTransId="{CC541F73-20D1-419A-BEC7-502D8B1491D0}" sibTransId="{959639B9-4649-4D64-81C1-729417D28E26}"/>
    <dgm:cxn modelId="{7DDB7B25-11EB-462B-B6B2-FA542794D3AF}" srcId="{9CA692E9-E00B-4B9E-948C-7AD46F3ED854}" destId="{C58F1E74-3F1C-44F5-B6BD-9CEFABBBC286}" srcOrd="0" destOrd="0" parTransId="{19C716AF-60CE-4088-A11C-9EAC2D34BA70}" sibTransId="{63A9446E-A54A-4462-AAF9-E0B0B1AA0B37}"/>
    <dgm:cxn modelId="{754A8A96-BF82-4489-AF6A-201B12646437}" srcId="{9CA692E9-E00B-4B9E-948C-7AD46F3ED854}" destId="{B4A2B0C6-79E4-4998-A454-7671D68DB03C}" srcOrd="1" destOrd="0" parTransId="{A28E0CB7-1DAB-4CA0-A6E7-87EEE3E90717}" sibTransId="{2E2F4FA6-7303-431A-8072-CC6B0A130235}"/>
    <dgm:cxn modelId="{35564C25-9EC9-45BF-9786-5EB6B060B673}" type="presOf" srcId="{7FAF5A95-1E16-4CB1-B3E1-93EC34578954}" destId="{17599B8E-CF41-459F-8074-F4D63FD4F618}" srcOrd="0" destOrd="0" presId="urn:microsoft.com/office/officeart/2008/layout/VerticalCurvedList"/>
    <dgm:cxn modelId="{43EFCA63-EE2F-40A3-9C98-77814134D69D}" type="presOf" srcId="{B4A2B0C6-79E4-4998-A454-7671D68DB03C}" destId="{97FEB91E-5D52-4C8B-967A-32BD5A7E4F5F}" srcOrd="0" destOrd="0" presId="urn:microsoft.com/office/officeart/2008/layout/VerticalCurvedList"/>
    <dgm:cxn modelId="{5C6ADD76-0C43-40AC-8B0E-70A6A5A0FACF}" type="presOf" srcId="{63A9446E-A54A-4462-AAF9-E0B0B1AA0B37}" destId="{4346ED6F-C15C-4F0E-9399-6F1016014D06}" srcOrd="0" destOrd="0" presId="urn:microsoft.com/office/officeart/2008/layout/VerticalCurvedList"/>
    <dgm:cxn modelId="{D17F4175-86CD-4457-B7BF-A4B8907F10D3}" srcId="{9CA692E9-E00B-4B9E-948C-7AD46F3ED854}" destId="{7FAF5A95-1E16-4CB1-B3E1-93EC34578954}" srcOrd="3" destOrd="0" parTransId="{EC177DC8-90CB-4040-A79A-504758E6578F}" sibTransId="{1A81F1DB-6CF2-4485-9784-D965D26DE3C7}"/>
    <dgm:cxn modelId="{2C0088D0-AAF8-4029-858D-9B57AE5CC35F}" type="presOf" srcId="{F1B0ACDA-B818-403B-9B9B-D59B331129E0}" destId="{C897D86B-F496-459A-BEFE-16B69338C8DC}" srcOrd="0" destOrd="0" presId="urn:microsoft.com/office/officeart/2008/layout/VerticalCurvedList"/>
    <dgm:cxn modelId="{E4E2FAC7-CCDC-49FA-9EF9-CC5ECFBD04EF}" type="presOf" srcId="{9CA692E9-E00B-4B9E-948C-7AD46F3ED854}" destId="{64051643-3C74-4ABB-8B30-44B6B0008352}" srcOrd="0" destOrd="0" presId="urn:microsoft.com/office/officeart/2008/layout/VerticalCurvedList"/>
    <dgm:cxn modelId="{9A0E1A63-9EF7-4683-9A82-9660D6B2318A}" type="presOf" srcId="{C58F1E74-3F1C-44F5-B6BD-9CEFABBBC286}" destId="{25D2E270-D267-4F0B-9894-A837717109F1}" srcOrd="0" destOrd="0" presId="urn:microsoft.com/office/officeart/2008/layout/VerticalCurvedList"/>
    <dgm:cxn modelId="{3F8116FE-06FB-49A6-ACDF-0319A89D775F}" type="presParOf" srcId="{64051643-3C74-4ABB-8B30-44B6B0008352}" destId="{39EEAA96-3DCD-4DC3-BFED-D04DF1839FD0}" srcOrd="0" destOrd="0" presId="urn:microsoft.com/office/officeart/2008/layout/VerticalCurvedList"/>
    <dgm:cxn modelId="{A7A5514F-225E-4AC6-82E6-8859BE529FF5}" type="presParOf" srcId="{39EEAA96-3DCD-4DC3-BFED-D04DF1839FD0}" destId="{D0567BDF-7887-41B4-9186-263241A6AFAD}" srcOrd="0" destOrd="0" presId="urn:microsoft.com/office/officeart/2008/layout/VerticalCurvedList"/>
    <dgm:cxn modelId="{EC9071E6-3EC7-4FE3-9103-40FCAF8BE692}" type="presParOf" srcId="{D0567BDF-7887-41B4-9186-263241A6AFAD}" destId="{8CF46CDD-6FC1-4C73-B72F-11711DD492CA}" srcOrd="0" destOrd="0" presId="urn:microsoft.com/office/officeart/2008/layout/VerticalCurvedList"/>
    <dgm:cxn modelId="{19BA6FA8-7D2C-4081-823E-84530148E042}" type="presParOf" srcId="{D0567BDF-7887-41B4-9186-263241A6AFAD}" destId="{4346ED6F-C15C-4F0E-9399-6F1016014D06}" srcOrd="1" destOrd="0" presId="urn:microsoft.com/office/officeart/2008/layout/VerticalCurvedList"/>
    <dgm:cxn modelId="{0CC89E4F-2575-42C3-BB18-D5D05AEFFF05}" type="presParOf" srcId="{D0567BDF-7887-41B4-9186-263241A6AFAD}" destId="{9C8CD435-12F0-428F-9353-8A1E75A7B68F}" srcOrd="2" destOrd="0" presId="urn:microsoft.com/office/officeart/2008/layout/VerticalCurvedList"/>
    <dgm:cxn modelId="{9E61A97A-EF06-4A64-8841-60088AAF3447}" type="presParOf" srcId="{D0567BDF-7887-41B4-9186-263241A6AFAD}" destId="{59166343-8A12-46BC-8075-F4DE36D49BCD}" srcOrd="3" destOrd="0" presId="urn:microsoft.com/office/officeart/2008/layout/VerticalCurvedList"/>
    <dgm:cxn modelId="{D41BAC72-AEC4-4FFB-9FD6-7A4B1D9585B1}" type="presParOf" srcId="{39EEAA96-3DCD-4DC3-BFED-D04DF1839FD0}" destId="{25D2E270-D267-4F0B-9894-A837717109F1}" srcOrd="1" destOrd="0" presId="urn:microsoft.com/office/officeart/2008/layout/VerticalCurvedList"/>
    <dgm:cxn modelId="{FB897D1A-1408-4080-8244-0C6DB86D1F71}" type="presParOf" srcId="{39EEAA96-3DCD-4DC3-BFED-D04DF1839FD0}" destId="{E79AD2A2-8858-4C85-BDA6-9AE6F9C94C66}" srcOrd="2" destOrd="0" presId="urn:microsoft.com/office/officeart/2008/layout/VerticalCurvedList"/>
    <dgm:cxn modelId="{5088173A-3DF9-4396-A56B-1564819EE8D0}" type="presParOf" srcId="{E79AD2A2-8858-4C85-BDA6-9AE6F9C94C66}" destId="{35EB56B2-2A44-4504-8785-2FA3091E1EC7}" srcOrd="0" destOrd="0" presId="urn:microsoft.com/office/officeart/2008/layout/VerticalCurvedList"/>
    <dgm:cxn modelId="{22ED1D8D-2200-4B84-AED1-C8F6FD81439C}" type="presParOf" srcId="{39EEAA96-3DCD-4DC3-BFED-D04DF1839FD0}" destId="{97FEB91E-5D52-4C8B-967A-32BD5A7E4F5F}" srcOrd="3" destOrd="0" presId="urn:microsoft.com/office/officeart/2008/layout/VerticalCurvedList"/>
    <dgm:cxn modelId="{BD418FED-378A-4D15-AA40-7745FADE847A}" type="presParOf" srcId="{39EEAA96-3DCD-4DC3-BFED-D04DF1839FD0}" destId="{D4BAC35A-A44E-4F74-8436-8104850952B8}" srcOrd="4" destOrd="0" presId="urn:microsoft.com/office/officeart/2008/layout/VerticalCurvedList"/>
    <dgm:cxn modelId="{CCDE8A1F-F59D-44B5-943C-527867CA926D}" type="presParOf" srcId="{D4BAC35A-A44E-4F74-8436-8104850952B8}" destId="{AF0B62ED-358C-44C9-AC72-A348F56EF450}" srcOrd="0" destOrd="0" presId="urn:microsoft.com/office/officeart/2008/layout/VerticalCurvedList"/>
    <dgm:cxn modelId="{82F26C3B-13EA-4172-A9C0-D690433195AF}" type="presParOf" srcId="{39EEAA96-3DCD-4DC3-BFED-D04DF1839FD0}" destId="{C897D86B-F496-459A-BEFE-16B69338C8DC}" srcOrd="5" destOrd="0" presId="urn:microsoft.com/office/officeart/2008/layout/VerticalCurvedList"/>
    <dgm:cxn modelId="{6689DCDF-678A-4C42-A328-3C2EFC9448FA}" type="presParOf" srcId="{39EEAA96-3DCD-4DC3-BFED-D04DF1839FD0}" destId="{2F2DD0B2-4B44-4A32-98FE-E68958E50C41}" srcOrd="6" destOrd="0" presId="urn:microsoft.com/office/officeart/2008/layout/VerticalCurvedList"/>
    <dgm:cxn modelId="{658E7B6A-3A95-45C8-A7CB-10B78412963B}" type="presParOf" srcId="{2F2DD0B2-4B44-4A32-98FE-E68958E50C41}" destId="{DA164869-CA71-45FD-B950-B45413F256D2}" srcOrd="0" destOrd="0" presId="urn:microsoft.com/office/officeart/2008/layout/VerticalCurvedList"/>
    <dgm:cxn modelId="{7C74AC6F-A0CD-4779-9FA4-DC9E9E6377C3}" type="presParOf" srcId="{39EEAA96-3DCD-4DC3-BFED-D04DF1839FD0}" destId="{17599B8E-CF41-459F-8074-F4D63FD4F618}" srcOrd="7" destOrd="0" presId="urn:microsoft.com/office/officeart/2008/layout/VerticalCurvedList"/>
    <dgm:cxn modelId="{A13FF504-44C5-4EB5-8251-51EE8FA8E3D9}" type="presParOf" srcId="{39EEAA96-3DCD-4DC3-BFED-D04DF1839FD0}" destId="{750B1848-CCBF-4704-921A-8392C9AD79E0}" srcOrd="8" destOrd="0" presId="urn:microsoft.com/office/officeart/2008/layout/VerticalCurvedList"/>
    <dgm:cxn modelId="{D4753A6F-01EB-42F0-BB09-C869FBCE8870}" type="presParOf" srcId="{750B1848-CCBF-4704-921A-8392C9AD79E0}" destId="{C4F9C9E9-FCA0-40D2-B4B3-48E11C1235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111615-346B-4F43-B176-0BF67C44A9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485068-28F9-402C-ABC4-6A7766B276B3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Summary</a:t>
          </a:r>
        </a:p>
      </dgm:t>
    </dgm:pt>
    <dgm:pt modelId="{4017200C-4A68-46B4-8463-4372262B9070}" type="parTrans" cxnId="{6D14A623-9997-42FB-8997-22B22430FFB4}">
      <dgm:prSet/>
      <dgm:spPr/>
      <dgm:t>
        <a:bodyPr/>
        <a:lstStyle/>
        <a:p>
          <a:endParaRPr lang="en-US"/>
        </a:p>
      </dgm:t>
    </dgm:pt>
    <dgm:pt modelId="{6E1A5CF6-90BE-4EC9-8115-CC9914B06722}" type="sibTrans" cxnId="{6D14A623-9997-42FB-8997-22B22430FFB4}">
      <dgm:prSet/>
      <dgm:spPr/>
      <dgm:t>
        <a:bodyPr/>
        <a:lstStyle/>
        <a:p>
          <a:endParaRPr lang="en-US"/>
        </a:p>
      </dgm:t>
    </dgm:pt>
    <dgm:pt modelId="{A1C96031-4C5E-4ED5-B226-D6DD350B3D26}">
      <dgm:prSet phldrT="[Text]"/>
      <dgm:spPr/>
      <dgm:t>
        <a:bodyPr/>
        <a:lstStyle/>
        <a:p>
          <a:r>
            <a:rPr lang="en-US" dirty="0"/>
            <a:t>Test Levels</a:t>
          </a:r>
        </a:p>
      </dgm:t>
    </dgm:pt>
    <dgm:pt modelId="{5F4193CD-F66E-489B-B5DA-8749A14111C9}" type="parTrans" cxnId="{5AC2CEA0-6F8D-4128-B764-807501E69BD9}">
      <dgm:prSet/>
      <dgm:spPr/>
      <dgm:t>
        <a:bodyPr/>
        <a:lstStyle/>
        <a:p>
          <a:endParaRPr lang="en-US"/>
        </a:p>
      </dgm:t>
    </dgm:pt>
    <dgm:pt modelId="{32738DF4-BACF-4F51-901D-708AA71D602B}" type="sibTrans" cxnId="{5AC2CEA0-6F8D-4128-B764-807501E69BD9}">
      <dgm:prSet/>
      <dgm:spPr/>
      <dgm:t>
        <a:bodyPr/>
        <a:lstStyle/>
        <a:p>
          <a:endParaRPr lang="en-US"/>
        </a:p>
      </dgm:t>
    </dgm:pt>
    <dgm:pt modelId="{C8F7607F-767C-40D0-A13B-89EB4739672F}">
      <dgm:prSet phldrT="[Text]"/>
      <dgm:spPr/>
      <dgm:t>
        <a:bodyPr/>
        <a:lstStyle/>
        <a:p>
          <a:r>
            <a:rPr lang="en-US" dirty="0"/>
            <a:t>V-Model</a:t>
          </a:r>
        </a:p>
      </dgm:t>
    </dgm:pt>
    <dgm:pt modelId="{C10B4AA8-87C7-42C5-BC40-CD59B96B067E}" type="parTrans" cxnId="{623E4CD9-AD58-48BE-A579-A888B806A255}">
      <dgm:prSet/>
      <dgm:spPr/>
      <dgm:t>
        <a:bodyPr/>
        <a:lstStyle/>
        <a:p>
          <a:endParaRPr lang="en-US"/>
        </a:p>
      </dgm:t>
    </dgm:pt>
    <dgm:pt modelId="{A5284BEB-B7C3-47F6-9BF6-E5A614FEAF68}" type="sibTrans" cxnId="{623E4CD9-AD58-48BE-A579-A888B806A255}">
      <dgm:prSet/>
      <dgm:spPr/>
      <dgm:t>
        <a:bodyPr/>
        <a:lstStyle/>
        <a:p>
          <a:endParaRPr lang="en-US"/>
        </a:p>
      </dgm:t>
    </dgm:pt>
    <dgm:pt modelId="{64FFF8F5-24B0-4032-A817-E0FAE764D454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6923174D-D763-427C-85FA-4589516C3F27}" type="parTrans" cxnId="{9EBF1CC5-6D23-49AC-B979-309E2FD18416}">
      <dgm:prSet/>
      <dgm:spPr/>
      <dgm:t>
        <a:bodyPr/>
        <a:lstStyle/>
        <a:p>
          <a:endParaRPr lang="en-US"/>
        </a:p>
      </dgm:t>
    </dgm:pt>
    <dgm:pt modelId="{EFC95786-70FE-4D8F-9499-6673D664D973}" type="sibTrans" cxnId="{9EBF1CC5-6D23-49AC-B979-309E2FD18416}">
      <dgm:prSet/>
      <dgm:spPr/>
      <dgm:t>
        <a:bodyPr/>
        <a:lstStyle/>
        <a:p>
          <a:endParaRPr lang="en-US"/>
        </a:p>
      </dgm:t>
    </dgm:pt>
    <dgm:pt modelId="{8A5C56EB-613E-49B4-B517-34D0373CA048}" type="pres">
      <dgm:prSet presAssocID="{8E111615-346B-4F43-B176-0BF67C44A9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36D1E6-6861-4F4A-8DD8-364BA8CAFAAD}" type="pres">
      <dgm:prSet presAssocID="{CD485068-28F9-402C-ABC4-6A7766B276B3}" presName="hierRoot1" presStyleCnt="0"/>
      <dgm:spPr/>
    </dgm:pt>
    <dgm:pt modelId="{1E8A545F-8E19-461D-94C4-B31051E29B0F}" type="pres">
      <dgm:prSet presAssocID="{CD485068-28F9-402C-ABC4-6A7766B276B3}" presName="composite" presStyleCnt="0"/>
      <dgm:spPr/>
    </dgm:pt>
    <dgm:pt modelId="{9CA558FF-01CD-4755-B418-86AEB8937A27}" type="pres">
      <dgm:prSet presAssocID="{CD485068-28F9-402C-ABC4-6A7766B276B3}" presName="background" presStyleLbl="node0" presStyleIdx="0" presStyleCnt="1"/>
      <dgm:spPr/>
    </dgm:pt>
    <dgm:pt modelId="{74E576E0-40CF-4A3B-8B8C-40867B7EB026}" type="pres">
      <dgm:prSet presAssocID="{CD485068-28F9-402C-ABC4-6A7766B276B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5C3A2-71F7-484F-83A0-2E851BD7E255}" type="pres">
      <dgm:prSet presAssocID="{CD485068-28F9-402C-ABC4-6A7766B276B3}" presName="hierChild2" presStyleCnt="0"/>
      <dgm:spPr/>
    </dgm:pt>
    <dgm:pt modelId="{977543DB-0323-4284-9CF6-43AE5C1222DB}" type="pres">
      <dgm:prSet presAssocID="{5F4193CD-F66E-489B-B5DA-8749A14111C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DEBD4FB9-03B7-4700-9FCA-7A0A4E275DCC}" type="pres">
      <dgm:prSet presAssocID="{A1C96031-4C5E-4ED5-B226-D6DD350B3D26}" presName="hierRoot2" presStyleCnt="0"/>
      <dgm:spPr/>
    </dgm:pt>
    <dgm:pt modelId="{69ADBC67-A3EA-443F-96A0-1788C1953EDB}" type="pres">
      <dgm:prSet presAssocID="{A1C96031-4C5E-4ED5-B226-D6DD350B3D26}" presName="composite2" presStyleCnt="0"/>
      <dgm:spPr/>
    </dgm:pt>
    <dgm:pt modelId="{002537FE-F14C-4E3E-8A6F-26B6E6A5F18A}" type="pres">
      <dgm:prSet presAssocID="{A1C96031-4C5E-4ED5-B226-D6DD350B3D26}" presName="background2" presStyleLbl="node2" presStyleIdx="0" presStyleCnt="3"/>
      <dgm:spPr/>
    </dgm:pt>
    <dgm:pt modelId="{2769474B-DF10-499F-A81D-96A80B47DEA1}" type="pres">
      <dgm:prSet presAssocID="{A1C96031-4C5E-4ED5-B226-D6DD350B3D2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F1F3F-56E4-423D-90C2-9C57881FB89D}" type="pres">
      <dgm:prSet presAssocID="{A1C96031-4C5E-4ED5-B226-D6DD350B3D26}" presName="hierChild3" presStyleCnt="0"/>
      <dgm:spPr/>
    </dgm:pt>
    <dgm:pt modelId="{91C591DC-0243-4991-ADC5-BBA0A49EEA51}" type="pres">
      <dgm:prSet presAssocID="{C10B4AA8-87C7-42C5-BC40-CD59B96B067E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DF87D36-84C8-4D2F-B33C-DB6427147E2B}" type="pres">
      <dgm:prSet presAssocID="{C8F7607F-767C-40D0-A13B-89EB4739672F}" presName="hierRoot2" presStyleCnt="0"/>
      <dgm:spPr/>
    </dgm:pt>
    <dgm:pt modelId="{2885CAAE-0D3C-408D-B1AC-672D08E5ADCC}" type="pres">
      <dgm:prSet presAssocID="{C8F7607F-767C-40D0-A13B-89EB4739672F}" presName="composite2" presStyleCnt="0"/>
      <dgm:spPr/>
    </dgm:pt>
    <dgm:pt modelId="{C45BFDA1-5DBD-4D50-91E8-32E73864E1B1}" type="pres">
      <dgm:prSet presAssocID="{C8F7607F-767C-40D0-A13B-89EB4739672F}" presName="background2" presStyleLbl="node2" presStyleIdx="1" presStyleCnt="3"/>
      <dgm:spPr/>
    </dgm:pt>
    <dgm:pt modelId="{FDD54BC4-1707-414B-996C-F50177B0438D}" type="pres">
      <dgm:prSet presAssocID="{C8F7607F-767C-40D0-A13B-89EB4739672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E18137-400C-4294-83DD-EF1D6B6DFB86}" type="pres">
      <dgm:prSet presAssocID="{C8F7607F-767C-40D0-A13B-89EB4739672F}" presName="hierChild3" presStyleCnt="0"/>
      <dgm:spPr/>
    </dgm:pt>
    <dgm:pt modelId="{0570FBBD-25C0-41A4-9776-2359B138AFFD}" type="pres">
      <dgm:prSet presAssocID="{6923174D-D763-427C-85FA-4589516C3F27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990EC92-CB72-4CED-870E-3E88D998BE51}" type="pres">
      <dgm:prSet presAssocID="{64FFF8F5-24B0-4032-A817-E0FAE764D454}" presName="hierRoot2" presStyleCnt="0"/>
      <dgm:spPr/>
    </dgm:pt>
    <dgm:pt modelId="{CA231565-2F66-4620-807A-793AFBE603BE}" type="pres">
      <dgm:prSet presAssocID="{64FFF8F5-24B0-4032-A817-E0FAE764D454}" presName="composite2" presStyleCnt="0"/>
      <dgm:spPr/>
    </dgm:pt>
    <dgm:pt modelId="{909EAF69-F11B-4749-AD88-681C6F90E865}" type="pres">
      <dgm:prSet presAssocID="{64FFF8F5-24B0-4032-A817-E0FAE764D454}" presName="background2" presStyleLbl="node2" presStyleIdx="2" presStyleCnt="3"/>
      <dgm:spPr/>
    </dgm:pt>
    <dgm:pt modelId="{4EA1B336-C936-4B6A-A8CA-1E73E22FE014}" type="pres">
      <dgm:prSet presAssocID="{64FFF8F5-24B0-4032-A817-E0FAE764D45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63AC0-E030-4139-AD5C-4DA9FAFA090E}" type="pres">
      <dgm:prSet presAssocID="{64FFF8F5-24B0-4032-A817-E0FAE764D454}" presName="hierChild3" presStyleCnt="0"/>
      <dgm:spPr/>
    </dgm:pt>
  </dgm:ptLst>
  <dgm:cxnLst>
    <dgm:cxn modelId="{623E4CD9-AD58-48BE-A579-A888B806A255}" srcId="{CD485068-28F9-402C-ABC4-6A7766B276B3}" destId="{C8F7607F-767C-40D0-A13B-89EB4739672F}" srcOrd="1" destOrd="0" parTransId="{C10B4AA8-87C7-42C5-BC40-CD59B96B067E}" sibTransId="{A5284BEB-B7C3-47F6-9BF6-E5A614FEAF68}"/>
    <dgm:cxn modelId="{1B21060D-3D65-4A11-B215-58BD96C21938}" type="presOf" srcId="{8E111615-346B-4F43-B176-0BF67C44A983}" destId="{8A5C56EB-613E-49B4-B517-34D0373CA048}" srcOrd="0" destOrd="0" presId="urn:microsoft.com/office/officeart/2005/8/layout/hierarchy1"/>
    <dgm:cxn modelId="{D2F6EB61-C69E-4328-AFC3-8118485DA6B9}" type="presOf" srcId="{CD485068-28F9-402C-ABC4-6A7766B276B3}" destId="{74E576E0-40CF-4A3B-8B8C-40867B7EB026}" srcOrd="0" destOrd="0" presId="urn:microsoft.com/office/officeart/2005/8/layout/hierarchy1"/>
    <dgm:cxn modelId="{35CE763F-96FA-4E0A-A729-55F183045C64}" type="presOf" srcId="{64FFF8F5-24B0-4032-A817-E0FAE764D454}" destId="{4EA1B336-C936-4B6A-A8CA-1E73E22FE014}" srcOrd="0" destOrd="0" presId="urn:microsoft.com/office/officeart/2005/8/layout/hierarchy1"/>
    <dgm:cxn modelId="{AB6A9C6C-0E28-4BEE-9E8A-B212AF7A6DF7}" type="presOf" srcId="{5F4193CD-F66E-489B-B5DA-8749A14111C9}" destId="{977543DB-0323-4284-9CF6-43AE5C1222DB}" srcOrd="0" destOrd="0" presId="urn:microsoft.com/office/officeart/2005/8/layout/hierarchy1"/>
    <dgm:cxn modelId="{5AC2CEA0-6F8D-4128-B764-807501E69BD9}" srcId="{CD485068-28F9-402C-ABC4-6A7766B276B3}" destId="{A1C96031-4C5E-4ED5-B226-D6DD350B3D26}" srcOrd="0" destOrd="0" parTransId="{5F4193CD-F66E-489B-B5DA-8749A14111C9}" sibTransId="{32738DF4-BACF-4F51-901D-708AA71D602B}"/>
    <dgm:cxn modelId="{9EBF1CC5-6D23-49AC-B979-309E2FD18416}" srcId="{CD485068-28F9-402C-ABC4-6A7766B276B3}" destId="{64FFF8F5-24B0-4032-A817-E0FAE764D454}" srcOrd="2" destOrd="0" parTransId="{6923174D-D763-427C-85FA-4589516C3F27}" sibTransId="{EFC95786-70FE-4D8F-9499-6673D664D973}"/>
    <dgm:cxn modelId="{6D14A623-9997-42FB-8997-22B22430FFB4}" srcId="{8E111615-346B-4F43-B176-0BF67C44A983}" destId="{CD485068-28F9-402C-ABC4-6A7766B276B3}" srcOrd="0" destOrd="0" parTransId="{4017200C-4A68-46B4-8463-4372262B9070}" sibTransId="{6E1A5CF6-90BE-4EC9-8115-CC9914B06722}"/>
    <dgm:cxn modelId="{FB7B3846-481B-4A04-B782-B0E5096511C6}" type="presOf" srcId="{6923174D-D763-427C-85FA-4589516C3F27}" destId="{0570FBBD-25C0-41A4-9776-2359B138AFFD}" srcOrd="0" destOrd="0" presId="urn:microsoft.com/office/officeart/2005/8/layout/hierarchy1"/>
    <dgm:cxn modelId="{0C28D70F-5480-4447-BADB-0A0148D06F2F}" type="presOf" srcId="{C8F7607F-767C-40D0-A13B-89EB4739672F}" destId="{FDD54BC4-1707-414B-996C-F50177B0438D}" srcOrd="0" destOrd="0" presId="urn:microsoft.com/office/officeart/2005/8/layout/hierarchy1"/>
    <dgm:cxn modelId="{523AACCE-B1AE-4570-A4BF-E164D8E3083F}" type="presOf" srcId="{A1C96031-4C5E-4ED5-B226-D6DD350B3D26}" destId="{2769474B-DF10-499F-A81D-96A80B47DEA1}" srcOrd="0" destOrd="0" presId="urn:microsoft.com/office/officeart/2005/8/layout/hierarchy1"/>
    <dgm:cxn modelId="{32863FCC-16D0-48D8-9CE7-4204AE92F8E7}" type="presOf" srcId="{C10B4AA8-87C7-42C5-BC40-CD59B96B067E}" destId="{91C591DC-0243-4991-ADC5-BBA0A49EEA51}" srcOrd="0" destOrd="0" presId="urn:microsoft.com/office/officeart/2005/8/layout/hierarchy1"/>
    <dgm:cxn modelId="{045C719E-8ADB-44C6-A2F8-50244872FC2E}" type="presParOf" srcId="{8A5C56EB-613E-49B4-B517-34D0373CA048}" destId="{A836D1E6-6861-4F4A-8DD8-364BA8CAFAAD}" srcOrd="0" destOrd="0" presId="urn:microsoft.com/office/officeart/2005/8/layout/hierarchy1"/>
    <dgm:cxn modelId="{C1B427ED-39AA-40A8-B03F-4CAA84878F8B}" type="presParOf" srcId="{A836D1E6-6861-4F4A-8DD8-364BA8CAFAAD}" destId="{1E8A545F-8E19-461D-94C4-B31051E29B0F}" srcOrd="0" destOrd="0" presId="urn:microsoft.com/office/officeart/2005/8/layout/hierarchy1"/>
    <dgm:cxn modelId="{CECD13E9-74B7-418B-A62C-64A646025B3E}" type="presParOf" srcId="{1E8A545F-8E19-461D-94C4-B31051E29B0F}" destId="{9CA558FF-01CD-4755-B418-86AEB8937A27}" srcOrd="0" destOrd="0" presId="urn:microsoft.com/office/officeart/2005/8/layout/hierarchy1"/>
    <dgm:cxn modelId="{32F6F531-C26D-4C80-B0D9-DFBB7AF2277B}" type="presParOf" srcId="{1E8A545F-8E19-461D-94C4-B31051E29B0F}" destId="{74E576E0-40CF-4A3B-8B8C-40867B7EB026}" srcOrd="1" destOrd="0" presId="urn:microsoft.com/office/officeart/2005/8/layout/hierarchy1"/>
    <dgm:cxn modelId="{54C1F8A9-ABD0-490B-9E9B-B760B00C3247}" type="presParOf" srcId="{A836D1E6-6861-4F4A-8DD8-364BA8CAFAAD}" destId="{B295C3A2-71F7-484F-83A0-2E851BD7E255}" srcOrd="1" destOrd="0" presId="urn:microsoft.com/office/officeart/2005/8/layout/hierarchy1"/>
    <dgm:cxn modelId="{05B9E581-62B9-4BFB-83AF-D44BDFC8854F}" type="presParOf" srcId="{B295C3A2-71F7-484F-83A0-2E851BD7E255}" destId="{977543DB-0323-4284-9CF6-43AE5C1222DB}" srcOrd="0" destOrd="0" presId="urn:microsoft.com/office/officeart/2005/8/layout/hierarchy1"/>
    <dgm:cxn modelId="{32A4DC3A-91C7-43AB-85A2-0E10BA912109}" type="presParOf" srcId="{B295C3A2-71F7-484F-83A0-2E851BD7E255}" destId="{DEBD4FB9-03B7-4700-9FCA-7A0A4E275DCC}" srcOrd="1" destOrd="0" presId="urn:microsoft.com/office/officeart/2005/8/layout/hierarchy1"/>
    <dgm:cxn modelId="{7D5B207A-463E-4EA2-9D70-43CD9DDD9778}" type="presParOf" srcId="{DEBD4FB9-03B7-4700-9FCA-7A0A4E275DCC}" destId="{69ADBC67-A3EA-443F-96A0-1788C1953EDB}" srcOrd="0" destOrd="0" presId="urn:microsoft.com/office/officeart/2005/8/layout/hierarchy1"/>
    <dgm:cxn modelId="{D4071724-4B63-44EF-B890-B15FAFD04633}" type="presParOf" srcId="{69ADBC67-A3EA-443F-96A0-1788C1953EDB}" destId="{002537FE-F14C-4E3E-8A6F-26B6E6A5F18A}" srcOrd="0" destOrd="0" presId="urn:microsoft.com/office/officeart/2005/8/layout/hierarchy1"/>
    <dgm:cxn modelId="{E067A092-4292-4A41-8A22-BDCD147E7542}" type="presParOf" srcId="{69ADBC67-A3EA-443F-96A0-1788C1953EDB}" destId="{2769474B-DF10-499F-A81D-96A80B47DEA1}" srcOrd="1" destOrd="0" presId="urn:microsoft.com/office/officeart/2005/8/layout/hierarchy1"/>
    <dgm:cxn modelId="{503B07BF-A552-4416-A146-1111BD61B7A7}" type="presParOf" srcId="{DEBD4FB9-03B7-4700-9FCA-7A0A4E275DCC}" destId="{FC5F1F3F-56E4-423D-90C2-9C57881FB89D}" srcOrd="1" destOrd="0" presId="urn:microsoft.com/office/officeart/2005/8/layout/hierarchy1"/>
    <dgm:cxn modelId="{8FC9EEEA-B3CD-44AA-B541-E025CDE34901}" type="presParOf" srcId="{B295C3A2-71F7-484F-83A0-2E851BD7E255}" destId="{91C591DC-0243-4991-ADC5-BBA0A49EEA51}" srcOrd="2" destOrd="0" presId="urn:microsoft.com/office/officeart/2005/8/layout/hierarchy1"/>
    <dgm:cxn modelId="{85C97EBA-5AD9-43A2-B4C1-D93A2DF84190}" type="presParOf" srcId="{B295C3A2-71F7-484F-83A0-2E851BD7E255}" destId="{0DF87D36-84C8-4D2F-B33C-DB6427147E2B}" srcOrd="3" destOrd="0" presId="urn:microsoft.com/office/officeart/2005/8/layout/hierarchy1"/>
    <dgm:cxn modelId="{FFA0834B-2FB7-4235-B0BD-C6BE170D334B}" type="presParOf" srcId="{0DF87D36-84C8-4D2F-B33C-DB6427147E2B}" destId="{2885CAAE-0D3C-408D-B1AC-672D08E5ADCC}" srcOrd="0" destOrd="0" presId="urn:microsoft.com/office/officeart/2005/8/layout/hierarchy1"/>
    <dgm:cxn modelId="{00C3C7F2-3C4C-4172-9336-ED61AE835FC7}" type="presParOf" srcId="{2885CAAE-0D3C-408D-B1AC-672D08E5ADCC}" destId="{C45BFDA1-5DBD-4D50-91E8-32E73864E1B1}" srcOrd="0" destOrd="0" presId="urn:microsoft.com/office/officeart/2005/8/layout/hierarchy1"/>
    <dgm:cxn modelId="{071135E4-1C24-430E-8844-AC31515EBE40}" type="presParOf" srcId="{2885CAAE-0D3C-408D-B1AC-672D08E5ADCC}" destId="{FDD54BC4-1707-414B-996C-F50177B0438D}" srcOrd="1" destOrd="0" presId="urn:microsoft.com/office/officeart/2005/8/layout/hierarchy1"/>
    <dgm:cxn modelId="{C7A95CC6-9AE4-4FE7-9C50-360D8D8DA27A}" type="presParOf" srcId="{0DF87D36-84C8-4D2F-B33C-DB6427147E2B}" destId="{C7E18137-400C-4294-83DD-EF1D6B6DFB86}" srcOrd="1" destOrd="0" presId="urn:microsoft.com/office/officeart/2005/8/layout/hierarchy1"/>
    <dgm:cxn modelId="{DCA1DF1C-E1F7-4BBE-9D7C-848807E39B8F}" type="presParOf" srcId="{B295C3A2-71F7-484F-83A0-2E851BD7E255}" destId="{0570FBBD-25C0-41A4-9776-2359B138AFFD}" srcOrd="4" destOrd="0" presId="urn:microsoft.com/office/officeart/2005/8/layout/hierarchy1"/>
    <dgm:cxn modelId="{A374F3B3-D4D4-453F-B277-4560E658EE02}" type="presParOf" srcId="{B295C3A2-71F7-484F-83A0-2E851BD7E255}" destId="{B990EC92-CB72-4CED-870E-3E88D998BE51}" srcOrd="5" destOrd="0" presId="urn:microsoft.com/office/officeart/2005/8/layout/hierarchy1"/>
    <dgm:cxn modelId="{CD80CEA5-BBC9-4287-A99E-1F674C774051}" type="presParOf" srcId="{B990EC92-CB72-4CED-870E-3E88D998BE51}" destId="{CA231565-2F66-4620-807A-793AFBE603BE}" srcOrd="0" destOrd="0" presId="urn:microsoft.com/office/officeart/2005/8/layout/hierarchy1"/>
    <dgm:cxn modelId="{91CEC253-F8A6-41DD-B070-CE642D622BBB}" type="presParOf" srcId="{CA231565-2F66-4620-807A-793AFBE603BE}" destId="{909EAF69-F11B-4749-AD88-681C6F90E865}" srcOrd="0" destOrd="0" presId="urn:microsoft.com/office/officeart/2005/8/layout/hierarchy1"/>
    <dgm:cxn modelId="{02AEB500-63CF-4A2D-96DA-33E0FC50A0BB}" type="presParOf" srcId="{CA231565-2F66-4620-807A-793AFBE603BE}" destId="{4EA1B336-C936-4B6A-A8CA-1E73E22FE014}" srcOrd="1" destOrd="0" presId="urn:microsoft.com/office/officeart/2005/8/layout/hierarchy1"/>
    <dgm:cxn modelId="{0A6C1D15-33D4-4D78-B364-5EBB04538B7A}" type="presParOf" srcId="{B990EC92-CB72-4CED-870E-3E88D998BE51}" destId="{86363AC0-E030-4139-AD5C-4DA9FAFA09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895730" y="372"/>
          <a:ext cx="6182106" cy="1354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82880" rIns="341376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1. Test Levels</a:t>
          </a:r>
        </a:p>
      </dsp:txBody>
      <dsp:txXfrm rot="10800000">
        <a:off x="2234314" y="372"/>
        <a:ext cx="5843522" cy="1354335"/>
      </dsp:txXfrm>
    </dsp:sp>
    <dsp:sp modelId="{F8937CCE-4F47-4A95-89E8-AB4466EE3BC6}">
      <dsp:nvSpPr>
        <dsp:cNvPr id="0" name=""/>
        <dsp:cNvSpPr/>
      </dsp:nvSpPr>
      <dsp:spPr>
        <a:xfrm>
          <a:off x="1218563" y="372"/>
          <a:ext cx="1354335" cy="1354335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895730" y="1693291"/>
          <a:ext cx="6182106" cy="1354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82880" rIns="341376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2. Unit Testing</a:t>
          </a:r>
        </a:p>
      </dsp:txBody>
      <dsp:txXfrm rot="10800000">
        <a:off x="2234314" y="1693291"/>
        <a:ext cx="5843522" cy="1354335"/>
      </dsp:txXfrm>
    </dsp:sp>
    <dsp:sp modelId="{AFB7D9A9-BA53-44F6-A6BF-1A216FFA229D}">
      <dsp:nvSpPr>
        <dsp:cNvPr id="0" name=""/>
        <dsp:cNvSpPr/>
      </dsp:nvSpPr>
      <dsp:spPr>
        <a:xfrm>
          <a:off x="1218563" y="1693291"/>
          <a:ext cx="1354335" cy="1354335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895730" y="372"/>
          <a:ext cx="6182106" cy="13543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82880" rIns="341376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1. Test Levels</a:t>
          </a:r>
        </a:p>
      </dsp:txBody>
      <dsp:txXfrm rot="10800000">
        <a:off x="2234314" y="372"/>
        <a:ext cx="5843522" cy="1354335"/>
      </dsp:txXfrm>
    </dsp:sp>
    <dsp:sp modelId="{F8937CCE-4F47-4A95-89E8-AB4466EE3BC6}">
      <dsp:nvSpPr>
        <dsp:cNvPr id="0" name=""/>
        <dsp:cNvSpPr/>
      </dsp:nvSpPr>
      <dsp:spPr>
        <a:xfrm>
          <a:off x="1218563" y="372"/>
          <a:ext cx="1354335" cy="1354335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895730" y="1693291"/>
          <a:ext cx="6182106" cy="1354335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82880" rIns="341376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2. Unit Testing</a:t>
          </a:r>
        </a:p>
      </dsp:txBody>
      <dsp:txXfrm rot="10800000">
        <a:off x="2234314" y="1693291"/>
        <a:ext cx="5843522" cy="1354335"/>
      </dsp:txXfrm>
    </dsp:sp>
    <dsp:sp modelId="{AFB7D9A9-BA53-44F6-A6BF-1A216FFA229D}">
      <dsp:nvSpPr>
        <dsp:cNvPr id="0" name=""/>
        <dsp:cNvSpPr/>
      </dsp:nvSpPr>
      <dsp:spPr>
        <a:xfrm>
          <a:off x="1218563" y="1693291"/>
          <a:ext cx="1354335" cy="135433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E156-4708-4F83-A479-56E241C0D286}">
      <dsp:nvSpPr>
        <dsp:cNvPr id="0" name=""/>
        <dsp:cNvSpPr/>
      </dsp:nvSpPr>
      <dsp:spPr>
        <a:xfrm>
          <a:off x="2971800" y="0"/>
          <a:ext cx="1981200" cy="1016000"/>
        </a:xfrm>
        <a:prstGeom prst="trapezoid">
          <a:avLst>
            <a:gd name="adj" fmla="val 97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bg1"/>
              </a:solidFill>
            </a:rPr>
            <a:t>User 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bg1"/>
              </a:solidFill>
            </a:rPr>
            <a:t>Acceptance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bg1"/>
              </a:solidFill>
            </a:rPr>
            <a:t>Testing</a:t>
          </a:r>
        </a:p>
      </dsp:txBody>
      <dsp:txXfrm>
        <a:off x="2971800" y="0"/>
        <a:ext cx="1981200" cy="1016000"/>
      </dsp:txXfrm>
    </dsp:sp>
    <dsp:sp modelId="{2203ECD4-5070-4F0F-A265-69FCE61ABC19}">
      <dsp:nvSpPr>
        <dsp:cNvPr id="0" name=""/>
        <dsp:cNvSpPr/>
      </dsp:nvSpPr>
      <dsp:spPr>
        <a:xfrm>
          <a:off x="1981200" y="1015999"/>
          <a:ext cx="3962400" cy="1016000"/>
        </a:xfrm>
        <a:prstGeom prst="trapezoid">
          <a:avLst>
            <a:gd name="adj" fmla="val 97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System Testing</a:t>
          </a:r>
        </a:p>
      </dsp:txBody>
      <dsp:txXfrm>
        <a:off x="2674619" y="1015999"/>
        <a:ext cx="2575560" cy="1016000"/>
      </dsp:txXfrm>
    </dsp:sp>
    <dsp:sp modelId="{0A6424E3-7ECA-438C-8DB6-6B57E3BEE6C7}">
      <dsp:nvSpPr>
        <dsp:cNvPr id="0" name=""/>
        <dsp:cNvSpPr/>
      </dsp:nvSpPr>
      <dsp:spPr>
        <a:xfrm>
          <a:off x="990600" y="2031999"/>
          <a:ext cx="5943599" cy="1016000"/>
        </a:xfrm>
        <a:prstGeom prst="trapezoid">
          <a:avLst>
            <a:gd name="adj" fmla="val 97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Integration Testing</a:t>
          </a:r>
        </a:p>
      </dsp:txBody>
      <dsp:txXfrm>
        <a:off x="2030730" y="2031999"/>
        <a:ext cx="3863340" cy="1016000"/>
      </dsp:txXfrm>
    </dsp:sp>
    <dsp:sp modelId="{53894AEA-0FE9-4900-8D59-08C67F2F7849}">
      <dsp:nvSpPr>
        <dsp:cNvPr id="0" name=""/>
        <dsp:cNvSpPr/>
      </dsp:nvSpPr>
      <dsp:spPr>
        <a:xfrm>
          <a:off x="0" y="3047999"/>
          <a:ext cx="7924800" cy="1016000"/>
        </a:xfrm>
        <a:prstGeom prst="trapezoid">
          <a:avLst>
            <a:gd name="adj" fmla="val 97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bg1"/>
              </a:solidFill>
            </a:rPr>
            <a:t>Unit Testing</a:t>
          </a:r>
        </a:p>
      </dsp:txBody>
      <dsp:txXfrm>
        <a:off x="1386839" y="3047999"/>
        <a:ext cx="5151120" cy="101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895730" y="372"/>
          <a:ext cx="6182106" cy="1354335"/>
        </a:xfrm>
        <a:prstGeom prst="homePlat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82880" rIns="341376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1. Test Levels</a:t>
          </a:r>
        </a:p>
      </dsp:txBody>
      <dsp:txXfrm rot="10800000">
        <a:off x="2234314" y="372"/>
        <a:ext cx="5843522" cy="1354335"/>
      </dsp:txXfrm>
    </dsp:sp>
    <dsp:sp modelId="{F8937CCE-4F47-4A95-89E8-AB4466EE3BC6}">
      <dsp:nvSpPr>
        <dsp:cNvPr id="0" name=""/>
        <dsp:cNvSpPr/>
      </dsp:nvSpPr>
      <dsp:spPr>
        <a:xfrm>
          <a:off x="1218563" y="372"/>
          <a:ext cx="1354335" cy="1354335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895730" y="1693291"/>
          <a:ext cx="6182106" cy="1354335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225" tIns="182880" rIns="341376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2. Unit Testing</a:t>
          </a:r>
        </a:p>
      </dsp:txBody>
      <dsp:txXfrm rot="10800000">
        <a:off x="2234314" y="1693291"/>
        <a:ext cx="5843522" cy="1354335"/>
      </dsp:txXfrm>
    </dsp:sp>
    <dsp:sp modelId="{AFB7D9A9-BA53-44F6-A6BF-1A216FFA229D}">
      <dsp:nvSpPr>
        <dsp:cNvPr id="0" name=""/>
        <dsp:cNvSpPr/>
      </dsp:nvSpPr>
      <dsp:spPr>
        <a:xfrm>
          <a:off x="1218563" y="1693291"/>
          <a:ext cx="1354335" cy="1354335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D0B47-75F0-4EE9-BF95-53332B4A1A4D}">
      <dsp:nvSpPr>
        <dsp:cNvPr id="0" name=""/>
        <dsp:cNvSpPr/>
      </dsp:nvSpPr>
      <dsp:spPr>
        <a:xfrm rot="10800000">
          <a:off x="1627495" y="59"/>
          <a:ext cx="5472684" cy="9961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27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Program statements</a:t>
          </a:r>
        </a:p>
      </dsp:txBody>
      <dsp:txXfrm rot="10800000">
        <a:off x="1876533" y="59"/>
        <a:ext cx="5223646" cy="996151"/>
      </dsp:txXfrm>
    </dsp:sp>
    <dsp:sp modelId="{BDF25E7D-E762-400D-A5FE-542F493CAF1C}">
      <dsp:nvSpPr>
        <dsp:cNvPr id="0" name=""/>
        <dsp:cNvSpPr/>
      </dsp:nvSpPr>
      <dsp:spPr>
        <a:xfrm>
          <a:off x="1129420" y="59"/>
          <a:ext cx="996151" cy="9961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3DC4D-C9C0-4523-B5FB-5606EEAD0746}">
      <dsp:nvSpPr>
        <dsp:cNvPr id="0" name=""/>
        <dsp:cNvSpPr/>
      </dsp:nvSpPr>
      <dsp:spPr>
        <a:xfrm rot="10800000">
          <a:off x="1627495" y="1293569"/>
          <a:ext cx="5472684" cy="9961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27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Function, procedure</a:t>
          </a:r>
        </a:p>
      </dsp:txBody>
      <dsp:txXfrm rot="10800000">
        <a:off x="1876533" y="1293569"/>
        <a:ext cx="5223646" cy="996151"/>
      </dsp:txXfrm>
    </dsp:sp>
    <dsp:sp modelId="{2C89D2CA-5FC6-4233-8E06-E729B15B3C46}">
      <dsp:nvSpPr>
        <dsp:cNvPr id="0" name=""/>
        <dsp:cNvSpPr/>
      </dsp:nvSpPr>
      <dsp:spPr>
        <a:xfrm>
          <a:off x="1129420" y="1293569"/>
          <a:ext cx="996151" cy="99615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6061A-58E0-488D-893C-59387AAB6164}">
      <dsp:nvSpPr>
        <dsp:cNvPr id="0" name=""/>
        <dsp:cNvSpPr/>
      </dsp:nvSpPr>
      <dsp:spPr>
        <a:xfrm rot="10800000">
          <a:off x="1627495" y="2587079"/>
          <a:ext cx="5472684" cy="9961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27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Module</a:t>
          </a:r>
        </a:p>
      </dsp:txBody>
      <dsp:txXfrm rot="10800000">
        <a:off x="1876533" y="2587079"/>
        <a:ext cx="5223646" cy="996151"/>
      </dsp:txXfrm>
    </dsp:sp>
    <dsp:sp modelId="{43AB27B9-3FE9-4B61-A6A6-A6152C0F13C8}">
      <dsp:nvSpPr>
        <dsp:cNvPr id="0" name=""/>
        <dsp:cNvSpPr/>
      </dsp:nvSpPr>
      <dsp:spPr>
        <a:xfrm>
          <a:off x="1129420" y="2587079"/>
          <a:ext cx="996151" cy="99615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F86E9-3379-4588-B944-39C98C62FABA}">
      <dsp:nvSpPr>
        <dsp:cNvPr id="0" name=""/>
        <dsp:cNvSpPr/>
      </dsp:nvSpPr>
      <dsp:spPr>
        <a:xfrm rot="10800000">
          <a:off x="1627495" y="3880589"/>
          <a:ext cx="5472684" cy="9961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27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Individual Program</a:t>
          </a:r>
        </a:p>
      </dsp:txBody>
      <dsp:txXfrm rot="10800000">
        <a:off x="1876533" y="3880589"/>
        <a:ext cx="5223646" cy="996151"/>
      </dsp:txXfrm>
    </dsp:sp>
    <dsp:sp modelId="{6A5EC6B0-BCCE-4B27-9DCD-12594BFAFBE1}">
      <dsp:nvSpPr>
        <dsp:cNvPr id="0" name=""/>
        <dsp:cNvSpPr/>
      </dsp:nvSpPr>
      <dsp:spPr>
        <a:xfrm>
          <a:off x="1129420" y="3880589"/>
          <a:ext cx="996151" cy="99615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6ED6F-C15C-4F0E-9399-6F1016014D06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2E270-D267-4F0B-9894-A837717109F1}">
      <dsp:nvSpPr>
        <dsp:cNvPr id="0" name=""/>
        <dsp:cNvSpPr/>
      </dsp:nvSpPr>
      <dsp:spPr>
        <a:xfrm>
          <a:off x="550354" y="374928"/>
          <a:ext cx="7611221" cy="750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508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Statement Testing</a:t>
          </a:r>
        </a:p>
      </dsp:txBody>
      <dsp:txXfrm>
        <a:off x="550354" y="374928"/>
        <a:ext cx="7611221" cy="750246"/>
      </dsp:txXfrm>
    </dsp:sp>
    <dsp:sp modelId="{35EB56B2-2A44-4504-8785-2FA3091E1EC7}">
      <dsp:nvSpPr>
        <dsp:cNvPr id="0" name=""/>
        <dsp:cNvSpPr/>
      </dsp:nvSpPr>
      <dsp:spPr>
        <a:xfrm>
          <a:off x="81450" y="281147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EB91E-5D52-4C8B-967A-32BD5A7E4F5F}">
      <dsp:nvSpPr>
        <dsp:cNvPr id="0" name=""/>
        <dsp:cNvSpPr/>
      </dsp:nvSpPr>
      <dsp:spPr>
        <a:xfrm>
          <a:off x="980488" y="1500493"/>
          <a:ext cx="7181088" cy="750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508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Decision/Branch Testing</a:t>
          </a:r>
        </a:p>
      </dsp:txBody>
      <dsp:txXfrm>
        <a:off x="980488" y="1500493"/>
        <a:ext cx="7181088" cy="750246"/>
      </dsp:txXfrm>
    </dsp:sp>
    <dsp:sp modelId="{AF0B62ED-358C-44C9-AC72-A348F56EF450}">
      <dsp:nvSpPr>
        <dsp:cNvPr id="0" name=""/>
        <dsp:cNvSpPr/>
      </dsp:nvSpPr>
      <dsp:spPr>
        <a:xfrm>
          <a:off x="511583" y="1406712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7D86B-F496-459A-BEFE-16B69338C8DC}">
      <dsp:nvSpPr>
        <dsp:cNvPr id="0" name=""/>
        <dsp:cNvSpPr/>
      </dsp:nvSpPr>
      <dsp:spPr>
        <a:xfrm>
          <a:off x="980488" y="2626059"/>
          <a:ext cx="7181088" cy="750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508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Condition Testing</a:t>
          </a:r>
        </a:p>
      </dsp:txBody>
      <dsp:txXfrm>
        <a:off x="980488" y="2626059"/>
        <a:ext cx="7181088" cy="750246"/>
      </dsp:txXfrm>
    </dsp:sp>
    <dsp:sp modelId="{DA164869-CA71-45FD-B950-B45413F256D2}">
      <dsp:nvSpPr>
        <dsp:cNvPr id="0" name=""/>
        <dsp:cNvSpPr/>
      </dsp:nvSpPr>
      <dsp:spPr>
        <a:xfrm>
          <a:off x="511583" y="2532278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99B8E-CF41-459F-8074-F4D63FD4F618}">
      <dsp:nvSpPr>
        <dsp:cNvPr id="0" name=""/>
        <dsp:cNvSpPr/>
      </dsp:nvSpPr>
      <dsp:spPr>
        <a:xfrm>
          <a:off x="550354" y="3751624"/>
          <a:ext cx="7611221" cy="750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508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Path Testing</a:t>
          </a:r>
        </a:p>
      </dsp:txBody>
      <dsp:txXfrm>
        <a:off x="550354" y="3751624"/>
        <a:ext cx="7611221" cy="750246"/>
      </dsp:txXfrm>
    </dsp:sp>
    <dsp:sp modelId="{C4F9C9E9-FCA0-40D2-B4B3-48E11C1235DA}">
      <dsp:nvSpPr>
        <dsp:cNvPr id="0" name=""/>
        <dsp:cNvSpPr/>
      </dsp:nvSpPr>
      <dsp:spPr>
        <a:xfrm>
          <a:off x="81450" y="3657843"/>
          <a:ext cx="937808" cy="9378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0FBBD-25C0-41A4-9776-2359B138AFFD}">
      <dsp:nvSpPr>
        <dsp:cNvPr id="0" name=""/>
        <dsp:cNvSpPr/>
      </dsp:nvSpPr>
      <dsp:spPr>
        <a:xfrm>
          <a:off x="3986212" y="1560564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591DC-0243-4991-ADC5-BBA0A49EEA51}">
      <dsp:nvSpPr>
        <dsp:cNvPr id="0" name=""/>
        <dsp:cNvSpPr/>
      </dsp:nvSpPr>
      <dsp:spPr>
        <a:xfrm>
          <a:off x="3940492" y="1560564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543DB-0323-4284-9CF6-43AE5C1222DB}">
      <dsp:nvSpPr>
        <dsp:cNvPr id="0" name=""/>
        <dsp:cNvSpPr/>
      </dsp:nvSpPr>
      <dsp:spPr>
        <a:xfrm>
          <a:off x="1157287" y="1560564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558FF-01CD-4755-B418-86AEB8937A27}">
      <dsp:nvSpPr>
        <dsp:cNvPr id="0" name=""/>
        <dsp:cNvSpPr/>
      </dsp:nvSpPr>
      <dsp:spPr>
        <a:xfrm>
          <a:off x="2828924" y="9080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576E0-40CF-4A3B-8B8C-40867B7EB026}">
      <dsp:nvSpPr>
        <dsp:cNvPr id="0" name=""/>
        <dsp:cNvSpPr/>
      </dsp:nvSpPr>
      <dsp:spPr>
        <a:xfrm>
          <a:off x="3086099" y="33512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>
              <a:solidFill>
                <a:srgbClr val="FF0000"/>
              </a:solidFill>
            </a:rPr>
            <a:t>Summary</a:t>
          </a:r>
        </a:p>
      </dsp:txBody>
      <dsp:txXfrm>
        <a:off x="3129147" y="378173"/>
        <a:ext cx="2228479" cy="1383659"/>
      </dsp:txXfrm>
    </dsp:sp>
    <dsp:sp modelId="{002537FE-F14C-4E3E-8A6F-26B6E6A5F18A}">
      <dsp:nvSpPr>
        <dsp:cNvPr id="0" name=""/>
        <dsp:cNvSpPr/>
      </dsp:nvSpPr>
      <dsp:spPr>
        <a:xfrm>
          <a:off x="0" y="223371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9474B-DF10-499F-A81D-96A80B47DEA1}">
      <dsp:nvSpPr>
        <dsp:cNvPr id="0" name=""/>
        <dsp:cNvSpPr/>
      </dsp:nvSpPr>
      <dsp:spPr>
        <a:xfrm>
          <a:off x="257174" y="24780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Test Levels</a:t>
          </a:r>
        </a:p>
      </dsp:txBody>
      <dsp:txXfrm>
        <a:off x="300222" y="2521083"/>
        <a:ext cx="2228479" cy="1383659"/>
      </dsp:txXfrm>
    </dsp:sp>
    <dsp:sp modelId="{C45BFDA1-5DBD-4D50-91E8-32E73864E1B1}">
      <dsp:nvSpPr>
        <dsp:cNvPr id="0" name=""/>
        <dsp:cNvSpPr/>
      </dsp:nvSpPr>
      <dsp:spPr>
        <a:xfrm>
          <a:off x="2828924" y="223371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4BC4-1707-414B-996C-F50177B0438D}">
      <dsp:nvSpPr>
        <dsp:cNvPr id="0" name=""/>
        <dsp:cNvSpPr/>
      </dsp:nvSpPr>
      <dsp:spPr>
        <a:xfrm>
          <a:off x="3086099" y="24780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V-Model</a:t>
          </a:r>
        </a:p>
      </dsp:txBody>
      <dsp:txXfrm>
        <a:off x="3129147" y="2521083"/>
        <a:ext cx="2228479" cy="1383659"/>
      </dsp:txXfrm>
    </dsp:sp>
    <dsp:sp modelId="{909EAF69-F11B-4749-AD88-681C6F90E865}">
      <dsp:nvSpPr>
        <dsp:cNvPr id="0" name=""/>
        <dsp:cNvSpPr/>
      </dsp:nvSpPr>
      <dsp:spPr>
        <a:xfrm>
          <a:off x="5657850" y="223371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1B336-C936-4B6A-A8CA-1E73E22FE014}">
      <dsp:nvSpPr>
        <dsp:cNvPr id="0" name=""/>
        <dsp:cNvSpPr/>
      </dsp:nvSpPr>
      <dsp:spPr>
        <a:xfrm>
          <a:off x="5915024" y="24780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Unit Testing</a:t>
          </a:r>
        </a:p>
      </dsp:txBody>
      <dsp:txXfrm>
        <a:off x="5958072" y="2521083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chân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đ</a:t>
            </a:r>
            <a:r>
              <a:rPr lang="vi-VN" b="1" dirty="0"/>
              <a:t>ơ</a:t>
            </a:r>
            <a:r>
              <a:rPr lang="en-US" b="1" dirty="0"/>
              <a:t>n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hay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hàm</a:t>
            </a:r>
            <a:r>
              <a:rPr lang="en-US" dirty="0"/>
              <a:t> hay 1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0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đ</a:t>
            </a:r>
            <a:r>
              <a:rPr lang="vi-VN" b="1" dirty="0"/>
              <a:t>ơ</a:t>
            </a:r>
            <a:r>
              <a:rPr lang="en-US" b="1" dirty="0"/>
              <a:t>n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nhanh</a:t>
            </a:r>
            <a:r>
              <a:rPr lang="en-US" b="1" dirty="0"/>
              <a:t> h</a:t>
            </a:r>
            <a:r>
              <a:rPr lang="vi-VN" b="1" dirty="0"/>
              <a:t>ơ</a:t>
            </a:r>
            <a:r>
              <a:rPr lang="en-US" b="1" dirty="0"/>
              <a:t>n </a:t>
            </a:r>
            <a:r>
              <a:rPr lang="en-US" dirty="0" err="1"/>
              <a:t>vì</a:t>
            </a:r>
            <a:r>
              <a:rPr lang="en-US" dirty="0"/>
              <a:t> khi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thì 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code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n,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đ</a:t>
            </a:r>
            <a:r>
              <a:rPr lang="vi-VN" b="1" dirty="0"/>
              <a:t>ơ</a:t>
            </a:r>
            <a:r>
              <a:rPr lang="en-US" b="1" dirty="0"/>
              <a:t>n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=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qua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9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/ </a:t>
            </a:r>
            <a:r>
              <a:rPr lang="en-US" dirty="0" err="1"/>
              <a:t>nhánh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qua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4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đ</a:t>
            </a:r>
            <a:r>
              <a:rPr lang="vi-VN" b="1" dirty="0"/>
              <a:t>ư</a:t>
            </a:r>
            <a:r>
              <a:rPr lang="en-US" b="1" dirty="0" err="1"/>
              <a:t>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lần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hay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(test level)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89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stub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Từ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: dung </a:t>
            </a:r>
            <a:r>
              <a:rPr lang="en-US" dirty="0" err="1"/>
              <a:t>các</a:t>
            </a:r>
            <a:r>
              <a:rPr lang="en-US" dirty="0"/>
              <a:t> driver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Stub </a:t>
            </a:r>
            <a:r>
              <a:rPr lang="en-US" dirty="0" err="1"/>
              <a:t>và</a:t>
            </a:r>
            <a:r>
              <a:rPr lang="en-US" dirty="0"/>
              <a:t> Driver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Unit Testing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7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Stub </a:t>
            </a:r>
            <a:r>
              <a:rPr lang="en-US" dirty="0" err="1"/>
              <a:t>là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(component)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hay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top-down,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Stub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A,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 Nh</a:t>
            </a:r>
            <a:r>
              <a:rPr lang="vi-VN" dirty="0"/>
              <a:t>ư</a:t>
            </a:r>
            <a:r>
              <a:rPr lang="en-US" dirty="0"/>
              <a:t>ng A, B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3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3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1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price (param1),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hàm</a:t>
            </a:r>
            <a:r>
              <a:rPr lang="en-US" dirty="0"/>
              <a:t> price(param1)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dung stub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7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Driver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hay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code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phần</a:t>
            </a:r>
            <a:r>
              <a:rPr lang="en-US" dirty="0"/>
              <a:t> code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dung driver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0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Hàm</a:t>
            </a:r>
            <a:r>
              <a:rPr lang="en-US" dirty="0"/>
              <a:t> price(int param)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price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functionThatCallsPrice</a:t>
            </a:r>
            <a:r>
              <a:rPr lang="en-US" dirty="0"/>
              <a:t>(…)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driver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price(int param)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2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Java: Junit</a:t>
            </a:r>
          </a:p>
          <a:p>
            <a:pPr marL="171450" indent="-171450">
              <a:buFontTx/>
              <a:buChar char="-"/>
            </a:pPr>
            <a:r>
              <a:rPr lang="en-US" dirty="0"/>
              <a:t>C, C++: </a:t>
            </a:r>
            <a:r>
              <a:rPr lang="en-US" dirty="0" err="1"/>
              <a:t>CPPUnit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Python: </a:t>
            </a:r>
            <a:r>
              <a:rPr lang="en-US" dirty="0" err="1"/>
              <a:t>PyUnit</a:t>
            </a:r>
            <a:r>
              <a:rPr lang="en-US" dirty="0"/>
              <a:t>; Perl: </a:t>
            </a:r>
            <a:r>
              <a:rPr lang="en-US" dirty="0" err="1"/>
              <a:t>PerlUnit</a:t>
            </a:r>
            <a:r>
              <a:rPr lang="en-US" dirty="0"/>
              <a:t>; Visual Basic: </a:t>
            </a:r>
            <a:r>
              <a:rPr lang="en-US" dirty="0" err="1"/>
              <a:t>VBUnit</a:t>
            </a:r>
            <a:r>
              <a:rPr lang="en-US" dirty="0"/>
              <a:t>; C#: </a:t>
            </a:r>
            <a:r>
              <a:rPr lang="en-US" dirty="0" err="1"/>
              <a:t>CSUnit</a:t>
            </a:r>
            <a:r>
              <a:rPr lang="en-US" dirty="0"/>
              <a:t>; .NET: </a:t>
            </a:r>
            <a:r>
              <a:rPr lang="en-US" dirty="0" err="1"/>
              <a:t>NUnit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2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(test level)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1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ứng</a:t>
            </a:r>
            <a:r>
              <a:rPr lang="en-US" dirty="0"/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Customer Requirement hay User Requirement.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Requirement Specification: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V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="1" dirty="0" err="1"/>
              <a:t>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dirty="0"/>
              <a:t>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/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dirty="0"/>
              <a:t> hay 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" indent="0"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(hay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(hay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9. Unit Testing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115D3-63EB-4630-A81E-2FA1A79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V-Model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B7498-611C-40AE-8ECD-DC3EDB00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3A6B4C-F59E-433B-A823-E175016D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869A7A0-803E-4F8E-AE34-813081CA52A2}"/>
              </a:ext>
            </a:extLst>
          </p:cNvPr>
          <p:cNvSpPr/>
          <p:nvPr/>
        </p:nvSpPr>
        <p:spPr>
          <a:xfrm>
            <a:off x="457200" y="1772817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Requirement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5F72AA5-E8D4-4ECD-97F1-3D9D7603C577}"/>
              </a:ext>
            </a:extLst>
          </p:cNvPr>
          <p:cNvSpPr/>
          <p:nvPr/>
        </p:nvSpPr>
        <p:spPr>
          <a:xfrm>
            <a:off x="804765" y="300172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8523A1F-149F-4DEE-9701-E2CE791EEAD2}"/>
              </a:ext>
            </a:extLst>
          </p:cNvPr>
          <p:cNvSpPr/>
          <p:nvPr/>
        </p:nvSpPr>
        <p:spPr>
          <a:xfrm>
            <a:off x="12954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4610D4F-313D-4B84-8DCE-8574028ABF5F}"/>
              </a:ext>
            </a:extLst>
          </p:cNvPr>
          <p:cNvSpPr/>
          <p:nvPr/>
        </p:nvSpPr>
        <p:spPr>
          <a:xfrm>
            <a:off x="1905000" y="544195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Detailed design &amp; 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1EDD3A8-988F-44CF-9E41-2A7136EBD02C}"/>
              </a:ext>
            </a:extLst>
          </p:cNvPr>
          <p:cNvSpPr/>
          <p:nvPr/>
        </p:nvSpPr>
        <p:spPr>
          <a:xfrm>
            <a:off x="4800600" y="541020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8F30F121-0FCE-44FC-AC4B-329894E4E474}"/>
              </a:ext>
            </a:extLst>
          </p:cNvPr>
          <p:cNvSpPr/>
          <p:nvPr/>
        </p:nvSpPr>
        <p:spPr>
          <a:xfrm>
            <a:off x="53340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243D875-8141-4F86-A552-40A1848ED020}"/>
              </a:ext>
            </a:extLst>
          </p:cNvPr>
          <p:cNvSpPr/>
          <p:nvPr/>
        </p:nvSpPr>
        <p:spPr>
          <a:xfrm>
            <a:off x="5791200" y="300371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E30770C0-64CC-43D0-AEAC-70B2EF507E5A}"/>
              </a:ext>
            </a:extLst>
          </p:cNvPr>
          <p:cNvSpPr/>
          <p:nvPr/>
        </p:nvSpPr>
        <p:spPr>
          <a:xfrm>
            <a:off x="6248400" y="1762365"/>
            <a:ext cx="2438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Acceptance Test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44AF061F-56A5-406A-8353-D26DBCCCC05E}"/>
              </a:ext>
            </a:extLst>
          </p:cNvPr>
          <p:cNvSpPr/>
          <p:nvPr/>
        </p:nvSpPr>
        <p:spPr>
          <a:xfrm>
            <a:off x="2504881" y="1760763"/>
            <a:ext cx="3815444" cy="4563837"/>
          </a:xfrm>
          <a:custGeom>
            <a:avLst/>
            <a:gdLst>
              <a:gd name="connsiteX0" fmla="*/ 0 w 1638300"/>
              <a:gd name="connsiteY0" fmla="*/ 0 h 2775796"/>
              <a:gd name="connsiteX1" fmla="*/ 819150 w 1638300"/>
              <a:gd name="connsiteY1" fmla="*/ 0 h 2775796"/>
              <a:gd name="connsiteX2" fmla="*/ 819150 w 1638300"/>
              <a:gd name="connsiteY2" fmla="*/ 1956646 h 2775796"/>
              <a:gd name="connsiteX3" fmla="*/ 1638300 w 1638300"/>
              <a:gd name="connsiteY3" fmla="*/ 1956646 h 2775796"/>
              <a:gd name="connsiteX4" fmla="*/ 1638300 w 1638300"/>
              <a:gd name="connsiteY4" fmla="*/ 2775796 h 2775796"/>
              <a:gd name="connsiteX5" fmla="*/ 0 w 1638300"/>
              <a:gd name="connsiteY5" fmla="*/ 2775796 h 2775796"/>
              <a:gd name="connsiteX6" fmla="*/ 0 w 1638300"/>
              <a:gd name="connsiteY6" fmla="*/ 0 h 2775796"/>
              <a:gd name="connsiteX0" fmla="*/ 0 w 2030186"/>
              <a:gd name="connsiteY0" fmla="*/ 0 h 2775796"/>
              <a:gd name="connsiteX1" fmla="*/ 819150 w 2030186"/>
              <a:gd name="connsiteY1" fmla="*/ 0 h 2775796"/>
              <a:gd name="connsiteX2" fmla="*/ 819150 w 2030186"/>
              <a:gd name="connsiteY2" fmla="*/ 1956646 h 2775796"/>
              <a:gd name="connsiteX3" fmla="*/ 2030186 w 2030186"/>
              <a:gd name="connsiteY3" fmla="*/ 15878 h 2775796"/>
              <a:gd name="connsiteX4" fmla="*/ 1638300 w 2030186"/>
              <a:gd name="connsiteY4" fmla="*/ 2775796 h 2775796"/>
              <a:gd name="connsiteX5" fmla="*/ 0 w 2030186"/>
              <a:gd name="connsiteY5" fmla="*/ 2775796 h 2775796"/>
              <a:gd name="connsiteX6" fmla="*/ 0 w 2030186"/>
              <a:gd name="connsiteY6" fmla="*/ 0 h 2775796"/>
              <a:gd name="connsiteX0" fmla="*/ 0 w 2534039"/>
              <a:gd name="connsiteY0" fmla="*/ 0 h 2775796"/>
              <a:gd name="connsiteX1" fmla="*/ 819150 w 2534039"/>
              <a:gd name="connsiteY1" fmla="*/ 0 h 2775796"/>
              <a:gd name="connsiteX2" fmla="*/ 819150 w 2534039"/>
              <a:gd name="connsiteY2" fmla="*/ 1956646 h 2775796"/>
              <a:gd name="connsiteX3" fmla="*/ 2030186 w 2534039"/>
              <a:gd name="connsiteY3" fmla="*/ 15878 h 2775796"/>
              <a:gd name="connsiteX4" fmla="*/ 2534039 w 2534039"/>
              <a:gd name="connsiteY4" fmla="*/ 499126 h 2775796"/>
              <a:gd name="connsiteX5" fmla="*/ 0 w 2534039"/>
              <a:gd name="connsiteY5" fmla="*/ 2775796 h 2775796"/>
              <a:gd name="connsiteX6" fmla="*/ 0 w 2534039"/>
              <a:gd name="connsiteY6" fmla="*/ 0 h 2775796"/>
              <a:gd name="connsiteX0" fmla="*/ 0 w 2534039"/>
              <a:gd name="connsiteY0" fmla="*/ 0 h 3167681"/>
              <a:gd name="connsiteX1" fmla="*/ 819150 w 2534039"/>
              <a:gd name="connsiteY1" fmla="*/ 0 h 3167681"/>
              <a:gd name="connsiteX2" fmla="*/ 819150 w 2534039"/>
              <a:gd name="connsiteY2" fmla="*/ 1956646 h 3167681"/>
              <a:gd name="connsiteX3" fmla="*/ 2030186 w 2534039"/>
              <a:gd name="connsiteY3" fmla="*/ 15878 h 3167681"/>
              <a:gd name="connsiteX4" fmla="*/ 2534039 w 2534039"/>
              <a:gd name="connsiteY4" fmla="*/ 499126 h 3167681"/>
              <a:gd name="connsiteX5" fmla="*/ 914400 w 2534039"/>
              <a:gd name="connsiteY5" fmla="*/ 3167681 h 3167681"/>
              <a:gd name="connsiteX6" fmla="*/ 0 w 2534039"/>
              <a:gd name="connsiteY6" fmla="*/ 0 h 3167681"/>
              <a:gd name="connsiteX0" fmla="*/ 0 w 3299149"/>
              <a:gd name="connsiteY0" fmla="*/ 0 h 3223664"/>
              <a:gd name="connsiteX1" fmla="*/ 1584260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733549 w 3299149"/>
              <a:gd name="connsiteY2" fmla="*/ 2124596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317810"/>
              <a:gd name="connsiteY0" fmla="*/ 0 h 3223664"/>
              <a:gd name="connsiteX1" fmla="*/ 707182 w 3317810"/>
              <a:gd name="connsiteY1" fmla="*/ 55983 h 3223664"/>
              <a:gd name="connsiteX2" fmla="*/ 1733549 w 3317810"/>
              <a:gd name="connsiteY2" fmla="*/ 2124596 h 3223664"/>
              <a:gd name="connsiteX3" fmla="*/ 2795296 w 3317810"/>
              <a:gd name="connsiteY3" fmla="*/ 71861 h 3223664"/>
              <a:gd name="connsiteX4" fmla="*/ 3317810 w 3317810"/>
              <a:gd name="connsiteY4" fmla="*/ 13933 h 3223664"/>
              <a:gd name="connsiteX5" fmla="*/ 1679510 w 3317810"/>
              <a:gd name="connsiteY5" fmla="*/ 3223664 h 3223664"/>
              <a:gd name="connsiteX6" fmla="*/ 0 w 3317810"/>
              <a:gd name="connsiteY6" fmla="*/ 0 h 3223664"/>
              <a:gd name="connsiteX0" fmla="*/ 0 w 3317810"/>
              <a:gd name="connsiteY0" fmla="*/ 37323 h 3260987"/>
              <a:gd name="connsiteX1" fmla="*/ 744504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260987"/>
              <a:gd name="connsiteX1" fmla="*/ 763165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671534"/>
              <a:gd name="connsiteX1" fmla="*/ 763165 w 3317810"/>
              <a:gd name="connsiteY1" fmla="*/ 0 h 3671534"/>
              <a:gd name="connsiteX2" fmla="*/ 1733549 w 3317810"/>
              <a:gd name="connsiteY2" fmla="*/ 2161919 h 3671534"/>
              <a:gd name="connsiteX3" fmla="*/ 2795296 w 3317810"/>
              <a:gd name="connsiteY3" fmla="*/ 109184 h 3671534"/>
              <a:gd name="connsiteX4" fmla="*/ 3317810 w 3317810"/>
              <a:gd name="connsiteY4" fmla="*/ 51256 h 3671534"/>
              <a:gd name="connsiteX5" fmla="*/ 1698172 w 3317810"/>
              <a:gd name="connsiteY5" fmla="*/ 3671534 h 3671534"/>
              <a:gd name="connsiteX6" fmla="*/ 0 w 3317810"/>
              <a:gd name="connsiteY6" fmla="*/ 37323 h 3671534"/>
              <a:gd name="connsiteX0" fmla="*/ 0 w 3317810"/>
              <a:gd name="connsiteY0" fmla="*/ 58767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58767 h 3692978"/>
              <a:gd name="connsiteX0" fmla="*/ 0 w 3317810"/>
              <a:gd name="connsiteY0" fmla="*/ 40106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58767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58767 h 3711639"/>
              <a:gd name="connsiteX0" fmla="*/ 0 w 3336471"/>
              <a:gd name="connsiteY0" fmla="*/ 2783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2783 h 3711639"/>
              <a:gd name="connsiteX0" fmla="*/ 0 w 3336471"/>
              <a:gd name="connsiteY0" fmla="*/ 21444 h 3730300"/>
              <a:gd name="connsiteX1" fmla="*/ 781826 w 3336471"/>
              <a:gd name="connsiteY1" fmla="*/ 40105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22765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01228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54038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22765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7128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287990"/>
              <a:gd name="connsiteY0" fmla="*/ 0 h 3802676"/>
              <a:gd name="connsiteX1" fmla="*/ 749505 w 3287990"/>
              <a:gd name="connsiteY1" fmla="*/ 9382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16958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22765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7128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4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54037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5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7129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668907 w 3287990"/>
              <a:gd name="connsiteY2" fmla="*/ 2345778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717389 w 3287990"/>
              <a:gd name="connsiteY2" fmla="*/ 2377051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22767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5808 h 3824120"/>
              <a:gd name="connsiteX1" fmla="*/ 733344 w 3304151"/>
              <a:gd name="connsiteY1" fmla="*/ 5808 h 3824120"/>
              <a:gd name="connsiteX2" fmla="*/ 1717389 w 3304151"/>
              <a:gd name="connsiteY2" fmla="*/ 2345778 h 3824120"/>
              <a:gd name="connsiteX3" fmla="*/ 2619844 w 3304151"/>
              <a:gd name="connsiteY3" fmla="*/ 0 h 3824120"/>
              <a:gd name="connsiteX4" fmla="*/ 3304151 w 3304151"/>
              <a:gd name="connsiteY4" fmla="*/ 7130 h 3824120"/>
              <a:gd name="connsiteX5" fmla="*/ 1665851 w 3304151"/>
              <a:gd name="connsiteY5" fmla="*/ 3824120 h 3824120"/>
              <a:gd name="connsiteX6" fmla="*/ 0 w 3304151"/>
              <a:gd name="connsiteY6" fmla="*/ 5808 h 3824120"/>
              <a:gd name="connsiteX0" fmla="*/ 0 w 3304151"/>
              <a:gd name="connsiteY0" fmla="*/ 37082 h 3855394"/>
              <a:gd name="connsiteX1" fmla="*/ 733344 w 3304151"/>
              <a:gd name="connsiteY1" fmla="*/ 37082 h 3855394"/>
              <a:gd name="connsiteX2" fmla="*/ 1717389 w 3304151"/>
              <a:gd name="connsiteY2" fmla="*/ 2377052 h 3855394"/>
              <a:gd name="connsiteX3" fmla="*/ 2619844 w 3304151"/>
              <a:gd name="connsiteY3" fmla="*/ 0 h 3855394"/>
              <a:gd name="connsiteX4" fmla="*/ 3304151 w 3304151"/>
              <a:gd name="connsiteY4" fmla="*/ 38404 h 3855394"/>
              <a:gd name="connsiteX5" fmla="*/ 1665851 w 3304151"/>
              <a:gd name="connsiteY5" fmla="*/ 3855394 h 3855394"/>
              <a:gd name="connsiteX6" fmla="*/ 0 w 330415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21446 h 3839758"/>
              <a:gd name="connsiteX1" fmla="*/ 733344 w 3320311"/>
              <a:gd name="connsiteY1" fmla="*/ 21446 h 3839758"/>
              <a:gd name="connsiteX2" fmla="*/ 1717389 w 3320311"/>
              <a:gd name="connsiteY2" fmla="*/ 2361416 h 3839758"/>
              <a:gd name="connsiteX3" fmla="*/ 2619844 w 3320311"/>
              <a:gd name="connsiteY3" fmla="*/ 0 h 3839758"/>
              <a:gd name="connsiteX4" fmla="*/ 3320311 w 3320311"/>
              <a:gd name="connsiteY4" fmla="*/ 38405 h 3839758"/>
              <a:gd name="connsiteX5" fmla="*/ 1665851 w 3320311"/>
              <a:gd name="connsiteY5" fmla="*/ 3839758 h 3839758"/>
              <a:gd name="connsiteX6" fmla="*/ 0 w 3320311"/>
              <a:gd name="connsiteY6" fmla="*/ 21446 h 3839758"/>
              <a:gd name="connsiteX0" fmla="*/ 0 w 3304151"/>
              <a:gd name="connsiteY0" fmla="*/ 21446 h 3839758"/>
              <a:gd name="connsiteX1" fmla="*/ 733344 w 3304151"/>
              <a:gd name="connsiteY1" fmla="*/ 21446 h 3839758"/>
              <a:gd name="connsiteX2" fmla="*/ 1717389 w 3304151"/>
              <a:gd name="connsiteY2" fmla="*/ 2361416 h 3839758"/>
              <a:gd name="connsiteX3" fmla="*/ 2619844 w 3304151"/>
              <a:gd name="connsiteY3" fmla="*/ 0 h 3839758"/>
              <a:gd name="connsiteX4" fmla="*/ 3304151 w 3304151"/>
              <a:gd name="connsiteY4" fmla="*/ 22768 h 3839758"/>
              <a:gd name="connsiteX5" fmla="*/ 1665851 w 3304151"/>
              <a:gd name="connsiteY5" fmla="*/ 3839758 h 3839758"/>
              <a:gd name="connsiteX6" fmla="*/ 0 w 3304151"/>
              <a:gd name="connsiteY6" fmla="*/ 21446 h 3839758"/>
              <a:gd name="connsiteX0" fmla="*/ 0 w 3304151"/>
              <a:gd name="connsiteY0" fmla="*/ 5810 h 3824122"/>
              <a:gd name="connsiteX1" fmla="*/ 733344 w 3304151"/>
              <a:gd name="connsiteY1" fmla="*/ 5810 h 3824122"/>
              <a:gd name="connsiteX2" fmla="*/ 1717389 w 3304151"/>
              <a:gd name="connsiteY2" fmla="*/ 2345780 h 3824122"/>
              <a:gd name="connsiteX3" fmla="*/ 2619844 w 3304151"/>
              <a:gd name="connsiteY3" fmla="*/ 0 h 3824122"/>
              <a:gd name="connsiteX4" fmla="*/ 3304151 w 3304151"/>
              <a:gd name="connsiteY4" fmla="*/ 7132 h 3824122"/>
              <a:gd name="connsiteX5" fmla="*/ 1665851 w 3304151"/>
              <a:gd name="connsiteY5" fmla="*/ 3824122 h 3824122"/>
              <a:gd name="connsiteX6" fmla="*/ 0 w 3304151"/>
              <a:gd name="connsiteY6" fmla="*/ 5810 h 382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4151" h="3824122">
                <a:moveTo>
                  <a:pt x="0" y="5810"/>
                </a:moveTo>
                <a:lnTo>
                  <a:pt x="733344" y="5810"/>
                </a:lnTo>
                <a:lnTo>
                  <a:pt x="1717389" y="2345780"/>
                </a:lnTo>
                <a:lnTo>
                  <a:pt x="2619844" y="0"/>
                </a:lnTo>
                <a:lnTo>
                  <a:pt x="3304151" y="7132"/>
                </a:lnTo>
                <a:cubicBezTo>
                  <a:pt x="2814035" y="1176569"/>
                  <a:pt x="2211951" y="2598701"/>
                  <a:pt x="1665851" y="3824122"/>
                </a:cubicBezTo>
                <a:lnTo>
                  <a:pt x="0" y="58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B8AF1BB-A7F3-4EF9-8CF5-AF9EE5E02541}"/>
              </a:ext>
            </a:extLst>
          </p:cNvPr>
          <p:cNvSpPr/>
          <p:nvPr/>
        </p:nvSpPr>
        <p:spPr>
          <a:xfrm rot="3819455">
            <a:off x="-1023048" y="4621496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Phase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D62184-1BC4-4C51-8D32-B926510FE2AC}"/>
              </a:ext>
            </a:extLst>
          </p:cNvPr>
          <p:cNvSpPr/>
          <p:nvPr/>
        </p:nvSpPr>
        <p:spPr>
          <a:xfrm rot="6725756">
            <a:off x="6010699" y="4208113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Phase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BE755F3-4E26-4899-A3FC-3EB6A3CB67C2}"/>
              </a:ext>
            </a:extLst>
          </p:cNvPr>
          <p:cNvGrpSpPr/>
          <p:nvPr/>
        </p:nvGrpSpPr>
        <p:grpSpPr>
          <a:xfrm>
            <a:off x="228600" y="1600200"/>
            <a:ext cx="8610600" cy="1228601"/>
            <a:chOff x="1600200" y="5257800"/>
            <a:chExt cx="5562600" cy="1228601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035DFFF-66F4-49AE-978E-BD7438294E33}"/>
                </a:ext>
              </a:extLst>
            </p:cNvPr>
            <p:cNvCxnSpPr/>
            <p:nvPr/>
          </p:nvCxnSpPr>
          <p:spPr>
            <a:xfrm>
              <a:off x="1600200" y="5257800"/>
              <a:ext cx="556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F17C3368-D530-4F53-8A1A-AFE5159194C1}"/>
                </a:ext>
              </a:extLst>
            </p:cNvPr>
            <p:cNvCxnSpPr/>
            <p:nvPr/>
          </p:nvCxnSpPr>
          <p:spPr>
            <a:xfrm>
              <a:off x="1600200" y="6477000"/>
              <a:ext cx="5562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AF3A11D-D1B4-4A42-9385-B0EC84002587}"/>
                </a:ext>
              </a:extLst>
            </p:cNvPr>
            <p:cNvCxnSpPr/>
            <p:nvPr/>
          </p:nvCxnSpPr>
          <p:spPr>
            <a:xfrm>
              <a:off x="7162800" y="525780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0C4BB22-990C-4E77-9D88-1A8B225964C4}"/>
                </a:ext>
              </a:extLst>
            </p:cNvPr>
            <p:cNvCxnSpPr/>
            <p:nvPr/>
          </p:nvCxnSpPr>
          <p:spPr>
            <a:xfrm>
              <a:off x="1600200" y="526720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8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EF0F1-C2A8-492C-A3DF-3A8335A8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19ECD-F0F9-4A44-8F79-FF2EB071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A6B475-07F3-46D8-B274-9E610759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482847-9317-4376-B253-6FB3AFF0F043}"/>
              </a:ext>
            </a:extLst>
          </p:cNvPr>
          <p:cNvSpPr txBox="1"/>
          <p:nvPr/>
        </p:nvSpPr>
        <p:spPr>
          <a:xfrm>
            <a:off x="3640975" y="14478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User Acceptance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6A42E314-42CF-4353-9662-E89330005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117977"/>
              </p:ext>
            </p:extLst>
          </p:nvPr>
        </p:nvGraphicFramePr>
        <p:xfrm>
          <a:off x="990600" y="1860931"/>
          <a:ext cx="7924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0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664761"/>
              </p:ext>
            </p:extLst>
          </p:nvPr>
        </p:nvGraphicFramePr>
        <p:xfrm>
          <a:off x="0" y="1905000"/>
          <a:ext cx="9296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97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39C7CA-3585-451C-9F83-B4A77BBD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E1F923-BB6C-460B-81C0-C427039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3B5F0C9-919B-4696-8444-27449FD5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8B27DA9-94CA-49D8-AF5B-739F8657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505552"/>
            <a:ext cx="6133333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E4E49B-69D4-4EB2-ABC2-9B20B6E0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unit?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79E6870C-8D8B-4EF5-80F2-BB09D78A5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43952"/>
              </p:ext>
            </p:extLst>
          </p:nvPr>
        </p:nvGraphicFramePr>
        <p:xfrm>
          <a:off x="457200" y="1447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176843-4BCD-4379-B096-ED1A7A1A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C7DBA7-9665-410D-A65C-DB3F6ADD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A0CD6-B54A-492C-A9E9-556B8755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F2B607-DA08-449A-9B7E-2A12974D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D1F6ED-B1B7-4C9E-A77E-49D21DCD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D41E4C-82CB-438A-B422-E45DFA07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9" y="2286438"/>
            <a:ext cx="8152381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CA766-4B00-41F5-9C0C-F1AD6744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504198-02D9-448B-B4F3-4A8AF0C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D53BC-980D-4CCE-ADD0-CCBD987A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5D94A9-5C4B-42EE-B49D-82E85232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009032"/>
            <a:ext cx="289523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CA766-4B00-41F5-9C0C-F1AD6744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504198-02D9-448B-B4F3-4A8AF0C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D53BC-980D-4CCE-ADD0-CCBD987A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839C27-3DF9-4D1F-844F-928C484E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4" y="1924238"/>
            <a:ext cx="8380952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0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7E8C8-A752-4601-B2DA-A767F25E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DA344D-2E9F-4C6C-9202-73E279D2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1864C17-45DC-4A66-8432-5A6BD70C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567809-EFE5-4179-A859-3A3EE8D9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485"/>
            <a:ext cx="5671810" cy="41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5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39562A-084F-4153-AD69-B63D7E17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Types/Technique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9BCB4D6F-F922-4EAA-B69D-FBB33C5F6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742519"/>
              </p:ext>
            </p:extLst>
          </p:nvPr>
        </p:nvGraphicFramePr>
        <p:xfrm>
          <a:off x="457200" y="1447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7D6FB0-35F4-44D4-8E5A-9A4EB3E3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7222DA-38E6-43D5-A372-C127A1D9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5248C-F515-4EFF-A113-3461658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D09B2B-8919-4AD4-BB77-0D2D2176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6196834-3766-4ED7-8B21-17507DD6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35E81F-354F-49AB-AB69-E42FC698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7" y="1905174"/>
            <a:ext cx="4920386" cy="3705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F10D5B-FBFB-42FA-BB57-7A9B711B075B}"/>
              </a:ext>
            </a:extLst>
          </p:cNvPr>
          <p:cNvSpPr txBox="1"/>
          <p:nvPr/>
        </p:nvSpPr>
        <p:spPr>
          <a:xfrm>
            <a:off x="5410200" y="21291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Test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6D90FA-FF8C-488F-A97B-AB0465D5DDAA}"/>
              </a:ext>
            </a:extLst>
          </p:cNvPr>
          <p:cNvSpPr txBox="1"/>
          <p:nvPr/>
        </p:nvSpPr>
        <p:spPr>
          <a:xfrm>
            <a:off x="5410200" y="2895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V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C11E3C-196A-449B-A2A7-4557BFB0910D}"/>
              </a:ext>
            </a:extLst>
          </p:cNvPr>
          <p:cNvSpPr txBox="1"/>
          <p:nvPr/>
        </p:nvSpPr>
        <p:spPr>
          <a:xfrm>
            <a:off x="5391539" y="36648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Development phase &amp; Testing phase</a:t>
            </a:r>
          </a:p>
        </p:txBody>
      </p:sp>
    </p:spTree>
    <p:extLst>
      <p:ext uri="{BB962C8B-B14F-4D97-AF65-F5344CB8AC3E}">
        <p14:creationId xmlns:p14="http://schemas.microsoft.com/office/powerpoint/2010/main" val="36004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3BE186-F3C7-413E-A094-0C596CAF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43CACEF-51CB-42CB-BA31-EA3345A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1709E-D610-4298-882A-9D5B4997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26697D9-85E1-4D23-B12C-B2FA2755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48047"/>
            <a:ext cx="7503187" cy="34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3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482231-6B3E-4996-81C9-B4FFCF78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/ Branch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0CA430-CC90-480B-BF23-9207B008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3BA4B6-950F-4779-B9B8-FC3E116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360C6F3-0785-4F12-89F5-B3D7B607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1" y="1689114"/>
            <a:ext cx="72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5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8FBA4-4701-4475-A7BE-55C441DF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3A68C1-5B60-40D3-9C8F-D57B4F2C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27AFD0-810A-4098-9779-47BA46DF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3FB5231-4B36-4EAA-AB6A-DBC5521A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52600"/>
            <a:ext cx="6155913" cy="42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963564-9D3D-4084-B98C-48128BE9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697CF0-6551-4CAC-82A1-527CC18A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E3FCF7-480D-4B16-A36E-E128235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5D394EB-17F6-40D0-BA44-6665CBB4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2" y="1972143"/>
            <a:ext cx="8390476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0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B333D-10B1-49F3-BE50-69F1F74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F62CC9-B2D3-4504-9418-10F653AE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CCD027-5C25-40C3-8F90-45865022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A6C985-6A6E-4DE9-9CA4-D6033367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20" y="1650025"/>
            <a:ext cx="6115159" cy="48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B333D-10B1-49F3-BE50-69F1F74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F62CC9-B2D3-4504-9418-10F653AE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CCD027-5C25-40C3-8F90-45865022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73D46A2-2182-4C33-A852-049883A4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7" y="2095671"/>
            <a:ext cx="7714286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B333D-10B1-49F3-BE50-69F1F74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F62CC9-B2D3-4504-9418-10F653AE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CCD027-5C25-40C3-8F90-45865022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B63E00E-E39E-4E11-8FB3-744E0C31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" y="1616740"/>
            <a:ext cx="810476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9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3CD38-70D2-43C1-A2EE-D9ECF96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B17D1A-95CB-4F3F-93B0-71BE5233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8C53D7-410A-46D7-B3B5-25AE4A1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ABBDDD-AD04-44FF-BAD0-67EE3562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" y="1565874"/>
            <a:ext cx="7619048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3CD38-70D2-43C1-A2EE-D9ECF96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B17D1A-95CB-4F3F-93B0-71BE5233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8C53D7-410A-46D7-B3B5-25AE4A1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A5532E-D744-4D2A-85FB-FF73AD26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8" y="1796055"/>
            <a:ext cx="750476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3CD38-70D2-43C1-A2EE-D9ECF96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B17D1A-95CB-4F3F-93B0-71BE5233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8C53D7-410A-46D7-B3B5-25AE4A1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88DDCD-0577-4DC3-80AE-943B0D50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14579"/>
            <a:ext cx="7628571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072899"/>
              </p:ext>
            </p:extLst>
          </p:nvPr>
        </p:nvGraphicFramePr>
        <p:xfrm>
          <a:off x="0" y="1905000"/>
          <a:ext cx="9296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43CD38-70D2-43C1-A2EE-D9ECF96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-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B17D1A-95CB-4F3F-93B0-71BE5233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8C53D7-410A-46D7-B3B5-25AE4A1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332818-B1BC-4431-AC07-47FCD815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" y="1588779"/>
            <a:ext cx="7609524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7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B11E9-3EFD-4BDF-9FA7-CBBA2DC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19912"/>
          </a:xfrm>
        </p:spPr>
        <p:txBody>
          <a:bodyPr/>
          <a:lstStyle/>
          <a:p>
            <a:r>
              <a:rPr lang="en-US" dirty="0"/>
              <a:t>Unit Test -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637C0A-E7C3-4F22-A56E-92BFEBAD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474CE5-AE02-47A7-A2F2-A1297A1F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 descr="C:\Users\ngattt\AppData\Local\Temp\SNAGHTML30556c40.PNG">
            <a:extLst>
              <a:ext uri="{FF2B5EF4-FFF2-40B4-BE49-F238E27FC236}">
                <a16:creationId xmlns="" xmlns:a16="http://schemas.microsoft.com/office/drawing/2014/main" id="{2E0B41C0-8DCF-4335-8C60-53EC9642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31507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5270FC-1DD0-44BE-A4B7-2A0E3193173C}"/>
              </a:ext>
            </a:extLst>
          </p:cNvPr>
          <p:cNvSpPr txBox="1"/>
          <p:nvPr/>
        </p:nvSpPr>
        <p:spPr>
          <a:xfrm>
            <a:off x="1752600" y="1600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11F563A-C08A-4C73-8B47-BA49559F6F25}"/>
              </a:ext>
            </a:extLst>
          </p:cNvPr>
          <p:cNvSpPr txBox="1"/>
          <p:nvPr/>
        </p:nvSpPr>
        <p:spPr>
          <a:xfrm>
            <a:off x="5257800" y="990600"/>
            <a:ext cx="1219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CPPUnit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BAB1B4B-9112-4A53-92A8-B97D9F1DFA68}"/>
              </a:ext>
            </a:extLst>
          </p:cNvPr>
          <p:cNvSpPr txBox="1"/>
          <p:nvPr/>
        </p:nvSpPr>
        <p:spPr>
          <a:xfrm>
            <a:off x="6603646" y="1600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PyUnit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E2B1D6-84AC-45E6-AA03-2C9B10CCCC34}"/>
              </a:ext>
            </a:extLst>
          </p:cNvPr>
          <p:cNvSpPr txBox="1"/>
          <p:nvPr/>
        </p:nvSpPr>
        <p:spPr>
          <a:xfrm>
            <a:off x="6786030" y="3424335"/>
            <a:ext cx="146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PerlUnit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677D7F-66A2-450C-98B7-98DDD06697D5}"/>
              </a:ext>
            </a:extLst>
          </p:cNvPr>
          <p:cNvSpPr txBox="1"/>
          <p:nvPr/>
        </p:nvSpPr>
        <p:spPr>
          <a:xfrm>
            <a:off x="6146446" y="5513390"/>
            <a:ext cx="1219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VBUnit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84419DC-8053-4FB2-A457-4043F7FF9BB3}"/>
              </a:ext>
            </a:extLst>
          </p:cNvPr>
          <p:cNvSpPr txBox="1"/>
          <p:nvPr/>
        </p:nvSpPr>
        <p:spPr>
          <a:xfrm>
            <a:off x="1930219" y="5443963"/>
            <a:ext cx="1219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CSUnit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89192F1-F8AB-4F01-83C9-96AD105483A7}"/>
              </a:ext>
            </a:extLst>
          </p:cNvPr>
          <p:cNvSpPr txBox="1"/>
          <p:nvPr/>
        </p:nvSpPr>
        <p:spPr>
          <a:xfrm>
            <a:off x="676275" y="4572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NUnit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AB661E24-7C3B-480D-9232-94B77B1A1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179730"/>
              </p:ext>
            </p:extLst>
          </p:nvPr>
        </p:nvGraphicFramePr>
        <p:xfrm>
          <a:off x="457200" y="14478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C0F7A9-0D79-4AF4-9B8D-772E1485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BEF814-DEAB-41CF-8ED5-2E845439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3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696508"/>
              </p:ext>
            </p:extLst>
          </p:nvPr>
        </p:nvGraphicFramePr>
        <p:xfrm>
          <a:off x="0" y="1905000"/>
          <a:ext cx="9296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7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115D3-63EB-4630-A81E-2FA1A79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 Level?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B7498-611C-40AE-8ECD-DC3EDB00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3A6B4C-F59E-433B-A823-E175016D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869A7A0-803E-4F8E-AE34-813081CA52A2}"/>
              </a:ext>
            </a:extLst>
          </p:cNvPr>
          <p:cNvSpPr/>
          <p:nvPr/>
        </p:nvSpPr>
        <p:spPr>
          <a:xfrm>
            <a:off x="457200" y="1735867"/>
            <a:ext cx="2209800" cy="914400"/>
          </a:xfrm>
          <a:prstGeom prst="roundRect">
            <a:avLst/>
          </a:prstGeom>
          <a:solidFill>
            <a:srgbClr val="975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Requirement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5F72AA5-E8D4-4ECD-97F1-3D9D7603C577}"/>
              </a:ext>
            </a:extLst>
          </p:cNvPr>
          <p:cNvSpPr/>
          <p:nvPr/>
        </p:nvSpPr>
        <p:spPr>
          <a:xfrm>
            <a:off x="914400" y="3001720"/>
            <a:ext cx="2209800" cy="914400"/>
          </a:xfrm>
          <a:prstGeom prst="roundRect">
            <a:avLst/>
          </a:prstGeom>
          <a:solidFill>
            <a:srgbClr val="B71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8523A1F-149F-4DEE-9701-E2CE791EEAD2}"/>
              </a:ext>
            </a:extLst>
          </p:cNvPr>
          <p:cNvSpPr/>
          <p:nvPr/>
        </p:nvSpPr>
        <p:spPr>
          <a:xfrm>
            <a:off x="1447800" y="4245055"/>
            <a:ext cx="2209800" cy="914400"/>
          </a:xfrm>
          <a:prstGeom prst="roundRect">
            <a:avLst/>
          </a:prstGeom>
          <a:solidFill>
            <a:srgbClr val="945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4610D4F-313D-4B84-8DCE-8574028ABF5F}"/>
              </a:ext>
            </a:extLst>
          </p:cNvPr>
          <p:cNvSpPr/>
          <p:nvPr/>
        </p:nvSpPr>
        <p:spPr>
          <a:xfrm>
            <a:off x="2133600" y="5441950"/>
            <a:ext cx="2209800" cy="9144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Detailed design &amp; 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1EDD3A8-988F-44CF-9E41-2A7136EBD02C}"/>
              </a:ext>
            </a:extLst>
          </p:cNvPr>
          <p:cNvSpPr/>
          <p:nvPr/>
        </p:nvSpPr>
        <p:spPr>
          <a:xfrm>
            <a:off x="4724400" y="5440395"/>
            <a:ext cx="2209800" cy="9144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8F30F121-0FCE-44FC-AC4B-329894E4E474}"/>
              </a:ext>
            </a:extLst>
          </p:cNvPr>
          <p:cNvSpPr/>
          <p:nvPr/>
        </p:nvSpPr>
        <p:spPr>
          <a:xfrm>
            <a:off x="5334000" y="4245055"/>
            <a:ext cx="2209800" cy="914400"/>
          </a:xfrm>
          <a:prstGeom prst="roundRect">
            <a:avLst/>
          </a:prstGeom>
          <a:solidFill>
            <a:srgbClr val="945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243D875-8141-4F86-A552-40A1848ED020}"/>
              </a:ext>
            </a:extLst>
          </p:cNvPr>
          <p:cNvSpPr/>
          <p:nvPr/>
        </p:nvSpPr>
        <p:spPr>
          <a:xfrm>
            <a:off x="5791200" y="3003710"/>
            <a:ext cx="2209800" cy="914400"/>
          </a:xfrm>
          <a:prstGeom prst="roundRect">
            <a:avLst/>
          </a:prstGeom>
          <a:solidFill>
            <a:srgbClr val="B71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E30770C0-64CC-43D0-AEAC-70B2EF507E5A}"/>
              </a:ext>
            </a:extLst>
          </p:cNvPr>
          <p:cNvSpPr/>
          <p:nvPr/>
        </p:nvSpPr>
        <p:spPr>
          <a:xfrm>
            <a:off x="6324600" y="1762365"/>
            <a:ext cx="2286000" cy="914400"/>
          </a:xfrm>
          <a:prstGeom prst="roundRect">
            <a:avLst/>
          </a:prstGeom>
          <a:solidFill>
            <a:srgbClr val="975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Acceptance Test</a:t>
            </a:r>
          </a:p>
        </p:txBody>
      </p:sp>
    </p:spTree>
    <p:extLst>
      <p:ext uri="{BB962C8B-B14F-4D97-AF65-F5344CB8AC3E}">
        <p14:creationId xmlns:p14="http://schemas.microsoft.com/office/powerpoint/2010/main" val="33311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115D3-63EB-4630-A81E-2FA1A79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V-Model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B7498-611C-40AE-8ECD-DC3EDB00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3A6B4C-F59E-433B-A823-E175016D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869A7A0-803E-4F8E-AE34-813081CA52A2}"/>
              </a:ext>
            </a:extLst>
          </p:cNvPr>
          <p:cNvSpPr/>
          <p:nvPr/>
        </p:nvSpPr>
        <p:spPr>
          <a:xfrm>
            <a:off x="457200" y="1772817"/>
            <a:ext cx="2209800" cy="914400"/>
          </a:xfrm>
          <a:prstGeom prst="roundRect">
            <a:avLst/>
          </a:prstGeom>
          <a:solidFill>
            <a:srgbClr val="975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Requirement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5F72AA5-E8D4-4ECD-97F1-3D9D7603C577}"/>
              </a:ext>
            </a:extLst>
          </p:cNvPr>
          <p:cNvSpPr/>
          <p:nvPr/>
        </p:nvSpPr>
        <p:spPr>
          <a:xfrm>
            <a:off x="804765" y="3001720"/>
            <a:ext cx="2209800" cy="914400"/>
          </a:xfrm>
          <a:prstGeom prst="roundRect">
            <a:avLst/>
          </a:prstGeom>
          <a:solidFill>
            <a:srgbClr val="C11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8523A1F-149F-4DEE-9701-E2CE791EEAD2}"/>
              </a:ext>
            </a:extLst>
          </p:cNvPr>
          <p:cNvSpPr/>
          <p:nvPr/>
        </p:nvSpPr>
        <p:spPr>
          <a:xfrm>
            <a:off x="1295400" y="4245055"/>
            <a:ext cx="2209800" cy="914400"/>
          </a:xfrm>
          <a:prstGeom prst="roundRect">
            <a:avLst/>
          </a:prstGeom>
          <a:solidFill>
            <a:srgbClr val="945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4610D4F-313D-4B84-8DCE-8574028ABF5F}"/>
              </a:ext>
            </a:extLst>
          </p:cNvPr>
          <p:cNvSpPr/>
          <p:nvPr/>
        </p:nvSpPr>
        <p:spPr>
          <a:xfrm>
            <a:off x="1905000" y="5441950"/>
            <a:ext cx="2209800" cy="9144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Detailed design &amp; 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1EDD3A8-988F-44CF-9E41-2A7136EBD02C}"/>
              </a:ext>
            </a:extLst>
          </p:cNvPr>
          <p:cNvSpPr/>
          <p:nvPr/>
        </p:nvSpPr>
        <p:spPr>
          <a:xfrm>
            <a:off x="4800600" y="5410200"/>
            <a:ext cx="2209800" cy="9144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8F30F121-0FCE-44FC-AC4B-329894E4E474}"/>
              </a:ext>
            </a:extLst>
          </p:cNvPr>
          <p:cNvSpPr/>
          <p:nvPr/>
        </p:nvSpPr>
        <p:spPr>
          <a:xfrm>
            <a:off x="5334000" y="4245055"/>
            <a:ext cx="2209800" cy="914400"/>
          </a:xfrm>
          <a:prstGeom prst="roundRect">
            <a:avLst/>
          </a:prstGeom>
          <a:solidFill>
            <a:srgbClr val="945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243D875-8141-4F86-A552-40A1848ED020}"/>
              </a:ext>
            </a:extLst>
          </p:cNvPr>
          <p:cNvSpPr/>
          <p:nvPr/>
        </p:nvSpPr>
        <p:spPr>
          <a:xfrm>
            <a:off x="5791200" y="3003710"/>
            <a:ext cx="2209800" cy="914400"/>
          </a:xfrm>
          <a:prstGeom prst="roundRect">
            <a:avLst/>
          </a:prstGeom>
          <a:solidFill>
            <a:srgbClr val="C11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E30770C0-64CC-43D0-AEAC-70B2EF507E5A}"/>
              </a:ext>
            </a:extLst>
          </p:cNvPr>
          <p:cNvSpPr/>
          <p:nvPr/>
        </p:nvSpPr>
        <p:spPr>
          <a:xfrm>
            <a:off x="6248400" y="1762365"/>
            <a:ext cx="2438400" cy="914400"/>
          </a:xfrm>
          <a:prstGeom prst="roundRect">
            <a:avLst/>
          </a:prstGeom>
          <a:solidFill>
            <a:srgbClr val="975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Acceptance Test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44AF061F-56A5-406A-8353-D26DBCCCC05E}"/>
              </a:ext>
            </a:extLst>
          </p:cNvPr>
          <p:cNvSpPr/>
          <p:nvPr/>
        </p:nvSpPr>
        <p:spPr>
          <a:xfrm>
            <a:off x="2504881" y="1760763"/>
            <a:ext cx="3815444" cy="4563837"/>
          </a:xfrm>
          <a:custGeom>
            <a:avLst/>
            <a:gdLst>
              <a:gd name="connsiteX0" fmla="*/ 0 w 1638300"/>
              <a:gd name="connsiteY0" fmla="*/ 0 h 2775796"/>
              <a:gd name="connsiteX1" fmla="*/ 819150 w 1638300"/>
              <a:gd name="connsiteY1" fmla="*/ 0 h 2775796"/>
              <a:gd name="connsiteX2" fmla="*/ 819150 w 1638300"/>
              <a:gd name="connsiteY2" fmla="*/ 1956646 h 2775796"/>
              <a:gd name="connsiteX3" fmla="*/ 1638300 w 1638300"/>
              <a:gd name="connsiteY3" fmla="*/ 1956646 h 2775796"/>
              <a:gd name="connsiteX4" fmla="*/ 1638300 w 1638300"/>
              <a:gd name="connsiteY4" fmla="*/ 2775796 h 2775796"/>
              <a:gd name="connsiteX5" fmla="*/ 0 w 1638300"/>
              <a:gd name="connsiteY5" fmla="*/ 2775796 h 2775796"/>
              <a:gd name="connsiteX6" fmla="*/ 0 w 1638300"/>
              <a:gd name="connsiteY6" fmla="*/ 0 h 2775796"/>
              <a:gd name="connsiteX0" fmla="*/ 0 w 2030186"/>
              <a:gd name="connsiteY0" fmla="*/ 0 h 2775796"/>
              <a:gd name="connsiteX1" fmla="*/ 819150 w 2030186"/>
              <a:gd name="connsiteY1" fmla="*/ 0 h 2775796"/>
              <a:gd name="connsiteX2" fmla="*/ 819150 w 2030186"/>
              <a:gd name="connsiteY2" fmla="*/ 1956646 h 2775796"/>
              <a:gd name="connsiteX3" fmla="*/ 2030186 w 2030186"/>
              <a:gd name="connsiteY3" fmla="*/ 15878 h 2775796"/>
              <a:gd name="connsiteX4" fmla="*/ 1638300 w 2030186"/>
              <a:gd name="connsiteY4" fmla="*/ 2775796 h 2775796"/>
              <a:gd name="connsiteX5" fmla="*/ 0 w 2030186"/>
              <a:gd name="connsiteY5" fmla="*/ 2775796 h 2775796"/>
              <a:gd name="connsiteX6" fmla="*/ 0 w 2030186"/>
              <a:gd name="connsiteY6" fmla="*/ 0 h 2775796"/>
              <a:gd name="connsiteX0" fmla="*/ 0 w 2534039"/>
              <a:gd name="connsiteY0" fmla="*/ 0 h 2775796"/>
              <a:gd name="connsiteX1" fmla="*/ 819150 w 2534039"/>
              <a:gd name="connsiteY1" fmla="*/ 0 h 2775796"/>
              <a:gd name="connsiteX2" fmla="*/ 819150 w 2534039"/>
              <a:gd name="connsiteY2" fmla="*/ 1956646 h 2775796"/>
              <a:gd name="connsiteX3" fmla="*/ 2030186 w 2534039"/>
              <a:gd name="connsiteY3" fmla="*/ 15878 h 2775796"/>
              <a:gd name="connsiteX4" fmla="*/ 2534039 w 2534039"/>
              <a:gd name="connsiteY4" fmla="*/ 499126 h 2775796"/>
              <a:gd name="connsiteX5" fmla="*/ 0 w 2534039"/>
              <a:gd name="connsiteY5" fmla="*/ 2775796 h 2775796"/>
              <a:gd name="connsiteX6" fmla="*/ 0 w 2534039"/>
              <a:gd name="connsiteY6" fmla="*/ 0 h 2775796"/>
              <a:gd name="connsiteX0" fmla="*/ 0 w 2534039"/>
              <a:gd name="connsiteY0" fmla="*/ 0 h 3167681"/>
              <a:gd name="connsiteX1" fmla="*/ 819150 w 2534039"/>
              <a:gd name="connsiteY1" fmla="*/ 0 h 3167681"/>
              <a:gd name="connsiteX2" fmla="*/ 819150 w 2534039"/>
              <a:gd name="connsiteY2" fmla="*/ 1956646 h 3167681"/>
              <a:gd name="connsiteX3" fmla="*/ 2030186 w 2534039"/>
              <a:gd name="connsiteY3" fmla="*/ 15878 h 3167681"/>
              <a:gd name="connsiteX4" fmla="*/ 2534039 w 2534039"/>
              <a:gd name="connsiteY4" fmla="*/ 499126 h 3167681"/>
              <a:gd name="connsiteX5" fmla="*/ 914400 w 2534039"/>
              <a:gd name="connsiteY5" fmla="*/ 3167681 h 3167681"/>
              <a:gd name="connsiteX6" fmla="*/ 0 w 2534039"/>
              <a:gd name="connsiteY6" fmla="*/ 0 h 3167681"/>
              <a:gd name="connsiteX0" fmla="*/ 0 w 3299149"/>
              <a:gd name="connsiteY0" fmla="*/ 0 h 3223664"/>
              <a:gd name="connsiteX1" fmla="*/ 1584260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733549 w 3299149"/>
              <a:gd name="connsiteY2" fmla="*/ 2124596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317810"/>
              <a:gd name="connsiteY0" fmla="*/ 0 h 3223664"/>
              <a:gd name="connsiteX1" fmla="*/ 707182 w 3317810"/>
              <a:gd name="connsiteY1" fmla="*/ 55983 h 3223664"/>
              <a:gd name="connsiteX2" fmla="*/ 1733549 w 3317810"/>
              <a:gd name="connsiteY2" fmla="*/ 2124596 h 3223664"/>
              <a:gd name="connsiteX3" fmla="*/ 2795296 w 3317810"/>
              <a:gd name="connsiteY3" fmla="*/ 71861 h 3223664"/>
              <a:gd name="connsiteX4" fmla="*/ 3317810 w 3317810"/>
              <a:gd name="connsiteY4" fmla="*/ 13933 h 3223664"/>
              <a:gd name="connsiteX5" fmla="*/ 1679510 w 3317810"/>
              <a:gd name="connsiteY5" fmla="*/ 3223664 h 3223664"/>
              <a:gd name="connsiteX6" fmla="*/ 0 w 3317810"/>
              <a:gd name="connsiteY6" fmla="*/ 0 h 3223664"/>
              <a:gd name="connsiteX0" fmla="*/ 0 w 3317810"/>
              <a:gd name="connsiteY0" fmla="*/ 37323 h 3260987"/>
              <a:gd name="connsiteX1" fmla="*/ 744504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260987"/>
              <a:gd name="connsiteX1" fmla="*/ 763165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671534"/>
              <a:gd name="connsiteX1" fmla="*/ 763165 w 3317810"/>
              <a:gd name="connsiteY1" fmla="*/ 0 h 3671534"/>
              <a:gd name="connsiteX2" fmla="*/ 1733549 w 3317810"/>
              <a:gd name="connsiteY2" fmla="*/ 2161919 h 3671534"/>
              <a:gd name="connsiteX3" fmla="*/ 2795296 w 3317810"/>
              <a:gd name="connsiteY3" fmla="*/ 109184 h 3671534"/>
              <a:gd name="connsiteX4" fmla="*/ 3317810 w 3317810"/>
              <a:gd name="connsiteY4" fmla="*/ 51256 h 3671534"/>
              <a:gd name="connsiteX5" fmla="*/ 1698172 w 3317810"/>
              <a:gd name="connsiteY5" fmla="*/ 3671534 h 3671534"/>
              <a:gd name="connsiteX6" fmla="*/ 0 w 3317810"/>
              <a:gd name="connsiteY6" fmla="*/ 37323 h 3671534"/>
              <a:gd name="connsiteX0" fmla="*/ 0 w 3317810"/>
              <a:gd name="connsiteY0" fmla="*/ 58767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58767 h 3692978"/>
              <a:gd name="connsiteX0" fmla="*/ 0 w 3317810"/>
              <a:gd name="connsiteY0" fmla="*/ 40106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58767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58767 h 3711639"/>
              <a:gd name="connsiteX0" fmla="*/ 0 w 3336471"/>
              <a:gd name="connsiteY0" fmla="*/ 2783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2783 h 3711639"/>
              <a:gd name="connsiteX0" fmla="*/ 0 w 3336471"/>
              <a:gd name="connsiteY0" fmla="*/ 21444 h 3730300"/>
              <a:gd name="connsiteX1" fmla="*/ 781826 w 3336471"/>
              <a:gd name="connsiteY1" fmla="*/ 40105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22765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01228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54038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22765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7128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287990"/>
              <a:gd name="connsiteY0" fmla="*/ 0 h 3802676"/>
              <a:gd name="connsiteX1" fmla="*/ 749505 w 3287990"/>
              <a:gd name="connsiteY1" fmla="*/ 9382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16958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22765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7128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4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54037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5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7129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668907 w 3287990"/>
              <a:gd name="connsiteY2" fmla="*/ 2345778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717389 w 3287990"/>
              <a:gd name="connsiteY2" fmla="*/ 2377051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22767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5808 h 3824120"/>
              <a:gd name="connsiteX1" fmla="*/ 733344 w 3304151"/>
              <a:gd name="connsiteY1" fmla="*/ 5808 h 3824120"/>
              <a:gd name="connsiteX2" fmla="*/ 1717389 w 3304151"/>
              <a:gd name="connsiteY2" fmla="*/ 2345778 h 3824120"/>
              <a:gd name="connsiteX3" fmla="*/ 2619844 w 3304151"/>
              <a:gd name="connsiteY3" fmla="*/ 0 h 3824120"/>
              <a:gd name="connsiteX4" fmla="*/ 3304151 w 3304151"/>
              <a:gd name="connsiteY4" fmla="*/ 7130 h 3824120"/>
              <a:gd name="connsiteX5" fmla="*/ 1665851 w 3304151"/>
              <a:gd name="connsiteY5" fmla="*/ 3824120 h 3824120"/>
              <a:gd name="connsiteX6" fmla="*/ 0 w 3304151"/>
              <a:gd name="connsiteY6" fmla="*/ 5808 h 3824120"/>
              <a:gd name="connsiteX0" fmla="*/ 0 w 3304151"/>
              <a:gd name="connsiteY0" fmla="*/ 37082 h 3855394"/>
              <a:gd name="connsiteX1" fmla="*/ 733344 w 3304151"/>
              <a:gd name="connsiteY1" fmla="*/ 37082 h 3855394"/>
              <a:gd name="connsiteX2" fmla="*/ 1717389 w 3304151"/>
              <a:gd name="connsiteY2" fmla="*/ 2377052 h 3855394"/>
              <a:gd name="connsiteX3" fmla="*/ 2619844 w 3304151"/>
              <a:gd name="connsiteY3" fmla="*/ 0 h 3855394"/>
              <a:gd name="connsiteX4" fmla="*/ 3304151 w 3304151"/>
              <a:gd name="connsiteY4" fmla="*/ 38404 h 3855394"/>
              <a:gd name="connsiteX5" fmla="*/ 1665851 w 3304151"/>
              <a:gd name="connsiteY5" fmla="*/ 3855394 h 3855394"/>
              <a:gd name="connsiteX6" fmla="*/ 0 w 330415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21446 h 3839758"/>
              <a:gd name="connsiteX1" fmla="*/ 733344 w 3320311"/>
              <a:gd name="connsiteY1" fmla="*/ 21446 h 3839758"/>
              <a:gd name="connsiteX2" fmla="*/ 1717389 w 3320311"/>
              <a:gd name="connsiteY2" fmla="*/ 2361416 h 3839758"/>
              <a:gd name="connsiteX3" fmla="*/ 2619844 w 3320311"/>
              <a:gd name="connsiteY3" fmla="*/ 0 h 3839758"/>
              <a:gd name="connsiteX4" fmla="*/ 3320311 w 3320311"/>
              <a:gd name="connsiteY4" fmla="*/ 38405 h 3839758"/>
              <a:gd name="connsiteX5" fmla="*/ 1665851 w 3320311"/>
              <a:gd name="connsiteY5" fmla="*/ 3839758 h 3839758"/>
              <a:gd name="connsiteX6" fmla="*/ 0 w 3320311"/>
              <a:gd name="connsiteY6" fmla="*/ 21446 h 3839758"/>
              <a:gd name="connsiteX0" fmla="*/ 0 w 3304151"/>
              <a:gd name="connsiteY0" fmla="*/ 21446 h 3839758"/>
              <a:gd name="connsiteX1" fmla="*/ 733344 w 3304151"/>
              <a:gd name="connsiteY1" fmla="*/ 21446 h 3839758"/>
              <a:gd name="connsiteX2" fmla="*/ 1717389 w 3304151"/>
              <a:gd name="connsiteY2" fmla="*/ 2361416 h 3839758"/>
              <a:gd name="connsiteX3" fmla="*/ 2619844 w 3304151"/>
              <a:gd name="connsiteY3" fmla="*/ 0 h 3839758"/>
              <a:gd name="connsiteX4" fmla="*/ 3304151 w 3304151"/>
              <a:gd name="connsiteY4" fmla="*/ 22768 h 3839758"/>
              <a:gd name="connsiteX5" fmla="*/ 1665851 w 3304151"/>
              <a:gd name="connsiteY5" fmla="*/ 3839758 h 3839758"/>
              <a:gd name="connsiteX6" fmla="*/ 0 w 3304151"/>
              <a:gd name="connsiteY6" fmla="*/ 21446 h 3839758"/>
              <a:gd name="connsiteX0" fmla="*/ 0 w 3304151"/>
              <a:gd name="connsiteY0" fmla="*/ 5810 h 3824122"/>
              <a:gd name="connsiteX1" fmla="*/ 733344 w 3304151"/>
              <a:gd name="connsiteY1" fmla="*/ 5810 h 3824122"/>
              <a:gd name="connsiteX2" fmla="*/ 1717389 w 3304151"/>
              <a:gd name="connsiteY2" fmla="*/ 2345780 h 3824122"/>
              <a:gd name="connsiteX3" fmla="*/ 2619844 w 3304151"/>
              <a:gd name="connsiteY3" fmla="*/ 0 h 3824122"/>
              <a:gd name="connsiteX4" fmla="*/ 3304151 w 3304151"/>
              <a:gd name="connsiteY4" fmla="*/ 7132 h 3824122"/>
              <a:gd name="connsiteX5" fmla="*/ 1665851 w 3304151"/>
              <a:gd name="connsiteY5" fmla="*/ 3824122 h 3824122"/>
              <a:gd name="connsiteX6" fmla="*/ 0 w 3304151"/>
              <a:gd name="connsiteY6" fmla="*/ 5810 h 382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4151" h="3824122">
                <a:moveTo>
                  <a:pt x="0" y="5810"/>
                </a:moveTo>
                <a:lnTo>
                  <a:pt x="733344" y="5810"/>
                </a:lnTo>
                <a:lnTo>
                  <a:pt x="1717389" y="2345780"/>
                </a:lnTo>
                <a:lnTo>
                  <a:pt x="2619844" y="0"/>
                </a:lnTo>
                <a:lnTo>
                  <a:pt x="3304151" y="7132"/>
                </a:lnTo>
                <a:cubicBezTo>
                  <a:pt x="2814035" y="1176569"/>
                  <a:pt x="2211951" y="2598701"/>
                  <a:pt x="1665851" y="3824122"/>
                </a:cubicBezTo>
                <a:lnTo>
                  <a:pt x="0" y="58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B8AF1BB-A7F3-4EF9-8CF5-AF9EE5E02541}"/>
              </a:ext>
            </a:extLst>
          </p:cNvPr>
          <p:cNvSpPr/>
          <p:nvPr/>
        </p:nvSpPr>
        <p:spPr>
          <a:xfrm rot="3819455">
            <a:off x="-1023048" y="4621496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Phase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D62184-1BC4-4C51-8D32-B926510FE2AC}"/>
              </a:ext>
            </a:extLst>
          </p:cNvPr>
          <p:cNvSpPr/>
          <p:nvPr/>
        </p:nvSpPr>
        <p:spPr>
          <a:xfrm rot="6725756">
            <a:off x="6010699" y="4208113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Phase</a:t>
            </a:r>
          </a:p>
        </p:txBody>
      </p:sp>
    </p:spTree>
    <p:extLst>
      <p:ext uri="{BB962C8B-B14F-4D97-AF65-F5344CB8AC3E}">
        <p14:creationId xmlns:p14="http://schemas.microsoft.com/office/powerpoint/2010/main" val="24032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115D3-63EB-4630-A81E-2FA1A79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V-Model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B7498-611C-40AE-8ECD-DC3EDB00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3A6B4C-F59E-433B-A823-E175016D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869A7A0-803E-4F8E-AE34-813081CA52A2}"/>
              </a:ext>
            </a:extLst>
          </p:cNvPr>
          <p:cNvSpPr/>
          <p:nvPr/>
        </p:nvSpPr>
        <p:spPr>
          <a:xfrm>
            <a:off x="457200" y="1772817"/>
            <a:ext cx="22098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Requirement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5F72AA5-E8D4-4ECD-97F1-3D9D7603C577}"/>
              </a:ext>
            </a:extLst>
          </p:cNvPr>
          <p:cNvSpPr/>
          <p:nvPr/>
        </p:nvSpPr>
        <p:spPr>
          <a:xfrm>
            <a:off x="804765" y="300172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8523A1F-149F-4DEE-9701-E2CE791EEAD2}"/>
              </a:ext>
            </a:extLst>
          </p:cNvPr>
          <p:cNvSpPr/>
          <p:nvPr/>
        </p:nvSpPr>
        <p:spPr>
          <a:xfrm>
            <a:off x="12954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4610D4F-313D-4B84-8DCE-8574028ABF5F}"/>
              </a:ext>
            </a:extLst>
          </p:cNvPr>
          <p:cNvSpPr/>
          <p:nvPr/>
        </p:nvSpPr>
        <p:spPr>
          <a:xfrm>
            <a:off x="1905000" y="544195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Detailed design &amp; 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1EDD3A8-988F-44CF-9E41-2A7136EBD02C}"/>
              </a:ext>
            </a:extLst>
          </p:cNvPr>
          <p:cNvSpPr/>
          <p:nvPr/>
        </p:nvSpPr>
        <p:spPr>
          <a:xfrm>
            <a:off x="4800600" y="541020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8F30F121-0FCE-44FC-AC4B-329894E4E474}"/>
              </a:ext>
            </a:extLst>
          </p:cNvPr>
          <p:cNvSpPr/>
          <p:nvPr/>
        </p:nvSpPr>
        <p:spPr>
          <a:xfrm>
            <a:off x="53340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243D875-8141-4F86-A552-40A1848ED020}"/>
              </a:ext>
            </a:extLst>
          </p:cNvPr>
          <p:cNvSpPr/>
          <p:nvPr/>
        </p:nvSpPr>
        <p:spPr>
          <a:xfrm>
            <a:off x="5791200" y="300371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E30770C0-64CC-43D0-AEAC-70B2EF507E5A}"/>
              </a:ext>
            </a:extLst>
          </p:cNvPr>
          <p:cNvSpPr/>
          <p:nvPr/>
        </p:nvSpPr>
        <p:spPr>
          <a:xfrm>
            <a:off x="6248400" y="1762365"/>
            <a:ext cx="2438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Acceptance Test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44AF061F-56A5-406A-8353-D26DBCCCC05E}"/>
              </a:ext>
            </a:extLst>
          </p:cNvPr>
          <p:cNvSpPr/>
          <p:nvPr/>
        </p:nvSpPr>
        <p:spPr>
          <a:xfrm>
            <a:off x="2504881" y="1760763"/>
            <a:ext cx="3815444" cy="4563837"/>
          </a:xfrm>
          <a:custGeom>
            <a:avLst/>
            <a:gdLst>
              <a:gd name="connsiteX0" fmla="*/ 0 w 1638300"/>
              <a:gd name="connsiteY0" fmla="*/ 0 h 2775796"/>
              <a:gd name="connsiteX1" fmla="*/ 819150 w 1638300"/>
              <a:gd name="connsiteY1" fmla="*/ 0 h 2775796"/>
              <a:gd name="connsiteX2" fmla="*/ 819150 w 1638300"/>
              <a:gd name="connsiteY2" fmla="*/ 1956646 h 2775796"/>
              <a:gd name="connsiteX3" fmla="*/ 1638300 w 1638300"/>
              <a:gd name="connsiteY3" fmla="*/ 1956646 h 2775796"/>
              <a:gd name="connsiteX4" fmla="*/ 1638300 w 1638300"/>
              <a:gd name="connsiteY4" fmla="*/ 2775796 h 2775796"/>
              <a:gd name="connsiteX5" fmla="*/ 0 w 1638300"/>
              <a:gd name="connsiteY5" fmla="*/ 2775796 h 2775796"/>
              <a:gd name="connsiteX6" fmla="*/ 0 w 1638300"/>
              <a:gd name="connsiteY6" fmla="*/ 0 h 2775796"/>
              <a:gd name="connsiteX0" fmla="*/ 0 w 2030186"/>
              <a:gd name="connsiteY0" fmla="*/ 0 h 2775796"/>
              <a:gd name="connsiteX1" fmla="*/ 819150 w 2030186"/>
              <a:gd name="connsiteY1" fmla="*/ 0 h 2775796"/>
              <a:gd name="connsiteX2" fmla="*/ 819150 w 2030186"/>
              <a:gd name="connsiteY2" fmla="*/ 1956646 h 2775796"/>
              <a:gd name="connsiteX3" fmla="*/ 2030186 w 2030186"/>
              <a:gd name="connsiteY3" fmla="*/ 15878 h 2775796"/>
              <a:gd name="connsiteX4" fmla="*/ 1638300 w 2030186"/>
              <a:gd name="connsiteY4" fmla="*/ 2775796 h 2775796"/>
              <a:gd name="connsiteX5" fmla="*/ 0 w 2030186"/>
              <a:gd name="connsiteY5" fmla="*/ 2775796 h 2775796"/>
              <a:gd name="connsiteX6" fmla="*/ 0 w 2030186"/>
              <a:gd name="connsiteY6" fmla="*/ 0 h 2775796"/>
              <a:gd name="connsiteX0" fmla="*/ 0 w 2534039"/>
              <a:gd name="connsiteY0" fmla="*/ 0 h 2775796"/>
              <a:gd name="connsiteX1" fmla="*/ 819150 w 2534039"/>
              <a:gd name="connsiteY1" fmla="*/ 0 h 2775796"/>
              <a:gd name="connsiteX2" fmla="*/ 819150 w 2534039"/>
              <a:gd name="connsiteY2" fmla="*/ 1956646 h 2775796"/>
              <a:gd name="connsiteX3" fmla="*/ 2030186 w 2534039"/>
              <a:gd name="connsiteY3" fmla="*/ 15878 h 2775796"/>
              <a:gd name="connsiteX4" fmla="*/ 2534039 w 2534039"/>
              <a:gd name="connsiteY4" fmla="*/ 499126 h 2775796"/>
              <a:gd name="connsiteX5" fmla="*/ 0 w 2534039"/>
              <a:gd name="connsiteY5" fmla="*/ 2775796 h 2775796"/>
              <a:gd name="connsiteX6" fmla="*/ 0 w 2534039"/>
              <a:gd name="connsiteY6" fmla="*/ 0 h 2775796"/>
              <a:gd name="connsiteX0" fmla="*/ 0 w 2534039"/>
              <a:gd name="connsiteY0" fmla="*/ 0 h 3167681"/>
              <a:gd name="connsiteX1" fmla="*/ 819150 w 2534039"/>
              <a:gd name="connsiteY1" fmla="*/ 0 h 3167681"/>
              <a:gd name="connsiteX2" fmla="*/ 819150 w 2534039"/>
              <a:gd name="connsiteY2" fmla="*/ 1956646 h 3167681"/>
              <a:gd name="connsiteX3" fmla="*/ 2030186 w 2534039"/>
              <a:gd name="connsiteY3" fmla="*/ 15878 h 3167681"/>
              <a:gd name="connsiteX4" fmla="*/ 2534039 w 2534039"/>
              <a:gd name="connsiteY4" fmla="*/ 499126 h 3167681"/>
              <a:gd name="connsiteX5" fmla="*/ 914400 w 2534039"/>
              <a:gd name="connsiteY5" fmla="*/ 3167681 h 3167681"/>
              <a:gd name="connsiteX6" fmla="*/ 0 w 2534039"/>
              <a:gd name="connsiteY6" fmla="*/ 0 h 3167681"/>
              <a:gd name="connsiteX0" fmla="*/ 0 w 3299149"/>
              <a:gd name="connsiteY0" fmla="*/ 0 h 3223664"/>
              <a:gd name="connsiteX1" fmla="*/ 1584260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733549 w 3299149"/>
              <a:gd name="connsiteY2" fmla="*/ 2124596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317810"/>
              <a:gd name="connsiteY0" fmla="*/ 0 h 3223664"/>
              <a:gd name="connsiteX1" fmla="*/ 707182 w 3317810"/>
              <a:gd name="connsiteY1" fmla="*/ 55983 h 3223664"/>
              <a:gd name="connsiteX2" fmla="*/ 1733549 w 3317810"/>
              <a:gd name="connsiteY2" fmla="*/ 2124596 h 3223664"/>
              <a:gd name="connsiteX3" fmla="*/ 2795296 w 3317810"/>
              <a:gd name="connsiteY3" fmla="*/ 71861 h 3223664"/>
              <a:gd name="connsiteX4" fmla="*/ 3317810 w 3317810"/>
              <a:gd name="connsiteY4" fmla="*/ 13933 h 3223664"/>
              <a:gd name="connsiteX5" fmla="*/ 1679510 w 3317810"/>
              <a:gd name="connsiteY5" fmla="*/ 3223664 h 3223664"/>
              <a:gd name="connsiteX6" fmla="*/ 0 w 3317810"/>
              <a:gd name="connsiteY6" fmla="*/ 0 h 3223664"/>
              <a:gd name="connsiteX0" fmla="*/ 0 w 3317810"/>
              <a:gd name="connsiteY0" fmla="*/ 37323 h 3260987"/>
              <a:gd name="connsiteX1" fmla="*/ 744504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260987"/>
              <a:gd name="connsiteX1" fmla="*/ 763165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671534"/>
              <a:gd name="connsiteX1" fmla="*/ 763165 w 3317810"/>
              <a:gd name="connsiteY1" fmla="*/ 0 h 3671534"/>
              <a:gd name="connsiteX2" fmla="*/ 1733549 w 3317810"/>
              <a:gd name="connsiteY2" fmla="*/ 2161919 h 3671534"/>
              <a:gd name="connsiteX3" fmla="*/ 2795296 w 3317810"/>
              <a:gd name="connsiteY3" fmla="*/ 109184 h 3671534"/>
              <a:gd name="connsiteX4" fmla="*/ 3317810 w 3317810"/>
              <a:gd name="connsiteY4" fmla="*/ 51256 h 3671534"/>
              <a:gd name="connsiteX5" fmla="*/ 1698172 w 3317810"/>
              <a:gd name="connsiteY5" fmla="*/ 3671534 h 3671534"/>
              <a:gd name="connsiteX6" fmla="*/ 0 w 3317810"/>
              <a:gd name="connsiteY6" fmla="*/ 37323 h 3671534"/>
              <a:gd name="connsiteX0" fmla="*/ 0 w 3317810"/>
              <a:gd name="connsiteY0" fmla="*/ 58767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58767 h 3692978"/>
              <a:gd name="connsiteX0" fmla="*/ 0 w 3317810"/>
              <a:gd name="connsiteY0" fmla="*/ 40106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58767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58767 h 3711639"/>
              <a:gd name="connsiteX0" fmla="*/ 0 w 3336471"/>
              <a:gd name="connsiteY0" fmla="*/ 2783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2783 h 3711639"/>
              <a:gd name="connsiteX0" fmla="*/ 0 w 3336471"/>
              <a:gd name="connsiteY0" fmla="*/ 21444 h 3730300"/>
              <a:gd name="connsiteX1" fmla="*/ 781826 w 3336471"/>
              <a:gd name="connsiteY1" fmla="*/ 40105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22765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01228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54038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22765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7128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287990"/>
              <a:gd name="connsiteY0" fmla="*/ 0 h 3802676"/>
              <a:gd name="connsiteX1" fmla="*/ 749505 w 3287990"/>
              <a:gd name="connsiteY1" fmla="*/ 9382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16958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22765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7128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4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54037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5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7129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668907 w 3287990"/>
              <a:gd name="connsiteY2" fmla="*/ 2345778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717389 w 3287990"/>
              <a:gd name="connsiteY2" fmla="*/ 2377051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22767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5808 h 3824120"/>
              <a:gd name="connsiteX1" fmla="*/ 733344 w 3304151"/>
              <a:gd name="connsiteY1" fmla="*/ 5808 h 3824120"/>
              <a:gd name="connsiteX2" fmla="*/ 1717389 w 3304151"/>
              <a:gd name="connsiteY2" fmla="*/ 2345778 h 3824120"/>
              <a:gd name="connsiteX3" fmla="*/ 2619844 w 3304151"/>
              <a:gd name="connsiteY3" fmla="*/ 0 h 3824120"/>
              <a:gd name="connsiteX4" fmla="*/ 3304151 w 3304151"/>
              <a:gd name="connsiteY4" fmla="*/ 7130 h 3824120"/>
              <a:gd name="connsiteX5" fmla="*/ 1665851 w 3304151"/>
              <a:gd name="connsiteY5" fmla="*/ 3824120 h 3824120"/>
              <a:gd name="connsiteX6" fmla="*/ 0 w 3304151"/>
              <a:gd name="connsiteY6" fmla="*/ 5808 h 3824120"/>
              <a:gd name="connsiteX0" fmla="*/ 0 w 3304151"/>
              <a:gd name="connsiteY0" fmla="*/ 37082 h 3855394"/>
              <a:gd name="connsiteX1" fmla="*/ 733344 w 3304151"/>
              <a:gd name="connsiteY1" fmla="*/ 37082 h 3855394"/>
              <a:gd name="connsiteX2" fmla="*/ 1717389 w 3304151"/>
              <a:gd name="connsiteY2" fmla="*/ 2377052 h 3855394"/>
              <a:gd name="connsiteX3" fmla="*/ 2619844 w 3304151"/>
              <a:gd name="connsiteY3" fmla="*/ 0 h 3855394"/>
              <a:gd name="connsiteX4" fmla="*/ 3304151 w 3304151"/>
              <a:gd name="connsiteY4" fmla="*/ 38404 h 3855394"/>
              <a:gd name="connsiteX5" fmla="*/ 1665851 w 3304151"/>
              <a:gd name="connsiteY5" fmla="*/ 3855394 h 3855394"/>
              <a:gd name="connsiteX6" fmla="*/ 0 w 330415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21446 h 3839758"/>
              <a:gd name="connsiteX1" fmla="*/ 733344 w 3320311"/>
              <a:gd name="connsiteY1" fmla="*/ 21446 h 3839758"/>
              <a:gd name="connsiteX2" fmla="*/ 1717389 w 3320311"/>
              <a:gd name="connsiteY2" fmla="*/ 2361416 h 3839758"/>
              <a:gd name="connsiteX3" fmla="*/ 2619844 w 3320311"/>
              <a:gd name="connsiteY3" fmla="*/ 0 h 3839758"/>
              <a:gd name="connsiteX4" fmla="*/ 3320311 w 3320311"/>
              <a:gd name="connsiteY4" fmla="*/ 38405 h 3839758"/>
              <a:gd name="connsiteX5" fmla="*/ 1665851 w 3320311"/>
              <a:gd name="connsiteY5" fmla="*/ 3839758 h 3839758"/>
              <a:gd name="connsiteX6" fmla="*/ 0 w 3320311"/>
              <a:gd name="connsiteY6" fmla="*/ 21446 h 3839758"/>
              <a:gd name="connsiteX0" fmla="*/ 0 w 3304151"/>
              <a:gd name="connsiteY0" fmla="*/ 21446 h 3839758"/>
              <a:gd name="connsiteX1" fmla="*/ 733344 w 3304151"/>
              <a:gd name="connsiteY1" fmla="*/ 21446 h 3839758"/>
              <a:gd name="connsiteX2" fmla="*/ 1717389 w 3304151"/>
              <a:gd name="connsiteY2" fmla="*/ 2361416 h 3839758"/>
              <a:gd name="connsiteX3" fmla="*/ 2619844 w 3304151"/>
              <a:gd name="connsiteY3" fmla="*/ 0 h 3839758"/>
              <a:gd name="connsiteX4" fmla="*/ 3304151 w 3304151"/>
              <a:gd name="connsiteY4" fmla="*/ 22768 h 3839758"/>
              <a:gd name="connsiteX5" fmla="*/ 1665851 w 3304151"/>
              <a:gd name="connsiteY5" fmla="*/ 3839758 h 3839758"/>
              <a:gd name="connsiteX6" fmla="*/ 0 w 3304151"/>
              <a:gd name="connsiteY6" fmla="*/ 21446 h 3839758"/>
              <a:gd name="connsiteX0" fmla="*/ 0 w 3304151"/>
              <a:gd name="connsiteY0" fmla="*/ 5810 h 3824122"/>
              <a:gd name="connsiteX1" fmla="*/ 733344 w 3304151"/>
              <a:gd name="connsiteY1" fmla="*/ 5810 h 3824122"/>
              <a:gd name="connsiteX2" fmla="*/ 1717389 w 3304151"/>
              <a:gd name="connsiteY2" fmla="*/ 2345780 h 3824122"/>
              <a:gd name="connsiteX3" fmla="*/ 2619844 w 3304151"/>
              <a:gd name="connsiteY3" fmla="*/ 0 h 3824122"/>
              <a:gd name="connsiteX4" fmla="*/ 3304151 w 3304151"/>
              <a:gd name="connsiteY4" fmla="*/ 7132 h 3824122"/>
              <a:gd name="connsiteX5" fmla="*/ 1665851 w 3304151"/>
              <a:gd name="connsiteY5" fmla="*/ 3824122 h 3824122"/>
              <a:gd name="connsiteX6" fmla="*/ 0 w 3304151"/>
              <a:gd name="connsiteY6" fmla="*/ 5810 h 382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4151" h="3824122">
                <a:moveTo>
                  <a:pt x="0" y="5810"/>
                </a:moveTo>
                <a:lnTo>
                  <a:pt x="733344" y="5810"/>
                </a:lnTo>
                <a:lnTo>
                  <a:pt x="1717389" y="2345780"/>
                </a:lnTo>
                <a:lnTo>
                  <a:pt x="2619844" y="0"/>
                </a:lnTo>
                <a:lnTo>
                  <a:pt x="3304151" y="7132"/>
                </a:lnTo>
                <a:cubicBezTo>
                  <a:pt x="2814035" y="1176569"/>
                  <a:pt x="2211951" y="2598701"/>
                  <a:pt x="1665851" y="3824122"/>
                </a:cubicBezTo>
                <a:lnTo>
                  <a:pt x="0" y="58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B8AF1BB-A7F3-4EF9-8CF5-AF9EE5E02541}"/>
              </a:ext>
            </a:extLst>
          </p:cNvPr>
          <p:cNvSpPr/>
          <p:nvPr/>
        </p:nvSpPr>
        <p:spPr>
          <a:xfrm rot="3819455">
            <a:off x="-1023048" y="4621496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Phase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D62184-1BC4-4C51-8D32-B926510FE2AC}"/>
              </a:ext>
            </a:extLst>
          </p:cNvPr>
          <p:cNvSpPr/>
          <p:nvPr/>
        </p:nvSpPr>
        <p:spPr>
          <a:xfrm rot="6725756">
            <a:off x="6010699" y="4208113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Phase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BE755F3-4E26-4899-A3FC-3EB6A3CB67C2}"/>
              </a:ext>
            </a:extLst>
          </p:cNvPr>
          <p:cNvGrpSpPr/>
          <p:nvPr/>
        </p:nvGrpSpPr>
        <p:grpSpPr>
          <a:xfrm>
            <a:off x="1600200" y="5257800"/>
            <a:ext cx="5562600" cy="1228601"/>
            <a:chOff x="1600200" y="5257800"/>
            <a:chExt cx="5562600" cy="1228601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035DFFF-66F4-49AE-978E-BD7438294E33}"/>
                </a:ext>
              </a:extLst>
            </p:cNvPr>
            <p:cNvCxnSpPr/>
            <p:nvPr/>
          </p:nvCxnSpPr>
          <p:spPr>
            <a:xfrm>
              <a:off x="1600200" y="5257800"/>
              <a:ext cx="556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F17C3368-D530-4F53-8A1A-AFE5159194C1}"/>
                </a:ext>
              </a:extLst>
            </p:cNvPr>
            <p:cNvCxnSpPr/>
            <p:nvPr/>
          </p:nvCxnSpPr>
          <p:spPr>
            <a:xfrm>
              <a:off x="1600200" y="6477000"/>
              <a:ext cx="5562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AF3A11D-D1B4-4A42-9385-B0EC84002587}"/>
                </a:ext>
              </a:extLst>
            </p:cNvPr>
            <p:cNvCxnSpPr/>
            <p:nvPr/>
          </p:nvCxnSpPr>
          <p:spPr>
            <a:xfrm>
              <a:off x="7162800" y="525780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0C4BB22-990C-4E77-9D88-1A8B225964C4}"/>
                </a:ext>
              </a:extLst>
            </p:cNvPr>
            <p:cNvCxnSpPr/>
            <p:nvPr/>
          </p:nvCxnSpPr>
          <p:spPr>
            <a:xfrm>
              <a:off x="1600200" y="526720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7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115D3-63EB-4630-A81E-2FA1A79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V-Model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B7498-611C-40AE-8ECD-DC3EDB00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3A6B4C-F59E-433B-A823-E175016D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869A7A0-803E-4F8E-AE34-813081CA52A2}"/>
              </a:ext>
            </a:extLst>
          </p:cNvPr>
          <p:cNvSpPr/>
          <p:nvPr/>
        </p:nvSpPr>
        <p:spPr>
          <a:xfrm>
            <a:off x="457200" y="1772817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Requirement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5F72AA5-E8D4-4ECD-97F1-3D9D7603C577}"/>
              </a:ext>
            </a:extLst>
          </p:cNvPr>
          <p:cNvSpPr/>
          <p:nvPr/>
        </p:nvSpPr>
        <p:spPr>
          <a:xfrm>
            <a:off x="804765" y="300172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8523A1F-149F-4DEE-9701-E2CE791EEAD2}"/>
              </a:ext>
            </a:extLst>
          </p:cNvPr>
          <p:cNvSpPr/>
          <p:nvPr/>
        </p:nvSpPr>
        <p:spPr>
          <a:xfrm>
            <a:off x="12954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4610D4F-313D-4B84-8DCE-8574028ABF5F}"/>
              </a:ext>
            </a:extLst>
          </p:cNvPr>
          <p:cNvSpPr/>
          <p:nvPr/>
        </p:nvSpPr>
        <p:spPr>
          <a:xfrm>
            <a:off x="1905000" y="544195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Detailed design &amp; 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1EDD3A8-988F-44CF-9E41-2A7136EBD02C}"/>
              </a:ext>
            </a:extLst>
          </p:cNvPr>
          <p:cNvSpPr/>
          <p:nvPr/>
        </p:nvSpPr>
        <p:spPr>
          <a:xfrm>
            <a:off x="4800600" y="541020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8F30F121-0FCE-44FC-AC4B-329894E4E474}"/>
              </a:ext>
            </a:extLst>
          </p:cNvPr>
          <p:cNvSpPr/>
          <p:nvPr/>
        </p:nvSpPr>
        <p:spPr>
          <a:xfrm>
            <a:off x="53340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243D875-8141-4F86-A552-40A1848ED020}"/>
              </a:ext>
            </a:extLst>
          </p:cNvPr>
          <p:cNvSpPr/>
          <p:nvPr/>
        </p:nvSpPr>
        <p:spPr>
          <a:xfrm>
            <a:off x="5791200" y="300371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E30770C0-64CC-43D0-AEAC-70B2EF507E5A}"/>
              </a:ext>
            </a:extLst>
          </p:cNvPr>
          <p:cNvSpPr/>
          <p:nvPr/>
        </p:nvSpPr>
        <p:spPr>
          <a:xfrm>
            <a:off x="6248400" y="1762365"/>
            <a:ext cx="2438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Acceptance Test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44AF061F-56A5-406A-8353-D26DBCCCC05E}"/>
              </a:ext>
            </a:extLst>
          </p:cNvPr>
          <p:cNvSpPr/>
          <p:nvPr/>
        </p:nvSpPr>
        <p:spPr>
          <a:xfrm>
            <a:off x="2504881" y="1760763"/>
            <a:ext cx="3815444" cy="4563837"/>
          </a:xfrm>
          <a:custGeom>
            <a:avLst/>
            <a:gdLst>
              <a:gd name="connsiteX0" fmla="*/ 0 w 1638300"/>
              <a:gd name="connsiteY0" fmla="*/ 0 h 2775796"/>
              <a:gd name="connsiteX1" fmla="*/ 819150 w 1638300"/>
              <a:gd name="connsiteY1" fmla="*/ 0 h 2775796"/>
              <a:gd name="connsiteX2" fmla="*/ 819150 w 1638300"/>
              <a:gd name="connsiteY2" fmla="*/ 1956646 h 2775796"/>
              <a:gd name="connsiteX3" fmla="*/ 1638300 w 1638300"/>
              <a:gd name="connsiteY3" fmla="*/ 1956646 h 2775796"/>
              <a:gd name="connsiteX4" fmla="*/ 1638300 w 1638300"/>
              <a:gd name="connsiteY4" fmla="*/ 2775796 h 2775796"/>
              <a:gd name="connsiteX5" fmla="*/ 0 w 1638300"/>
              <a:gd name="connsiteY5" fmla="*/ 2775796 h 2775796"/>
              <a:gd name="connsiteX6" fmla="*/ 0 w 1638300"/>
              <a:gd name="connsiteY6" fmla="*/ 0 h 2775796"/>
              <a:gd name="connsiteX0" fmla="*/ 0 w 2030186"/>
              <a:gd name="connsiteY0" fmla="*/ 0 h 2775796"/>
              <a:gd name="connsiteX1" fmla="*/ 819150 w 2030186"/>
              <a:gd name="connsiteY1" fmla="*/ 0 h 2775796"/>
              <a:gd name="connsiteX2" fmla="*/ 819150 w 2030186"/>
              <a:gd name="connsiteY2" fmla="*/ 1956646 h 2775796"/>
              <a:gd name="connsiteX3" fmla="*/ 2030186 w 2030186"/>
              <a:gd name="connsiteY3" fmla="*/ 15878 h 2775796"/>
              <a:gd name="connsiteX4" fmla="*/ 1638300 w 2030186"/>
              <a:gd name="connsiteY4" fmla="*/ 2775796 h 2775796"/>
              <a:gd name="connsiteX5" fmla="*/ 0 w 2030186"/>
              <a:gd name="connsiteY5" fmla="*/ 2775796 h 2775796"/>
              <a:gd name="connsiteX6" fmla="*/ 0 w 2030186"/>
              <a:gd name="connsiteY6" fmla="*/ 0 h 2775796"/>
              <a:gd name="connsiteX0" fmla="*/ 0 w 2534039"/>
              <a:gd name="connsiteY0" fmla="*/ 0 h 2775796"/>
              <a:gd name="connsiteX1" fmla="*/ 819150 w 2534039"/>
              <a:gd name="connsiteY1" fmla="*/ 0 h 2775796"/>
              <a:gd name="connsiteX2" fmla="*/ 819150 w 2534039"/>
              <a:gd name="connsiteY2" fmla="*/ 1956646 h 2775796"/>
              <a:gd name="connsiteX3" fmla="*/ 2030186 w 2534039"/>
              <a:gd name="connsiteY3" fmla="*/ 15878 h 2775796"/>
              <a:gd name="connsiteX4" fmla="*/ 2534039 w 2534039"/>
              <a:gd name="connsiteY4" fmla="*/ 499126 h 2775796"/>
              <a:gd name="connsiteX5" fmla="*/ 0 w 2534039"/>
              <a:gd name="connsiteY5" fmla="*/ 2775796 h 2775796"/>
              <a:gd name="connsiteX6" fmla="*/ 0 w 2534039"/>
              <a:gd name="connsiteY6" fmla="*/ 0 h 2775796"/>
              <a:gd name="connsiteX0" fmla="*/ 0 w 2534039"/>
              <a:gd name="connsiteY0" fmla="*/ 0 h 3167681"/>
              <a:gd name="connsiteX1" fmla="*/ 819150 w 2534039"/>
              <a:gd name="connsiteY1" fmla="*/ 0 h 3167681"/>
              <a:gd name="connsiteX2" fmla="*/ 819150 w 2534039"/>
              <a:gd name="connsiteY2" fmla="*/ 1956646 h 3167681"/>
              <a:gd name="connsiteX3" fmla="*/ 2030186 w 2534039"/>
              <a:gd name="connsiteY3" fmla="*/ 15878 h 3167681"/>
              <a:gd name="connsiteX4" fmla="*/ 2534039 w 2534039"/>
              <a:gd name="connsiteY4" fmla="*/ 499126 h 3167681"/>
              <a:gd name="connsiteX5" fmla="*/ 914400 w 2534039"/>
              <a:gd name="connsiteY5" fmla="*/ 3167681 h 3167681"/>
              <a:gd name="connsiteX6" fmla="*/ 0 w 2534039"/>
              <a:gd name="connsiteY6" fmla="*/ 0 h 3167681"/>
              <a:gd name="connsiteX0" fmla="*/ 0 w 3299149"/>
              <a:gd name="connsiteY0" fmla="*/ 0 h 3223664"/>
              <a:gd name="connsiteX1" fmla="*/ 1584260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733549 w 3299149"/>
              <a:gd name="connsiteY2" fmla="*/ 2124596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317810"/>
              <a:gd name="connsiteY0" fmla="*/ 0 h 3223664"/>
              <a:gd name="connsiteX1" fmla="*/ 707182 w 3317810"/>
              <a:gd name="connsiteY1" fmla="*/ 55983 h 3223664"/>
              <a:gd name="connsiteX2" fmla="*/ 1733549 w 3317810"/>
              <a:gd name="connsiteY2" fmla="*/ 2124596 h 3223664"/>
              <a:gd name="connsiteX3" fmla="*/ 2795296 w 3317810"/>
              <a:gd name="connsiteY3" fmla="*/ 71861 h 3223664"/>
              <a:gd name="connsiteX4" fmla="*/ 3317810 w 3317810"/>
              <a:gd name="connsiteY4" fmla="*/ 13933 h 3223664"/>
              <a:gd name="connsiteX5" fmla="*/ 1679510 w 3317810"/>
              <a:gd name="connsiteY5" fmla="*/ 3223664 h 3223664"/>
              <a:gd name="connsiteX6" fmla="*/ 0 w 3317810"/>
              <a:gd name="connsiteY6" fmla="*/ 0 h 3223664"/>
              <a:gd name="connsiteX0" fmla="*/ 0 w 3317810"/>
              <a:gd name="connsiteY0" fmla="*/ 37323 h 3260987"/>
              <a:gd name="connsiteX1" fmla="*/ 744504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260987"/>
              <a:gd name="connsiteX1" fmla="*/ 763165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671534"/>
              <a:gd name="connsiteX1" fmla="*/ 763165 w 3317810"/>
              <a:gd name="connsiteY1" fmla="*/ 0 h 3671534"/>
              <a:gd name="connsiteX2" fmla="*/ 1733549 w 3317810"/>
              <a:gd name="connsiteY2" fmla="*/ 2161919 h 3671534"/>
              <a:gd name="connsiteX3" fmla="*/ 2795296 w 3317810"/>
              <a:gd name="connsiteY3" fmla="*/ 109184 h 3671534"/>
              <a:gd name="connsiteX4" fmla="*/ 3317810 w 3317810"/>
              <a:gd name="connsiteY4" fmla="*/ 51256 h 3671534"/>
              <a:gd name="connsiteX5" fmla="*/ 1698172 w 3317810"/>
              <a:gd name="connsiteY5" fmla="*/ 3671534 h 3671534"/>
              <a:gd name="connsiteX6" fmla="*/ 0 w 3317810"/>
              <a:gd name="connsiteY6" fmla="*/ 37323 h 3671534"/>
              <a:gd name="connsiteX0" fmla="*/ 0 w 3317810"/>
              <a:gd name="connsiteY0" fmla="*/ 58767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58767 h 3692978"/>
              <a:gd name="connsiteX0" fmla="*/ 0 w 3317810"/>
              <a:gd name="connsiteY0" fmla="*/ 40106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58767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58767 h 3711639"/>
              <a:gd name="connsiteX0" fmla="*/ 0 w 3336471"/>
              <a:gd name="connsiteY0" fmla="*/ 2783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2783 h 3711639"/>
              <a:gd name="connsiteX0" fmla="*/ 0 w 3336471"/>
              <a:gd name="connsiteY0" fmla="*/ 21444 h 3730300"/>
              <a:gd name="connsiteX1" fmla="*/ 781826 w 3336471"/>
              <a:gd name="connsiteY1" fmla="*/ 40105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22765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01228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54038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22765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7128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287990"/>
              <a:gd name="connsiteY0" fmla="*/ 0 h 3802676"/>
              <a:gd name="connsiteX1" fmla="*/ 749505 w 3287990"/>
              <a:gd name="connsiteY1" fmla="*/ 9382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16958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22765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7128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4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54037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5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7129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668907 w 3287990"/>
              <a:gd name="connsiteY2" fmla="*/ 2345778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717389 w 3287990"/>
              <a:gd name="connsiteY2" fmla="*/ 2377051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22767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5808 h 3824120"/>
              <a:gd name="connsiteX1" fmla="*/ 733344 w 3304151"/>
              <a:gd name="connsiteY1" fmla="*/ 5808 h 3824120"/>
              <a:gd name="connsiteX2" fmla="*/ 1717389 w 3304151"/>
              <a:gd name="connsiteY2" fmla="*/ 2345778 h 3824120"/>
              <a:gd name="connsiteX3" fmla="*/ 2619844 w 3304151"/>
              <a:gd name="connsiteY3" fmla="*/ 0 h 3824120"/>
              <a:gd name="connsiteX4" fmla="*/ 3304151 w 3304151"/>
              <a:gd name="connsiteY4" fmla="*/ 7130 h 3824120"/>
              <a:gd name="connsiteX5" fmla="*/ 1665851 w 3304151"/>
              <a:gd name="connsiteY5" fmla="*/ 3824120 h 3824120"/>
              <a:gd name="connsiteX6" fmla="*/ 0 w 3304151"/>
              <a:gd name="connsiteY6" fmla="*/ 5808 h 3824120"/>
              <a:gd name="connsiteX0" fmla="*/ 0 w 3304151"/>
              <a:gd name="connsiteY0" fmla="*/ 37082 h 3855394"/>
              <a:gd name="connsiteX1" fmla="*/ 733344 w 3304151"/>
              <a:gd name="connsiteY1" fmla="*/ 37082 h 3855394"/>
              <a:gd name="connsiteX2" fmla="*/ 1717389 w 3304151"/>
              <a:gd name="connsiteY2" fmla="*/ 2377052 h 3855394"/>
              <a:gd name="connsiteX3" fmla="*/ 2619844 w 3304151"/>
              <a:gd name="connsiteY3" fmla="*/ 0 h 3855394"/>
              <a:gd name="connsiteX4" fmla="*/ 3304151 w 3304151"/>
              <a:gd name="connsiteY4" fmla="*/ 38404 h 3855394"/>
              <a:gd name="connsiteX5" fmla="*/ 1665851 w 3304151"/>
              <a:gd name="connsiteY5" fmla="*/ 3855394 h 3855394"/>
              <a:gd name="connsiteX6" fmla="*/ 0 w 330415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21446 h 3839758"/>
              <a:gd name="connsiteX1" fmla="*/ 733344 w 3320311"/>
              <a:gd name="connsiteY1" fmla="*/ 21446 h 3839758"/>
              <a:gd name="connsiteX2" fmla="*/ 1717389 w 3320311"/>
              <a:gd name="connsiteY2" fmla="*/ 2361416 h 3839758"/>
              <a:gd name="connsiteX3" fmla="*/ 2619844 w 3320311"/>
              <a:gd name="connsiteY3" fmla="*/ 0 h 3839758"/>
              <a:gd name="connsiteX4" fmla="*/ 3320311 w 3320311"/>
              <a:gd name="connsiteY4" fmla="*/ 38405 h 3839758"/>
              <a:gd name="connsiteX5" fmla="*/ 1665851 w 3320311"/>
              <a:gd name="connsiteY5" fmla="*/ 3839758 h 3839758"/>
              <a:gd name="connsiteX6" fmla="*/ 0 w 3320311"/>
              <a:gd name="connsiteY6" fmla="*/ 21446 h 3839758"/>
              <a:gd name="connsiteX0" fmla="*/ 0 w 3304151"/>
              <a:gd name="connsiteY0" fmla="*/ 21446 h 3839758"/>
              <a:gd name="connsiteX1" fmla="*/ 733344 w 3304151"/>
              <a:gd name="connsiteY1" fmla="*/ 21446 h 3839758"/>
              <a:gd name="connsiteX2" fmla="*/ 1717389 w 3304151"/>
              <a:gd name="connsiteY2" fmla="*/ 2361416 h 3839758"/>
              <a:gd name="connsiteX3" fmla="*/ 2619844 w 3304151"/>
              <a:gd name="connsiteY3" fmla="*/ 0 h 3839758"/>
              <a:gd name="connsiteX4" fmla="*/ 3304151 w 3304151"/>
              <a:gd name="connsiteY4" fmla="*/ 22768 h 3839758"/>
              <a:gd name="connsiteX5" fmla="*/ 1665851 w 3304151"/>
              <a:gd name="connsiteY5" fmla="*/ 3839758 h 3839758"/>
              <a:gd name="connsiteX6" fmla="*/ 0 w 3304151"/>
              <a:gd name="connsiteY6" fmla="*/ 21446 h 3839758"/>
              <a:gd name="connsiteX0" fmla="*/ 0 w 3304151"/>
              <a:gd name="connsiteY0" fmla="*/ 5810 h 3824122"/>
              <a:gd name="connsiteX1" fmla="*/ 733344 w 3304151"/>
              <a:gd name="connsiteY1" fmla="*/ 5810 h 3824122"/>
              <a:gd name="connsiteX2" fmla="*/ 1717389 w 3304151"/>
              <a:gd name="connsiteY2" fmla="*/ 2345780 h 3824122"/>
              <a:gd name="connsiteX3" fmla="*/ 2619844 w 3304151"/>
              <a:gd name="connsiteY3" fmla="*/ 0 h 3824122"/>
              <a:gd name="connsiteX4" fmla="*/ 3304151 w 3304151"/>
              <a:gd name="connsiteY4" fmla="*/ 7132 h 3824122"/>
              <a:gd name="connsiteX5" fmla="*/ 1665851 w 3304151"/>
              <a:gd name="connsiteY5" fmla="*/ 3824122 h 3824122"/>
              <a:gd name="connsiteX6" fmla="*/ 0 w 3304151"/>
              <a:gd name="connsiteY6" fmla="*/ 5810 h 382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4151" h="3824122">
                <a:moveTo>
                  <a:pt x="0" y="5810"/>
                </a:moveTo>
                <a:lnTo>
                  <a:pt x="733344" y="5810"/>
                </a:lnTo>
                <a:lnTo>
                  <a:pt x="1717389" y="2345780"/>
                </a:lnTo>
                <a:lnTo>
                  <a:pt x="2619844" y="0"/>
                </a:lnTo>
                <a:lnTo>
                  <a:pt x="3304151" y="7132"/>
                </a:lnTo>
                <a:cubicBezTo>
                  <a:pt x="2814035" y="1176569"/>
                  <a:pt x="2211951" y="2598701"/>
                  <a:pt x="1665851" y="3824122"/>
                </a:cubicBezTo>
                <a:lnTo>
                  <a:pt x="0" y="58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B8AF1BB-A7F3-4EF9-8CF5-AF9EE5E02541}"/>
              </a:ext>
            </a:extLst>
          </p:cNvPr>
          <p:cNvSpPr/>
          <p:nvPr/>
        </p:nvSpPr>
        <p:spPr>
          <a:xfrm rot="3819455">
            <a:off x="-1023048" y="4621496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Phase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D62184-1BC4-4C51-8D32-B926510FE2AC}"/>
              </a:ext>
            </a:extLst>
          </p:cNvPr>
          <p:cNvSpPr/>
          <p:nvPr/>
        </p:nvSpPr>
        <p:spPr>
          <a:xfrm rot="6725756">
            <a:off x="6010699" y="4208113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Phase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BE755F3-4E26-4899-A3FC-3EB6A3CB67C2}"/>
              </a:ext>
            </a:extLst>
          </p:cNvPr>
          <p:cNvGrpSpPr/>
          <p:nvPr/>
        </p:nvGrpSpPr>
        <p:grpSpPr>
          <a:xfrm>
            <a:off x="1143000" y="4114800"/>
            <a:ext cx="6705600" cy="1228601"/>
            <a:chOff x="1600200" y="5257800"/>
            <a:chExt cx="5562600" cy="1228601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035DFFF-66F4-49AE-978E-BD7438294E33}"/>
                </a:ext>
              </a:extLst>
            </p:cNvPr>
            <p:cNvCxnSpPr/>
            <p:nvPr/>
          </p:nvCxnSpPr>
          <p:spPr>
            <a:xfrm>
              <a:off x="1600200" y="5257800"/>
              <a:ext cx="556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F17C3368-D530-4F53-8A1A-AFE5159194C1}"/>
                </a:ext>
              </a:extLst>
            </p:cNvPr>
            <p:cNvCxnSpPr/>
            <p:nvPr/>
          </p:nvCxnSpPr>
          <p:spPr>
            <a:xfrm>
              <a:off x="1600200" y="6477000"/>
              <a:ext cx="5562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AF3A11D-D1B4-4A42-9385-B0EC84002587}"/>
                </a:ext>
              </a:extLst>
            </p:cNvPr>
            <p:cNvCxnSpPr/>
            <p:nvPr/>
          </p:nvCxnSpPr>
          <p:spPr>
            <a:xfrm>
              <a:off x="7162800" y="525780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0C4BB22-990C-4E77-9D88-1A8B225964C4}"/>
                </a:ext>
              </a:extLst>
            </p:cNvPr>
            <p:cNvCxnSpPr/>
            <p:nvPr/>
          </p:nvCxnSpPr>
          <p:spPr>
            <a:xfrm>
              <a:off x="1600200" y="526720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115D3-63EB-4630-A81E-2FA1A79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V-Model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AB7498-611C-40AE-8ECD-DC3EDB00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9. Unit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3A6B4C-F59E-433B-A823-E175016D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869A7A0-803E-4F8E-AE34-813081CA52A2}"/>
              </a:ext>
            </a:extLst>
          </p:cNvPr>
          <p:cNvSpPr/>
          <p:nvPr/>
        </p:nvSpPr>
        <p:spPr>
          <a:xfrm>
            <a:off x="457200" y="1772817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 Requirement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25F72AA5-E8D4-4ECD-97F1-3D9D7603C577}"/>
              </a:ext>
            </a:extLst>
          </p:cNvPr>
          <p:cNvSpPr/>
          <p:nvPr/>
        </p:nvSpPr>
        <p:spPr>
          <a:xfrm>
            <a:off x="804765" y="300172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Requirement Specification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8523A1F-149F-4DEE-9701-E2CE791EEAD2}"/>
              </a:ext>
            </a:extLst>
          </p:cNvPr>
          <p:cNvSpPr/>
          <p:nvPr/>
        </p:nvSpPr>
        <p:spPr>
          <a:xfrm>
            <a:off x="12954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Design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4610D4F-313D-4B84-8DCE-8574028ABF5F}"/>
              </a:ext>
            </a:extLst>
          </p:cNvPr>
          <p:cNvSpPr/>
          <p:nvPr/>
        </p:nvSpPr>
        <p:spPr>
          <a:xfrm>
            <a:off x="1905000" y="544195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Detailed design &amp; Coding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81EDD3A8-988F-44CF-9E41-2A7136EBD02C}"/>
              </a:ext>
            </a:extLst>
          </p:cNvPr>
          <p:cNvSpPr/>
          <p:nvPr/>
        </p:nvSpPr>
        <p:spPr>
          <a:xfrm>
            <a:off x="4800600" y="541020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8F30F121-0FCE-44FC-AC4B-329894E4E474}"/>
              </a:ext>
            </a:extLst>
          </p:cNvPr>
          <p:cNvSpPr/>
          <p:nvPr/>
        </p:nvSpPr>
        <p:spPr>
          <a:xfrm>
            <a:off x="5334000" y="4245055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243D875-8141-4F86-A552-40A1848ED020}"/>
              </a:ext>
            </a:extLst>
          </p:cNvPr>
          <p:cNvSpPr/>
          <p:nvPr/>
        </p:nvSpPr>
        <p:spPr>
          <a:xfrm>
            <a:off x="5791200" y="3003710"/>
            <a:ext cx="2209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E30770C0-64CC-43D0-AEAC-70B2EF507E5A}"/>
              </a:ext>
            </a:extLst>
          </p:cNvPr>
          <p:cNvSpPr/>
          <p:nvPr/>
        </p:nvSpPr>
        <p:spPr>
          <a:xfrm>
            <a:off x="6248400" y="1762365"/>
            <a:ext cx="2438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Acceptance Test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44AF061F-56A5-406A-8353-D26DBCCCC05E}"/>
              </a:ext>
            </a:extLst>
          </p:cNvPr>
          <p:cNvSpPr/>
          <p:nvPr/>
        </p:nvSpPr>
        <p:spPr>
          <a:xfrm>
            <a:off x="2504881" y="1760763"/>
            <a:ext cx="3815444" cy="4563837"/>
          </a:xfrm>
          <a:custGeom>
            <a:avLst/>
            <a:gdLst>
              <a:gd name="connsiteX0" fmla="*/ 0 w 1638300"/>
              <a:gd name="connsiteY0" fmla="*/ 0 h 2775796"/>
              <a:gd name="connsiteX1" fmla="*/ 819150 w 1638300"/>
              <a:gd name="connsiteY1" fmla="*/ 0 h 2775796"/>
              <a:gd name="connsiteX2" fmla="*/ 819150 w 1638300"/>
              <a:gd name="connsiteY2" fmla="*/ 1956646 h 2775796"/>
              <a:gd name="connsiteX3" fmla="*/ 1638300 w 1638300"/>
              <a:gd name="connsiteY3" fmla="*/ 1956646 h 2775796"/>
              <a:gd name="connsiteX4" fmla="*/ 1638300 w 1638300"/>
              <a:gd name="connsiteY4" fmla="*/ 2775796 h 2775796"/>
              <a:gd name="connsiteX5" fmla="*/ 0 w 1638300"/>
              <a:gd name="connsiteY5" fmla="*/ 2775796 h 2775796"/>
              <a:gd name="connsiteX6" fmla="*/ 0 w 1638300"/>
              <a:gd name="connsiteY6" fmla="*/ 0 h 2775796"/>
              <a:gd name="connsiteX0" fmla="*/ 0 w 2030186"/>
              <a:gd name="connsiteY0" fmla="*/ 0 h 2775796"/>
              <a:gd name="connsiteX1" fmla="*/ 819150 w 2030186"/>
              <a:gd name="connsiteY1" fmla="*/ 0 h 2775796"/>
              <a:gd name="connsiteX2" fmla="*/ 819150 w 2030186"/>
              <a:gd name="connsiteY2" fmla="*/ 1956646 h 2775796"/>
              <a:gd name="connsiteX3" fmla="*/ 2030186 w 2030186"/>
              <a:gd name="connsiteY3" fmla="*/ 15878 h 2775796"/>
              <a:gd name="connsiteX4" fmla="*/ 1638300 w 2030186"/>
              <a:gd name="connsiteY4" fmla="*/ 2775796 h 2775796"/>
              <a:gd name="connsiteX5" fmla="*/ 0 w 2030186"/>
              <a:gd name="connsiteY5" fmla="*/ 2775796 h 2775796"/>
              <a:gd name="connsiteX6" fmla="*/ 0 w 2030186"/>
              <a:gd name="connsiteY6" fmla="*/ 0 h 2775796"/>
              <a:gd name="connsiteX0" fmla="*/ 0 w 2534039"/>
              <a:gd name="connsiteY0" fmla="*/ 0 h 2775796"/>
              <a:gd name="connsiteX1" fmla="*/ 819150 w 2534039"/>
              <a:gd name="connsiteY1" fmla="*/ 0 h 2775796"/>
              <a:gd name="connsiteX2" fmla="*/ 819150 w 2534039"/>
              <a:gd name="connsiteY2" fmla="*/ 1956646 h 2775796"/>
              <a:gd name="connsiteX3" fmla="*/ 2030186 w 2534039"/>
              <a:gd name="connsiteY3" fmla="*/ 15878 h 2775796"/>
              <a:gd name="connsiteX4" fmla="*/ 2534039 w 2534039"/>
              <a:gd name="connsiteY4" fmla="*/ 499126 h 2775796"/>
              <a:gd name="connsiteX5" fmla="*/ 0 w 2534039"/>
              <a:gd name="connsiteY5" fmla="*/ 2775796 h 2775796"/>
              <a:gd name="connsiteX6" fmla="*/ 0 w 2534039"/>
              <a:gd name="connsiteY6" fmla="*/ 0 h 2775796"/>
              <a:gd name="connsiteX0" fmla="*/ 0 w 2534039"/>
              <a:gd name="connsiteY0" fmla="*/ 0 h 3167681"/>
              <a:gd name="connsiteX1" fmla="*/ 819150 w 2534039"/>
              <a:gd name="connsiteY1" fmla="*/ 0 h 3167681"/>
              <a:gd name="connsiteX2" fmla="*/ 819150 w 2534039"/>
              <a:gd name="connsiteY2" fmla="*/ 1956646 h 3167681"/>
              <a:gd name="connsiteX3" fmla="*/ 2030186 w 2534039"/>
              <a:gd name="connsiteY3" fmla="*/ 15878 h 3167681"/>
              <a:gd name="connsiteX4" fmla="*/ 2534039 w 2534039"/>
              <a:gd name="connsiteY4" fmla="*/ 499126 h 3167681"/>
              <a:gd name="connsiteX5" fmla="*/ 914400 w 2534039"/>
              <a:gd name="connsiteY5" fmla="*/ 3167681 h 3167681"/>
              <a:gd name="connsiteX6" fmla="*/ 0 w 2534039"/>
              <a:gd name="connsiteY6" fmla="*/ 0 h 3167681"/>
              <a:gd name="connsiteX0" fmla="*/ 0 w 3299149"/>
              <a:gd name="connsiteY0" fmla="*/ 0 h 3223664"/>
              <a:gd name="connsiteX1" fmla="*/ 1584260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584260 w 3299149"/>
              <a:gd name="connsiteY2" fmla="*/ 2012629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299149"/>
              <a:gd name="connsiteY0" fmla="*/ 0 h 3223664"/>
              <a:gd name="connsiteX1" fmla="*/ 707182 w 3299149"/>
              <a:gd name="connsiteY1" fmla="*/ 55983 h 3223664"/>
              <a:gd name="connsiteX2" fmla="*/ 1733549 w 3299149"/>
              <a:gd name="connsiteY2" fmla="*/ 2124596 h 3223664"/>
              <a:gd name="connsiteX3" fmla="*/ 2795296 w 3299149"/>
              <a:gd name="connsiteY3" fmla="*/ 71861 h 3223664"/>
              <a:gd name="connsiteX4" fmla="*/ 3299149 w 3299149"/>
              <a:gd name="connsiteY4" fmla="*/ 555109 h 3223664"/>
              <a:gd name="connsiteX5" fmla="*/ 1679510 w 3299149"/>
              <a:gd name="connsiteY5" fmla="*/ 3223664 h 3223664"/>
              <a:gd name="connsiteX6" fmla="*/ 0 w 3299149"/>
              <a:gd name="connsiteY6" fmla="*/ 0 h 3223664"/>
              <a:gd name="connsiteX0" fmla="*/ 0 w 3317810"/>
              <a:gd name="connsiteY0" fmla="*/ 0 h 3223664"/>
              <a:gd name="connsiteX1" fmla="*/ 707182 w 3317810"/>
              <a:gd name="connsiteY1" fmla="*/ 55983 h 3223664"/>
              <a:gd name="connsiteX2" fmla="*/ 1733549 w 3317810"/>
              <a:gd name="connsiteY2" fmla="*/ 2124596 h 3223664"/>
              <a:gd name="connsiteX3" fmla="*/ 2795296 w 3317810"/>
              <a:gd name="connsiteY3" fmla="*/ 71861 h 3223664"/>
              <a:gd name="connsiteX4" fmla="*/ 3317810 w 3317810"/>
              <a:gd name="connsiteY4" fmla="*/ 13933 h 3223664"/>
              <a:gd name="connsiteX5" fmla="*/ 1679510 w 3317810"/>
              <a:gd name="connsiteY5" fmla="*/ 3223664 h 3223664"/>
              <a:gd name="connsiteX6" fmla="*/ 0 w 3317810"/>
              <a:gd name="connsiteY6" fmla="*/ 0 h 3223664"/>
              <a:gd name="connsiteX0" fmla="*/ 0 w 3317810"/>
              <a:gd name="connsiteY0" fmla="*/ 37323 h 3260987"/>
              <a:gd name="connsiteX1" fmla="*/ 744504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260987"/>
              <a:gd name="connsiteX1" fmla="*/ 763165 w 3317810"/>
              <a:gd name="connsiteY1" fmla="*/ 0 h 3260987"/>
              <a:gd name="connsiteX2" fmla="*/ 1733549 w 3317810"/>
              <a:gd name="connsiteY2" fmla="*/ 2161919 h 3260987"/>
              <a:gd name="connsiteX3" fmla="*/ 2795296 w 3317810"/>
              <a:gd name="connsiteY3" fmla="*/ 109184 h 3260987"/>
              <a:gd name="connsiteX4" fmla="*/ 3317810 w 3317810"/>
              <a:gd name="connsiteY4" fmla="*/ 51256 h 3260987"/>
              <a:gd name="connsiteX5" fmla="*/ 1679510 w 3317810"/>
              <a:gd name="connsiteY5" fmla="*/ 3260987 h 3260987"/>
              <a:gd name="connsiteX6" fmla="*/ 0 w 3317810"/>
              <a:gd name="connsiteY6" fmla="*/ 37323 h 3260987"/>
              <a:gd name="connsiteX0" fmla="*/ 0 w 3317810"/>
              <a:gd name="connsiteY0" fmla="*/ 37323 h 3671534"/>
              <a:gd name="connsiteX1" fmla="*/ 763165 w 3317810"/>
              <a:gd name="connsiteY1" fmla="*/ 0 h 3671534"/>
              <a:gd name="connsiteX2" fmla="*/ 1733549 w 3317810"/>
              <a:gd name="connsiteY2" fmla="*/ 2161919 h 3671534"/>
              <a:gd name="connsiteX3" fmla="*/ 2795296 w 3317810"/>
              <a:gd name="connsiteY3" fmla="*/ 109184 h 3671534"/>
              <a:gd name="connsiteX4" fmla="*/ 3317810 w 3317810"/>
              <a:gd name="connsiteY4" fmla="*/ 51256 h 3671534"/>
              <a:gd name="connsiteX5" fmla="*/ 1698172 w 3317810"/>
              <a:gd name="connsiteY5" fmla="*/ 3671534 h 3671534"/>
              <a:gd name="connsiteX6" fmla="*/ 0 w 3317810"/>
              <a:gd name="connsiteY6" fmla="*/ 37323 h 3671534"/>
              <a:gd name="connsiteX0" fmla="*/ 0 w 3317810"/>
              <a:gd name="connsiteY0" fmla="*/ 58767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58767 h 3692978"/>
              <a:gd name="connsiteX0" fmla="*/ 0 w 3317810"/>
              <a:gd name="connsiteY0" fmla="*/ 40106 h 3692978"/>
              <a:gd name="connsiteX1" fmla="*/ 763165 w 3317810"/>
              <a:gd name="connsiteY1" fmla="*/ 21444 h 3692978"/>
              <a:gd name="connsiteX2" fmla="*/ 1733549 w 3317810"/>
              <a:gd name="connsiteY2" fmla="*/ 2183363 h 3692978"/>
              <a:gd name="connsiteX3" fmla="*/ 2795296 w 3317810"/>
              <a:gd name="connsiteY3" fmla="*/ 0 h 3692978"/>
              <a:gd name="connsiteX4" fmla="*/ 3317810 w 3317810"/>
              <a:gd name="connsiteY4" fmla="*/ 72700 h 3692978"/>
              <a:gd name="connsiteX5" fmla="*/ 1698172 w 3317810"/>
              <a:gd name="connsiteY5" fmla="*/ 3692978 h 3692978"/>
              <a:gd name="connsiteX6" fmla="*/ 0 w 3317810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795296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63165 w 3336471"/>
              <a:gd name="connsiteY1" fmla="*/ 21444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608684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40106 h 3692978"/>
              <a:gd name="connsiteX1" fmla="*/ 781826 w 3336471"/>
              <a:gd name="connsiteY1" fmla="*/ 2783 h 3692978"/>
              <a:gd name="connsiteX2" fmla="*/ 1733549 w 3336471"/>
              <a:gd name="connsiteY2" fmla="*/ 2183363 h 3692978"/>
              <a:gd name="connsiteX3" fmla="*/ 2571361 w 3336471"/>
              <a:gd name="connsiteY3" fmla="*/ 0 h 3692978"/>
              <a:gd name="connsiteX4" fmla="*/ 3336471 w 3336471"/>
              <a:gd name="connsiteY4" fmla="*/ 16716 h 3692978"/>
              <a:gd name="connsiteX5" fmla="*/ 1698172 w 3336471"/>
              <a:gd name="connsiteY5" fmla="*/ 3692978 h 3692978"/>
              <a:gd name="connsiteX6" fmla="*/ 0 w 3336471"/>
              <a:gd name="connsiteY6" fmla="*/ 40106 h 3692978"/>
              <a:gd name="connsiteX0" fmla="*/ 0 w 3336471"/>
              <a:gd name="connsiteY0" fmla="*/ 58767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58767 h 3711639"/>
              <a:gd name="connsiteX0" fmla="*/ 0 w 3336471"/>
              <a:gd name="connsiteY0" fmla="*/ 2783 h 3711639"/>
              <a:gd name="connsiteX1" fmla="*/ 781826 w 3336471"/>
              <a:gd name="connsiteY1" fmla="*/ 21444 h 3711639"/>
              <a:gd name="connsiteX2" fmla="*/ 1733549 w 3336471"/>
              <a:gd name="connsiteY2" fmla="*/ 2202024 h 3711639"/>
              <a:gd name="connsiteX3" fmla="*/ 2534039 w 3336471"/>
              <a:gd name="connsiteY3" fmla="*/ 0 h 3711639"/>
              <a:gd name="connsiteX4" fmla="*/ 3336471 w 3336471"/>
              <a:gd name="connsiteY4" fmla="*/ 35377 h 3711639"/>
              <a:gd name="connsiteX5" fmla="*/ 1698172 w 3336471"/>
              <a:gd name="connsiteY5" fmla="*/ 3711639 h 3711639"/>
              <a:gd name="connsiteX6" fmla="*/ 0 w 3336471"/>
              <a:gd name="connsiteY6" fmla="*/ 2783 h 3711639"/>
              <a:gd name="connsiteX0" fmla="*/ 0 w 3336471"/>
              <a:gd name="connsiteY0" fmla="*/ 21444 h 3730300"/>
              <a:gd name="connsiteX1" fmla="*/ 781826 w 3336471"/>
              <a:gd name="connsiteY1" fmla="*/ 40105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54038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22765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33549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571361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668907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21444 h 3730300"/>
              <a:gd name="connsiteX1" fmla="*/ 781826 w 3336471"/>
              <a:gd name="connsiteY1" fmla="*/ 21444 h 3730300"/>
              <a:gd name="connsiteX2" fmla="*/ 1701228 w 3336471"/>
              <a:gd name="connsiteY2" fmla="*/ 2220685 h 3730300"/>
              <a:gd name="connsiteX3" fmla="*/ 2603683 w 3336471"/>
              <a:gd name="connsiteY3" fmla="*/ 0 h 3730300"/>
              <a:gd name="connsiteX4" fmla="*/ 3336471 w 3336471"/>
              <a:gd name="connsiteY4" fmla="*/ 7129 h 3730300"/>
              <a:gd name="connsiteX5" fmla="*/ 1698172 w 3336471"/>
              <a:gd name="connsiteY5" fmla="*/ 3730300 h 3730300"/>
              <a:gd name="connsiteX6" fmla="*/ 0 w 3336471"/>
              <a:gd name="connsiteY6" fmla="*/ 21444 h 3730300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54038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36471"/>
              <a:gd name="connsiteY0" fmla="*/ 68353 h 3777209"/>
              <a:gd name="connsiteX1" fmla="*/ 781826 w 3336471"/>
              <a:gd name="connsiteY1" fmla="*/ 68353 h 3777209"/>
              <a:gd name="connsiteX2" fmla="*/ 1701228 w 3336471"/>
              <a:gd name="connsiteY2" fmla="*/ 2267594 h 3777209"/>
              <a:gd name="connsiteX3" fmla="*/ 2603683 w 3336471"/>
              <a:gd name="connsiteY3" fmla="*/ 0 h 3777209"/>
              <a:gd name="connsiteX4" fmla="*/ 3336471 w 3336471"/>
              <a:gd name="connsiteY4" fmla="*/ 38402 h 3777209"/>
              <a:gd name="connsiteX5" fmla="*/ 1698172 w 3336471"/>
              <a:gd name="connsiteY5" fmla="*/ 3777209 h 3777209"/>
              <a:gd name="connsiteX6" fmla="*/ 0 w 333647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22765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320311"/>
              <a:gd name="connsiteY0" fmla="*/ 68353 h 3777209"/>
              <a:gd name="connsiteX1" fmla="*/ 781826 w 3320311"/>
              <a:gd name="connsiteY1" fmla="*/ 68353 h 3777209"/>
              <a:gd name="connsiteX2" fmla="*/ 1701228 w 3320311"/>
              <a:gd name="connsiteY2" fmla="*/ 2267594 h 3777209"/>
              <a:gd name="connsiteX3" fmla="*/ 2603683 w 3320311"/>
              <a:gd name="connsiteY3" fmla="*/ 0 h 3777209"/>
              <a:gd name="connsiteX4" fmla="*/ 3320311 w 3320311"/>
              <a:gd name="connsiteY4" fmla="*/ 7128 h 3777209"/>
              <a:gd name="connsiteX5" fmla="*/ 1698172 w 3320311"/>
              <a:gd name="connsiteY5" fmla="*/ 3777209 h 3777209"/>
              <a:gd name="connsiteX6" fmla="*/ 0 w 3320311"/>
              <a:gd name="connsiteY6" fmla="*/ 68353 h 3777209"/>
              <a:gd name="connsiteX0" fmla="*/ 0 w 3287990"/>
              <a:gd name="connsiteY0" fmla="*/ 0 h 3802676"/>
              <a:gd name="connsiteX1" fmla="*/ 749505 w 3287990"/>
              <a:gd name="connsiteY1" fmla="*/ 9382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32595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0 h 3802676"/>
              <a:gd name="connsiteX1" fmla="*/ 765665 w 3287990"/>
              <a:gd name="connsiteY1" fmla="*/ 0 h 3802676"/>
              <a:gd name="connsiteX2" fmla="*/ 1668907 w 3287990"/>
              <a:gd name="connsiteY2" fmla="*/ 2293061 h 3802676"/>
              <a:gd name="connsiteX3" fmla="*/ 2571362 w 3287990"/>
              <a:gd name="connsiteY3" fmla="*/ 25467 h 3802676"/>
              <a:gd name="connsiteX4" fmla="*/ 3287990 w 3287990"/>
              <a:gd name="connsiteY4" fmla="*/ 16958 h 3802676"/>
              <a:gd name="connsiteX5" fmla="*/ 1665851 w 3287990"/>
              <a:gd name="connsiteY5" fmla="*/ 3802676 h 3802676"/>
              <a:gd name="connsiteX6" fmla="*/ 0 w 3287990"/>
              <a:gd name="connsiteY6" fmla="*/ 0 h 3802676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22765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5807 h 3808483"/>
              <a:gd name="connsiteX1" fmla="*/ 765665 w 3287990"/>
              <a:gd name="connsiteY1" fmla="*/ 5807 h 3808483"/>
              <a:gd name="connsiteX2" fmla="*/ 1668907 w 3287990"/>
              <a:gd name="connsiteY2" fmla="*/ 2298868 h 3808483"/>
              <a:gd name="connsiteX3" fmla="*/ 2571362 w 3287990"/>
              <a:gd name="connsiteY3" fmla="*/ 0 h 3808483"/>
              <a:gd name="connsiteX4" fmla="*/ 3287990 w 3287990"/>
              <a:gd name="connsiteY4" fmla="*/ 7128 h 3808483"/>
              <a:gd name="connsiteX5" fmla="*/ 1665851 w 3287990"/>
              <a:gd name="connsiteY5" fmla="*/ 3808483 h 3808483"/>
              <a:gd name="connsiteX6" fmla="*/ 0 w 3287990"/>
              <a:gd name="connsiteY6" fmla="*/ 5807 h 3808483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4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54037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22765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21443 h 3824119"/>
              <a:gd name="connsiteX1" fmla="*/ 765665 w 3287990"/>
              <a:gd name="connsiteY1" fmla="*/ 21443 h 3824119"/>
              <a:gd name="connsiteX2" fmla="*/ 1668907 w 3287990"/>
              <a:gd name="connsiteY2" fmla="*/ 2314504 h 3824119"/>
              <a:gd name="connsiteX3" fmla="*/ 2571362 w 3287990"/>
              <a:gd name="connsiteY3" fmla="*/ 0 h 3824119"/>
              <a:gd name="connsiteX4" fmla="*/ 3287990 w 3287990"/>
              <a:gd name="connsiteY4" fmla="*/ 7129 h 3824119"/>
              <a:gd name="connsiteX5" fmla="*/ 1665851 w 3287990"/>
              <a:gd name="connsiteY5" fmla="*/ 3824119 h 3824119"/>
              <a:gd name="connsiteX6" fmla="*/ 0 w 3287990"/>
              <a:gd name="connsiteY6" fmla="*/ 21443 h 3824119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668907 w 3287990"/>
              <a:gd name="connsiteY2" fmla="*/ 2345778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52717 h 3855393"/>
              <a:gd name="connsiteX1" fmla="*/ 765665 w 3287990"/>
              <a:gd name="connsiteY1" fmla="*/ 52717 h 3855393"/>
              <a:gd name="connsiteX2" fmla="*/ 1717389 w 3287990"/>
              <a:gd name="connsiteY2" fmla="*/ 2377051 h 3855393"/>
              <a:gd name="connsiteX3" fmla="*/ 2571362 w 3287990"/>
              <a:gd name="connsiteY3" fmla="*/ 0 h 3855393"/>
              <a:gd name="connsiteX4" fmla="*/ 3287990 w 3287990"/>
              <a:gd name="connsiteY4" fmla="*/ 38403 h 3855393"/>
              <a:gd name="connsiteX5" fmla="*/ 1665851 w 3287990"/>
              <a:gd name="connsiteY5" fmla="*/ 3855393 h 3855393"/>
              <a:gd name="connsiteX6" fmla="*/ 0 w 3287990"/>
              <a:gd name="connsiteY6" fmla="*/ 52717 h 3855393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287990"/>
              <a:gd name="connsiteY0" fmla="*/ 37081 h 3839757"/>
              <a:gd name="connsiteX1" fmla="*/ 765665 w 3287990"/>
              <a:gd name="connsiteY1" fmla="*/ 37081 h 3839757"/>
              <a:gd name="connsiteX2" fmla="*/ 1717389 w 3287990"/>
              <a:gd name="connsiteY2" fmla="*/ 2361415 h 3839757"/>
              <a:gd name="connsiteX3" fmla="*/ 2619843 w 3287990"/>
              <a:gd name="connsiteY3" fmla="*/ 0 h 3839757"/>
              <a:gd name="connsiteX4" fmla="*/ 3287990 w 3287990"/>
              <a:gd name="connsiteY4" fmla="*/ 22767 h 3839757"/>
              <a:gd name="connsiteX5" fmla="*/ 1665851 w 3287990"/>
              <a:gd name="connsiteY5" fmla="*/ 3839757 h 3839757"/>
              <a:gd name="connsiteX6" fmla="*/ 0 w 3287990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3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38404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65665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37081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37081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37081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7131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21445 h 3839757"/>
              <a:gd name="connsiteX1" fmla="*/ 733344 w 3304151"/>
              <a:gd name="connsiteY1" fmla="*/ 21445 h 3839757"/>
              <a:gd name="connsiteX2" fmla="*/ 1717389 w 3304151"/>
              <a:gd name="connsiteY2" fmla="*/ 2361415 h 3839757"/>
              <a:gd name="connsiteX3" fmla="*/ 2619844 w 3304151"/>
              <a:gd name="connsiteY3" fmla="*/ 0 h 3839757"/>
              <a:gd name="connsiteX4" fmla="*/ 3304151 w 3304151"/>
              <a:gd name="connsiteY4" fmla="*/ 22767 h 3839757"/>
              <a:gd name="connsiteX5" fmla="*/ 1665851 w 3304151"/>
              <a:gd name="connsiteY5" fmla="*/ 3839757 h 3839757"/>
              <a:gd name="connsiteX6" fmla="*/ 0 w 3304151"/>
              <a:gd name="connsiteY6" fmla="*/ 21445 h 3839757"/>
              <a:gd name="connsiteX0" fmla="*/ 0 w 3304151"/>
              <a:gd name="connsiteY0" fmla="*/ 5808 h 3824120"/>
              <a:gd name="connsiteX1" fmla="*/ 733344 w 3304151"/>
              <a:gd name="connsiteY1" fmla="*/ 5808 h 3824120"/>
              <a:gd name="connsiteX2" fmla="*/ 1717389 w 3304151"/>
              <a:gd name="connsiteY2" fmla="*/ 2345778 h 3824120"/>
              <a:gd name="connsiteX3" fmla="*/ 2619844 w 3304151"/>
              <a:gd name="connsiteY3" fmla="*/ 0 h 3824120"/>
              <a:gd name="connsiteX4" fmla="*/ 3304151 w 3304151"/>
              <a:gd name="connsiteY4" fmla="*/ 7130 h 3824120"/>
              <a:gd name="connsiteX5" fmla="*/ 1665851 w 3304151"/>
              <a:gd name="connsiteY5" fmla="*/ 3824120 h 3824120"/>
              <a:gd name="connsiteX6" fmla="*/ 0 w 3304151"/>
              <a:gd name="connsiteY6" fmla="*/ 5808 h 3824120"/>
              <a:gd name="connsiteX0" fmla="*/ 0 w 3304151"/>
              <a:gd name="connsiteY0" fmla="*/ 37082 h 3855394"/>
              <a:gd name="connsiteX1" fmla="*/ 733344 w 3304151"/>
              <a:gd name="connsiteY1" fmla="*/ 37082 h 3855394"/>
              <a:gd name="connsiteX2" fmla="*/ 1717389 w 3304151"/>
              <a:gd name="connsiteY2" fmla="*/ 2377052 h 3855394"/>
              <a:gd name="connsiteX3" fmla="*/ 2619844 w 3304151"/>
              <a:gd name="connsiteY3" fmla="*/ 0 h 3855394"/>
              <a:gd name="connsiteX4" fmla="*/ 3304151 w 3304151"/>
              <a:gd name="connsiteY4" fmla="*/ 38404 h 3855394"/>
              <a:gd name="connsiteX5" fmla="*/ 1665851 w 3304151"/>
              <a:gd name="connsiteY5" fmla="*/ 3855394 h 3855394"/>
              <a:gd name="connsiteX6" fmla="*/ 0 w 330415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37082 h 3855394"/>
              <a:gd name="connsiteX1" fmla="*/ 733344 w 3320311"/>
              <a:gd name="connsiteY1" fmla="*/ 37082 h 3855394"/>
              <a:gd name="connsiteX2" fmla="*/ 1717389 w 3320311"/>
              <a:gd name="connsiteY2" fmla="*/ 2377052 h 3855394"/>
              <a:gd name="connsiteX3" fmla="*/ 2619844 w 3320311"/>
              <a:gd name="connsiteY3" fmla="*/ 0 h 3855394"/>
              <a:gd name="connsiteX4" fmla="*/ 3320311 w 3320311"/>
              <a:gd name="connsiteY4" fmla="*/ 54041 h 3855394"/>
              <a:gd name="connsiteX5" fmla="*/ 1665851 w 3320311"/>
              <a:gd name="connsiteY5" fmla="*/ 3855394 h 3855394"/>
              <a:gd name="connsiteX6" fmla="*/ 0 w 3320311"/>
              <a:gd name="connsiteY6" fmla="*/ 37082 h 3855394"/>
              <a:gd name="connsiteX0" fmla="*/ 0 w 3320311"/>
              <a:gd name="connsiteY0" fmla="*/ 21446 h 3839758"/>
              <a:gd name="connsiteX1" fmla="*/ 733344 w 3320311"/>
              <a:gd name="connsiteY1" fmla="*/ 21446 h 3839758"/>
              <a:gd name="connsiteX2" fmla="*/ 1717389 w 3320311"/>
              <a:gd name="connsiteY2" fmla="*/ 2361416 h 3839758"/>
              <a:gd name="connsiteX3" fmla="*/ 2619844 w 3320311"/>
              <a:gd name="connsiteY3" fmla="*/ 0 h 3839758"/>
              <a:gd name="connsiteX4" fmla="*/ 3320311 w 3320311"/>
              <a:gd name="connsiteY4" fmla="*/ 38405 h 3839758"/>
              <a:gd name="connsiteX5" fmla="*/ 1665851 w 3320311"/>
              <a:gd name="connsiteY5" fmla="*/ 3839758 h 3839758"/>
              <a:gd name="connsiteX6" fmla="*/ 0 w 3320311"/>
              <a:gd name="connsiteY6" fmla="*/ 21446 h 3839758"/>
              <a:gd name="connsiteX0" fmla="*/ 0 w 3304151"/>
              <a:gd name="connsiteY0" fmla="*/ 21446 h 3839758"/>
              <a:gd name="connsiteX1" fmla="*/ 733344 w 3304151"/>
              <a:gd name="connsiteY1" fmla="*/ 21446 h 3839758"/>
              <a:gd name="connsiteX2" fmla="*/ 1717389 w 3304151"/>
              <a:gd name="connsiteY2" fmla="*/ 2361416 h 3839758"/>
              <a:gd name="connsiteX3" fmla="*/ 2619844 w 3304151"/>
              <a:gd name="connsiteY3" fmla="*/ 0 h 3839758"/>
              <a:gd name="connsiteX4" fmla="*/ 3304151 w 3304151"/>
              <a:gd name="connsiteY4" fmla="*/ 22768 h 3839758"/>
              <a:gd name="connsiteX5" fmla="*/ 1665851 w 3304151"/>
              <a:gd name="connsiteY5" fmla="*/ 3839758 h 3839758"/>
              <a:gd name="connsiteX6" fmla="*/ 0 w 3304151"/>
              <a:gd name="connsiteY6" fmla="*/ 21446 h 3839758"/>
              <a:gd name="connsiteX0" fmla="*/ 0 w 3304151"/>
              <a:gd name="connsiteY0" fmla="*/ 5810 h 3824122"/>
              <a:gd name="connsiteX1" fmla="*/ 733344 w 3304151"/>
              <a:gd name="connsiteY1" fmla="*/ 5810 h 3824122"/>
              <a:gd name="connsiteX2" fmla="*/ 1717389 w 3304151"/>
              <a:gd name="connsiteY2" fmla="*/ 2345780 h 3824122"/>
              <a:gd name="connsiteX3" fmla="*/ 2619844 w 3304151"/>
              <a:gd name="connsiteY3" fmla="*/ 0 h 3824122"/>
              <a:gd name="connsiteX4" fmla="*/ 3304151 w 3304151"/>
              <a:gd name="connsiteY4" fmla="*/ 7132 h 3824122"/>
              <a:gd name="connsiteX5" fmla="*/ 1665851 w 3304151"/>
              <a:gd name="connsiteY5" fmla="*/ 3824122 h 3824122"/>
              <a:gd name="connsiteX6" fmla="*/ 0 w 3304151"/>
              <a:gd name="connsiteY6" fmla="*/ 5810 h 382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4151" h="3824122">
                <a:moveTo>
                  <a:pt x="0" y="5810"/>
                </a:moveTo>
                <a:lnTo>
                  <a:pt x="733344" y="5810"/>
                </a:lnTo>
                <a:lnTo>
                  <a:pt x="1717389" y="2345780"/>
                </a:lnTo>
                <a:lnTo>
                  <a:pt x="2619844" y="0"/>
                </a:lnTo>
                <a:lnTo>
                  <a:pt x="3304151" y="7132"/>
                </a:lnTo>
                <a:cubicBezTo>
                  <a:pt x="2814035" y="1176569"/>
                  <a:pt x="2211951" y="2598701"/>
                  <a:pt x="1665851" y="3824122"/>
                </a:cubicBezTo>
                <a:lnTo>
                  <a:pt x="0" y="58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B8AF1BB-A7F3-4EF9-8CF5-AF9EE5E02541}"/>
              </a:ext>
            </a:extLst>
          </p:cNvPr>
          <p:cNvSpPr/>
          <p:nvPr/>
        </p:nvSpPr>
        <p:spPr>
          <a:xfrm rot="3819455">
            <a:off x="-1023048" y="4621496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 Phase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DD62184-1BC4-4C51-8D32-B926510FE2AC}"/>
              </a:ext>
            </a:extLst>
          </p:cNvPr>
          <p:cNvSpPr/>
          <p:nvPr/>
        </p:nvSpPr>
        <p:spPr>
          <a:xfrm rot="6725756">
            <a:off x="6010699" y="4208113"/>
            <a:ext cx="40492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Phase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BE755F3-4E26-4899-A3FC-3EB6A3CB67C2}"/>
              </a:ext>
            </a:extLst>
          </p:cNvPr>
          <p:cNvGrpSpPr/>
          <p:nvPr/>
        </p:nvGrpSpPr>
        <p:grpSpPr>
          <a:xfrm>
            <a:off x="609600" y="2819400"/>
            <a:ext cx="7543800" cy="1228601"/>
            <a:chOff x="1600200" y="5257800"/>
            <a:chExt cx="5562600" cy="1228601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035DFFF-66F4-49AE-978E-BD7438294E33}"/>
                </a:ext>
              </a:extLst>
            </p:cNvPr>
            <p:cNvCxnSpPr/>
            <p:nvPr/>
          </p:nvCxnSpPr>
          <p:spPr>
            <a:xfrm>
              <a:off x="1600200" y="5257800"/>
              <a:ext cx="556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F17C3368-D530-4F53-8A1A-AFE5159194C1}"/>
                </a:ext>
              </a:extLst>
            </p:cNvPr>
            <p:cNvCxnSpPr/>
            <p:nvPr/>
          </p:nvCxnSpPr>
          <p:spPr>
            <a:xfrm>
              <a:off x="1600200" y="6477000"/>
              <a:ext cx="5562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AF3A11D-D1B4-4A42-9385-B0EC84002587}"/>
                </a:ext>
              </a:extLst>
            </p:cNvPr>
            <p:cNvCxnSpPr/>
            <p:nvPr/>
          </p:nvCxnSpPr>
          <p:spPr>
            <a:xfrm>
              <a:off x="7162800" y="525780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C0C4BB22-990C-4E77-9D88-1A8B225964C4}"/>
                </a:ext>
              </a:extLst>
            </p:cNvPr>
            <p:cNvCxnSpPr/>
            <p:nvPr/>
          </p:nvCxnSpPr>
          <p:spPr>
            <a:xfrm>
              <a:off x="1600200" y="526720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8976</TotalTime>
  <Words>1922</Words>
  <Application>Microsoft Macintosh PowerPoint</Application>
  <PresentationFormat>On-screen Show (4:3)</PresentationFormat>
  <Paragraphs>286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Times New Roman</vt:lpstr>
      <vt:lpstr>Wingdings 2</vt:lpstr>
      <vt:lpstr>Arial</vt:lpstr>
      <vt:lpstr>Flow</vt:lpstr>
      <vt:lpstr>PowerPoint Presentation</vt:lpstr>
      <vt:lpstr>Learning Goals</vt:lpstr>
      <vt:lpstr>Content</vt:lpstr>
      <vt:lpstr>Content</vt:lpstr>
      <vt:lpstr>What is Test Level?</vt:lpstr>
      <vt:lpstr>V-Model</vt:lpstr>
      <vt:lpstr>V-Model</vt:lpstr>
      <vt:lpstr>V-Model</vt:lpstr>
      <vt:lpstr>V-Model</vt:lpstr>
      <vt:lpstr>V-Model</vt:lpstr>
      <vt:lpstr>Test Levels</vt:lpstr>
      <vt:lpstr>Content</vt:lpstr>
      <vt:lpstr>What is Unit Testing?</vt:lpstr>
      <vt:lpstr>What is an unit?</vt:lpstr>
      <vt:lpstr>What is Unit Testing?</vt:lpstr>
      <vt:lpstr>Why is unit testing?</vt:lpstr>
      <vt:lpstr>Why is unit testing?</vt:lpstr>
      <vt:lpstr>Why is unit testing?</vt:lpstr>
      <vt:lpstr>Unit Test – Types/Technique</vt:lpstr>
      <vt:lpstr>Statement Testing</vt:lpstr>
      <vt:lpstr>Decision / Branch Testing</vt:lpstr>
      <vt:lpstr>Condition Testing</vt:lpstr>
      <vt:lpstr>Path Testing</vt:lpstr>
      <vt:lpstr>Unit Test - Implementation</vt:lpstr>
      <vt:lpstr>Unit Test - Implementation</vt:lpstr>
      <vt:lpstr>Unit Test - Implementation</vt:lpstr>
      <vt:lpstr>Unit Test - Implementation</vt:lpstr>
      <vt:lpstr>Unit Test - Implementation</vt:lpstr>
      <vt:lpstr>Unit Test - Implementation</vt:lpstr>
      <vt:lpstr>Unit Test - Implementation</vt:lpstr>
      <vt:lpstr>Unit Test - Tools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594</cp:revision>
  <dcterms:created xsi:type="dcterms:W3CDTF">2006-08-16T00:00:00Z</dcterms:created>
  <dcterms:modified xsi:type="dcterms:W3CDTF">2019-10-28T06:20:06Z</dcterms:modified>
</cp:coreProperties>
</file>