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8" r:id="rId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2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C2FEB-C40D-466D-BCB2-915FD7516151}" type="datetimeFigureOut">
              <a:rPr lang="en-US" smtClean="0"/>
              <a:t>29/09/2019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81F42-9E84-4C73-B193-94012C4E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2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Khoa CNTT ĐH Nông Lâm - Võ Tấn Toàn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FCB9E-FC3F-430E-8D20-8AC056449004}" type="datetime1">
              <a:rPr lang="en-US" smtClean="0"/>
              <a:t>29/09/2019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43200" y="6377940"/>
            <a:ext cx="3733800" cy="276999"/>
          </a:xfrm>
        </p:spPr>
        <p:txBody>
          <a:bodyPr lIns="0" tIns="0" rIns="0" bIns="0"/>
          <a:lstStyle>
            <a:lvl1pPr algn="ct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FD469-89D5-425C-BC0A-478DC8F36DE0}" type="datetime1">
              <a:rPr lang="en-US" smtClean="0"/>
              <a:t>29/09/2019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 lIns="0" tIns="0" rIns="0" bIns="0"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667000" y="6377940"/>
            <a:ext cx="3810000" cy="276999"/>
          </a:xfrm>
        </p:spPr>
        <p:txBody>
          <a:bodyPr lIns="0" tIns="0" rIns="0" bIns="0"/>
          <a:lstStyle>
            <a:lvl1pPr algn="ct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6F863-179C-44D4-B751-190429302E40}" type="datetime1">
              <a:rPr lang="en-US" smtClean="0"/>
              <a:t>29/09/2019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 lIns="0" tIns="0" rIns="0" bIns="0"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667000" y="6377940"/>
            <a:ext cx="3810000" cy="276999"/>
          </a:xfrm>
        </p:spPr>
        <p:txBody>
          <a:bodyPr lIns="0" tIns="0" rIns="0" bIns="0"/>
          <a:lstStyle>
            <a:lvl1pPr algn="ct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E5F8-240E-4A03-8833-EB7F1F514AE5}" type="datetime1">
              <a:rPr lang="en-US" smtClean="0"/>
              <a:t>29/09/2019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 lIns="0" tIns="0" rIns="0" bIns="0"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590800" y="6377940"/>
            <a:ext cx="3810000" cy="276999"/>
          </a:xfrm>
        </p:spPr>
        <p:txBody>
          <a:bodyPr lIns="0" tIns="0" rIns="0" bIns="0"/>
          <a:lstStyle>
            <a:lvl1pPr algn="ct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8456-CAB7-4E24-A94F-52C4F397DC61}" type="datetime1">
              <a:rPr lang="en-US" smtClean="0"/>
              <a:t>29/09/2019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 lIns="0" tIns="0" rIns="0" bIns="0"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34903"/>
            <a:ext cx="9143999" cy="2237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3999" cy="6431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4862" y="2374468"/>
            <a:ext cx="5494274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207" y="1868551"/>
            <a:ext cx="8825585" cy="337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Khoa CNTT ĐH Nông Lâm - Võ Tấn Toàn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9EFFB-427A-4698-ADA7-9BC9B8C84B00}" type="datetime1">
              <a:rPr lang="en-US" smtClean="0"/>
              <a:t>29/09/2019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2" y="-76200"/>
            <a:ext cx="876693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algn="ctr">
              <a:lnSpc>
                <a:spcPct val="100000"/>
              </a:lnSpc>
              <a:spcBef>
                <a:spcPts val="100"/>
              </a:spcBef>
            </a:pPr>
            <a:r>
              <a:rPr lang="en-US" sz="4000" smtClean="0"/>
              <a:t>MOBILE-PROGRAMING</a:t>
            </a:r>
            <a:endParaRPr sz="4000" spc="-20"/>
          </a:p>
        </p:txBody>
      </p:sp>
      <p:sp>
        <p:nvSpPr>
          <p:cNvPr id="3" name="Rectangle 18"/>
          <p:cNvSpPr txBox="1">
            <a:spLocks noChangeArrowheads="1"/>
          </p:cNvSpPr>
          <p:nvPr/>
        </p:nvSpPr>
        <p:spPr>
          <a:xfrm>
            <a:off x="339246" y="914400"/>
            <a:ext cx="8229600" cy="3429000"/>
          </a:xfrm>
          <a:prstGeom prst="rect">
            <a:avLst/>
          </a:prstGeom>
          <a:noFill/>
          <a:ln/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smtClean="0">
                <a:latin typeface="Arial" pitchFamily="34" charset="0"/>
                <a:cs typeface="Arial" pitchFamily="34" charset="0"/>
              </a:rPr>
              <a:t>Chủ đề seminar</a:t>
            </a:r>
            <a:endParaRPr lang="en-GB" sz="4000" b="1" i="1" smtClean="0">
              <a:solidFill>
                <a:srgbClr val="2E14CA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36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Chủ đề 1:</a:t>
            </a:r>
          </a:p>
          <a:p>
            <a:r>
              <a:rPr lang="en-GB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Webservice, cơ chế vận hành và cách tương tác giữa webservice và mobile app</a:t>
            </a:r>
            <a:endParaRPr lang="en-GB" sz="3200" b="1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4400" b="1" i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3200" b="1" i="1" smtClean="0">
                <a:latin typeface="Arial" pitchFamily="34" charset="0"/>
                <a:cs typeface="Arial" pitchFamily="34" charset="0"/>
              </a:rPr>
              <a:t>Nhóm trình bày sẽ được tính điểm thay cho việc thi giữa kỳ. </a:t>
            </a:r>
            <a:r>
              <a:rPr lang="en-GB" sz="4400" b="1" i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GB" sz="4400" b="1" i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2" y="-76200"/>
            <a:ext cx="876693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algn="ctr">
              <a:lnSpc>
                <a:spcPct val="100000"/>
              </a:lnSpc>
              <a:spcBef>
                <a:spcPts val="100"/>
              </a:spcBef>
            </a:pPr>
            <a:r>
              <a:rPr lang="en-US" sz="4000" smtClean="0"/>
              <a:t>MOBILE-PROGRAMING</a:t>
            </a:r>
            <a:endParaRPr sz="4000" spc="-20"/>
          </a:p>
        </p:txBody>
      </p:sp>
      <p:sp>
        <p:nvSpPr>
          <p:cNvPr id="3" name="Rectangle 18"/>
          <p:cNvSpPr txBox="1">
            <a:spLocks noChangeArrowheads="1"/>
          </p:cNvSpPr>
          <p:nvPr/>
        </p:nvSpPr>
        <p:spPr>
          <a:xfrm>
            <a:off x="339246" y="914400"/>
            <a:ext cx="8229600" cy="3429000"/>
          </a:xfrm>
          <a:prstGeom prst="rect">
            <a:avLst/>
          </a:prstGeom>
          <a:noFill/>
          <a:ln/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smtClean="0">
                <a:latin typeface="Arial" pitchFamily="34" charset="0"/>
                <a:cs typeface="Arial" pitchFamily="34" charset="0"/>
              </a:rPr>
              <a:t>Chủ đề seminar</a:t>
            </a:r>
            <a:endParaRPr lang="en-GB" sz="4000" b="1" i="1" smtClean="0">
              <a:solidFill>
                <a:srgbClr val="2E14CA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36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Chủ đề 2:</a:t>
            </a:r>
          </a:p>
          <a:p>
            <a:r>
              <a:rPr lang="en-GB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Lập trình trên nền tảng window phone, cơ chế vận hành và so sánh với lập trình android.</a:t>
            </a:r>
            <a:endParaRPr lang="en-GB" sz="3200" b="1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4400" b="1" i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3200" b="1" i="1" smtClean="0">
                <a:latin typeface="Arial" pitchFamily="34" charset="0"/>
                <a:cs typeface="Arial" pitchFamily="34" charset="0"/>
              </a:rPr>
              <a:t>Nhóm trình bày sẽ được tính điểm thay cho việc thi giữa kỳ. </a:t>
            </a:r>
            <a:r>
              <a:rPr lang="en-GB" sz="4400" b="1" i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GB" sz="4400" b="1" i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2" y="-76200"/>
            <a:ext cx="876693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algn="ctr">
              <a:lnSpc>
                <a:spcPct val="100000"/>
              </a:lnSpc>
              <a:spcBef>
                <a:spcPts val="100"/>
              </a:spcBef>
            </a:pPr>
            <a:r>
              <a:rPr lang="en-US" sz="4000" smtClean="0"/>
              <a:t>MOBILE-PROGRAMING</a:t>
            </a:r>
            <a:endParaRPr sz="4000" spc="-20"/>
          </a:p>
        </p:txBody>
      </p:sp>
      <p:sp>
        <p:nvSpPr>
          <p:cNvPr id="3" name="Rectangle 18"/>
          <p:cNvSpPr txBox="1">
            <a:spLocks noChangeArrowheads="1"/>
          </p:cNvSpPr>
          <p:nvPr/>
        </p:nvSpPr>
        <p:spPr>
          <a:xfrm>
            <a:off x="339246" y="914400"/>
            <a:ext cx="8229600" cy="3429000"/>
          </a:xfrm>
          <a:prstGeom prst="rect">
            <a:avLst/>
          </a:prstGeom>
          <a:noFill/>
          <a:ln/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smtClean="0">
                <a:latin typeface="Arial" pitchFamily="34" charset="0"/>
                <a:cs typeface="Arial" pitchFamily="34" charset="0"/>
              </a:rPr>
              <a:t>Chủ đề seminar</a:t>
            </a:r>
            <a:endParaRPr lang="en-GB" sz="4000" b="1" i="1" smtClean="0">
              <a:solidFill>
                <a:srgbClr val="2E14CA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36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Chủ đề 3:</a:t>
            </a:r>
          </a:p>
          <a:p>
            <a:r>
              <a:rPr lang="en-GB" sz="32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Lập trình trên nền </a:t>
            </a:r>
            <a:r>
              <a:rPr lang="en-GB" sz="32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tảng </a:t>
            </a:r>
            <a:r>
              <a:rPr lang="en-GB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IOS, </a:t>
            </a:r>
            <a:r>
              <a:rPr lang="en-GB" sz="32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cơ chế vận hành và so sánh với lập </a:t>
            </a:r>
            <a:r>
              <a:rPr lang="en-GB" sz="32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trình </a:t>
            </a:r>
            <a:r>
              <a:rPr lang="en-GB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android</a:t>
            </a:r>
            <a:r>
              <a:rPr lang="en-GB" sz="32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GB" sz="4400" b="1" i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3200" b="1" i="1" smtClean="0">
                <a:latin typeface="Arial" pitchFamily="34" charset="0"/>
                <a:cs typeface="Arial" pitchFamily="34" charset="0"/>
              </a:rPr>
              <a:t>Nhóm trình bày sẽ được tính điểm thay cho việc thi giữa kỳ. </a:t>
            </a:r>
            <a:r>
              <a:rPr lang="en-GB" sz="4400" b="1" i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GB" sz="4400" b="1" i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18789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0" y="76200"/>
            <a:ext cx="817403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600"/>
              <a:t>MOBILE-PROGRAMING</a:t>
            </a:r>
            <a:endParaRPr lang="en-US" sz="36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308622"/>
            <a:ext cx="9144000" cy="5588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3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Yêu cầu:</a:t>
            </a:r>
            <a:endParaRPr lang="en-US" sz="3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40000"/>
              </a:spcBef>
            </a:pPr>
            <a:r>
              <a:rPr lang="en-US" sz="2800" b="1" smtClean="0">
                <a:latin typeface="Arial" pitchFamily="34" charset="0"/>
                <a:cs typeface="Arial" pitchFamily="34" charset="0"/>
              </a:rPr>
              <a:t>Giới thiệu (</a:t>
            </a:r>
            <a:r>
              <a:rPr 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ưu tiên demo nếu có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spcBef>
                <a:spcPct val="40000"/>
              </a:spcBef>
            </a:pPr>
            <a:r>
              <a:rPr lang="en-US" sz="2800" b="1" smtClean="0">
                <a:latin typeface="Arial" pitchFamily="34" charset="0"/>
                <a:cs typeface="Arial" pitchFamily="34" charset="0"/>
              </a:rPr>
              <a:t>Trình bày khoảng </a:t>
            </a:r>
            <a:r>
              <a:rPr 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 phút.</a:t>
            </a:r>
            <a:br>
              <a:rPr 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smtClean="0">
                <a:latin typeface="Arial" pitchFamily="34" charset="0"/>
                <a:cs typeface="Arial" pitchFamily="34" charset="0"/>
              </a:rPr>
              <a:t>Nộp bài thuyết trình qua email</a:t>
            </a:r>
            <a:br>
              <a:rPr lang="en-US" sz="2800" b="1" smtClean="0">
                <a:latin typeface="Arial" pitchFamily="34" charset="0"/>
                <a:cs typeface="Arial" pitchFamily="34" charset="0"/>
              </a:rPr>
            </a:br>
            <a:r>
              <a:rPr lang="en-US" sz="4000" u="sng">
                <a:solidFill>
                  <a:srgbClr val="00B0F0"/>
                </a:solidFill>
              </a:rPr>
              <a:t>Vttoan@hcmuaf.edu.vn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b="1" smtClean="0">
                <a:latin typeface="Arial" pitchFamily="34" charset="0"/>
                <a:cs typeface="Arial" pitchFamily="34" charset="0"/>
              </a:rPr>
            </a:br>
            <a:r>
              <a:rPr lang="en-US" sz="2800" b="1" smtClean="0">
                <a:latin typeface="Arial" pitchFamily="34" charset="0"/>
                <a:cs typeface="Arial" pitchFamily="34" charset="0"/>
              </a:rPr>
              <a:t>Nộp trước ngày seminar 3 ngày.</a:t>
            </a:r>
            <a:br>
              <a:rPr lang="en-US" sz="2800" b="1" smtClean="0">
                <a:latin typeface="Arial" pitchFamily="34" charset="0"/>
                <a:cs typeface="Arial" pitchFamily="34" charset="0"/>
              </a:rPr>
            </a:b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185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MOBILE-PROGRAMING</vt:lpstr>
      <vt:lpstr>MOBILE-PROGRAMING</vt:lpstr>
      <vt:lpstr>MOBILE-PROGRAMING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MANAGEMENT</dc:title>
  <dc:creator>IFORNO</dc:creator>
  <cp:lastModifiedBy>ismail - [2010]</cp:lastModifiedBy>
  <cp:revision>42</cp:revision>
  <dcterms:created xsi:type="dcterms:W3CDTF">2019-09-03T17:32:50Z</dcterms:created>
  <dcterms:modified xsi:type="dcterms:W3CDTF">2019-09-29T15:21:48Z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2019-09-03T00:00:00Z</vt:filetime>
  </property>
</Properties>
</file>