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1" r:id="rId6"/>
    <p:sldId id="293" r:id="rId7"/>
    <p:sldId id="295" r:id="rId8"/>
    <p:sldId id="296" r:id="rId9"/>
    <p:sldId id="262" r:id="rId10"/>
    <p:sldId id="294" r:id="rId11"/>
    <p:sldId id="264" r:id="rId12"/>
    <p:sldId id="271" r:id="rId13"/>
    <p:sldId id="272" r:id="rId14"/>
    <p:sldId id="273" r:id="rId15"/>
    <p:sldId id="274" r:id="rId16"/>
    <p:sldId id="275" r:id="rId17"/>
    <p:sldId id="286" r:id="rId18"/>
    <p:sldId id="305" r:id="rId19"/>
    <p:sldId id="300" r:id="rId20"/>
    <p:sldId id="301" r:id="rId21"/>
    <p:sldId id="302" r:id="rId22"/>
    <p:sldId id="304" r:id="rId23"/>
    <p:sldId id="303" r:id="rId24"/>
    <p:sldId id="278" r:id="rId25"/>
    <p:sldId id="279" r:id="rId26"/>
    <p:sldId id="291" r:id="rId27"/>
    <p:sldId id="292" r:id="rId28"/>
    <p:sldId id="290" r:id="rId29"/>
    <p:sldId id="280" r:id="rId30"/>
    <p:sldId id="281" r:id="rId31"/>
    <p:sldId id="297" r:id="rId32"/>
    <p:sldId id="298" r:id="rId33"/>
    <p:sldId id="299" r:id="rId34"/>
    <p:sldId id="282" r:id="rId35"/>
    <p:sldId id="283" r:id="rId36"/>
    <p:sldId id="284" r:id="rId3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zC1PLQD74HmrxsBiRqr/Xg==" hashData="7eqh/zM1cpCIQoXvVjipkuNL9D8="/>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42" y="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9-09-26T17:20:49.073"/>
    </inkml:context>
    <inkml:brush xml:id="br0">
      <inkml:brushProperty name="width" value="0.05292" units="cm"/>
      <inkml:brushProperty name="height" value="0.05292" units="cm"/>
      <inkml:brushProperty name="color" value="#FF0000"/>
    </inkml:brush>
  </inkml:definitions>
  <inkml:trace contextRef="#ctx0" brushRef="#br0">7640 8607,'25'0,"25"0,-26 0,-24-25,25 25,0 0,25 0,24 0,-24 0,24 0,-24 0,24 0,1 0,-51 0,26 0,-25 0,0 0,-1 0,1 0,25 0,-25 0,49 0,-24 0,-26 0,1 0,0 0,25 0,-26 0,1-49,25 49,-25 0,49 0,0 0,-49 0,0 0,25-25,-26 25,1 0,0 0,0 0,0 0,-1 0,1 0,25 0,-25 0,0 0,-1 0,26-50,-25 50,0 0,24 0,-24 0,-25-24,25 24,24 0,-24 0,0-25,49-25,-24 25,24-24,-24 49,49-75,-49 75,-25-49,24 24,26-25,-26 26,1-26,0 25,-26-25,26-24,-25 49,24-49,-24 24,25-24,-25 49,24-49,-24 24,25-24,-26-1,26 26,-50 24,25-25,-25-24,49 49,-49 0,25-24,-25-1,25 25,0-24,24-1,1 25,-25-49,24 24,-24 0,25 26,-1-1,1-25,0 25,-25 1,49-1,-49 0,24 0,-24 0,25-24,24 49,-49-50,49 50,1-25,24-24,-25-1,1 50,49 0,-99 0,49-25,-24 25,24 0,-24 0,-1-49,-24 49,50 0,-26 0,-24 0,25-25,-1 25,26 0,-26 0,26 0,-51-50,1 50,25 0,24 0,1 0,-1 0,-24 0,-1 0,26 0,-50 0,-1 0,26 0,-25 0,0 0,24 0,-24 0,0 0,0 0,24 0,1 0,-25 0,-1 0,1 0,0 0,0 0,24 0,-24 0,0 0,25 0,-26 0,51 0,-50 0,49 0,-49 0,24 0,-24 0,0 0,0 0,25 0,-26 0,1 0,0 0,25 0,-26 0,-24-24</inkml:trace>
  <inkml:trace contextRef="#ctx0" brushRef="#br0" timeOffset="1">14586 5804,'24'0,"1"0,0 0,-25 50,25-50,-25 25,49-25,-49 25,25-1,0-24,-25 25,25-25,-25 50,25-50,24 25,-49-1,25-24,-25 50,0-25,0 0,0-1,0 26,0-25,0 0,-25-25,25 24,0 1,0 0,0 0,-49-25,49 25,-25-25,25 24,0 26</inkml:trace>
  <inkml:trace contextRef="#ctx0" brushRef="#br0" timeOffset="2">17785 9500,'50'0,"-50"25,0 0,0 0,0-1,0 26,0 0,-25-1,25-24,0 0,-25 24,-24-24,24 0,25 25,-25-50,-25 74,26-49,-26 25,25-50,-24 24,-1 1,25 25,-24-25,-26-25,1 49,-1-24,-24-25,25 50,-25-1,24-49,-49 0,25 25,0-25,24 0,1 50,-1-50,1 0,0 0,-50 0,-25 0,25 0,-25 0,25 0,49 0,26 0,-26 0,26 0,24-50,0 50,-24 0,-1-25,25-24,-49 49,24-25,-24-25,49 50,-49-25,-26-24,76 49,-26-25,0 25,1-50,24 50,-25-24,-24-26,49 50,-49 0,-1-25,1-25,24 50,1-49,-1 24,-24 25,-1 0,26 0,-1-50,-24 50,-1 0,25 0,-24 0,0-24,-1 24,1 0,24 0,1 0,-26 0,50 0,-24 0,-26 0,26 0,-50 0,24 0,1 0,-1 0,1 0,-25 49,24-49,26 0,-26 0,-24 0,49 0,1 0,-26 0,51 0,-1 0,-50 0,26 0,-26 0,-24 0,25 0,-50 0,0 0,49 0,-24 0,25 0,-1 0,50 0,1 0,-51 0,26 0,-1 0,0 0,-49 0,50 0,-26 0,50 0,0 0,-24 0,24 0,25 25,50 25,-1 24,75 25,-49-49,-26-25,1 24,24 26,-24-50,-25-25,0 49,24-24,-49-50,0 0</inkml:trace>
  <inkml:trace contextRef="#ctx0" brushRef="#br0" timeOffset="3">10195 9847,'25'0,"0"0,24 0,26 0,-26-24,26 24,-50-25,-1-25,26 50,-25-25,0 25,24 0,-24-49,0 49,-25-25,49 25,-49-25,25 25,0 0,-25-25,50 25,-50-49,24 49</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9-09-26T17:16:47.511"/>
    </inkml:context>
    <inkml:brush xml:id="br0">
      <inkml:brushProperty name="width" value="0.05292" units="cm"/>
      <inkml:brushProperty name="height" value="0.05292" units="cm"/>
      <inkml:brushProperty name="color" value="#FF0000"/>
    </inkml:brush>
  </inkml:definitions>
  <inkml:trace contextRef="#ctx0" brushRef="#br0">17785 12229,'0'25,"25"-25,0 24,25-24,-1 0,1 0,24 0,75 0,-25 0,50 0,24 0,-49 0,49 0,-24 0,0 0,-26-24,-24-1,0 0,-74-25,0 25,-1-24,-49-26,50 26,0-50,-50 24,49 1,-49-1,0 26,25 24,-25-49,0 24,0-24,0 24,0 0,0 1,0-26,0 26,0-1,0 0,0 1,0-1,0 25,0 1,0-1,0 0,0 0,0 0,0 1,0-1,0 0,0 0,0 0,0 1,0-1,0 0,0 0,0 0,0 1,0-1,0-25,0 25,25 25,-75 0,25 0,1 0,-1 25,0 25,0-50,-24 25,24-1,0 26,25-25,-25-25,25 25,0-1,-50 1,50 0,0 0,-24 0,24-1,-25-24,25 25</inkml:trace>
  <inkml:trace contextRef="#ctx0" brushRef="#br0" timeOffset="1">20142 10418,'25'0,"49"50,-49-1,49 1,1 24,24 1,-25-51,-49 1,25 25,-50-25,24-25</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9-09-26T17:16:47.5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9178 9599,'25'0,"49"0,-24 0,24 25,1-25,-1 0,25 0,-24 0,-26 0,-24 0,0 25,25-25,-1 0,1 0,-1 0,-24 0,25 0,-25 0,-1 0,1 0,0-25,0 25,0 0,-1 0,1 0,0 0,0 0,0 0,2282-25,-2283 25,1 0,0 0,49 0,-49 0,50 0,-26 0,1 0,-1 0,26 0,-1 0,1 0,-26 0,-24 0,25 0,-26 0,1 0,0 0,-25 25,25-25,25 0,-26 0,1 0,0 0,0 0,24 0,-24 0,25 25,-25-25,-1 0,1 0,0 0,25 0,-1 0,-24 0,0 0,0 0,-1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9-09-26T17:16:47.5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9104 13593,'49'0,"-24"0,25 0,24 0,25 0,1 0,48 0,-24 0,0 0,-49 0,24 0,-25 0,1 0,-1 0,1 0,-26 0,-24 0,25 0,-1 0,26 0,-1 0,1 0,-26 0,1 0,-1 0,1 0,-25 0,0 0,24 0,-24 0,0 0,0 0,-1 0,26 0,-25 0,0 0,49 0,1 0,-1 0,0 0,1 0,24 0,-25 0,26 0,-26 0,0 25,26-25,-1 0,0 0,-25 0,26 0,-1 0,-25 0,1 0,24 0,-25 0,1 0,-1 0,-49 0,25 0,-1 0,-24 0,49 0,-49 0,25 0,-1 0,-24 0,25 0,0 0,-26 0,1 0,0 0,0 0,0 0,-1 0,1 0,0 0,0 0,0 0,-1 0,1 0,0 0,0 0,0 0,24 0,-24 0,0 0,0 0,-1 0,1 0,0 0,0 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9-09-26T17:17:06.620"/>
    </inkml:context>
    <inkml:brush xml:id="br0">
      <inkml:brushProperty name="width" value="0.05292" units="cm"/>
      <inkml:brushProperty name="height" value="0.05292" units="cm"/>
      <inkml:brushProperty name="color" value="#FF0000"/>
    </inkml:brush>
  </inkml:definitions>
  <inkml:trace contextRef="#ctx0" brushRef="#br0">14759 9376,'50'0,"992"0,-1018 0,51 0,-26 0,1-25,49 25,0 0,25 0,0 0,-49 0,-1 0,-49 0,-25-24,25 24,0 0,0 0,-1 0,1 0,0 0,0 0,0 0</inkml:trace>
  <inkml:trace contextRef="#ctx0" brushRef="#br0" timeOffset="1">16520 9103,'50'0,"-25"25,24-25,-24 25,25 25,-1-26,-24 1,0-25,-25 25,25-25,24 0,-24 50,0-50,0 0,-25 24,0 1,25-25,-25 25,0 0,-25 0,0-25,25 24,-25-24,0 0,1 25,-1-25,0 25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9-09-26T17:21:48.4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4688 15503,'0'25,"25"-25,25 0,-25 0,-1 49,26-49,-25 0,0 25,24-25,-24 0,0 0,0 0,24 25,-24-25,0 0,25 0,-26 0,1 0,0 0,25 0,-26 0,1 0,0 0,25 0,-26 0,1 0,0 0,0 0,24 0,-24 0,0 0,0 0,24 0,-24 0,0 0,0 0,24 0,-24 0,0 0,25 0,-26 0,1 0,0 0,0 0,24 0,-24 0,0 0,0 0,25 0,-26 0,1 0,0 0,25 0,-26 0,1 0,0 0,0 0,0 0,-1 0,1 0,0 0,25 0,-26 0,1 0,0 0,0 0,24 0,-24 0,0 0,25 0,-26 0,1 0,0 0,0 0,24 0,-24 0,0 0,25 0,-26 0,1 0,0 0,25 0,-25 0,-1 0,26 0,-25 0,0 0,-1 0,26 0,-25 0,0 0,-1 0,26 0,-25 0,0 0,-1 0,26 0,-25 0,0 0,24 0,-24 0,0 0,0 0,24 0,-24 0,0 0,0 0,-1 0,26 0,-25 0,0 0,-1 0,26 0,-25 0,0 0,0 0,24 0,-24 0,0 0,24 0,-24 0,0 0,0 0,24 0,-24 0,0 0,0 0,24 0,-24 0,0 0,0 0,24 0,-24 0,0 0,0 0,49 0,-24 0,-25 0,-1 0,1 0,25 0,-25 0,-1 0,26 0,-25 0,0 0,-1 0,1 0,25 0,-25 0,0 0,24 0,26 0,-51 0,1 0,0 0,25 0,-26 0,1 0,0 0,25 0,-26 0,1 0,0 0,25 0,-26 0,1 0,0 0,25 0,-1 0,-24 0,0 0,0 0,-1 0,1 0,25 0,-1 0,1 0,-25 0,0 0,0 0,-1 0,26 0,-25 0,0 0,-1 0,26 0,-25 0,0 0,-1 0,26 0,-25 0,0 0,24 0,-24 0,25 0,-1 0,-24 0,0 0,0 0,24 0,-24 0,0 0,24 0,-24 0,0 0,0 0,0 0,24 0,-24 0,0 0,0 0,24 0,-24 0,0 0,25 0,-26 0,1 0,0 0,25 0,-26 0,1 0,0 0,25 0,-26 0,1 0,25 0,-25 0,-1 0,1 0,25 0,-25 0,-1 0,26 0,-25 0,0 0,-1 0,26 0,-25 0,0 0,-1 0,26 0,-25 0,0 0,24 0,-24 0,0 0,0 0,0 0,-1 0,26 0,-25 0,0 0,-1 0,26 0,-25 0,0 0,-1 0,26 0,-25 0,0 0,-1 0,1 0,25 0,-25 0,-1 0,1 0,25 0,-25 0,-1 0,51 0,-50 0,24 0,-24 25,0 0,0-25,-1 0,1 0,0 0,0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9-09-26T17:21:48.4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14437 14858,'24'0,"1"0,0 0,25 0,-25 0,-25 25,24-25,26 0,-25 0,0 0,24 0,-24 0,0 0,0 0,-1 0,26 0,-25 0,0 0,-1 0,26 0,-25 0,0 0,-1 0,26 0,-25 0,0 0,-1 0,1 0,25 0,-25 0,-1 0,1 0,25 0,-25 0,-1 0,1 0,25 0,-25 0,-1 0,1 0,25 0,-25 0,0 0,24 0,-24 0,0 0,0 0,-1 0,26 0,-25 0,0 0,24 0,-24 0,0 0,0 0,24 0,-24 0,0 0,0 0,-1 0,26 0,-25 0,0 0,-1 0,26 0,-25 0,0 0,-1 0,-24-25,0 0,25 25,25 0,-25 0,-1 0,76-25,-75 25,-1 0,1 0,25 0,-25 0,-1 0,1 0,-25-24,50 24,-25 0,-1 0,1 0,25 0,-25 0,-1 0,26 0,-25 0,0 0,-1 0,26 0,-25 0,-25-50,25 50,-1 0,1 0,25 0,-25 0,-1 0,26 0,-25 0,0 0,-1 0,26 0,-25 0,0 0,0 0,24 0,-24 0,0 0,0 0,-1 0,26 0,-25 0,24 25,1-25,0 0,-26 25,1-25,25 0,-25 0,-1 0,1 0,25 0,-25 0,-1 0,-24 24,50 1,-25-25,24 0,-24 0,0 0,0 0,-25 25,25-25,24 0,-24 0,0 0,24 0,1 0,0 25,24-25,1 0,-51 0,51 0,-1 0,-24 0,-1 0,1 0,-25 0,0 0,-1 0,26 0,-25 0,0 0,-1 0,26 0,24 0,-49 0,50 0,-26 0,26 0,-26 0,-24 0,50 0,-26 0,-24 0,49 0,-49 0,25 0,-1 0,1 0,-25 0,0 0,-1 0,1 0,25 0,-25 0,-1 0,26 0,0 0,-1 0,-24 0,0 0,49 0,-49 0,0 0,25 0,-26 0,26 0,0 0,-1 0,-24 0,0 0,0 0,24 0,1 0,-25 0,24 0,-24 0,25 0,-26 0,1 0,0 0,25 0,-26 0,1 0,0 0,25 0,-26 0,1 0,0 0,25 0,-26 0,1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9-09-26T17:21:48.4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6549 3225,'25'0,"24"0,-24 0,-25 24,25-24,0 0,-25 50,49-50,-24 0,0 0,0 0,24 0,-24 0,0 0,0 0,49 25,-49-25,24 0,-24 0,0 0,0 0,25 0,-50 25,24-25,26 0,-25 0,0 0,-1 0,1 0,25 0,-25 0,-1 0,26 0,-25 0,0 0,-1 0,1 0,25 0,-25 0,-1 0,26 0,-25 0,0 0,-1 0,1 0,0 0,0 0,0 0,-1 0,1 0,0 0,25 0,-26 0,1 0,25 0,-25 0,0 0,-1 0,26 0,-25 0,0 0,24 0,-24 0,0 0,0 0,24 0,-24 0,0 0,0 0,24 0,-24 0,0 0,0 0,24 0,-24 0,0 0,24 0,-24 0,0 0,0 0,24 0,-24 0,0 0,0 0,24 0,-24 0,0 0,25 0,-26 0,1 0,0 0,25 0,-25 0,-1 0,1 0,25 0,-25 0,-1 0,1 0,25 0,-25 0,-1 0,26 0,-25 0,49 0,-49 0,0 0,24 0,26 0,-50 0,-1 0,1 0,25 0,-25 0,49 0,-49 0,24 0,-24 0,0 0,0 0,0 0,24 0,-24 0,0 0,0 0,24 0,-24 0,0 0,0 0,0 0,-1 0,1 0,0 0,0 0,24 0,-24 0,0 0,0 0,24 0,-24 0,0 0,0 0,-25 24,25-24,24 0,-24 0,0 0,24 0,-24 0,0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9-09-26T17:21:48.4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11212 3249,'0'-24,"-25"24,0 0,1 0,-1-50,0 50,0 0,25-25,-49 25,49-25,-25 25,0 0,-25 0,26 0,-1 0,0 0,0 0,-24 0,24 0,0 0,-25 0,26 0,-1 0,0 0,-25 0,26 0,-1 0,0 0,0 0,-24 0,24 0,0 0,-25 0,25 0,1 0,-1 0,-25 0,25 0,1 0,-26 0,25 0,0 0,1 0,-26 0,25 0,0 0,-24 0,24 0,0 0,0 0,-24 0,24 0,0 0,-24 0,24 0,0 0,0 0,-24 0,24 0,0 0,0 0,0 0,1 0,-1 0,-50 0,50 0,1 0,-26 0,25 0,0 0,-24 0,24 0,0 0,0 0,-24 0,24 0,0 0,0 0,-24 0,24 0,0 0,0 0,-24 0,24 0,0 0,0 0,-24 0,24 0,0 0,-24 0,24 0,0 0,0 0,-24 0,24 0,0 0,-25 0,26 0,-1 0,0 0,0 0,0 0,0 0,1 0,-1 50,-25-50,25 0,1 0,-26 0,25 0,0 25,-24-25,24 0,0 0,0 0,1 0,-1 0,0 0,0 0,0 0,-24 0,24 0,0 0,0 0,1 0,-26 0,25 0,0 0,1 0,-1 0,0 0,0 0,0 0,1 0,-26 0,25 0,0 0,0 0,-24 0,24 0,0 0,-24 0,24 0,0 0,0 0,0 0,-24 0,24 0,0 0,-24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9-09-26T17:22:11.5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7789 10592,'50'0,"-26"0,1 0,50 0,-26 0,-24 0,0 0,0 0,-1 0,26 0,-25 0,-25 24,25-24,0 0,24 0,-24 0,0 0,0 0,24 0,-24 0,0 0,0 0,24 0,-24 0,0 0,0 0,24 0,-24 0,0 0,0 0,24 0,-24 0,0 0,0 0,24 0,-24 0,0 0,24 0,-24 0,0 0,0 0,24 0,26 0,-50 0,-1 0,1 0,0 0,0 0,0 0,0 0,-1 0,26 0,-25 0,0 0,-1 0,26 0,-25 0,0 0,24 0,-24 0,0 0,0 0,24 0,26 0,-51 0,1 0,25 0,-25 0,-1 0,1 0,25 0,-25 0,-1 0,26 0,-25 0,0 0,49 0,-49 0,25 0,-26 0,1 0,25 50,-25-50,-1 0,1 0,25 0,-25 0,-25 25,24-25,26 0,-25 0,0 0,-1 0,26 0,-25 0,0 0,-1 0,1 0,25 0,-25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9-09-26T17:22:11.5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6524 3597,'0'24,"25"1,0-25,-25 50,24-50,26 0,-50 25,25-25,0 0,-1 25,26-25,-25 0,0 0,-1 49,1-49,0 0,0 0,0 0,24 0,-24 0,0 0,0 0,24 0,-24 0,0 0,0 0,24 0,-24 0,0 0,0 0,0 0,-1 0,26 0,0 0,-26 0,1 0,0 0,25 0,-26 0,51 0,-50 0,49 0,-49 0,49 0,1 0,-1 0,25 0,25 0,-49 0,-50 0,49 0,-49 0,0 0,24 0,-24-25,49 25,-49 0,25 0,-25-24,-1 24,26 0,-25 0,0 0,-1 0,51 0,-1 0,-24 0,24 0,-24 0,24 0,-24 0,-25 0,49 0,-24 0,24 0,-49 0,0 0,0 0,24 0,-24 0,0 0,0 0,24 0,-24 0,0 0,24 0,1 0,0 0,-1 0,-24 0,25 0,-26 0,1 0,25 0,-25 0,-1 0,26 0,-25 0,0 0,0 0,24 0,-24 0,0 0,24 0,1 0,24 0,26 49,-26-49,0 0,1 0,24 25,-25-25,26 0,-51 0,51 0,-76 0,51 0,-50 0,24 0,-24 0,0 0,0 0,24 0,-24 0,0 0,24 0,-24 0,25 0,-1 0,-24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9-09-26T17:22:11.5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6623 3597,'25'0,"25"0,-26 0,1 0,25 0,-25 0,-1 0,1 0,25 0,-25 0,-1 0,-24 24,25-24,25 0,-25 0,-1 0,1 0,0 0,25 0,-25 0,24 0,-24 0,0 0,0 0,-25 25,24-25,1 0,25 0,-1 0,-24 0,25 0,-25 25,-1-25,26 0,-25 0,0 0,-1 0,26 0,-25 0,0 0,-1 0,1 0,25 0,-25 0,-1 0,1 0,25 0,-25 0,-1-25,1 25,25 0,-25 0,0 0,-1 0,26-25,-25 25,0 0,-1 0,26 0,-25-49,0 49,24 0,-24 0,0 0,0 0,-25-25,49 25,-24 0,0 0,0 0,24 0,-24 0,0 0,24 0,-24 0,0 0,0 0,0 0,24 0,-24 0,0 0,24 0,-24 0,25 0,-1 0,-24 0,0 0,0 0,0 0,0 0,24 0,-24 0,25 0,-26 0,1 0,0 0,25 0,-26 0,1 0,0 0,25 0,-26 0,1 0,0 0,25 0,-26 0,1 0,25 0,-25 0,-1 0,1 0,0 0,25 0,-26 0,1 0,25 0,-25 0,-1 0,1 0,25 0,-25 0,0 0,-1 0,26 0,-25 0,0 0,-1 0,26 0,-25 0,0 0,-1-25,1 25,0 0,0 0,0 0,-1 0,1 0,0-25,0 25,0 0,-1 0,26 0,-25-49,0 49,-1 0,26 0,-25 0,0 0,-1 0,26 0,-25 0,0 0,-1 0,26 0,-25 0,0 0,0 0,24 0,-24 0,0 0,24 0,-24 0,0 0,0 25,24-25,-24 0,0 0,0 0,-25 24,49-24,-24 0,-74 0,-1 0,0 0,26 25,-1-25,-50 0,51 0,-26 0,50 50,-25-50,-24 0,24 0,0 0,0 0,0 0,25 25,-49-25,24 0,0 0,0 0,-24 24,24-24,0 0,0 0,-24 0,24 0,0 0,0 0,0 0,1 50,-1-50,0 0,-25 0,26 0,-1 0,0 0,-25 0,26 0,-1 0,0 0,-25 0,26 0,-1 0,-25 0,25 0,1 0,-51 0,50 0,-24 0,24 0,0 0,0 0,-49 0,24 0,25 0,1 0,-26 0,-24 0,49 0,0 0,0 0,-49 0,74 25,-50-25,-24 0,49 0,0 0,0 0,-24 0,24 0,-25 0,1 0,24 0,0 0,-25 0,26 0,-1 0,-25 0,1 0,-1 0,25 0,0 25,1-25,-26 0,25 0,0 0,1 0,-26 0,25 0,-49 0,49 0,-25 0,26 0,-1 0,0 0,-49 0,24 0,25 0,0 0,-24 0,24 0,-25 0,26 0,-1 0,0 0,0 0,0 0,-24 0,-1 0,0 0,26 0,-1 0,-25 0,25 0,1 0,-26 0,25 0,0 0,1 0,-26 0,25 0,0 0,-24 0,24 0,0 0,0 0,-24 0,24 0,0 0,0 0,1 0,-26 0,25 0,0 0,1 0,-26 0,25 0,0 0,0 0,1 0,-26 0,25 0,0 0,-24 0,24 0,0 0,0 0,1 0,-1 0,0 0,0 0,0 0,1 0,-26 0,25 0,0 0,1 0,-26 0,25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9-09-26T17:15:42.37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FF00"/>
    </inkml:brush>
  </inkml:definitions>
  <inkml:trace contextRef="#ctx0" brushRef="#br0">9377 6772,'0'-50,"124"-49,-75 99,50 0,50 0,-50 0,75 0,-25 0,0 0,-75 0,-24 0,-25 25,-25-1,0 1,0 25,-25-25,25-1,-25 26,0 0,0-25,25 24,-24-24,-1 25,-75-1,100-24,-49-25,24 0,-25 0,1 0,24 0,-25 0,26 0,-51-25,-24 25,0 0,-25-49,25 24,-1 25,76 0,-1 0,25 25,0-1,0 1,25-25,-1 25,1 0,0 0,25-25,24 0,-49 0,0 24,-1-24,-24-24,-24-26,24 25,-50-24,25 24,0 25,25 25,0-1,0 1,0 0,0 0,0 0,0-1,0 1,50-25,-25-25,-25 1,0-1,0-25,0-24,0 24,0 25,0 1,-25 24,25-25,-25 25,0 25,25-1,0 1,0 25,0-25,0-1,25-24,0 0,0 0,24 0,-24 0,-25-49,0 24,0 0,0 50,0 25,25-1,25 1,-26 24,26-24,0 24,-50 25,24-24,1-26,0-24,0 25,0 24,-1 25,26-24,24 24,-74-24,0-51,0 51,0-50,0 24,0-24,0 0,0 0,0-1,0 1,0 0,0 0,0 24,-24-24,-1 0,0 25,0-26,0 26,1 0,24-1,0-24,-50 25,0-1,26-24,24 25,-50-1,25 1,-24 0,-1-26,25 26,25-25,-25-25,1 49,24-24,-25 0,-25 0,25 24,1-24,-1 25,25-25,-75-1,75 26,-49-50,49 50,-50-26,25 1,25 0,-25 0,25 0,-24-25,-1 0,25 49,-25-49,0 25,0 0,1 24,-1-24,-25 25,1-25,49-1,-25-24,0 50,0-25,0-25,1 25</inkml:trace>
  <inkml:trace contextRef="#ctx0" brushRef="#br0" timeOffset="1">8732 9947,'0'24,"0"1,0 0,0 0,0 0,0 0,0-1,0 1,0 0,0 0,0 0,-25-25,25 24,25-24,-1 0,1 0,0 0,-25-24,25 24,0-25,-1 25,1 0,-25-25,25 25,0 0,0 0,-25-25,24 25,1 0,25 0</inkml:trace>
  <inkml:trace contextRef="#ctx0" brushRef="#br1" timeOffset="2">17661 7739,'-25'0,"1"0,-51 0,1 0,49 0,-25 0,26 0,-26 25,25-25,0 49,-49 1,49-25,0 0,-24-1,24 1,25 25,0-25,-25 0,25-1,0 1,0 0,50-25,-25-25,-1 25,-24-25,0 50,0 0,0 0,25-25,50 0,24 0,-25 0,1 0,-26 0,-24 0,-25-25,0 0,0 0,-25 25,25 25,-25-25,1 0,24 25,0 25,0-26,24-24,-24-24,0-1,-24 0,-1 0,0-24,0 49,-24-25,24 25,0 0,0 0,0 0,1 25,24-1,0 1,0 0,0-50,0 0,-50 1,50-1,-25 25,25-25,-25 25,1 0,-1 0,0 25,0 0,25 24,0-24,0 25,25-26,-25 1,25 0,0-25,-1 25,-48-25,24 49,-25-24,25 25,0-1,0 1,0-25,0 24,0 1,0-25,0 0,-25-1,25 26,0 0,25-50,-25 24,25 1,-1-25,1 50,25-50,-1 25,1 24,0-24,98 50,-73-51,-1 51,-24-26,-50-24,50 0,-50 0,0 24,24-49,-24 25,0 0,0 0,0 0,0-1,0 1,0 0,0 0,0 0,0 49,0-49,0 0,0-1,0 1,0 0,-24-25,-1 0,0 0,0 25,0 0,0-25,1 24,-1-24,0 0,0 25,0-25,-24 0,-1 0,25 0</inkml:trace>
  <inkml:trace contextRef="#ctx0" brushRef="#br1" timeOffset="3">17413 9649,'0'50,"0"-26,0 26,0-25,0 0,0-1,0 1,0 25,0-25,50-1,-25 1,-1-25,26 50,-25-50,0 0,-1 0,1 0,0 0,25 0,-1 0,-24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9DB1212A-F91B-4E46-AB7A-20F43883AC2F}" type="datetimeFigureOut">
              <a:rPr lang="en-US" smtClean="0"/>
              <a:t>20/10/2019</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9496DC50-CDBF-4DC7-9E03-F373E08C994C}" type="slidenum">
              <a:rPr lang="en-US" smtClean="0"/>
              <a:t>‹#›</a:t>
            </a:fld>
            <a:endParaRPr lang="en-US"/>
          </a:p>
        </p:txBody>
      </p:sp>
    </p:spTree>
    <p:extLst>
      <p:ext uri="{BB962C8B-B14F-4D97-AF65-F5344CB8AC3E}">
        <p14:creationId xmlns:p14="http://schemas.microsoft.com/office/powerpoint/2010/main" val="3910197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534903"/>
            <a:ext cx="9143999" cy="22377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9143999" cy="643127"/>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0" y="0"/>
            <a:ext cx="9144000" cy="585215"/>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54939" y="5283"/>
            <a:ext cx="8834120" cy="5746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20/10/2019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20/10/2019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20/10/2019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20/10/2019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9" cy="6857996"/>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20/10/2019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534903"/>
            <a:ext cx="9143999" cy="223777"/>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0" y="0"/>
            <a:ext cx="9143999" cy="643127"/>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1824862" y="2374468"/>
            <a:ext cx="5494274" cy="940435"/>
          </a:xfrm>
          <a:prstGeom prst="rect">
            <a:avLst/>
          </a:prstGeom>
        </p:spPr>
        <p:txBody>
          <a:bodyPr wrap="square" lIns="0" tIns="0" rIns="0" bIns="0">
            <a:spAutoFit/>
          </a:bodyPr>
          <a:lstStyle>
            <a:lvl1pPr>
              <a:defRPr sz="6000" b="1" i="0">
                <a:solidFill>
                  <a:srgbClr val="FF0000"/>
                </a:solidFill>
                <a:latin typeface="Arial"/>
                <a:cs typeface="Arial"/>
              </a:defRPr>
            </a:lvl1pPr>
          </a:lstStyle>
          <a:p>
            <a:endParaRPr/>
          </a:p>
        </p:txBody>
      </p:sp>
      <p:sp>
        <p:nvSpPr>
          <p:cNvPr id="3" name="Holder 3"/>
          <p:cNvSpPr>
            <a:spLocks noGrp="1"/>
          </p:cNvSpPr>
          <p:nvPr>
            <p:ph type="body" idx="1"/>
          </p:nvPr>
        </p:nvSpPr>
        <p:spPr>
          <a:xfrm>
            <a:off x="154939" y="1040637"/>
            <a:ext cx="8834120" cy="25857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20/10/2019</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customXml" Target="../ink/ink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1.png"/><Relationship Id="rId7" Type="http://schemas.openxmlformats.org/officeDocument/2006/relationships/image" Target="../media/image24.emf"/><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26.emf"/><Relationship Id="rId5" Type="http://schemas.openxmlformats.org/officeDocument/2006/relationships/image" Target="../media/image23.emf"/><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25.emf"/></Relationships>
</file>

<file path=ppt/slides/_rels/slide21.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22.png"/><Relationship Id="rId7" Type="http://schemas.openxmlformats.org/officeDocument/2006/relationships/image" Target="../media/image29.emf"/><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28.emf"/><Relationship Id="rId4" Type="http://schemas.openxmlformats.org/officeDocument/2006/relationships/customXml" Target="../ink/ink6.xml"/><Relationship Id="rId9" Type="http://schemas.openxmlformats.org/officeDocument/2006/relationships/image" Target="../media/image30.emf"/></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customXml" Target="../ink/ink9.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28.png"/><Relationship Id="rId7" Type="http://schemas.openxmlformats.org/officeDocument/2006/relationships/customXml" Target="../ink/ink1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customXml" Target="../ink/ink10.xml"/><Relationship Id="rId10" Type="http://schemas.openxmlformats.org/officeDocument/2006/relationships/image" Target="../media/image41.emf"/><Relationship Id="rId4" Type="http://schemas.openxmlformats.org/officeDocument/2006/relationships/image" Target="../media/image29.png"/><Relationship Id="rId9" Type="http://schemas.openxmlformats.org/officeDocument/2006/relationships/customXml" Target="../ink/ink1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3.emf"/><Relationship Id="rId5" Type="http://schemas.openxmlformats.org/officeDocument/2006/relationships/customXml" Target="../ink/ink13.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685799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243840">
              <a:lnSpc>
                <a:spcPct val="100000"/>
              </a:lnSpc>
              <a:spcBef>
                <a:spcPts val="100"/>
              </a:spcBef>
            </a:pPr>
            <a:r>
              <a:rPr dirty="0"/>
              <a:t>CORE</a:t>
            </a:r>
            <a:r>
              <a:rPr spc="-80" dirty="0"/>
              <a:t> </a:t>
            </a:r>
            <a:r>
              <a:rPr spc="-20" dirty="0"/>
              <a:t>TOPICS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2388235"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0066"/>
                </a:solidFill>
              </a:rPr>
              <a:t>OnCreate()</a:t>
            </a:r>
            <a:endParaRPr sz="3600"/>
          </a:p>
        </p:txBody>
      </p:sp>
      <p:sp>
        <p:nvSpPr>
          <p:cNvPr id="4" name="object 4"/>
          <p:cNvSpPr txBox="1"/>
          <p:nvPr/>
        </p:nvSpPr>
        <p:spPr>
          <a:xfrm>
            <a:off x="154939" y="786129"/>
            <a:ext cx="8453120" cy="5259773"/>
          </a:xfrm>
          <a:prstGeom prst="rect">
            <a:avLst/>
          </a:prstGeom>
        </p:spPr>
        <p:txBody>
          <a:bodyPr vert="horz" wrap="square" lIns="0" tIns="12065" rIns="0" bIns="0" rtlCol="0">
            <a:spAutoFit/>
          </a:bodyPr>
          <a:lstStyle/>
          <a:p>
            <a:pPr marL="12700" marR="76200">
              <a:lnSpc>
                <a:spcPct val="100000"/>
              </a:lnSpc>
              <a:spcBef>
                <a:spcPts val="95"/>
              </a:spcBef>
            </a:pPr>
            <a:r>
              <a:rPr lang="en-US" sz="2800" b="1" spc="-90" smtClean="0">
                <a:latin typeface="Arial"/>
                <a:cs typeface="Arial"/>
              </a:rPr>
              <a:t>You must implement this callback</a:t>
            </a:r>
            <a:r>
              <a:rPr lang="en-US" sz="2800" spc="-90" smtClean="0">
                <a:latin typeface="Arial"/>
                <a:cs typeface="Arial"/>
              </a:rPr>
              <a:t>, which start when the system creates your activity. </a:t>
            </a:r>
          </a:p>
          <a:p>
            <a:pPr marL="12700" marR="76200">
              <a:lnSpc>
                <a:spcPct val="100000"/>
              </a:lnSpc>
              <a:spcBef>
                <a:spcPts val="95"/>
              </a:spcBef>
            </a:pPr>
            <a:endParaRPr lang="en-US" sz="2800" spc="-90" smtClean="0">
              <a:latin typeface="Arial"/>
              <a:cs typeface="Arial"/>
            </a:endParaRPr>
          </a:p>
          <a:p>
            <a:pPr marL="12700" marR="76200">
              <a:lnSpc>
                <a:spcPct val="100000"/>
              </a:lnSpc>
              <a:spcBef>
                <a:spcPts val="95"/>
              </a:spcBef>
            </a:pPr>
            <a:r>
              <a:rPr lang="en-US" sz="2800" spc="-90" smtClean="0">
                <a:latin typeface="Arial"/>
                <a:cs typeface="Arial"/>
              </a:rPr>
              <a:t>Your implementation should create the </a:t>
            </a:r>
            <a:r>
              <a:rPr lang="en-US" sz="2800" b="1" spc="-90" smtClean="0">
                <a:latin typeface="Arial"/>
                <a:cs typeface="Arial"/>
              </a:rPr>
              <a:t>essential components </a:t>
            </a:r>
            <a:r>
              <a:rPr lang="en-US" sz="2800" spc="-90" smtClean="0">
                <a:latin typeface="Arial"/>
                <a:cs typeface="Arial"/>
              </a:rPr>
              <a:t>of your activity.</a:t>
            </a:r>
          </a:p>
          <a:p>
            <a:pPr marL="12700" marR="76200">
              <a:lnSpc>
                <a:spcPct val="100000"/>
              </a:lnSpc>
              <a:spcBef>
                <a:spcPts val="95"/>
              </a:spcBef>
            </a:pPr>
            <a:endParaRPr lang="en-US" sz="2800" spc="-90" smtClean="0">
              <a:latin typeface="Arial"/>
              <a:cs typeface="Arial"/>
            </a:endParaRPr>
          </a:p>
          <a:p>
            <a:pPr marL="12700" marR="76200">
              <a:lnSpc>
                <a:spcPct val="100000"/>
              </a:lnSpc>
              <a:spcBef>
                <a:spcPts val="95"/>
              </a:spcBef>
            </a:pPr>
            <a:r>
              <a:rPr lang="en-US" sz="2800" b="1" spc="-90" smtClean="0">
                <a:solidFill>
                  <a:srgbClr val="FF0000"/>
                </a:solidFill>
                <a:latin typeface="Arial"/>
                <a:cs typeface="Arial"/>
              </a:rPr>
              <a:t>Most importantly</a:t>
            </a:r>
            <a:r>
              <a:rPr lang="en-US" sz="2800" spc="-90" smtClean="0">
                <a:latin typeface="Arial"/>
                <a:cs typeface="Arial"/>
              </a:rPr>
              <a:t>, this is </a:t>
            </a:r>
            <a:r>
              <a:rPr lang="en-US" sz="2800" spc="-90" smtClean="0">
                <a:solidFill>
                  <a:srgbClr val="FF0000"/>
                </a:solidFill>
                <a:latin typeface="Arial"/>
                <a:cs typeface="Arial"/>
              </a:rPr>
              <a:t>where you must call setContentView() </a:t>
            </a:r>
            <a:r>
              <a:rPr lang="en-US" sz="2800" spc="-90" smtClean="0">
                <a:latin typeface="Arial"/>
                <a:cs typeface="Arial"/>
              </a:rPr>
              <a:t>to </a:t>
            </a:r>
            <a:r>
              <a:rPr lang="en-US" sz="2800" b="1" spc="-90" smtClean="0">
                <a:latin typeface="Arial"/>
                <a:cs typeface="Arial"/>
              </a:rPr>
              <a:t>define</a:t>
            </a:r>
            <a:r>
              <a:rPr lang="en-US" sz="2800" spc="-90" smtClean="0">
                <a:latin typeface="Arial"/>
                <a:cs typeface="Arial"/>
              </a:rPr>
              <a:t> the  </a:t>
            </a:r>
            <a:r>
              <a:rPr lang="en-US" sz="2800" b="1" spc="-90" smtClean="0">
                <a:latin typeface="Arial"/>
                <a:cs typeface="Arial"/>
              </a:rPr>
              <a:t>layout for the activity's user interface.</a:t>
            </a:r>
          </a:p>
          <a:p>
            <a:pPr marL="12700" marR="76200">
              <a:lnSpc>
                <a:spcPct val="100000"/>
              </a:lnSpc>
              <a:spcBef>
                <a:spcPts val="95"/>
              </a:spcBef>
            </a:pPr>
            <a:endParaRPr lang="en-US" sz="2800" spc="-90" smtClean="0">
              <a:latin typeface="Arial"/>
              <a:cs typeface="Arial"/>
            </a:endParaRPr>
          </a:p>
          <a:p>
            <a:pPr marL="12700" marR="76200">
              <a:lnSpc>
                <a:spcPct val="100000"/>
              </a:lnSpc>
              <a:spcBef>
                <a:spcPts val="95"/>
              </a:spcBef>
            </a:pPr>
            <a:r>
              <a:rPr lang="en-US" sz="2800" spc="-90" smtClean="0">
                <a:latin typeface="Arial"/>
                <a:cs typeface="Arial"/>
              </a:rPr>
              <a:t>When onCreate() finishes the </a:t>
            </a:r>
            <a:r>
              <a:rPr lang="en-US" sz="2800" b="1" spc="-90" smtClean="0">
                <a:latin typeface="Arial"/>
                <a:cs typeface="Arial"/>
              </a:rPr>
              <a:t>next callback </a:t>
            </a:r>
            <a:r>
              <a:rPr lang="en-US" sz="2800" spc="-90" smtClean="0">
                <a:latin typeface="Arial"/>
                <a:cs typeface="Arial"/>
              </a:rPr>
              <a:t>is always  onStart().</a:t>
            </a:r>
            <a:endParaRPr sz="2800">
              <a:latin typeface="Arial"/>
              <a:cs typeface="Arial"/>
            </a:endParaRPr>
          </a:p>
        </p:txBody>
      </p:sp>
    </p:spTree>
    <p:extLst>
      <p:ext uri="{BB962C8B-B14F-4D97-AF65-F5344CB8AC3E}">
        <p14:creationId xmlns:p14="http://schemas.microsoft.com/office/powerpoint/2010/main" val="1233048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8" y="5283"/>
            <a:ext cx="3655061" cy="566822"/>
          </a:xfrm>
          <a:prstGeom prst="rect">
            <a:avLst/>
          </a:prstGeom>
        </p:spPr>
        <p:txBody>
          <a:bodyPr vert="horz" wrap="square" lIns="0" tIns="12700" rIns="0" bIns="0" rtlCol="0">
            <a:spAutoFit/>
          </a:bodyPr>
          <a:lstStyle/>
          <a:p>
            <a:pPr marL="12700">
              <a:lnSpc>
                <a:spcPct val="100000"/>
              </a:lnSpc>
              <a:spcBef>
                <a:spcPts val="100"/>
              </a:spcBef>
            </a:pPr>
            <a:r>
              <a:rPr lang="en-US" sz="3600" spc="-5" smtClean="0">
                <a:solidFill>
                  <a:srgbClr val="FF0066"/>
                </a:solidFill>
              </a:rPr>
              <a:t>Attention</a:t>
            </a:r>
            <a:endParaRPr sz="3600"/>
          </a:p>
        </p:txBody>
      </p:sp>
      <p:sp>
        <p:nvSpPr>
          <p:cNvPr id="4" name="object 4"/>
          <p:cNvSpPr txBox="1"/>
          <p:nvPr/>
        </p:nvSpPr>
        <p:spPr>
          <a:xfrm>
            <a:off x="463928" y="838200"/>
            <a:ext cx="8250555" cy="5629105"/>
          </a:xfrm>
          <a:prstGeom prst="rect">
            <a:avLst/>
          </a:prstGeom>
        </p:spPr>
        <p:txBody>
          <a:bodyPr vert="horz" wrap="square" lIns="0" tIns="12065" rIns="0" bIns="0" rtlCol="0">
            <a:spAutoFit/>
          </a:bodyPr>
          <a:lstStyle/>
          <a:p>
            <a:pPr marL="469900" marR="381635" indent="-457200">
              <a:lnSpc>
                <a:spcPct val="100000"/>
              </a:lnSpc>
              <a:spcBef>
                <a:spcPts val="95"/>
              </a:spcBef>
              <a:buAutoNum type="alphaLcParenR"/>
            </a:pPr>
            <a:r>
              <a:rPr lang="en-US" sz="2400" spc="-5" smtClean="0">
                <a:latin typeface="Arial"/>
                <a:cs typeface="Arial"/>
              </a:rPr>
              <a:t>Open </a:t>
            </a:r>
            <a:r>
              <a:rPr lang="en-US" sz="2400" spc="-5">
                <a:latin typeface="Arial"/>
                <a:cs typeface="Arial"/>
              </a:rPr>
              <a:t>a new Activity to </a:t>
            </a:r>
            <a:r>
              <a:rPr lang="en-US" sz="2400" b="1" spc="-5" smtClean="0">
                <a:solidFill>
                  <a:srgbClr val="FF0000"/>
                </a:solidFill>
                <a:latin typeface="Arial"/>
                <a:cs typeface="Arial"/>
              </a:rPr>
              <a:t>obscure</a:t>
            </a:r>
            <a:r>
              <a:rPr lang="en-US" sz="2400" spc="-5" smtClean="0">
                <a:latin typeface="Arial"/>
                <a:cs typeface="Arial"/>
              </a:rPr>
              <a:t> (che khuất) </a:t>
            </a:r>
            <a:r>
              <a:rPr lang="en-US" sz="2400" spc="-5">
                <a:latin typeface="Arial"/>
                <a:cs typeface="Arial"/>
              </a:rPr>
              <a:t>all the old Activity (not see the old Activity): an </a:t>
            </a:r>
            <a:r>
              <a:rPr lang="en-US" sz="2400" b="1" spc="-5">
                <a:solidFill>
                  <a:srgbClr val="FF0000"/>
                </a:solidFill>
                <a:latin typeface="Arial"/>
                <a:cs typeface="Arial"/>
              </a:rPr>
              <a:t>onPause</a:t>
            </a:r>
            <a:r>
              <a:rPr lang="en-US" sz="2400" spc="-5">
                <a:latin typeface="Arial"/>
                <a:cs typeface="Arial"/>
              </a:rPr>
              <a:t> event then </a:t>
            </a:r>
            <a:r>
              <a:rPr lang="en-US" sz="2400" b="1" spc="-5">
                <a:solidFill>
                  <a:srgbClr val="FF0000"/>
                </a:solidFill>
                <a:latin typeface="Arial"/>
                <a:cs typeface="Arial"/>
              </a:rPr>
              <a:t>onStop</a:t>
            </a:r>
            <a:r>
              <a:rPr lang="en-US" sz="2400" spc="-5">
                <a:latin typeface="Arial"/>
                <a:cs typeface="Arial"/>
              </a:rPr>
              <a:t> for the old </a:t>
            </a:r>
            <a:r>
              <a:rPr lang="en-US" sz="2400" spc="-5" smtClean="0">
                <a:latin typeface="Arial"/>
                <a:cs typeface="Arial"/>
              </a:rPr>
              <a:t>Activity</a:t>
            </a:r>
          </a:p>
          <a:p>
            <a:pPr marL="469900" marR="381635" indent="-457200">
              <a:lnSpc>
                <a:spcPct val="100000"/>
              </a:lnSpc>
              <a:spcBef>
                <a:spcPts val="95"/>
              </a:spcBef>
              <a:buAutoNum type="alphaLcParenR"/>
            </a:pPr>
            <a:endParaRPr lang="en-US" sz="2400" spc="-5">
              <a:latin typeface="Arial"/>
              <a:cs typeface="Arial"/>
            </a:endParaRPr>
          </a:p>
          <a:p>
            <a:pPr marL="12700" marR="381635">
              <a:lnSpc>
                <a:spcPct val="100000"/>
              </a:lnSpc>
              <a:spcBef>
                <a:spcPts val="95"/>
              </a:spcBef>
            </a:pPr>
            <a:r>
              <a:rPr lang="en-US" sz="2400" spc="-5">
                <a:latin typeface="Arial"/>
                <a:cs typeface="Arial"/>
              </a:rPr>
              <a:t>b) Open the new Activity to </a:t>
            </a:r>
            <a:r>
              <a:rPr lang="en-US" sz="2400" b="1" spc="-5">
                <a:solidFill>
                  <a:srgbClr val="FF0000"/>
                </a:solidFill>
                <a:latin typeface="Arial"/>
                <a:cs typeface="Arial"/>
              </a:rPr>
              <a:t>partially </a:t>
            </a:r>
            <a:r>
              <a:rPr lang="en-US" sz="2400" b="1" spc="-5" smtClean="0">
                <a:solidFill>
                  <a:srgbClr val="FF0000"/>
                </a:solidFill>
                <a:latin typeface="Arial"/>
                <a:cs typeface="Arial"/>
              </a:rPr>
              <a:t>obscure </a:t>
            </a:r>
            <a:r>
              <a:rPr lang="en-US" sz="2400" spc="-5" smtClean="0">
                <a:latin typeface="Arial"/>
                <a:cs typeface="Arial"/>
              </a:rPr>
              <a:t>(che khuất 1 phần) </a:t>
            </a:r>
            <a:r>
              <a:rPr lang="en-US" sz="2400" spc="-5">
                <a:latin typeface="Arial"/>
                <a:cs typeface="Arial"/>
              </a:rPr>
              <a:t>the old Activity (still see the old Activity): There is an </a:t>
            </a:r>
            <a:r>
              <a:rPr lang="en-US" sz="2400" b="1" spc="-5">
                <a:solidFill>
                  <a:srgbClr val="FF0000"/>
                </a:solidFill>
                <a:latin typeface="Arial"/>
                <a:cs typeface="Arial"/>
              </a:rPr>
              <a:t>onPause</a:t>
            </a:r>
            <a:r>
              <a:rPr lang="en-US" sz="2400" b="1" spc="-5">
                <a:latin typeface="Arial"/>
                <a:cs typeface="Arial"/>
              </a:rPr>
              <a:t> </a:t>
            </a:r>
            <a:r>
              <a:rPr lang="en-US" sz="2400" spc="-5">
                <a:latin typeface="Arial"/>
                <a:cs typeface="Arial"/>
              </a:rPr>
              <a:t>event </a:t>
            </a:r>
            <a:r>
              <a:rPr lang="en-US" sz="2400" spc="-5" smtClean="0">
                <a:latin typeface="Arial"/>
                <a:cs typeface="Arial"/>
              </a:rPr>
              <a:t>for the </a:t>
            </a:r>
            <a:r>
              <a:rPr lang="en-US" sz="2400" spc="-5">
                <a:latin typeface="Arial"/>
                <a:cs typeface="Arial"/>
              </a:rPr>
              <a:t>old Activity</a:t>
            </a:r>
            <a:r>
              <a:rPr lang="en-US" sz="2400" spc="-5" smtClean="0">
                <a:latin typeface="Arial"/>
                <a:cs typeface="Arial"/>
              </a:rPr>
              <a:t>.</a:t>
            </a:r>
          </a:p>
          <a:p>
            <a:pPr marL="12700" marR="381635">
              <a:lnSpc>
                <a:spcPct val="100000"/>
              </a:lnSpc>
              <a:spcBef>
                <a:spcPts val="95"/>
              </a:spcBef>
            </a:pPr>
            <a:endParaRPr lang="en-US" sz="2400" spc="-5">
              <a:latin typeface="Arial"/>
              <a:cs typeface="Arial"/>
            </a:endParaRPr>
          </a:p>
          <a:p>
            <a:pPr marL="355600" marR="381635" indent="-342900">
              <a:lnSpc>
                <a:spcPct val="100000"/>
              </a:lnSpc>
              <a:spcBef>
                <a:spcPts val="95"/>
              </a:spcBef>
              <a:buFontTx/>
              <a:buChar char="-"/>
            </a:pPr>
            <a:r>
              <a:rPr lang="en-US" sz="2400" spc="-5" smtClean="0">
                <a:latin typeface="Arial"/>
                <a:cs typeface="Arial"/>
              </a:rPr>
              <a:t>When </a:t>
            </a:r>
            <a:r>
              <a:rPr lang="en-US" sz="2400" spc="-5">
                <a:latin typeface="Arial"/>
                <a:cs typeface="Arial"/>
              </a:rPr>
              <a:t>returning to the old Activity, after completing the necessary functions, it must definitely call the </a:t>
            </a:r>
            <a:r>
              <a:rPr lang="en-US" sz="2400" b="1" spc="-5">
                <a:solidFill>
                  <a:srgbClr val="FF0000"/>
                </a:solidFill>
                <a:latin typeface="Arial"/>
                <a:cs typeface="Arial"/>
              </a:rPr>
              <a:t>onResume</a:t>
            </a:r>
            <a:r>
              <a:rPr lang="en-US" sz="2400" spc="-5">
                <a:latin typeface="Arial"/>
                <a:cs typeface="Arial"/>
              </a:rPr>
              <a:t> function to </a:t>
            </a:r>
            <a:r>
              <a:rPr lang="en-US" sz="2400" b="1" spc="-5">
                <a:solidFill>
                  <a:srgbClr val="FF0000"/>
                </a:solidFill>
                <a:latin typeface="Arial"/>
                <a:cs typeface="Arial"/>
              </a:rPr>
              <a:t>restore the application state</a:t>
            </a:r>
            <a:r>
              <a:rPr lang="en-US" sz="2400" spc="-5" smtClean="0">
                <a:latin typeface="Arial"/>
                <a:cs typeface="Arial"/>
              </a:rPr>
              <a:t>.</a:t>
            </a:r>
          </a:p>
          <a:p>
            <a:pPr marL="355600" marR="381635" indent="-342900">
              <a:lnSpc>
                <a:spcPct val="100000"/>
              </a:lnSpc>
              <a:spcBef>
                <a:spcPts val="95"/>
              </a:spcBef>
              <a:buFontTx/>
              <a:buChar char="-"/>
            </a:pPr>
            <a:endParaRPr lang="en-US" sz="2400" spc="-5">
              <a:latin typeface="Arial"/>
              <a:cs typeface="Arial"/>
            </a:endParaRPr>
          </a:p>
          <a:p>
            <a:pPr marL="12700" marR="381635">
              <a:lnSpc>
                <a:spcPct val="100000"/>
              </a:lnSpc>
              <a:spcBef>
                <a:spcPts val="95"/>
              </a:spcBef>
            </a:pPr>
            <a:r>
              <a:rPr lang="en-US" sz="2400" spc="-5">
                <a:latin typeface="Arial"/>
                <a:cs typeface="Arial"/>
              </a:rPr>
              <a:t>- </a:t>
            </a:r>
            <a:r>
              <a:rPr lang="en-US" sz="2400" spc="-5" smtClean="0">
                <a:latin typeface="Arial"/>
                <a:cs typeface="Arial"/>
              </a:rPr>
              <a:t>  So </a:t>
            </a:r>
            <a:r>
              <a:rPr lang="en-US" sz="2400" spc="-5">
                <a:latin typeface="Arial"/>
                <a:cs typeface="Arial"/>
              </a:rPr>
              <a:t>we usually </a:t>
            </a:r>
            <a:r>
              <a:rPr lang="en-US" sz="2400" spc="-5">
                <a:solidFill>
                  <a:srgbClr val="FF0000"/>
                </a:solidFill>
                <a:latin typeface="Arial"/>
                <a:cs typeface="Arial"/>
              </a:rPr>
              <a:t>save the state of the application </a:t>
            </a:r>
            <a:r>
              <a:rPr lang="en-US" sz="2400" spc="-5">
                <a:latin typeface="Arial"/>
                <a:cs typeface="Arial"/>
              </a:rPr>
              <a:t>in the </a:t>
            </a:r>
            <a:r>
              <a:rPr lang="en-US" sz="2400" b="1" spc="-5">
                <a:solidFill>
                  <a:srgbClr val="FF0000"/>
                </a:solidFill>
                <a:latin typeface="Arial"/>
                <a:cs typeface="Arial"/>
              </a:rPr>
              <a:t>onPause</a:t>
            </a:r>
            <a:r>
              <a:rPr lang="en-US" sz="2400" spc="-5">
                <a:latin typeface="Arial"/>
                <a:cs typeface="Arial"/>
              </a:rPr>
              <a:t> event and re-read the application state in the </a:t>
            </a:r>
            <a:r>
              <a:rPr lang="en-US" sz="2400" b="1" spc="-5">
                <a:solidFill>
                  <a:srgbClr val="FF0000"/>
                </a:solidFill>
                <a:latin typeface="Arial"/>
                <a:cs typeface="Arial"/>
              </a:rPr>
              <a:t>onResume </a:t>
            </a:r>
            <a:r>
              <a:rPr lang="en-US" sz="2400" spc="-5">
                <a:latin typeface="Arial"/>
                <a:cs typeface="Arial"/>
              </a:rPr>
              <a:t>event.</a:t>
            </a:r>
            <a:endParaRPr sz="2400" b="1">
              <a:latin typeface="Arial"/>
              <a:cs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685799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071033"/>
            <a:ext cx="2070100" cy="4775200"/>
          </a:xfrm>
          <a:custGeom>
            <a:avLst/>
            <a:gdLst/>
            <a:ahLst/>
            <a:cxnLst/>
            <a:rect l="l" t="t" r="r" b="b"/>
            <a:pathLst>
              <a:path w="2070100" h="4775200">
                <a:moveTo>
                  <a:pt x="52284" y="0"/>
                </a:moveTo>
                <a:lnTo>
                  <a:pt x="0" y="0"/>
                </a:lnTo>
                <a:lnTo>
                  <a:pt x="0" y="76200"/>
                </a:lnTo>
                <a:lnTo>
                  <a:pt x="49316" y="76200"/>
                </a:lnTo>
                <a:lnTo>
                  <a:pt x="95266" y="88900"/>
                </a:lnTo>
                <a:lnTo>
                  <a:pt x="140902" y="88900"/>
                </a:lnTo>
                <a:lnTo>
                  <a:pt x="493548" y="190500"/>
                </a:lnTo>
                <a:lnTo>
                  <a:pt x="535935" y="215900"/>
                </a:lnTo>
                <a:lnTo>
                  <a:pt x="577913" y="228600"/>
                </a:lnTo>
                <a:lnTo>
                  <a:pt x="619476" y="254000"/>
                </a:lnTo>
                <a:lnTo>
                  <a:pt x="660611" y="266700"/>
                </a:lnTo>
                <a:lnTo>
                  <a:pt x="701312" y="292100"/>
                </a:lnTo>
                <a:lnTo>
                  <a:pt x="741567" y="304800"/>
                </a:lnTo>
                <a:lnTo>
                  <a:pt x="820706" y="355600"/>
                </a:lnTo>
                <a:lnTo>
                  <a:pt x="859571" y="368300"/>
                </a:lnTo>
                <a:lnTo>
                  <a:pt x="897954" y="393700"/>
                </a:lnTo>
                <a:lnTo>
                  <a:pt x="973237" y="444500"/>
                </a:lnTo>
                <a:lnTo>
                  <a:pt x="1046479" y="495300"/>
                </a:lnTo>
                <a:lnTo>
                  <a:pt x="1082312" y="520700"/>
                </a:lnTo>
                <a:lnTo>
                  <a:pt x="1117607" y="546100"/>
                </a:lnTo>
                <a:lnTo>
                  <a:pt x="1152354" y="584200"/>
                </a:lnTo>
                <a:lnTo>
                  <a:pt x="1186545" y="609600"/>
                </a:lnTo>
                <a:lnTo>
                  <a:pt x="1220170" y="635000"/>
                </a:lnTo>
                <a:lnTo>
                  <a:pt x="1253220" y="673100"/>
                </a:lnTo>
                <a:lnTo>
                  <a:pt x="1285685" y="698500"/>
                </a:lnTo>
                <a:lnTo>
                  <a:pt x="1317556" y="736600"/>
                </a:lnTo>
                <a:lnTo>
                  <a:pt x="1348824" y="762000"/>
                </a:lnTo>
                <a:lnTo>
                  <a:pt x="1379480" y="800100"/>
                </a:lnTo>
                <a:lnTo>
                  <a:pt x="1409513" y="825500"/>
                </a:lnTo>
                <a:lnTo>
                  <a:pt x="1438916" y="863600"/>
                </a:lnTo>
                <a:lnTo>
                  <a:pt x="1467678" y="901700"/>
                </a:lnTo>
                <a:lnTo>
                  <a:pt x="1495790" y="927100"/>
                </a:lnTo>
                <a:lnTo>
                  <a:pt x="1523243" y="965200"/>
                </a:lnTo>
                <a:lnTo>
                  <a:pt x="1550028" y="1003300"/>
                </a:lnTo>
                <a:lnTo>
                  <a:pt x="1576135" y="1041400"/>
                </a:lnTo>
                <a:lnTo>
                  <a:pt x="1601555" y="1079500"/>
                </a:lnTo>
                <a:lnTo>
                  <a:pt x="1626279" y="1117600"/>
                </a:lnTo>
                <a:lnTo>
                  <a:pt x="1650297" y="1155700"/>
                </a:lnTo>
                <a:lnTo>
                  <a:pt x="1673600" y="1193800"/>
                </a:lnTo>
                <a:lnTo>
                  <a:pt x="1696178" y="1231900"/>
                </a:lnTo>
                <a:lnTo>
                  <a:pt x="1718023" y="1270000"/>
                </a:lnTo>
                <a:lnTo>
                  <a:pt x="1739125" y="1308100"/>
                </a:lnTo>
                <a:lnTo>
                  <a:pt x="1759475" y="1358900"/>
                </a:lnTo>
                <a:lnTo>
                  <a:pt x="1779063" y="1397000"/>
                </a:lnTo>
                <a:lnTo>
                  <a:pt x="1797881" y="1435100"/>
                </a:lnTo>
                <a:lnTo>
                  <a:pt x="1815918" y="1473200"/>
                </a:lnTo>
                <a:lnTo>
                  <a:pt x="1833166" y="1524000"/>
                </a:lnTo>
                <a:lnTo>
                  <a:pt x="1849614" y="1562100"/>
                </a:lnTo>
                <a:lnTo>
                  <a:pt x="1865255" y="1600200"/>
                </a:lnTo>
                <a:lnTo>
                  <a:pt x="1880078" y="1651000"/>
                </a:lnTo>
                <a:lnTo>
                  <a:pt x="1894075" y="1689100"/>
                </a:lnTo>
                <a:lnTo>
                  <a:pt x="1907235" y="1739900"/>
                </a:lnTo>
                <a:lnTo>
                  <a:pt x="1919550" y="1778000"/>
                </a:lnTo>
                <a:lnTo>
                  <a:pt x="1931010" y="1828800"/>
                </a:lnTo>
                <a:lnTo>
                  <a:pt x="1941606" y="1866900"/>
                </a:lnTo>
                <a:lnTo>
                  <a:pt x="1951329" y="1917700"/>
                </a:lnTo>
                <a:lnTo>
                  <a:pt x="1960169" y="1968500"/>
                </a:lnTo>
                <a:lnTo>
                  <a:pt x="1968117" y="2006600"/>
                </a:lnTo>
                <a:lnTo>
                  <a:pt x="1975164" y="2057400"/>
                </a:lnTo>
                <a:lnTo>
                  <a:pt x="1981300" y="2108200"/>
                </a:lnTo>
                <a:lnTo>
                  <a:pt x="1986516" y="2146300"/>
                </a:lnTo>
                <a:lnTo>
                  <a:pt x="1990803" y="2197100"/>
                </a:lnTo>
                <a:lnTo>
                  <a:pt x="1994151" y="2247900"/>
                </a:lnTo>
                <a:lnTo>
                  <a:pt x="1996552" y="2298700"/>
                </a:lnTo>
                <a:lnTo>
                  <a:pt x="1997995" y="2336800"/>
                </a:lnTo>
                <a:lnTo>
                  <a:pt x="1998471" y="2387600"/>
                </a:lnTo>
                <a:lnTo>
                  <a:pt x="1997985" y="2438400"/>
                </a:lnTo>
                <a:lnTo>
                  <a:pt x="1996533" y="2489200"/>
                </a:lnTo>
                <a:lnTo>
                  <a:pt x="1994124" y="2540000"/>
                </a:lnTo>
                <a:lnTo>
                  <a:pt x="1990768" y="2578100"/>
                </a:lnTo>
                <a:lnTo>
                  <a:pt x="1986473" y="2628900"/>
                </a:lnTo>
                <a:lnTo>
                  <a:pt x="1981250" y="2679700"/>
                </a:lnTo>
                <a:lnTo>
                  <a:pt x="1975107" y="2717800"/>
                </a:lnTo>
                <a:lnTo>
                  <a:pt x="1968054" y="2768600"/>
                </a:lnTo>
                <a:lnTo>
                  <a:pt x="1960101" y="2819400"/>
                </a:lnTo>
                <a:lnTo>
                  <a:pt x="1951255" y="2857500"/>
                </a:lnTo>
                <a:lnTo>
                  <a:pt x="1941527" y="2908300"/>
                </a:lnTo>
                <a:lnTo>
                  <a:pt x="1930927" y="2959100"/>
                </a:lnTo>
                <a:lnTo>
                  <a:pt x="1919462" y="2997200"/>
                </a:lnTo>
                <a:lnTo>
                  <a:pt x="1907143" y="3048000"/>
                </a:lnTo>
                <a:lnTo>
                  <a:pt x="1893980" y="3086100"/>
                </a:lnTo>
                <a:lnTo>
                  <a:pt x="1879980" y="3136900"/>
                </a:lnTo>
                <a:lnTo>
                  <a:pt x="1865154" y="3175000"/>
                </a:lnTo>
                <a:lnTo>
                  <a:pt x="1849511" y="3213100"/>
                </a:lnTo>
                <a:lnTo>
                  <a:pt x="1833060" y="3263900"/>
                </a:lnTo>
                <a:lnTo>
                  <a:pt x="1815810" y="3302000"/>
                </a:lnTo>
                <a:lnTo>
                  <a:pt x="1797772" y="3340100"/>
                </a:lnTo>
                <a:lnTo>
                  <a:pt x="1778953" y="3390900"/>
                </a:lnTo>
                <a:lnTo>
                  <a:pt x="1759364" y="3429000"/>
                </a:lnTo>
                <a:lnTo>
                  <a:pt x="1739013" y="3467100"/>
                </a:lnTo>
                <a:lnTo>
                  <a:pt x="1717911" y="3505200"/>
                </a:lnTo>
                <a:lnTo>
                  <a:pt x="1696065" y="3543300"/>
                </a:lnTo>
                <a:lnTo>
                  <a:pt x="1673487" y="3581400"/>
                </a:lnTo>
                <a:lnTo>
                  <a:pt x="1650184" y="3619500"/>
                </a:lnTo>
                <a:lnTo>
                  <a:pt x="1626167" y="3657600"/>
                </a:lnTo>
                <a:lnTo>
                  <a:pt x="1601444" y="3695700"/>
                </a:lnTo>
                <a:lnTo>
                  <a:pt x="1576025" y="3733800"/>
                </a:lnTo>
                <a:lnTo>
                  <a:pt x="1549919" y="3771900"/>
                </a:lnTo>
                <a:lnTo>
                  <a:pt x="1523135" y="3810000"/>
                </a:lnTo>
                <a:lnTo>
                  <a:pt x="1495684" y="3848100"/>
                </a:lnTo>
                <a:lnTo>
                  <a:pt x="1467573" y="3886200"/>
                </a:lnTo>
                <a:lnTo>
                  <a:pt x="1438813" y="3911600"/>
                </a:lnTo>
                <a:lnTo>
                  <a:pt x="1409412" y="3949700"/>
                </a:lnTo>
                <a:lnTo>
                  <a:pt x="1379381" y="3987800"/>
                </a:lnTo>
                <a:lnTo>
                  <a:pt x="1348728" y="4013200"/>
                </a:lnTo>
                <a:lnTo>
                  <a:pt x="1317462" y="4051300"/>
                </a:lnTo>
                <a:lnTo>
                  <a:pt x="1285593" y="4076700"/>
                </a:lnTo>
                <a:lnTo>
                  <a:pt x="1253131" y="4114800"/>
                </a:lnTo>
                <a:lnTo>
                  <a:pt x="1220084" y="4140200"/>
                </a:lnTo>
                <a:lnTo>
                  <a:pt x="1186462" y="4165600"/>
                </a:lnTo>
                <a:lnTo>
                  <a:pt x="1152274" y="4203700"/>
                </a:lnTo>
                <a:lnTo>
                  <a:pt x="1117529" y="4229100"/>
                </a:lnTo>
                <a:lnTo>
                  <a:pt x="1082238" y="4254500"/>
                </a:lnTo>
                <a:lnTo>
                  <a:pt x="1046408" y="4279900"/>
                </a:lnTo>
                <a:lnTo>
                  <a:pt x="1010050" y="4305300"/>
                </a:lnTo>
                <a:lnTo>
                  <a:pt x="935784" y="4356100"/>
                </a:lnTo>
                <a:lnTo>
                  <a:pt x="859516" y="4406900"/>
                </a:lnTo>
                <a:lnTo>
                  <a:pt x="781320" y="4457700"/>
                </a:lnTo>
                <a:lnTo>
                  <a:pt x="741521" y="4470400"/>
                </a:lnTo>
                <a:lnTo>
                  <a:pt x="701269" y="4495800"/>
                </a:lnTo>
                <a:lnTo>
                  <a:pt x="660572" y="4508500"/>
                </a:lnTo>
                <a:lnTo>
                  <a:pt x="619439" y="4533900"/>
                </a:lnTo>
                <a:lnTo>
                  <a:pt x="577880" y="4546600"/>
                </a:lnTo>
                <a:lnTo>
                  <a:pt x="535904" y="4572000"/>
                </a:lnTo>
                <a:lnTo>
                  <a:pt x="450738" y="4597400"/>
                </a:lnTo>
                <a:lnTo>
                  <a:pt x="95259" y="4699000"/>
                </a:lnTo>
                <a:lnTo>
                  <a:pt x="49311" y="4699000"/>
                </a:lnTo>
                <a:lnTo>
                  <a:pt x="3057" y="4711700"/>
                </a:lnTo>
                <a:lnTo>
                  <a:pt x="0" y="4711700"/>
                </a:lnTo>
                <a:lnTo>
                  <a:pt x="0" y="4775200"/>
                </a:lnTo>
                <a:lnTo>
                  <a:pt x="52289" y="4775200"/>
                </a:lnTo>
                <a:lnTo>
                  <a:pt x="98534" y="4762500"/>
                </a:lnTo>
                <a:lnTo>
                  <a:pt x="144472" y="4762500"/>
                </a:lnTo>
                <a:lnTo>
                  <a:pt x="499890" y="4660900"/>
                </a:lnTo>
                <a:lnTo>
                  <a:pt x="542672" y="4635500"/>
                </a:lnTo>
                <a:lnTo>
                  <a:pt x="627042" y="4610100"/>
                </a:lnTo>
                <a:lnTo>
                  <a:pt x="668611" y="4584700"/>
                </a:lnTo>
                <a:lnTo>
                  <a:pt x="709759" y="4572000"/>
                </a:lnTo>
                <a:lnTo>
                  <a:pt x="750475" y="4546600"/>
                </a:lnTo>
                <a:lnTo>
                  <a:pt x="790752" y="4533900"/>
                </a:lnTo>
                <a:lnTo>
                  <a:pt x="869949" y="4483100"/>
                </a:lnTo>
                <a:lnTo>
                  <a:pt x="947281" y="4432300"/>
                </a:lnTo>
                <a:lnTo>
                  <a:pt x="1022674" y="4381500"/>
                </a:lnTo>
                <a:lnTo>
                  <a:pt x="1096059" y="4330700"/>
                </a:lnTo>
                <a:lnTo>
                  <a:pt x="1131975" y="4305300"/>
                </a:lnTo>
                <a:lnTo>
                  <a:pt x="1167363" y="4279900"/>
                </a:lnTo>
                <a:lnTo>
                  <a:pt x="1202212" y="4254500"/>
                </a:lnTo>
                <a:lnTo>
                  <a:pt x="1236515" y="4216400"/>
                </a:lnTo>
                <a:lnTo>
                  <a:pt x="1270262" y="4191000"/>
                </a:lnTo>
                <a:lnTo>
                  <a:pt x="1303444" y="4165600"/>
                </a:lnTo>
                <a:lnTo>
                  <a:pt x="1336053" y="4127500"/>
                </a:lnTo>
                <a:lnTo>
                  <a:pt x="1368079" y="4102100"/>
                </a:lnTo>
                <a:lnTo>
                  <a:pt x="1399514" y="4064000"/>
                </a:lnTo>
                <a:lnTo>
                  <a:pt x="1430348" y="4038600"/>
                </a:lnTo>
                <a:lnTo>
                  <a:pt x="1460573" y="4000500"/>
                </a:lnTo>
                <a:lnTo>
                  <a:pt x="1490180" y="3962400"/>
                </a:lnTo>
                <a:lnTo>
                  <a:pt x="1519160" y="3937000"/>
                </a:lnTo>
                <a:lnTo>
                  <a:pt x="1547504" y="3898900"/>
                </a:lnTo>
                <a:lnTo>
                  <a:pt x="1575203" y="3860800"/>
                </a:lnTo>
                <a:lnTo>
                  <a:pt x="1602248" y="3822700"/>
                </a:lnTo>
                <a:lnTo>
                  <a:pt x="1628630" y="3784600"/>
                </a:lnTo>
                <a:lnTo>
                  <a:pt x="1654341" y="3746500"/>
                </a:lnTo>
                <a:lnTo>
                  <a:pt x="1679371" y="3708400"/>
                </a:lnTo>
                <a:lnTo>
                  <a:pt x="1703712" y="3670300"/>
                </a:lnTo>
                <a:lnTo>
                  <a:pt x="1727354" y="3632200"/>
                </a:lnTo>
                <a:lnTo>
                  <a:pt x="1750289" y="3594100"/>
                </a:lnTo>
                <a:lnTo>
                  <a:pt x="1772508" y="3556000"/>
                </a:lnTo>
                <a:lnTo>
                  <a:pt x="1794001" y="3517900"/>
                </a:lnTo>
                <a:lnTo>
                  <a:pt x="1814761" y="3479800"/>
                </a:lnTo>
                <a:lnTo>
                  <a:pt x="1834777" y="3429000"/>
                </a:lnTo>
                <a:lnTo>
                  <a:pt x="1854042" y="3390900"/>
                </a:lnTo>
                <a:lnTo>
                  <a:pt x="1872546" y="3352800"/>
                </a:lnTo>
                <a:lnTo>
                  <a:pt x="1890280" y="3314700"/>
                </a:lnTo>
                <a:lnTo>
                  <a:pt x="1907235" y="3263900"/>
                </a:lnTo>
                <a:lnTo>
                  <a:pt x="1923403" y="3225800"/>
                </a:lnTo>
                <a:lnTo>
                  <a:pt x="1938775" y="3175000"/>
                </a:lnTo>
                <a:lnTo>
                  <a:pt x="1953341" y="3136900"/>
                </a:lnTo>
                <a:lnTo>
                  <a:pt x="1967092" y="3086100"/>
                </a:lnTo>
                <a:lnTo>
                  <a:pt x="1980021" y="3048000"/>
                </a:lnTo>
                <a:lnTo>
                  <a:pt x="1992117" y="2997200"/>
                </a:lnTo>
                <a:lnTo>
                  <a:pt x="2003373" y="2959100"/>
                </a:lnTo>
                <a:lnTo>
                  <a:pt x="2013778" y="2908300"/>
                </a:lnTo>
                <a:lnTo>
                  <a:pt x="2023325" y="2870200"/>
                </a:lnTo>
                <a:lnTo>
                  <a:pt x="2032004" y="2819400"/>
                </a:lnTo>
                <a:lnTo>
                  <a:pt x="2039806" y="2768600"/>
                </a:lnTo>
                <a:lnTo>
                  <a:pt x="2046722" y="2730500"/>
                </a:lnTo>
                <a:lnTo>
                  <a:pt x="2052744" y="2679700"/>
                </a:lnTo>
                <a:lnTo>
                  <a:pt x="2057863" y="2628900"/>
                </a:lnTo>
                <a:lnTo>
                  <a:pt x="2062069" y="2578100"/>
                </a:lnTo>
                <a:lnTo>
                  <a:pt x="2065354" y="2540000"/>
                </a:lnTo>
                <a:lnTo>
                  <a:pt x="2067708" y="2489200"/>
                </a:lnTo>
                <a:lnTo>
                  <a:pt x="2069124" y="2438400"/>
                </a:lnTo>
                <a:lnTo>
                  <a:pt x="2069591" y="2387600"/>
                </a:lnTo>
                <a:lnTo>
                  <a:pt x="2069115" y="2336800"/>
                </a:lnTo>
                <a:lnTo>
                  <a:pt x="2067690" y="2298700"/>
                </a:lnTo>
                <a:lnTo>
                  <a:pt x="2065327" y="2247900"/>
                </a:lnTo>
                <a:lnTo>
                  <a:pt x="2062035" y="2197100"/>
                </a:lnTo>
                <a:lnTo>
                  <a:pt x="2057821" y="2146300"/>
                </a:lnTo>
                <a:lnTo>
                  <a:pt x="2052696" y="2095500"/>
                </a:lnTo>
                <a:lnTo>
                  <a:pt x="2046667" y="2057400"/>
                </a:lnTo>
                <a:lnTo>
                  <a:pt x="2039745" y="2006600"/>
                </a:lnTo>
                <a:lnTo>
                  <a:pt x="2031937" y="1955800"/>
                </a:lnTo>
                <a:lnTo>
                  <a:pt x="2023253" y="1917700"/>
                </a:lnTo>
                <a:lnTo>
                  <a:pt x="2013701" y="1866900"/>
                </a:lnTo>
                <a:lnTo>
                  <a:pt x="2003291" y="1828800"/>
                </a:lnTo>
                <a:lnTo>
                  <a:pt x="1992031" y="1778000"/>
                </a:lnTo>
                <a:lnTo>
                  <a:pt x="1979931" y="1727200"/>
                </a:lnTo>
                <a:lnTo>
                  <a:pt x="1966999" y="1689100"/>
                </a:lnTo>
                <a:lnTo>
                  <a:pt x="1953244" y="1638300"/>
                </a:lnTo>
                <a:lnTo>
                  <a:pt x="1938675" y="1600200"/>
                </a:lnTo>
                <a:lnTo>
                  <a:pt x="1923301" y="1562100"/>
                </a:lnTo>
                <a:lnTo>
                  <a:pt x="1907131" y="1511300"/>
                </a:lnTo>
                <a:lnTo>
                  <a:pt x="1890173" y="1473200"/>
                </a:lnTo>
                <a:lnTo>
                  <a:pt x="1872437" y="1422400"/>
                </a:lnTo>
                <a:lnTo>
                  <a:pt x="1853932" y="1384300"/>
                </a:lnTo>
                <a:lnTo>
                  <a:pt x="1834666" y="1346200"/>
                </a:lnTo>
                <a:lnTo>
                  <a:pt x="1814649" y="1308100"/>
                </a:lnTo>
                <a:lnTo>
                  <a:pt x="1793889" y="1257300"/>
                </a:lnTo>
                <a:lnTo>
                  <a:pt x="1772395" y="1219200"/>
                </a:lnTo>
                <a:lnTo>
                  <a:pt x="1750176" y="1181100"/>
                </a:lnTo>
                <a:lnTo>
                  <a:pt x="1727241" y="1143000"/>
                </a:lnTo>
                <a:lnTo>
                  <a:pt x="1703599" y="1104900"/>
                </a:lnTo>
                <a:lnTo>
                  <a:pt x="1679259" y="1066800"/>
                </a:lnTo>
                <a:lnTo>
                  <a:pt x="1654230" y="1028700"/>
                </a:lnTo>
                <a:lnTo>
                  <a:pt x="1628520" y="990600"/>
                </a:lnTo>
                <a:lnTo>
                  <a:pt x="1602139" y="952500"/>
                </a:lnTo>
                <a:lnTo>
                  <a:pt x="1575095" y="914400"/>
                </a:lnTo>
                <a:lnTo>
                  <a:pt x="1547398" y="889000"/>
                </a:lnTo>
                <a:lnTo>
                  <a:pt x="1519055" y="850900"/>
                </a:lnTo>
                <a:lnTo>
                  <a:pt x="1490077" y="812800"/>
                </a:lnTo>
                <a:lnTo>
                  <a:pt x="1460472" y="774700"/>
                </a:lnTo>
                <a:lnTo>
                  <a:pt x="1430249" y="749300"/>
                </a:lnTo>
                <a:lnTo>
                  <a:pt x="1399417" y="711200"/>
                </a:lnTo>
                <a:lnTo>
                  <a:pt x="1367985" y="685800"/>
                </a:lnTo>
                <a:lnTo>
                  <a:pt x="1335961" y="647700"/>
                </a:lnTo>
                <a:lnTo>
                  <a:pt x="1303355" y="622300"/>
                </a:lnTo>
                <a:lnTo>
                  <a:pt x="1270176" y="584200"/>
                </a:lnTo>
                <a:lnTo>
                  <a:pt x="1236431" y="558800"/>
                </a:lnTo>
                <a:lnTo>
                  <a:pt x="1202132" y="533400"/>
                </a:lnTo>
                <a:lnTo>
                  <a:pt x="1167285" y="495300"/>
                </a:lnTo>
                <a:lnTo>
                  <a:pt x="1131900" y="469900"/>
                </a:lnTo>
                <a:lnTo>
                  <a:pt x="1095987" y="444500"/>
                </a:lnTo>
                <a:lnTo>
                  <a:pt x="1022609" y="393700"/>
                </a:lnTo>
                <a:lnTo>
                  <a:pt x="947221" y="342900"/>
                </a:lnTo>
                <a:lnTo>
                  <a:pt x="869896" y="292100"/>
                </a:lnTo>
                <a:lnTo>
                  <a:pt x="830529" y="279400"/>
                </a:lnTo>
                <a:lnTo>
                  <a:pt x="750431" y="228600"/>
                </a:lnTo>
                <a:lnTo>
                  <a:pt x="709718" y="215900"/>
                </a:lnTo>
                <a:lnTo>
                  <a:pt x="668573" y="190500"/>
                </a:lnTo>
                <a:lnTo>
                  <a:pt x="627007" y="177800"/>
                </a:lnTo>
                <a:lnTo>
                  <a:pt x="585027" y="152400"/>
                </a:lnTo>
                <a:lnTo>
                  <a:pt x="499864" y="127000"/>
                </a:lnTo>
                <a:lnTo>
                  <a:pt x="456698" y="101600"/>
                </a:lnTo>
                <a:lnTo>
                  <a:pt x="235383" y="38100"/>
                </a:lnTo>
                <a:lnTo>
                  <a:pt x="190086" y="38100"/>
                </a:lnTo>
                <a:lnTo>
                  <a:pt x="52284" y="0"/>
                </a:lnTo>
                <a:close/>
              </a:path>
            </a:pathLst>
          </a:custGeom>
          <a:solidFill>
            <a:srgbClr val="E36C09"/>
          </a:solidFill>
        </p:spPr>
        <p:txBody>
          <a:bodyPr wrap="square" lIns="0" tIns="0" rIns="0" bIns="0" rtlCol="0"/>
          <a:lstStyle/>
          <a:p>
            <a:endParaRPr/>
          </a:p>
        </p:txBody>
      </p:sp>
      <p:sp>
        <p:nvSpPr>
          <p:cNvPr id="4" name="object 4"/>
          <p:cNvSpPr/>
          <p:nvPr/>
        </p:nvSpPr>
        <p:spPr>
          <a:xfrm>
            <a:off x="0" y="1478267"/>
            <a:ext cx="1659889" cy="3983990"/>
          </a:xfrm>
          <a:custGeom>
            <a:avLst/>
            <a:gdLst/>
            <a:ahLst/>
            <a:cxnLst/>
            <a:rect l="l" t="t" r="r" b="b"/>
            <a:pathLst>
              <a:path w="1659889" h="3983990">
                <a:moveTo>
                  <a:pt x="0" y="0"/>
                </a:moveTo>
                <a:lnTo>
                  <a:pt x="0" y="3983768"/>
                </a:lnTo>
                <a:lnTo>
                  <a:pt x="22364" y="3980193"/>
                </a:lnTo>
                <a:lnTo>
                  <a:pt x="67886" y="3971781"/>
                </a:lnTo>
                <a:lnTo>
                  <a:pt x="113039" y="3962303"/>
                </a:lnTo>
                <a:lnTo>
                  <a:pt x="157809" y="3951773"/>
                </a:lnTo>
                <a:lnTo>
                  <a:pt x="202183" y="3940203"/>
                </a:lnTo>
                <a:lnTo>
                  <a:pt x="246149" y="3927608"/>
                </a:lnTo>
                <a:lnTo>
                  <a:pt x="289694" y="3913999"/>
                </a:lnTo>
                <a:lnTo>
                  <a:pt x="332805" y="3899392"/>
                </a:lnTo>
                <a:lnTo>
                  <a:pt x="375469" y="3883797"/>
                </a:lnTo>
                <a:lnTo>
                  <a:pt x="417674" y="3867230"/>
                </a:lnTo>
                <a:lnTo>
                  <a:pt x="459405" y="3849702"/>
                </a:lnTo>
                <a:lnTo>
                  <a:pt x="500651" y="3831227"/>
                </a:lnTo>
                <a:lnTo>
                  <a:pt x="541399" y="3811819"/>
                </a:lnTo>
                <a:lnTo>
                  <a:pt x="581636" y="3791491"/>
                </a:lnTo>
                <a:lnTo>
                  <a:pt x="621348" y="3770255"/>
                </a:lnTo>
                <a:lnTo>
                  <a:pt x="660523" y="3748125"/>
                </a:lnTo>
                <a:lnTo>
                  <a:pt x="699149" y="3725114"/>
                </a:lnTo>
                <a:lnTo>
                  <a:pt x="737212" y="3701235"/>
                </a:lnTo>
                <a:lnTo>
                  <a:pt x="774699" y="3676502"/>
                </a:lnTo>
                <a:lnTo>
                  <a:pt x="811598" y="3650928"/>
                </a:lnTo>
                <a:lnTo>
                  <a:pt x="847896" y="3624525"/>
                </a:lnTo>
                <a:lnTo>
                  <a:pt x="883580" y="3597308"/>
                </a:lnTo>
                <a:lnTo>
                  <a:pt x="918636" y="3569289"/>
                </a:lnTo>
                <a:lnTo>
                  <a:pt x="953053" y="3540481"/>
                </a:lnTo>
                <a:lnTo>
                  <a:pt x="986817" y="3510899"/>
                </a:lnTo>
                <a:lnTo>
                  <a:pt x="1019915" y="3480554"/>
                </a:lnTo>
                <a:lnTo>
                  <a:pt x="1052335" y="3449460"/>
                </a:lnTo>
                <a:lnTo>
                  <a:pt x="1084064" y="3417630"/>
                </a:lnTo>
                <a:lnTo>
                  <a:pt x="1115088" y="3385078"/>
                </a:lnTo>
                <a:lnTo>
                  <a:pt x="1145395" y="3351816"/>
                </a:lnTo>
                <a:lnTo>
                  <a:pt x="1174972" y="3317859"/>
                </a:lnTo>
                <a:lnTo>
                  <a:pt x="1203807" y="3283218"/>
                </a:lnTo>
                <a:lnTo>
                  <a:pt x="1231886" y="3247908"/>
                </a:lnTo>
                <a:lnTo>
                  <a:pt x="1259196" y="3211941"/>
                </a:lnTo>
                <a:lnTo>
                  <a:pt x="1285725" y="3175331"/>
                </a:lnTo>
                <a:lnTo>
                  <a:pt x="1311460" y="3138090"/>
                </a:lnTo>
                <a:lnTo>
                  <a:pt x="1336388" y="3100233"/>
                </a:lnTo>
                <a:lnTo>
                  <a:pt x="1360495" y="3061772"/>
                </a:lnTo>
                <a:lnTo>
                  <a:pt x="1383770" y="3022720"/>
                </a:lnTo>
                <a:lnTo>
                  <a:pt x="1406199" y="2983091"/>
                </a:lnTo>
                <a:lnTo>
                  <a:pt x="1427770" y="2942898"/>
                </a:lnTo>
                <a:lnTo>
                  <a:pt x="1448469" y="2902153"/>
                </a:lnTo>
                <a:lnTo>
                  <a:pt x="1468283" y="2860871"/>
                </a:lnTo>
                <a:lnTo>
                  <a:pt x="1487201" y="2819064"/>
                </a:lnTo>
                <a:lnTo>
                  <a:pt x="1505208" y="2776746"/>
                </a:lnTo>
                <a:lnTo>
                  <a:pt x="1522293" y="2733930"/>
                </a:lnTo>
                <a:lnTo>
                  <a:pt x="1538442" y="2690629"/>
                </a:lnTo>
                <a:lnTo>
                  <a:pt x="1553642" y="2646856"/>
                </a:lnTo>
                <a:lnTo>
                  <a:pt x="1567881" y="2602624"/>
                </a:lnTo>
                <a:lnTo>
                  <a:pt x="1581145" y="2557947"/>
                </a:lnTo>
                <a:lnTo>
                  <a:pt x="1593423" y="2512837"/>
                </a:lnTo>
                <a:lnTo>
                  <a:pt x="1604700" y="2467309"/>
                </a:lnTo>
                <a:lnTo>
                  <a:pt x="1614964" y="2421375"/>
                </a:lnTo>
                <a:lnTo>
                  <a:pt x="1624202" y="2375048"/>
                </a:lnTo>
                <a:lnTo>
                  <a:pt x="1632402" y="2328341"/>
                </a:lnTo>
                <a:lnTo>
                  <a:pt x="1639550" y="2281269"/>
                </a:lnTo>
                <a:lnTo>
                  <a:pt x="1645634" y="2233843"/>
                </a:lnTo>
                <a:lnTo>
                  <a:pt x="1650640" y="2186077"/>
                </a:lnTo>
                <a:lnTo>
                  <a:pt x="1654556" y="2137985"/>
                </a:lnTo>
                <a:lnTo>
                  <a:pt x="1657369" y="2089579"/>
                </a:lnTo>
                <a:lnTo>
                  <a:pt x="1659067" y="2040873"/>
                </a:lnTo>
                <a:lnTo>
                  <a:pt x="1659636" y="1991880"/>
                </a:lnTo>
                <a:lnTo>
                  <a:pt x="1659067" y="1942898"/>
                </a:lnTo>
                <a:lnTo>
                  <a:pt x="1657369" y="1894202"/>
                </a:lnTo>
                <a:lnTo>
                  <a:pt x="1654556" y="1845806"/>
                </a:lnTo>
                <a:lnTo>
                  <a:pt x="1650640" y="1797723"/>
                </a:lnTo>
                <a:lnTo>
                  <a:pt x="1645634" y="1749966"/>
                </a:lnTo>
                <a:lnTo>
                  <a:pt x="1639550" y="1702548"/>
                </a:lnTo>
                <a:lnTo>
                  <a:pt x="1632402" y="1655483"/>
                </a:lnTo>
                <a:lnTo>
                  <a:pt x="1624202" y="1608783"/>
                </a:lnTo>
                <a:lnTo>
                  <a:pt x="1614964" y="1562462"/>
                </a:lnTo>
                <a:lnTo>
                  <a:pt x="1604700" y="1516534"/>
                </a:lnTo>
                <a:lnTo>
                  <a:pt x="1593423" y="1471010"/>
                </a:lnTo>
                <a:lnTo>
                  <a:pt x="1581145" y="1425905"/>
                </a:lnTo>
                <a:lnTo>
                  <a:pt x="1567881" y="1381232"/>
                </a:lnTo>
                <a:lnTo>
                  <a:pt x="1553642" y="1337004"/>
                </a:lnTo>
                <a:lnTo>
                  <a:pt x="1538442" y="1293234"/>
                </a:lnTo>
                <a:lnTo>
                  <a:pt x="1522293" y="1249936"/>
                </a:lnTo>
                <a:lnTo>
                  <a:pt x="1505208" y="1207122"/>
                </a:lnTo>
                <a:lnTo>
                  <a:pt x="1487201" y="1164805"/>
                </a:lnTo>
                <a:lnTo>
                  <a:pt x="1468283" y="1123000"/>
                </a:lnTo>
                <a:lnTo>
                  <a:pt x="1448469" y="1081719"/>
                </a:lnTo>
                <a:lnTo>
                  <a:pt x="1427770" y="1040976"/>
                </a:lnTo>
                <a:lnTo>
                  <a:pt x="1406199" y="1000783"/>
                </a:lnTo>
                <a:lnTo>
                  <a:pt x="1383770" y="961154"/>
                </a:lnTo>
                <a:lnTo>
                  <a:pt x="1360495" y="922102"/>
                </a:lnTo>
                <a:lnTo>
                  <a:pt x="1336388" y="883640"/>
                </a:lnTo>
                <a:lnTo>
                  <a:pt x="1311460" y="845782"/>
                </a:lnTo>
                <a:lnTo>
                  <a:pt x="1285725" y="808540"/>
                </a:lnTo>
                <a:lnTo>
                  <a:pt x="1259196" y="771928"/>
                </a:lnTo>
                <a:lnTo>
                  <a:pt x="1231886" y="735960"/>
                </a:lnTo>
                <a:lnTo>
                  <a:pt x="1203807" y="700648"/>
                </a:lnTo>
                <a:lnTo>
                  <a:pt x="1174972" y="666005"/>
                </a:lnTo>
                <a:lnTo>
                  <a:pt x="1145395" y="632045"/>
                </a:lnTo>
                <a:lnTo>
                  <a:pt x="1115088" y="598781"/>
                </a:lnTo>
                <a:lnTo>
                  <a:pt x="1084064" y="566226"/>
                </a:lnTo>
                <a:lnTo>
                  <a:pt x="1052335" y="534394"/>
                </a:lnTo>
                <a:lnTo>
                  <a:pt x="1019915" y="503297"/>
                </a:lnTo>
                <a:lnTo>
                  <a:pt x="986817" y="472948"/>
                </a:lnTo>
                <a:lnTo>
                  <a:pt x="953053" y="443362"/>
                </a:lnTo>
                <a:lnTo>
                  <a:pt x="918636" y="414551"/>
                </a:lnTo>
                <a:lnTo>
                  <a:pt x="883580" y="386529"/>
                </a:lnTo>
                <a:lnTo>
                  <a:pt x="847896" y="359308"/>
                </a:lnTo>
                <a:lnTo>
                  <a:pt x="811598" y="332902"/>
                </a:lnTo>
                <a:lnTo>
                  <a:pt x="774699" y="307324"/>
                </a:lnTo>
                <a:lnTo>
                  <a:pt x="737212" y="282587"/>
                </a:lnTo>
                <a:lnTo>
                  <a:pt x="699149" y="258705"/>
                </a:lnTo>
                <a:lnTo>
                  <a:pt x="660523" y="235690"/>
                </a:lnTo>
                <a:lnTo>
                  <a:pt x="621348" y="213556"/>
                </a:lnTo>
                <a:lnTo>
                  <a:pt x="581636" y="192317"/>
                </a:lnTo>
                <a:lnTo>
                  <a:pt x="541399" y="171985"/>
                </a:lnTo>
                <a:lnTo>
                  <a:pt x="500651" y="152573"/>
                </a:lnTo>
                <a:lnTo>
                  <a:pt x="459405" y="134095"/>
                </a:lnTo>
                <a:lnTo>
                  <a:pt x="417674" y="116564"/>
                </a:lnTo>
                <a:lnTo>
                  <a:pt x="375469" y="99993"/>
                </a:lnTo>
                <a:lnTo>
                  <a:pt x="332805" y="84395"/>
                </a:lnTo>
                <a:lnTo>
                  <a:pt x="289694" y="69784"/>
                </a:lnTo>
                <a:lnTo>
                  <a:pt x="246149" y="56173"/>
                </a:lnTo>
                <a:lnTo>
                  <a:pt x="202183" y="43574"/>
                </a:lnTo>
                <a:lnTo>
                  <a:pt x="157809" y="32002"/>
                </a:lnTo>
                <a:lnTo>
                  <a:pt x="113039" y="21470"/>
                </a:lnTo>
                <a:lnTo>
                  <a:pt x="67886" y="11989"/>
                </a:lnTo>
                <a:lnTo>
                  <a:pt x="22364" y="3575"/>
                </a:lnTo>
                <a:lnTo>
                  <a:pt x="0" y="0"/>
                </a:lnTo>
                <a:close/>
              </a:path>
            </a:pathLst>
          </a:custGeom>
          <a:solidFill>
            <a:srgbClr val="BADFE2"/>
          </a:solidFill>
        </p:spPr>
        <p:txBody>
          <a:bodyPr wrap="square" lIns="0" tIns="0" rIns="0" bIns="0" rtlCol="0"/>
          <a:lstStyle/>
          <a:p>
            <a:endParaRPr/>
          </a:p>
        </p:txBody>
      </p:sp>
      <p:sp>
        <p:nvSpPr>
          <p:cNvPr id="5" name="object 5"/>
          <p:cNvSpPr/>
          <p:nvPr/>
        </p:nvSpPr>
        <p:spPr>
          <a:xfrm>
            <a:off x="2134361" y="3658361"/>
            <a:ext cx="2209800" cy="508000"/>
          </a:xfrm>
          <a:custGeom>
            <a:avLst/>
            <a:gdLst/>
            <a:ahLst/>
            <a:cxnLst/>
            <a:rect l="l" t="t" r="r" b="b"/>
            <a:pathLst>
              <a:path w="2209800" h="508000">
                <a:moveTo>
                  <a:pt x="0" y="253745"/>
                </a:moveTo>
                <a:lnTo>
                  <a:pt x="4090" y="208150"/>
                </a:lnTo>
                <a:lnTo>
                  <a:pt x="15881" y="165229"/>
                </a:lnTo>
                <a:lnTo>
                  <a:pt x="34656" y="125701"/>
                </a:lnTo>
                <a:lnTo>
                  <a:pt x="59697" y="90284"/>
                </a:lnTo>
                <a:lnTo>
                  <a:pt x="90284" y="59697"/>
                </a:lnTo>
                <a:lnTo>
                  <a:pt x="125701" y="34656"/>
                </a:lnTo>
                <a:lnTo>
                  <a:pt x="165229" y="15881"/>
                </a:lnTo>
                <a:lnTo>
                  <a:pt x="208150" y="4090"/>
                </a:lnTo>
                <a:lnTo>
                  <a:pt x="253745" y="0"/>
                </a:lnTo>
                <a:lnTo>
                  <a:pt x="1956053" y="0"/>
                </a:lnTo>
                <a:lnTo>
                  <a:pt x="2001649" y="4090"/>
                </a:lnTo>
                <a:lnTo>
                  <a:pt x="2044570" y="15881"/>
                </a:lnTo>
                <a:lnTo>
                  <a:pt x="2084098" y="34656"/>
                </a:lnTo>
                <a:lnTo>
                  <a:pt x="2119515" y="59697"/>
                </a:lnTo>
                <a:lnTo>
                  <a:pt x="2150102" y="90284"/>
                </a:lnTo>
                <a:lnTo>
                  <a:pt x="2175143" y="125701"/>
                </a:lnTo>
                <a:lnTo>
                  <a:pt x="2193918" y="165229"/>
                </a:lnTo>
                <a:lnTo>
                  <a:pt x="2205709" y="208150"/>
                </a:lnTo>
                <a:lnTo>
                  <a:pt x="2209800" y="253745"/>
                </a:lnTo>
                <a:lnTo>
                  <a:pt x="2205709" y="299341"/>
                </a:lnTo>
                <a:lnTo>
                  <a:pt x="2193918" y="342262"/>
                </a:lnTo>
                <a:lnTo>
                  <a:pt x="2175143" y="381790"/>
                </a:lnTo>
                <a:lnTo>
                  <a:pt x="2150102" y="417207"/>
                </a:lnTo>
                <a:lnTo>
                  <a:pt x="2119515" y="447794"/>
                </a:lnTo>
                <a:lnTo>
                  <a:pt x="2084098" y="472835"/>
                </a:lnTo>
                <a:lnTo>
                  <a:pt x="2044570" y="491610"/>
                </a:lnTo>
                <a:lnTo>
                  <a:pt x="2001649" y="503401"/>
                </a:lnTo>
                <a:lnTo>
                  <a:pt x="1956053" y="507492"/>
                </a:lnTo>
                <a:lnTo>
                  <a:pt x="253745" y="507492"/>
                </a:lnTo>
                <a:lnTo>
                  <a:pt x="208150" y="503401"/>
                </a:lnTo>
                <a:lnTo>
                  <a:pt x="165229" y="491610"/>
                </a:lnTo>
                <a:lnTo>
                  <a:pt x="125701" y="472835"/>
                </a:lnTo>
                <a:lnTo>
                  <a:pt x="90284" y="447794"/>
                </a:lnTo>
                <a:lnTo>
                  <a:pt x="59697" y="417207"/>
                </a:lnTo>
                <a:lnTo>
                  <a:pt x="34656" y="381790"/>
                </a:lnTo>
                <a:lnTo>
                  <a:pt x="15881" y="342262"/>
                </a:lnTo>
                <a:lnTo>
                  <a:pt x="4090" y="299341"/>
                </a:lnTo>
                <a:lnTo>
                  <a:pt x="0" y="253745"/>
                </a:lnTo>
                <a:close/>
              </a:path>
            </a:pathLst>
          </a:custGeom>
          <a:ln w="28956">
            <a:solidFill>
              <a:srgbClr val="EDEBE0"/>
            </a:solidFill>
          </a:ln>
        </p:spPr>
        <p:txBody>
          <a:bodyPr wrap="square" lIns="0" tIns="0" rIns="0" bIns="0" rtlCol="0"/>
          <a:lstStyle/>
          <a:p>
            <a:endParaRPr/>
          </a:p>
        </p:txBody>
      </p:sp>
      <p:sp>
        <p:nvSpPr>
          <p:cNvPr id="6" name="object 6"/>
          <p:cNvSpPr/>
          <p:nvPr/>
        </p:nvSpPr>
        <p:spPr>
          <a:xfrm>
            <a:off x="2134361" y="2541270"/>
            <a:ext cx="2590800" cy="508000"/>
          </a:xfrm>
          <a:custGeom>
            <a:avLst/>
            <a:gdLst/>
            <a:ahLst/>
            <a:cxnLst/>
            <a:rect l="l" t="t" r="r" b="b"/>
            <a:pathLst>
              <a:path w="2590800" h="508000">
                <a:moveTo>
                  <a:pt x="2337054" y="0"/>
                </a:moveTo>
                <a:lnTo>
                  <a:pt x="253745" y="0"/>
                </a:lnTo>
                <a:lnTo>
                  <a:pt x="208150" y="4090"/>
                </a:lnTo>
                <a:lnTo>
                  <a:pt x="165229" y="15881"/>
                </a:lnTo>
                <a:lnTo>
                  <a:pt x="125701" y="34656"/>
                </a:lnTo>
                <a:lnTo>
                  <a:pt x="90284" y="59697"/>
                </a:lnTo>
                <a:lnTo>
                  <a:pt x="59697" y="90284"/>
                </a:lnTo>
                <a:lnTo>
                  <a:pt x="34656" y="125701"/>
                </a:lnTo>
                <a:lnTo>
                  <a:pt x="15881" y="165229"/>
                </a:lnTo>
                <a:lnTo>
                  <a:pt x="4090" y="208150"/>
                </a:lnTo>
                <a:lnTo>
                  <a:pt x="0" y="253745"/>
                </a:lnTo>
                <a:lnTo>
                  <a:pt x="4090" y="299341"/>
                </a:lnTo>
                <a:lnTo>
                  <a:pt x="15881" y="342262"/>
                </a:lnTo>
                <a:lnTo>
                  <a:pt x="34656" y="381790"/>
                </a:lnTo>
                <a:lnTo>
                  <a:pt x="59697" y="417207"/>
                </a:lnTo>
                <a:lnTo>
                  <a:pt x="90284" y="447794"/>
                </a:lnTo>
                <a:lnTo>
                  <a:pt x="125701" y="472835"/>
                </a:lnTo>
                <a:lnTo>
                  <a:pt x="165229" y="491610"/>
                </a:lnTo>
                <a:lnTo>
                  <a:pt x="208150" y="503401"/>
                </a:lnTo>
                <a:lnTo>
                  <a:pt x="253745" y="507491"/>
                </a:lnTo>
                <a:lnTo>
                  <a:pt x="2337054" y="507491"/>
                </a:lnTo>
                <a:lnTo>
                  <a:pt x="2382649" y="503401"/>
                </a:lnTo>
                <a:lnTo>
                  <a:pt x="2425570" y="491610"/>
                </a:lnTo>
                <a:lnTo>
                  <a:pt x="2465098" y="472835"/>
                </a:lnTo>
                <a:lnTo>
                  <a:pt x="2500515" y="447794"/>
                </a:lnTo>
                <a:lnTo>
                  <a:pt x="2531102" y="417207"/>
                </a:lnTo>
                <a:lnTo>
                  <a:pt x="2556143" y="381790"/>
                </a:lnTo>
                <a:lnTo>
                  <a:pt x="2574918" y="342262"/>
                </a:lnTo>
                <a:lnTo>
                  <a:pt x="2586709" y="299341"/>
                </a:lnTo>
                <a:lnTo>
                  <a:pt x="2590800" y="253745"/>
                </a:lnTo>
                <a:lnTo>
                  <a:pt x="2586709" y="208150"/>
                </a:lnTo>
                <a:lnTo>
                  <a:pt x="2574918" y="165229"/>
                </a:lnTo>
                <a:lnTo>
                  <a:pt x="2556143" y="125701"/>
                </a:lnTo>
                <a:lnTo>
                  <a:pt x="2531102" y="90284"/>
                </a:lnTo>
                <a:lnTo>
                  <a:pt x="2500515" y="59697"/>
                </a:lnTo>
                <a:lnTo>
                  <a:pt x="2465098" y="34656"/>
                </a:lnTo>
                <a:lnTo>
                  <a:pt x="2425570" y="15881"/>
                </a:lnTo>
                <a:lnTo>
                  <a:pt x="2382649" y="4090"/>
                </a:lnTo>
                <a:lnTo>
                  <a:pt x="2337054" y="0"/>
                </a:lnTo>
                <a:close/>
              </a:path>
            </a:pathLst>
          </a:custGeom>
          <a:solidFill>
            <a:srgbClr val="92D050"/>
          </a:solidFill>
        </p:spPr>
        <p:txBody>
          <a:bodyPr wrap="square" lIns="0" tIns="0" rIns="0" bIns="0" rtlCol="0"/>
          <a:lstStyle/>
          <a:p>
            <a:endParaRPr/>
          </a:p>
        </p:txBody>
      </p:sp>
      <p:sp>
        <p:nvSpPr>
          <p:cNvPr id="7" name="object 7"/>
          <p:cNvSpPr/>
          <p:nvPr/>
        </p:nvSpPr>
        <p:spPr>
          <a:xfrm>
            <a:off x="2134361" y="2541270"/>
            <a:ext cx="2590800" cy="508000"/>
          </a:xfrm>
          <a:custGeom>
            <a:avLst/>
            <a:gdLst/>
            <a:ahLst/>
            <a:cxnLst/>
            <a:rect l="l" t="t" r="r" b="b"/>
            <a:pathLst>
              <a:path w="2590800" h="508000">
                <a:moveTo>
                  <a:pt x="0" y="253745"/>
                </a:moveTo>
                <a:lnTo>
                  <a:pt x="4090" y="208150"/>
                </a:lnTo>
                <a:lnTo>
                  <a:pt x="15881" y="165229"/>
                </a:lnTo>
                <a:lnTo>
                  <a:pt x="34656" y="125701"/>
                </a:lnTo>
                <a:lnTo>
                  <a:pt x="59697" y="90284"/>
                </a:lnTo>
                <a:lnTo>
                  <a:pt x="90284" y="59697"/>
                </a:lnTo>
                <a:lnTo>
                  <a:pt x="125701" y="34656"/>
                </a:lnTo>
                <a:lnTo>
                  <a:pt x="165229" y="15881"/>
                </a:lnTo>
                <a:lnTo>
                  <a:pt x="208150" y="4090"/>
                </a:lnTo>
                <a:lnTo>
                  <a:pt x="253745" y="0"/>
                </a:lnTo>
                <a:lnTo>
                  <a:pt x="2337054" y="0"/>
                </a:lnTo>
                <a:lnTo>
                  <a:pt x="2382649" y="4090"/>
                </a:lnTo>
                <a:lnTo>
                  <a:pt x="2425570" y="15881"/>
                </a:lnTo>
                <a:lnTo>
                  <a:pt x="2465098" y="34656"/>
                </a:lnTo>
                <a:lnTo>
                  <a:pt x="2500515" y="59697"/>
                </a:lnTo>
                <a:lnTo>
                  <a:pt x="2531102" y="90284"/>
                </a:lnTo>
                <a:lnTo>
                  <a:pt x="2556143" y="125701"/>
                </a:lnTo>
                <a:lnTo>
                  <a:pt x="2574918" y="165229"/>
                </a:lnTo>
                <a:lnTo>
                  <a:pt x="2586709" y="208150"/>
                </a:lnTo>
                <a:lnTo>
                  <a:pt x="2590800" y="253745"/>
                </a:lnTo>
                <a:lnTo>
                  <a:pt x="2586709" y="299341"/>
                </a:lnTo>
                <a:lnTo>
                  <a:pt x="2574918" y="342262"/>
                </a:lnTo>
                <a:lnTo>
                  <a:pt x="2556143" y="381790"/>
                </a:lnTo>
                <a:lnTo>
                  <a:pt x="2531102" y="417207"/>
                </a:lnTo>
                <a:lnTo>
                  <a:pt x="2500515" y="447794"/>
                </a:lnTo>
                <a:lnTo>
                  <a:pt x="2465098" y="472835"/>
                </a:lnTo>
                <a:lnTo>
                  <a:pt x="2425570" y="491610"/>
                </a:lnTo>
                <a:lnTo>
                  <a:pt x="2382649" y="503401"/>
                </a:lnTo>
                <a:lnTo>
                  <a:pt x="2337054" y="507491"/>
                </a:lnTo>
                <a:lnTo>
                  <a:pt x="253745" y="507491"/>
                </a:lnTo>
                <a:lnTo>
                  <a:pt x="208150" y="503401"/>
                </a:lnTo>
                <a:lnTo>
                  <a:pt x="165229" y="491610"/>
                </a:lnTo>
                <a:lnTo>
                  <a:pt x="125701" y="472835"/>
                </a:lnTo>
                <a:lnTo>
                  <a:pt x="90284" y="447794"/>
                </a:lnTo>
                <a:lnTo>
                  <a:pt x="59697" y="417207"/>
                </a:lnTo>
                <a:lnTo>
                  <a:pt x="34656" y="381790"/>
                </a:lnTo>
                <a:lnTo>
                  <a:pt x="15881" y="342262"/>
                </a:lnTo>
                <a:lnTo>
                  <a:pt x="4090" y="299341"/>
                </a:lnTo>
                <a:lnTo>
                  <a:pt x="0" y="253745"/>
                </a:lnTo>
                <a:close/>
              </a:path>
            </a:pathLst>
          </a:custGeom>
          <a:ln w="28956">
            <a:solidFill>
              <a:srgbClr val="EDEBE0"/>
            </a:solidFill>
          </a:ln>
        </p:spPr>
        <p:txBody>
          <a:bodyPr wrap="square" lIns="0" tIns="0" rIns="0" bIns="0" rtlCol="0"/>
          <a:lstStyle/>
          <a:p>
            <a:endParaRPr/>
          </a:p>
        </p:txBody>
      </p:sp>
      <p:sp>
        <p:nvSpPr>
          <p:cNvPr id="8" name="object 8"/>
          <p:cNvSpPr/>
          <p:nvPr/>
        </p:nvSpPr>
        <p:spPr>
          <a:xfrm>
            <a:off x="1219961" y="1245869"/>
            <a:ext cx="2743200" cy="508000"/>
          </a:xfrm>
          <a:custGeom>
            <a:avLst/>
            <a:gdLst/>
            <a:ahLst/>
            <a:cxnLst/>
            <a:rect l="l" t="t" r="r" b="b"/>
            <a:pathLst>
              <a:path w="2743200" h="508000">
                <a:moveTo>
                  <a:pt x="0" y="253745"/>
                </a:moveTo>
                <a:lnTo>
                  <a:pt x="4090" y="208150"/>
                </a:lnTo>
                <a:lnTo>
                  <a:pt x="15881" y="165229"/>
                </a:lnTo>
                <a:lnTo>
                  <a:pt x="34656" y="125701"/>
                </a:lnTo>
                <a:lnTo>
                  <a:pt x="59697" y="90284"/>
                </a:lnTo>
                <a:lnTo>
                  <a:pt x="90284" y="59697"/>
                </a:lnTo>
                <a:lnTo>
                  <a:pt x="125701" y="34656"/>
                </a:lnTo>
                <a:lnTo>
                  <a:pt x="165229" y="15881"/>
                </a:lnTo>
                <a:lnTo>
                  <a:pt x="208150" y="4090"/>
                </a:lnTo>
                <a:lnTo>
                  <a:pt x="253746" y="0"/>
                </a:lnTo>
                <a:lnTo>
                  <a:pt x="2489454" y="0"/>
                </a:lnTo>
                <a:lnTo>
                  <a:pt x="2535049" y="4090"/>
                </a:lnTo>
                <a:lnTo>
                  <a:pt x="2577970" y="15881"/>
                </a:lnTo>
                <a:lnTo>
                  <a:pt x="2617498" y="34656"/>
                </a:lnTo>
                <a:lnTo>
                  <a:pt x="2652915" y="59697"/>
                </a:lnTo>
                <a:lnTo>
                  <a:pt x="2683502" y="90284"/>
                </a:lnTo>
                <a:lnTo>
                  <a:pt x="2708543" y="125701"/>
                </a:lnTo>
                <a:lnTo>
                  <a:pt x="2727318" y="165229"/>
                </a:lnTo>
                <a:lnTo>
                  <a:pt x="2739109" y="208150"/>
                </a:lnTo>
                <a:lnTo>
                  <a:pt x="2743200" y="253745"/>
                </a:lnTo>
                <a:lnTo>
                  <a:pt x="2739109" y="299341"/>
                </a:lnTo>
                <a:lnTo>
                  <a:pt x="2727318" y="342262"/>
                </a:lnTo>
                <a:lnTo>
                  <a:pt x="2708543" y="381790"/>
                </a:lnTo>
                <a:lnTo>
                  <a:pt x="2683502" y="417207"/>
                </a:lnTo>
                <a:lnTo>
                  <a:pt x="2652915" y="447794"/>
                </a:lnTo>
                <a:lnTo>
                  <a:pt x="2617498" y="472835"/>
                </a:lnTo>
                <a:lnTo>
                  <a:pt x="2577970" y="491610"/>
                </a:lnTo>
                <a:lnTo>
                  <a:pt x="2535049" y="503401"/>
                </a:lnTo>
                <a:lnTo>
                  <a:pt x="2489454" y="507491"/>
                </a:lnTo>
                <a:lnTo>
                  <a:pt x="253746" y="507491"/>
                </a:lnTo>
                <a:lnTo>
                  <a:pt x="208150" y="503401"/>
                </a:lnTo>
                <a:lnTo>
                  <a:pt x="165229" y="491610"/>
                </a:lnTo>
                <a:lnTo>
                  <a:pt x="125701" y="472835"/>
                </a:lnTo>
                <a:lnTo>
                  <a:pt x="90284" y="447794"/>
                </a:lnTo>
                <a:lnTo>
                  <a:pt x="59697" y="417207"/>
                </a:lnTo>
                <a:lnTo>
                  <a:pt x="34656" y="381790"/>
                </a:lnTo>
                <a:lnTo>
                  <a:pt x="15881" y="342262"/>
                </a:lnTo>
                <a:lnTo>
                  <a:pt x="4090" y="299341"/>
                </a:lnTo>
                <a:lnTo>
                  <a:pt x="0" y="253745"/>
                </a:lnTo>
                <a:close/>
              </a:path>
            </a:pathLst>
          </a:custGeom>
          <a:ln w="28956">
            <a:solidFill>
              <a:srgbClr val="EDEBE0"/>
            </a:solidFill>
          </a:ln>
        </p:spPr>
        <p:txBody>
          <a:bodyPr wrap="square" lIns="0" tIns="0" rIns="0" bIns="0" rtlCol="0"/>
          <a:lstStyle/>
          <a:p>
            <a:endParaRPr/>
          </a:p>
        </p:txBody>
      </p:sp>
      <p:sp>
        <p:nvSpPr>
          <p:cNvPr id="9" name="object 9"/>
          <p:cNvSpPr txBox="1">
            <a:spLocks noGrp="1"/>
          </p:cNvSpPr>
          <p:nvPr>
            <p:ph type="title"/>
          </p:nvPr>
        </p:nvSpPr>
        <p:spPr>
          <a:xfrm>
            <a:off x="1372616" y="1279016"/>
            <a:ext cx="1845310" cy="422275"/>
          </a:xfrm>
          <a:prstGeom prst="rect">
            <a:avLst/>
          </a:prstGeom>
        </p:spPr>
        <p:txBody>
          <a:bodyPr vert="horz" wrap="square" lIns="0" tIns="13335" rIns="0" bIns="0" rtlCol="0">
            <a:spAutoFit/>
          </a:bodyPr>
          <a:lstStyle/>
          <a:p>
            <a:pPr marL="12700">
              <a:lnSpc>
                <a:spcPct val="100000"/>
              </a:lnSpc>
              <a:spcBef>
                <a:spcPts val="105"/>
              </a:spcBef>
            </a:pPr>
            <a:r>
              <a:rPr sz="2600" dirty="0">
                <a:solidFill>
                  <a:srgbClr val="000000"/>
                </a:solidFill>
              </a:rPr>
              <a:t>A</a:t>
            </a:r>
            <a:r>
              <a:rPr sz="2600" spc="5" dirty="0">
                <a:solidFill>
                  <a:srgbClr val="000000"/>
                </a:solidFill>
              </a:rPr>
              <a:t>C</a:t>
            </a:r>
            <a:r>
              <a:rPr sz="2600" dirty="0">
                <a:solidFill>
                  <a:srgbClr val="000000"/>
                </a:solidFill>
              </a:rPr>
              <a:t>TIVITIES</a:t>
            </a:r>
            <a:endParaRPr sz="2600"/>
          </a:p>
        </p:txBody>
      </p:sp>
      <p:sp>
        <p:nvSpPr>
          <p:cNvPr id="10" name="object 10"/>
          <p:cNvSpPr/>
          <p:nvPr/>
        </p:nvSpPr>
        <p:spPr>
          <a:xfrm>
            <a:off x="914400" y="1321308"/>
            <a:ext cx="381000" cy="38100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828800" y="2590800"/>
            <a:ext cx="381000" cy="3810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828800" y="3733800"/>
            <a:ext cx="381000" cy="38100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1448561" y="4751070"/>
            <a:ext cx="2895600" cy="508000"/>
          </a:xfrm>
          <a:custGeom>
            <a:avLst/>
            <a:gdLst/>
            <a:ahLst/>
            <a:cxnLst/>
            <a:rect l="l" t="t" r="r" b="b"/>
            <a:pathLst>
              <a:path w="2895600" h="508000">
                <a:moveTo>
                  <a:pt x="0" y="253745"/>
                </a:moveTo>
                <a:lnTo>
                  <a:pt x="4090" y="208150"/>
                </a:lnTo>
                <a:lnTo>
                  <a:pt x="15881" y="165229"/>
                </a:lnTo>
                <a:lnTo>
                  <a:pt x="34656" y="125701"/>
                </a:lnTo>
                <a:lnTo>
                  <a:pt x="59697" y="90284"/>
                </a:lnTo>
                <a:lnTo>
                  <a:pt x="90284" y="59697"/>
                </a:lnTo>
                <a:lnTo>
                  <a:pt x="125701" y="34656"/>
                </a:lnTo>
                <a:lnTo>
                  <a:pt x="165229" y="15881"/>
                </a:lnTo>
                <a:lnTo>
                  <a:pt x="208150" y="4090"/>
                </a:lnTo>
                <a:lnTo>
                  <a:pt x="253745" y="0"/>
                </a:lnTo>
                <a:lnTo>
                  <a:pt x="2641854" y="0"/>
                </a:lnTo>
                <a:lnTo>
                  <a:pt x="2687449" y="4090"/>
                </a:lnTo>
                <a:lnTo>
                  <a:pt x="2730370" y="15881"/>
                </a:lnTo>
                <a:lnTo>
                  <a:pt x="2769898" y="34656"/>
                </a:lnTo>
                <a:lnTo>
                  <a:pt x="2805315" y="59697"/>
                </a:lnTo>
                <a:lnTo>
                  <a:pt x="2835902" y="90284"/>
                </a:lnTo>
                <a:lnTo>
                  <a:pt x="2860943" y="125701"/>
                </a:lnTo>
                <a:lnTo>
                  <a:pt x="2879718" y="165229"/>
                </a:lnTo>
                <a:lnTo>
                  <a:pt x="2891509" y="208150"/>
                </a:lnTo>
                <a:lnTo>
                  <a:pt x="2895600" y="253745"/>
                </a:lnTo>
                <a:lnTo>
                  <a:pt x="2891509" y="299341"/>
                </a:lnTo>
                <a:lnTo>
                  <a:pt x="2879718" y="342262"/>
                </a:lnTo>
                <a:lnTo>
                  <a:pt x="2860943" y="381790"/>
                </a:lnTo>
                <a:lnTo>
                  <a:pt x="2835902" y="417207"/>
                </a:lnTo>
                <a:lnTo>
                  <a:pt x="2805315" y="447794"/>
                </a:lnTo>
                <a:lnTo>
                  <a:pt x="2769898" y="472835"/>
                </a:lnTo>
                <a:lnTo>
                  <a:pt x="2730370" y="491610"/>
                </a:lnTo>
                <a:lnTo>
                  <a:pt x="2687449" y="503401"/>
                </a:lnTo>
                <a:lnTo>
                  <a:pt x="2641854" y="507491"/>
                </a:lnTo>
                <a:lnTo>
                  <a:pt x="253745" y="507491"/>
                </a:lnTo>
                <a:lnTo>
                  <a:pt x="208150" y="503401"/>
                </a:lnTo>
                <a:lnTo>
                  <a:pt x="165229" y="491610"/>
                </a:lnTo>
                <a:lnTo>
                  <a:pt x="125701" y="472835"/>
                </a:lnTo>
                <a:lnTo>
                  <a:pt x="90284" y="447794"/>
                </a:lnTo>
                <a:lnTo>
                  <a:pt x="59697" y="417207"/>
                </a:lnTo>
                <a:lnTo>
                  <a:pt x="34656" y="381790"/>
                </a:lnTo>
                <a:lnTo>
                  <a:pt x="15881" y="342262"/>
                </a:lnTo>
                <a:lnTo>
                  <a:pt x="4090" y="299341"/>
                </a:lnTo>
                <a:lnTo>
                  <a:pt x="0" y="253745"/>
                </a:lnTo>
                <a:close/>
              </a:path>
            </a:pathLst>
          </a:custGeom>
          <a:ln w="28956">
            <a:solidFill>
              <a:srgbClr val="EDEBE0"/>
            </a:solidFill>
          </a:ln>
        </p:spPr>
        <p:txBody>
          <a:bodyPr wrap="square" lIns="0" tIns="0" rIns="0" bIns="0" rtlCol="0"/>
          <a:lstStyle/>
          <a:p>
            <a:endParaRPr/>
          </a:p>
        </p:txBody>
      </p:sp>
      <p:sp>
        <p:nvSpPr>
          <p:cNvPr id="14" name="object 14"/>
          <p:cNvSpPr txBox="1"/>
          <p:nvPr/>
        </p:nvSpPr>
        <p:spPr>
          <a:xfrm>
            <a:off x="1601216" y="2539111"/>
            <a:ext cx="1908175" cy="2668270"/>
          </a:xfrm>
          <a:prstGeom prst="rect">
            <a:avLst/>
          </a:prstGeom>
        </p:spPr>
        <p:txBody>
          <a:bodyPr vert="horz" wrap="square" lIns="0" tIns="13335" rIns="0" bIns="0" rtlCol="0">
            <a:spAutoFit/>
          </a:bodyPr>
          <a:lstStyle/>
          <a:p>
            <a:pPr marL="699770">
              <a:lnSpc>
                <a:spcPct val="100000"/>
              </a:lnSpc>
              <a:spcBef>
                <a:spcPts val="105"/>
              </a:spcBef>
            </a:pPr>
            <a:r>
              <a:rPr sz="2600" b="1" dirty="0">
                <a:latin typeface="Arial"/>
                <a:cs typeface="Arial"/>
              </a:rPr>
              <a:t>INT</a:t>
            </a:r>
            <a:r>
              <a:rPr sz="2600" b="1" spc="5" dirty="0">
                <a:latin typeface="Arial"/>
                <a:cs typeface="Arial"/>
              </a:rPr>
              <a:t>E</a:t>
            </a:r>
            <a:r>
              <a:rPr sz="2600" b="1" dirty="0">
                <a:latin typeface="Arial"/>
                <a:cs typeface="Arial"/>
              </a:rPr>
              <a:t>NT</a:t>
            </a:r>
            <a:endParaRPr sz="2600">
              <a:latin typeface="Arial"/>
              <a:cs typeface="Arial"/>
            </a:endParaRPr>
          </a:p>
          <a:p>
            <a:pPr marL="12700" marR="96520" indent="685800">
              <a:lnSpc>
                <a:spcPct val="275700"/>
              </a:lnSpc>
              <a:spcBef>
                <a:spcPts val="475"/>
              </a:spcBef>
            </a:pPr>
            <a:r>
              <a:rPr sz="2600" b="1" dirty="0">
                <a:latin typeface="Arial"/>
                <a:cs typeface="Arial"/>
              </a:rPr>
              <a:t>EVENT  MENU</a:t>
            </a:r>
            <a:endParaRPr sz="2600">
              <a:latin typeface="Arial"/>
              <a:cs typeface="Arial"/>
            </a:endParaRPr>
          </a:p>
        </p:txBody>
      </p:sp>
      <p:sp>
        <p:nvSpPr>
          <p:cNvPr id="15" name="object 15"/>
          <p:cNvSpPr/>
          <p:nvPr/>
        </p:nvSpPr>
        <p:spPr>
          <a:xfrm>
            <a:off x="1143000" y="4826508"/>
            <a:ext cx="381000" cy="381000"/>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1184147" y="4867655"/>
            <a:ext cx="299085" cy="299085"/>
          </a:xfrm>
          <a:custGeom>
            <a:avLst/>
            <a:gdLst/>
            <a:ahLst/>
            <a:cxnLst/>
            <a:rect l="l" t="t" r="r" b="b"/>
            <a:pathLst>
              <a:path w="299084" h="299085">
                <a:moveTo>
                  <a:pt x="149352" y="0"/>
                </a:moveTo>
                <a:lnTo>
                  <a:pt x="102144" y="7620"/>
                </a:lnTo>
                <a:lnTo>
                  <a:pt x="61145" y="28834"/>
                </a:lnTo>
                <a:lnTo>
                  <a:pt x="28815" y="61173"/>
                </a:lnTo>
                <a:lnTo>
                  <a:pt x="7613" y="102168"/>
                </a:lnTo>
                <a:lnTo>
                  <a:pt x="0" y="149352"/>
                </a:lnTo>
                <a:lnTo>
                  <a:pt x="7613" y="196535"/>
                </a:lnTo>
                <a:lnTo>
                  <a:pt x="28815" y="237530"/>
                </a:lnTo>
                <a:lnTo>
                  <a:pt x="61145" y="269869"/>
                </a:lnTo>
                <a:lnTo>
                  <a:pt x="102144" y="291084"/>
                </a:lnTo>
                <a:lnTo>
                  <a:pt x="149352" y="298704"/>
                </a:lnTo>
                <a:lnTo>
                  <a:pt x="196535" y="291084"/>
                </a:lnTo>
                <a:lnTo>
                  <a:pt x="237530" y="269869"/>
                </a:lnTo>
                <a:lnTo>
                  <a:pt x="269869" y="237530"/>
                </a:lnTo>
                <a:lnTo>
                  <a:pt x="291084" y="196535"/>
                </a:lnTo>
                <a:lnTo>
                  <a:pt x="298704" y="149352"/>
                </a:lnTo>
                <a:lnTo>
                  <a:pt x="291084" y="102168"/>
                </a:lnTo>
                <a:lnTo>
                  <a:pt x="269869" y="61173"/>
                </a:lnTo>
                <a:lnTo>
                  <a:pt x="237530" y="28834"/>
                </a:lnTo>
                <a:lnTo>
                  <a:pt x="196535" y="7620"/>
                </a:lnTo>
                <a:lnTo>
                  <a:pt x="149352" y="0"/>
                </a:lnTo>
                <a:close/>
              </a:path>
            </a:pathLst>
          </a:custGeom>
          <a:solidFill>
            <a:srgbClr val="92D050"/>
          </a:solidFill>
        </p:spPr>
        <p:txBody>
          <a:bodyPr wrap="square" lIns="0" tIns="0" rIns="0" bIns="0" rtlCol="0"/>
          <a:lstStyle/>
          <a:p>
            <a:endParaRPr/>
          </a:p>
        </p:txBody>
      </p:sp>
      <p:sp>
        <p:nvSpPr>
          <p:cNvPr id="17" name="object 17"/>
          <p:cNvSpPr/>
          <p:nvPr/>
        </p:nvSpPr>
        <p:spPr>
          <a:xfrm>
            <a:off x="1203960" y="4885944"/>
            <a:ext cx="257556" cy="260604"/>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1203960" y="4887467"/>
            <a:ext cx="259079" cy="259079"/>
          </a:xfrm>
          <a:custGeom>
            <a:avLst/>
            <a:gdLst/>
            <a:ahLst/>
            <a:cxnLst/>
            <a:rect l="l" t="t" r="r" b="b"/>
            <a:pathLst>
              <a:path w="259080" h="259079">
                <a:moveTo>
                  <a:pt x="129540" y="0"/>
                </a:moveTo>
                <a:lnTo>
                  <a:pt x="79118" y="10185"/>
                </a:lnTo>
                <a:lnTo>
                  <a:pt x="37942" y="37957"/>
                </a:lnTo>
                <a:lnTo>
                  <a:pt x="10180" y="79134"/>
                </a:lnTo>
                <a:lnTo>
                  <a:pt x="0" y="129539"/>
                </a:lnTo>
                <a:lnTo>
                  <a:pt x="10180" y="179945"/>
                </a:lnTo>
                <a:lnTo>
                  <a:pt x="37942" y="221122"/>
                </a:lnTo>
                <a:lnTo>
                  <a:pt x="79118" y="248894"/>
                </a:lnTo>
                <a:lnTo>
                  <a:pt x="129540" y="259079"/>
                </a:lnTo>
                <a:lnTo>
                  <a:pt x="179945" y="248894"/>
                </a:lnTo>
                <a:lnTo>
                  <a:pt x="221122" y="221122"/>
                </a:lnTo>
                <a:lnTo>
                  <a:pt x="248894" y="179945"/>
                </a:lnTo>
                <a:lnTo>
                  <a:pt x="259080" y="129539"/>
                </a:lnTo>
                <a:lnTo>
                  <a:pt x="248894" y="79134"/>
                </a:lnTo>
                <a:lnTo>
                  <a:pt x="221122" y="37957"/>
                </a:lnTo>
                <a:lnTo>
                  <a:pt x="179945" y="10185"/>
                </a:lnTo>
                <a:lnTo>
                  <a:pt x="129540" y="0"/>
                </a:lnTo>
                <a:close/>
              </a:path>
            </a:pathLst>
          </a:custGeom>
          <a:solidFill>
            <a:srgbClr val="00AF50"/>
          </a:solid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167767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0066"/>
                </a:solidFill>
              </a:rPr>
              <a:t>INTENT</a:t>
            </a:r>
            <a:endParaRPr sz="3600"/>
          </a:p>
        </p:txBody>
      </p:sp>
      <p:sp>
        <p:nvSpPr>
          <p:cNvPr id="4" name="object 4"/>
          <p:cNvSpPr txBox="1"/>
          <p:nvPr/>
        </p:nvSpPr>
        <p:spPr>
          <a:xfrm>
            <a:off x="154939" y="738885"/>
            <a:ext cx="8357870" cy="3095718"/>
          </a:xfrm>
          <a:prstGeom prst="rect">
            <a:avLst/>
          </a:prstGeom>
        </p:spPr>
        <p:txBody>
          <a:bodyPr vert="horz" wrap="square" lIns="0" tIns="58419" rIns="0" bIns="0" rtlCol="0">
            <a:spAutoFit/>
          </a:bodyPr>
          <a:lstStyle/>
          <a:p>
            <a:pPr marL="286385" marR="5080" indent="-274320">
              <a:lnSpc>
                <a:spcPct val="90000"/>
              </a:lnSpc>
              <a:spcBef>
                <a:spcPts val="459"/>
              </a:spcBef>
              <a:buClr>
                <a:srgbClr val="9BBA58"/>
              </a:buClr>
              <a:buSzPct val="96666"/>
              <a:buFont typeface="Wingdings"/>
              <a:buChar char=""/>
              <a:tabLst>
                <a:tab pos="316230" algn="l"/>
              </a:tabLst>
            </a:pPr>
            <a:r>
              <a:rPr sz="3000" spc="-5" dirty="0">
                <a:latin typeface="Arial"/>
                <a:cs typeface="Arial"/>
              </a:rPr>
              <a:t>Intent is a </a:t>
            </a:r>
            <a:r>
              <a:rPr sz="3000" b="1" spc="-5" dirty="0">
                <a:latin typeface="Arial"/>
                <a:cs typeface="Arial"/>
              </a:rPr>
              <a:t>messaging object </a:t>
            </a:r>
            <a:r>
              <a:rPr sz="3000" spc="-5" dirty="0">
                <a:latin typeface="Arial"/>
                <a:cs typeface="Arial"/>
              </a:rPr>
              <a:t>you can use </a:t>
            </a:r>
            <a:r>
              <a:rPr sz="3000" dirty="0">
                <a:latin typeface="Arial"/>
                <a:cs typeface="Arial"/>
              </a:rPr>
              <a:t>to  </a:t>
            </a:r>
            <a:r>
              <a:rPr sz="3000" b="1" spc="-5" dirty="0">
                <a:latin typeface="Arial"/>
                <a:cs typeface="Arial"/>
              </a:rPr>
              <a:t>request an action from another app </a:t>
            </a:r>
            <a:r>
              <a:rPr sz="3000" b="1" spc="-5">
                <a:latin typeface="Arial"/>
                <a:cs typeface="Arial"/>
              </a:rPr>
              <a:t>component</a:t>
            </a:r>
            <a:r>
              <a:rPr sz="3000" spc="-5" smtClean="0">
                <a:latin typeface="Arial"/>
                <a:cs typeface="Arial"/>
              </a:rPr>
              <a:t>.</a:t>
            </a:r>
            <a:endParaRPr lang="en-US" sz="3000" spc="-5" smtClean="0">
              <a:latin typeface="Arial"/>
              <a:cs typeface="Arial"/>
            </a:endParaRPr>
          </a:p>
          <a:p>
            <a:pPr marL="286385" marR="5080" indent="-274320">
              <a:lnSpc>
                <a:spcPct val="90000"/>
              </a:lnSpc>
              <a:spcBef>
                <a:spcPts val="459"/>
              </a:spcBef>
              <a:buClr>
                <a:srgbClr val="9BBA58"/>
              </a:buClr>
              <a:buSzPct val="96666"/>
              <a:buFont typeface="Wingdings"/>
              <a:buChar char=""/>
              <a:tabLst>
                <a:tab pos="316230" algn="l"/>
              </a:tabLst>
            </a:pPr>
            <a:endParaRPr lang="en-US" sz="3000" spc="-5">
              <a:latin typeface="Arial"/>
              <a:cs typeface="Arial"/>
            </a:endParaRPr>
          </a:p>
          <a:p>
            <a:pPr marL="286385" marR="5080" indent="-274320">
              <a:lnSpc>
                <a:spcPct val="90000"/>
              </a:lnSpc>
              <a:spcBef>
                <a:spcPts val="459"/>
              </a:spcBef>
              <a:buClr>
                <a:srgbClr val="9BBA58"/>
              </a:buClr>
              <a:buSzPct val="96666"/>
              <a:buFont typeface="Wingdings"/>
              <a:buChar char=""/>
              <a:tabLst>
                <a:tab pos="316230" algn="l"/>
              </a:tabLst>
            </a:pPr>
            <a:r>
              <a:rPr sz="3000" spc="-5" smtClean="0">
                <a:latin typeface="Arial"/>
                <a:cs typeface="Arial"/>
              </a:rPr>
              <a:t>  </a:t>
            </a:r>
            <a:r>
              <a:rPr sz="3000" dirty="0">
                <a:latin typeface="Arial"/>
                <a:cs typeface="Arial"/>
              </a:rPr>
              <a:t>Although </a:t>
            </a:r>
            <a:r>
              <a:rPr sz="3000" b="1" spc="-5" dirty="0">
                <a:latin typeface="Arial"/>
                <a:cs typeface="Arial"/>
              </a:rPr>
              <a:t>intents facilitate </a:t>
            </a:r>
            <a:r>
              <a:rPr sz="3000" spc="-5" dirty="0">
                <a:latin typeface="Arial"/>
                <a:cs typeface="Arial"/>
              </a:rPr>
              <a:t>communication  between components in </a:t>
            </a:r>
            <a:r>
              <a:rPr sz="3000" b="1" spc="-5" dirty="0">
                <a:latin typeface="Arial"/>
                <a:cs typeface="Arial"/>
              </a:rPr>
              <a:t>several </a:t>
            </a:r>
            <a:r>
              <a:rPr sz="3000" b="1" dirty="0">
                <a:latin typeface="Arial"/>
                <a:cs typeface="Arial"/>
              </a:rPr>
              <a:t>ways</a:t>
            </a:r>
            <a:r>
              <a:rPr sz="3000" dirty="0">
                <a:latin typeface="Arial"/>
                <a:cs typeface="Arial"/>
              </a:rPr>
              <a:t>, </a:t>
            </a:r>
            <a:r>
              <a:rPr sz="3000" spc="-5" dirty="0">
                <a:latin typeface="Arial"/>
                <a:cs typeface="Arial"/>
              </a:rPr>
              <a:t>there are  </a:t>
            </a:r>
            <a:r>
              <a:rPr sz="3000" b="1" spc="-5" dirty="0">
                <a:latin typeface="Arial"/>
                <a:cs typeface="Arial"/>
              </a:rPr>
              <a:t>three fundamental use</a:t>
            </a:r>
            <a:r>
              <a:rPr sz="3000" b="1" spc="-20" dirty="0">
                <a:latin typeface="Arial"/>
                <a:cs typeface="Arial"/>
              </a:rPr>
              <a:t> </a:t>
            </a:r>
            <a:r>
              <a:rPr sz="3000" b="1" spc="-5" dirty="0">
                <a:latin typeface="Arial"/>
                <a:cs typeface="Arial"/>
              </a:rPr>
              <a:t>cases</a:t>
            </a:r>
            <a:endParaRPr sz="3000" b="1">
              <a:latin typeface="Arial"/>
              <a:cs typeface="Arial"/>
            </a:endParaRPr>
          </a:p>
        </p:txBody>
      </p:sp>
      <p:sp>
        <p:nvSpPr>
          <p:cNvPr id="5" name="Rectangle 4"/>
          <p:cNvSpPr/>
          <p:nvPr/>
        </p:nvSpPr>
        <p:spPr>
          <a:xfrm>
            <a:off x="1447800" y="4345858"/>
            <a:ext cx="2577629" cy="369332"/>
          </a:xfrm>
          <a:prstGeom prst="rect">
            <a:avLst/>
          </a:prstGeom>
        </p:spPr>
        <p:txBody>
          <a:bodyPr wrap="none">
            <a:spAutoFit/>
          </a:bodyPr>
          <a:lstStyle/>
          <a:p>
            <a:pPr marL="336550" indent="-324485">
              <a:lnSpc>
                <a:spcPct val="100000"/>
              </a:lnSpc>
              <a:spcBef>
                <a:spcPts val="495"/>
              </a:spcBef>
              <a:buClr>
                <a:srgbClr val="9BBA58"/>
              </a:buClr>
              <a:buSzPct val="96875"/>
              <a:buFont typeface="Wingdings"/>
              <a:buChar char=""/>
              <a:tabLst>
                <a:tab pos="337185" algn="l"/>
              </a:tabLst>
            </a:pPr>
            <a:r>
              <a:rPr lang="en-US" b="1">
                <a:latin typeface="Arial"/>
                <a:cs typeface="Arial"/>
              </a:rPr>
              <a:t>Starting an</a:t>
            </a:r>
            <a:r>
              <a:rPr lang="en-US" b="1" spc="-50">
                <a:latin typeface="Arial"/>
                <a:cs typeface="Arial"/>
              </a:rPr>
              <a:t> </a:t>
            </a:r>
            <a:r>
              <a:rPr lang="en-US" b="1" spc="-5">
                <a:latin typeface="Arial"/>
                <a:cs typeface="Arial"/>
              </a:rPr>
              <a:t>activity</a:t>
            </a:r>
            <a:endParaRPr lang="en-US">
              <a:latin typeface="Arial"/>
              <a:cs typeface="Arial"/>
            </a:endParaRPr>
          </a:p>
        </p:txBody>
      </p:sp>
      <p:sp>
        <p:nvSpPr>
          <p:cNvPr id="6" name="Rectangle 5"/>
          <p:cNvSpPr/>
          <p:nvPr/>
        </p:nvSpPr>
        <p:spPr>
          <a:xfrm>
            <a:off x="1447800" y="5029200"/>
            <a:ext cx="2438488" cy="369332"/>
          </a:xfrm>
          <a:prstGeom prst="rect">
            <a:avLst/>
          </a:prstGeom>
        </p:spPr>
        <p:txBody>
          <a:bodyPr wrap="none">
            <a:spAutoFit/>
          </a:bodyPr>
          <a:lstStyle/>
          <a:p>
            <a:pPr marL="336550" indent="-324485">
              <a:lnSpc>
                <a:spcPct val="100000"/>
              </a:lnSpc>
              <a:buClr>
                <a:srgbClr val="9BBA58"/>
              </a:buClr>
              <a:buSzPct val="96875"/>
              <a:buFont typeface="Wingdings"/>
              <a:buChar char=""/>
              <a:tabLst>
                <a:tab pos="337185" algn="l"/>
              </a:tabLst>
            </a:pPr>
            <a:r>
              <a:rPr lang="en-US" b="1">
                <a:latin typeface="Arial"/>
                <a:cs typeface="Arial"/>
              </a:rPr>
              <a:t>Starting a</a:t>
            </a:r>
            <a:r>
              <a:rPr lang="en-US" b="1" spc="-40">
                <a:latin typeface="Arial"/>
                <a:cs typeface="Arial"/>
              </a:rPr>
              <a:t> </a:t>
            </a:r>
            <a:r>
              <a:rPr lang="en-US" b="1" spc="-5">
                <a:latin typeface="Arial"/>
                <a:cs typeface="Arial"/>
              </a:rPr>
              <a:t>service</a:t>
            </a:r>
            <a:endParaRPr lang="en-US">
              <a:latin typeface="Arial"/>
              <a:cs typeface="Arial"/>
            </a:endParaRPr>
          </a:p>
        </p:txBody>
      </p:sp>
      <p:sp>
        <p:nvSpPr>
          <p:cNvPr id="7" name="Rectangle 6"/>
          <p:cNvSpPr/>
          <p:nvPr/>
        </p:nvSpPr>
        <p:spPr>
          <a:xfrm>
            <a:off x="1447800" y="5677568"/>
            <a:ext cx="2988639" cy="369332"/>
          </a:xfrm>
          <a:prstGeom prst="rect">
            <a:avLst/>
          </a:prstGeom>
        </p:spPr>
        <p:txBody>
          <a:bodyPr wrap="none">
            <a:spAutoFit/>
          </a:bodyPr>
          <a:lstStyle/>
          <a:p>
            <a:pPr marL="336550" indent="-324485">
              <a:lnSpc>
                <a:spcPct val="100000"/>
              </a:lnSpc>
              <a:spcBef>
                <a:spcPts val="495"/>
              </a:spcBef>
              <a:buClr>
                <a:srgbClr val="9BBA58"/>
              </a:buClr>
              <a:buSzPct val="96875"/>
              <a:buFont typeface="Wingdings"/>
              <a:buChar char=""/>
              <a:tabLst>
                <a:tab pos="337185" algn="l"/>
              </a:tabLst>
            </a:pPr>
            <a:r>
              <a:rPr lang="en-US" b="1">
                <a:latin typeface="Arial"/>
                <a:cs typeface="Arial"/>
              </a:rPr>
              <a:t>Delivering a</a:t>
            </a:r>
            <a:r>
              <a:rPr lang="en-US" b="1" spc="-40">
                <a:latin typeface="Arial"/>
                <a:cs typeface="Arial"/>
              </a:rPr>
              <a:t> </a:t>
            </a:r>
            <a:r>
              <a:rPr lang="en-US" b="1" spc="-5">
                <a:latin typeface="Arial"/>
                <a:cs typeface="Arial"/>
              </a:rPr>
              <a:t>broadcast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167767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0066"/>
                </a:solidFill>
              </a:rPr>
              <a:t>INTENT</a:t>
            </a:r>
            <a:endParaRPr sz="3600"/>
          </a:p>
        </p:txBody>
      </p:sp>
      <p:sp>
        <p:nvSpPr>
          <p:cNvPr id="4" name="object 4"/>
          <p:cNvSpPr txBox="1"/>
          <p:nvPr/>
        </p:nvSpPr>
        <p:spPr>
          <a:xfrm>
            <a:off x="154939" y="684508"/>
            <a:ext cx="8554085" cy="4290060"/>
          </a:xfrm>
          <a:prstGeom prst="rect">
            <a:avLst/>
          </a:prstGeom>
        </p:spPr>
        <p:txBody>
          <a:bodyPr vert="horz" wrap="square" lIns="0" tIns="62865" rIns="0" bIns="0" rtlCol="0">
            <a:spAutoFit/>
          </a:bodyPr>
          <a:lstStyle/>
          <a:p>
            <a:pPr marL="336550" indent="-324485">
              <a:lnSpc>
                <a:spcPct val="100000"/>
              </a:lnSpc>
              <a:spcBef>
                <a:spcPts val="495"/>
              </a:spcBef>
              <a:buClr>
                <a:srgbClr val="9BBA58"/>
              </a:buClr>
              <a:buSzPct val="96875"/>
              <a:buFont typeface="Wingdings"/>
              <a:buChar char=""/>
              <a:tabLst>
                <a:tab pos="337185" algn="l"/>
              </a:tabLst>
            </a:pPr>
            <a:r>
              <a:rPr sz="3200" b="1" dirty="0">
                <a:latin typeface="Arial"/>
                <a:cs typeface="Arial"/>
              </a:rPr>
              <a:t>Starting an</a:t>
            </a:r>
            <a:r>
              <a:rPr sz="3200" b="1" spc="-50" dirty="0">
                <a:latin typeface="Arial"/>
                <a:cs typeface="Arial"/>
              </a:rPr>
              <a:t> </a:t>
            </a:r>
            <a:r>
              <a:rPr sz="3200" b="1" spc="-5" dirty="0">
                <a:latin typeface="Arial"/>
                <a:cs typeface="Arial"/>
              </a:rPr>
              <a:t>activity</a:t>
            </a:r>
            <a:endParaRPr sz="3200">
              <a:latin typeface="Arial"/>
              <a:cs typeface="Arial"/>
            </a:endParaRPr>
          </a:p>
          <a:p>
            <a:pPr marL="12700" marR="929640">
              <a:lnSpc>
                <a:spcPts val="3240"/>
              </a:lnSpc>
              <a:spcBef>
                <a:spcPts val="775"/>
              </a:spcBef>
            </a:pPr>
            <a:r>
              <a:rPr sz="3000" spc="-95" dirty="0">
                <a:latin typeface="Arial"/>
                <a:cs typeface="Arial"/>
              </a:rPr>
              <a:t>You </a:t>
            </a:r>
            <a:r>
              <a:rPr sz="3000" spc="-5" dirty="0">
                <a:latin typeface="Arial"/>
                <a:cs typeface="Arial"/>
              </a:rPr>
              <a:t>can start a new instance </a:t>
            </a:r>
            <a:r>
              <a:rPr sz="3000" dirty="0">
                <a:latin typeface="Arial"/>
                <a:cs typeface="Arial"/>
              </a:rPr>
              <a:t>of </a:t>
            </a:r>
            <a:r>
              <a:rPr sz="3000" spc="-5" dirty="0">
                <a:latin typeface="Arial"/>
                <a:cs typeface="Arial"/>
              </a:rPr>
              <a:t>an </a:t>
            </a:r>
            <a:r>
              <a:rPr sz="3000" dirty="0">
                <a:latin typeface="Arial"/>
                <a:cs typeface="Arial"/>
              </a:rPr>
              <a:t>Activity</a:t>
            </a:r>
            <a:r>
              <a:rPr sz="3000" spc="-80" dirty="0">
                <a:latin typeface="Arial"/>
                <a:cs typeface="Arial"/>
              </a:rPr>
              <a:t> </a:t>
            </a:r>
            <a:r>
              <a:rPr sz="3000" spc="-5" dirty="0">
                <a:latin typeface="Arial"/>
                <a:cs typeface="Arial"/>
              </a:rPr>
              <a:t>by  </a:t>
            </a:r>
            <a:r>
              <a:rPr sz="3000" dirty="0">
                <a:latin typeface="Arial"/>
                <a:cs typeface="Arial"/>
              </a:rPr>
              <a:t>passing an </a:t>
            </a:r>
            <a:r>
              <a:rPr sz="3000" spc="-5" dirty="0">
                <a:latin typeface="Arial"/>
                <a:cs typeface="Arial"/>
              </a:rPr>
              <a:t>Intent </a:t>
            </a:r>
            <a:r>
              <a:rPr sz="3000" dirty="0">
                <a:latin typeface="Arial"/>
                <a:cs typeface="Arial"/>
              </a:rPr>
              <a:t>to</a:t>
            </a:r>
            <a:r>
              <a:rPr sz="3000" spc="-35" dirty="0">
                <a:latin typeface="Arial"/>
                <a:cs typeface="Arial"/>
              </a:rPr>
              <a:t> </a:t>
            </a:r>
            <a:r>
              <a:rPr sz="3000" spc="-5" dirty="0">
                <a:latin typeface="Arial"/>
                <a:cs typeface="Arial"/>
              </a:rPr>
              <a:t>startActivity()</a:t>
            </a:r>
            <a:endParaRPr sz="3000">
              <a:latin typeface="Arial"/>
              <a:cs typeface="Arial"/>
            </a:endParaRPr>
          </a:p>
          <a:p>
            <a:pPr>
              <a:lnSpc>
                <a:spcPct val="100000"/>
              </a:lnSpc>
              <a:spcBef>
                <a:spcPts val="15"/>
              </a:spcBef>
            </a:pPr>
            <a:endParaRPr sz="3950">
              <a:latin typeface="Times New Roman"/>
              <a:cs typeface="Times New Roman"/>
            </a:endParaRPr>
          </a:p>
          <a:p>
            <a:pPr marL="336550" indent="-324485">
              <a:lnSpc>
                <a:spcPct val="100000"/>
              </a:lnSpc>
              <a:buClr>
                <a:srgbClr val="9BBA58"/>
              </a:buClr>
              <a:buSzPct val="96875"/>
              <a:buFont typeface="Wingdings"/>
              <a:buChar char=""/>
              <a:tabLst>
                <a:tab pos="337185" algn="l"/>
              </a:tabLst>
            </a:pPr>
            <a:r>
              <a:rPr sz="3200" b="1" dirty="0">
                <a:latin typeface="Arial"/>
                <a:cs typeface="Arial"/>
              </a:rPr>
              <a:t>Starting a</a:t>
            </a:r>
            <a:r>
              <a:rPr sz="3200" b="1" spc="-40" dirty="0">
                <a:latin typeface="Arial"/>
                <a:cs typeface="Arial"/>
              </a:rPr>
              <a:t> </a:t>
            </a:r>
            <a:r>
              <a:rPr sz="3200" b="1" spc="-5" dirty="0">
                <a:latin typeface="Arial"/>
                <a:cs typeface="Arial"/>
              </a:rPr>
              <a:t>service</a:t>
            </a:r>
            <a:endParaRPr sz="3200">
              <a:latin typeface="Arial"/>
              <a:cs typeface="Arial"/>
            </a:endParaRPr>
          </a:p>
          <a:p>
            <a:pPr marL="12700" marR="5080">
              <a:lnSpc>
                <a:spcPct val="90000"/>
              </a:lnSpc>
              <a:spcBef>
                <a:spcPts val="725"/>
              </a:spcBef>
            </a:pPr>
            <a:r>
              <a:rPr sz="3000" dirty="0">
                <a:latin typeface="Arial"/>
                <a:cs typeface="Arial"/>
              </a:rPr>
              <a:t>A Service is a component </a:t>
            </a:r>
            <a:r>
              <a:rPr sz="3000" spc="-5" dirty="0">
                <a:latin typeface="Arial"/>
                <a:cs typeface="Arial"/>
              </a:rPr>
              <a:t>that performs</a:t>
            </a:r>
            <a:r>
              <a:rPr sz="3000" spc="-215" dirty="0">
                <a:latin typeface="Arial"/>
                <a:cs typeface="Arial"/>
              </a:rPr>
              <a:t> </a:t>
            </a:r>
            <a:r>
              <a:rPr sz="3000" spc="-5" dirty="0">
                <a:latin typeface="Arial"/>
                <a:cs typeface="Arial"/>
              </a:rPr>
              <a:t>operations  in </a:t>
            </a:r>
            <a:r>
              <a:rPr sz="3000" dirty="0">
                <a:latin typeface="Arial"/>
                <a:cs typeface="Arial"/>
              </a:rPr>
              <a:t>the </a:t>
            </a:r>
            <a:r>
              <a:rPr sz="3000" spc="-5" dirty="0">
                <a:latin typeface="Arial"/>
                <a:cs typeface="Arial"/>
              </a:rPr>
              <a:t>background </a:t>
            </a:r>
            <a:r>
              <a:rPr sz="3000" dirty="0">
                <a:latin typeface="Arial"/>
                <a:cs typeface="Arial"/>
              </a:rPr>
              <a:t>without </a:t>
            </a:r>
            <a:r>
              <a:rPr sz="3000" spc="-5" dirty="0">
                <a:latin typeface="Arial"/>
                <a:cs typeface="Arial"/>
              </a:rPr>
              <a:t>a user interface. </a:t>
            </a:r>
            <a:r>
              <a:rPr sz="3000" dirty="0">
                <a:latin typeface="Arial"/>
                <a:cs typeface="Arial"/>
              </a:rPr>
              <a:t>With  </a:t>
            </a:r>
            <a:r>
              <a:rPr sz="3000" spc="-5" dirty="0">
                <a:latin typeface="Arial"/>
                <a:cs typeface="Arial"/>
              </a:rPr>
              <a:t>Android </a:t>
            </a:r>
            <a:r>
              <a:rPr sz="3000" dirty="0">
                <a:latin typeface="Arial"/>
                <a:cs typeface="Arial"/>
              </a:rPr>
              <a:t>5.0 (API level </a:t>
            </a:r>
            <a:r>
              <a:rPr sz="3000" spc="-5" dirty="0">
                <a:latin typeface="Arial"/>
                <a:cs typeface="Arial"/>
              </a:rPr>
              <a:t>21) and </a:t>
            </a:r>
            <a:r>
              <a:rPr sz="3000" spc="-30" dirty="0">
                <a:latin typeface="Arial"/>
                <a:cs typeface="Arial"/>
              </a:rPr>
              <a:t>later, </a:t>
            </a:r>
            <a:r>
              <a:rPr sz="3000" spc="-5" dirty="0">
                <a:latin typeface="Arial"/>
                <a:cs typeface="Arial"/>
              </a:rPr>
              <a:t>you can start  a service </a:t>
            </a:r>
            <a:r>
              <a:rPr sz="3000" dirty="0">
                <a:latin typeface="Arial"/>
                <a:cs typeface="Arial"/>
              </a:rPr>
              <a:t>with</a:t>
            </a:r>
            <a:r>
              <a:rPr sz="3000" spc="-15" dirty="0">
                <a:latin typeface="Arial"/>
                <a:cs typeface="Arial"/>
              </a:rPr>
              <a:t> </a:t>
            </a:r>
            <a:r>
              <a:rPr sz="3000" dirty="0">
                <a:latin typeface="Arial"/>
                <a:cs typeface="Arial"/>
              </a:rPr>
              <a:t>JobScheduler</a:t>
            </a:r>
            <a:endParaRPr sz="30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167767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0066"/>
                </a:solidFill>
              </a:rPr>
              <a:t>INTENT</a:t>
            </a:r>
            <a:endParaRPr sz="3600"/>
          </a:p>
        </p:txBody>
      </p:sp>
      <p:sp>
        <p:nvSpPr>
          <p:cNvPr id="4" name="object 4"/>
          <p:cNvSpPr txBox="1"/>
          <p:nvPr/>
        </p:nvSpPr>
        <p:spPr>
          <a:xfrm>
            <a:off x="154939" y="684508"/>
            <a:ext cx="8534400" cy="4705775"/>
          </a:xfrm>
          <a:prstGeom prst="rect">
            <a:avLst/>
          </a:prstGeom>
        </p:spPr>
        <p:txBody>
          <a:bodyPr vert="horz" wrap="square" lIns="0" tIns="62865" rIns="0" bIns="0" rtlCol="0">
            <a:spAutoFit/>
          </a:bodyPr>
          <a:lstStyle/>
          <a:p>
            <a:pPr marL="336550" indent="-324485">
              <a:lnSpc>
                <a:spcPct val="100000"/>
              </a:lnSpc>
              <a:spcBef>
                <a:spcPts val="495"/>
              </a:spcBef>
              <a:buClr>
                <a:srgbClr val="9BBA58"/>
              </a:buClr>
              <a:buSzPct val="96875"/>
              <a:buFont typeface="Wingdings"/>
              <a:buChar char=""/>
              <a:tabLst>
                <a:tab pos="337185" algn="l"/>
              </a:tabLst>
            </a:pPr>
            <a:r>
              <a:rPr sz="3200" b="1" dirty="0">
                <a:latin typeface="Arial"/>
                <a:cs typeface="Arial"/>
              </a:rPr>
              <a:t>Delivering </a:t>
            </a:r>
            <a:r>
              <a:rPr sz="3200" b="1">
                <a:latin typeface="Arial"/>
                <a:cs typeface="Arial"/>
              </a:rPr>
              <a:t>a</a:t>
            </a:r>
            <a:r>
              <a:rPr sz="3200" b="1" spc="-40">
                <a:latin typeface="Arial"/>
                <a:cs typeface="Arial"/>
              </a:rPr>
              <a:t> </a:t>
            </a:r>
            <a:r>
              <a:rPr sz="3200" b="1" spc="-5" smtClean="0">
                <a:latin typeface="Arial"/>
                <a:cs typeface="Arial"/>
              </a:rPr>
              <a:t>broadcast</a:t>
            </a:r>
            <a:endParaRPr lang="en-US" sz="3200" b="1" spc="-5" smtClean="0">
              <a:latin typeface="Arial"/>
              <a:cs typeface="Arial"/>
            </a:endParaRPr>
          </a:p>
          <a:p>
            <a:pPr marL="336550" indent="-324485">
              <a:lnSpc>
                <a:spcPct val="100000"/>
              </a:lnSpc>
              <a:spcBef>
                <a:spcPts val="495"/>
              </a:spcBef>
              <a:buClr>
                <a:srgbClr val="9BBA58"/>
              </a:buClr>
              <a:buSzPct val="96875"/>
              <a:buFont typeface="Wingdings"/>
              <a:buChar char=""/>
              <a:tabLst>
                <a:tab pos="337185" algn="l"/>
              </a:tabLst>
            </a:pPr>
            <a:endParaRPr sz="3200">
              <a:latin typeface="Arial"/>
              <a:cs typeface="Arial"/>
            </a:endParaRPr>
          </a:p>
          <a:p>
            <a:pPr marL="12700" marR="5080">
              <a:lnSpc>
                <a:spcPct val="90000"/>
              </a:lnSpc>
              <a:spcBef>
                <a:spcPts val="730"/>
              </a:spcBef>
            </a:pPr>
            <a:r>
              <a:rPr sz="3000" b="1" dirty="0">
                <a:latin typeface="Arial"/>
                <a:cs typeface="Arial"/>
              </a:rPr>
              <a:t>A </a:t>
            </a:r>
            <a:r>
              <a:rPr sz="3000" b="1" spc="-5" dirty="0">
                <a:latin typeface="Arial"/>
                <a:cs typeface="Arial"/>
              </a:rPr>
              <a:t>broadcast is a message </a:t>
            </a:r>
            <a:r>
              <a:rPr sz="3000" b="1" dirty="0">
                <a:latin typeface="Arial"/>
                <a:cs typeface="Arial"/>
              </a:rPr>
              <a:t>that </a:t>
            </a:r>
            <a:r>
              <a:rPr sz="3000" b="1" spc="-5" dirty="0">
                <a:latin typeface="Arial"/>
                <a:cs typeface="Arial"/>
              </a:rPr>
              <a:t>any app can  </a:t>
            </a:r>
            <a:r>
              <a:rPr sz="3000" b="1" dirty="0">
                <a:latin typeface="Arial"/>
                <a:cs typeface="Arial"/>
              </a:rPr>
              <a:t>receive</a:t>
            </a:r>
            <a:r>
              <a:rPr sz="3000">
                <a:latin typeface="Arial"/>
                <a:cs typeface="Arial"/>
              </a:rPr>
              <a:t>. </a:t>
            </a:r>
            <a:endParaRPr lang="en-US" sz="3000" smtClean="0">
              <a:latin typeface="Arial"/>
              <a:cs typeface="Arial"/>
            </a:endParaRPr>
          </a:p>
          <a:p>
            <a:pPr marL="12700" marR="5080">
              <a:lnSpc>
                <a:spcPct val="90000"/>
              </a:lnSpc>
              <a:spcBef>
                <a:spcPts val="730"/>
              </a:spcBef>
            </a:pPr>
            <a:r>
              <a:rPr sz="3000" smtClean="0">
                <a:latin typeface="Arial"/>
                <a:cs typeface="Arial"/>
              </a:rPr>
              <a:t>The </a:t>
            </a:r>
            <a:r>
              <a:rPr sz="3000" spc="-5" dirty="0">
                <a:latin typeface="Arial"/>
                <a:cs typeface="Arial"/>
              </a:rPr>
              <a:t>system </a:t>
            </a:r>
            <a:r>
              <a:rPr sz="3000" dirty="0">
                <a:latin typeface="Arial"/>
                <a:cs typeface="Arial"/>
              </a:rPr>
              <a:t>delivers various </a:t>
            </a:r>
            <a:r>
              <a:rPr sz="3000" spc="-5" dirty="0">
                <a:latin typeface="Arial"/>
                <a:cs typeface="Arial"/>
              </a:rPr>
              <a:t>broadcasts  </a:t>
            </a:r>
            <a:r>
              <a:rPr sz="3000" dirty="0">
                <a:latin typeface="Arial"/>
                <a:cs typeface="Arial"/>
              </a:rPr>
              <a:t>for system events, </a:t>
            </a:r>
            <a:r>
              <a:rPr sz="3000" spc="-5" dirty="0">
                <a:latin typeface="Arial"/>
                <a:cs typeface="Arial"/>
              </a:rPr>
              <a:t>such as when </a:t>
            </a:r>
            <a:r>
              <a:rPr sz="3000" dirty="0">
                <a:latin typeface="Arial"/>
                <a:cs typeface="Arial"/>
              </a:rPr>
              <a:t>the </a:t>
            </a:r>
            <a:r>
              <a:rPr sz="3000" b="1" dirty="0">
                <a:latin typeface="Arial"/>
                <a:cs typeface="Arial"/>
              </a:rPr>
              <a:t>system</a:t>
            </a:r>
            <a:r>
              <a:rPr sz="3000" b="1" spc="-60" dirty="0">
                <a:latin typeface="Arial"/>
                <a:cs typeface="Arial"/>
              </a:rPr>
              <a:t> </a:t>
            </a:r>
            <a:r>
              <a:rPr sz="3000" b="1" spc="-5" dirty="0">
                <a:latin typeface="Arial"/>
                <a:cs typeface="Arial"/>
              </a:rPr>
              <a:t>boots  up</a:t>
            </a:r>
            <a:r>
              <a:rPr sz="3000" spc="-5" dirty="0">
                <a:latin typeface="Arial"/>
                <a:cs typeface="Arial"/>
              </a:rPr>
              <a:t> or </a:t>
            </a:r>
            <a:r>
              <a:rPr sz="3000" dirty="0">
                <a:latin typeface="Arial"/>
                <a:cs typeface="Arial"/>
              </a:rPr>
              <a:t>the </a:t>
            </a:r>
            <a:r>
              <a:rPr sz="3000" spc="-5" dirty="0">
                <a:latin typeface="Arial"/>
                <a:cs typeface="Arial"/>
              </a:rPr>
              <a:t>device starts </a:t>
            </a:r>
            <a:r>
              <a:rPr sz="3000" b="1" spc="-5" dirty="0">
                <a:latin typeface="Arial"/>
                <a:cs typeface="Arial"/>
              </a:rPr>
              <a:t>charging</a:t>
            </a:r>
            <a:r>
              <a:rPr sz="3000" spc="-5">
                <a:latin typeface="Arial"/>
                <a:cs typeface="Arial"/>
              </a:rPr>
              <a:t>. </a:t>
            </a:r>
            <a:endParaRPr lang="en-US" sz="3000" spc="-5" smtClean="0">
              <a:latin typeface="Arial"/>
              <a:cs typeface="Arial"/>
            </a:endParaRPr>
          </a:p>
          <a:p>
            <a:pPr marL="12700" marR="5080">
              <a:lnSpc>
                <a:spcPct val="90000"/>
              </a:lnSpc>
              <a:spcBef>
                <a:spcPts val="730"/>
              </a:spcBef>
            </a:pPr>
            <a:r>
              <a:rPr sz="3000" spc="-95" smtClean="0">
                <a:latin typeface="Arial"/>
                <a:cs typeface="Arial"/>
              </a:rPr>
              <a:t>You </a:t>
            </a:r>
            <a:r>
              <a:rPr sz="3000" spc="-5" dirty="0">
                <a:latin typeface="Arial"/>
                <a:cs typeface="Arial"/>
              </a:rPr>
              <a:t>can </a:t>
            </a:r>
            <a:r>
              <a:rPr sz="3000" dirty="0">
                <a:latin typeface="Arial"/>
                <a:cs typeface="Arial"/>
              </a:rPr>
              <a:t>deliver </a:t>
            </a:r>
            <a:r>
              <a:rPr sz="3000" spc="-5">
                <a:latin typeface="Arial"/>
                <a:cs typeface="Arial"/>
              </a:rPr>
              <a:t>a </a:t>
            </a:r>
            <a:r>
              <a:rPr sz="3000" spc="-5" smtClean="0">
                <a:latin typeface="Arial"/>
                <a:cs typeface="Arial"/>
              </a:rPr>
              <a:t>broadcast </a:t>
            </a:r>
            <a:r>
              <a:rPr sz="3000" dirty="0">
                <a:latin typeface="Arial"/>
                <a:cs typeface="Arial"/>
              </a:rPr>
              <a:t>to </a:t>
            </a:r>
            <a:r>
              <a:rPr sz="3000" spc="-5" dirty="0">
                <a:latin typeface="Arial"/>
                <a:cs typeface="Arial"/>
              </a:rPr>
              <a:t>other apps by passing an Intent </a:t>
            </a:r>
            <a:r>
              <a:rPr sz="3000" spc="-5">
                <a:latin typeface="Arial"/>
                <a:cs typeface="Arial"/>
              </a:rPr>
              <a:t>to </a:t>
            </a:r>
            <a:r>
              <a:rPr sz="3000" spc="-5" smtClean="0">
                <a:latin typeface="Arial"/>
                <a:cs typeface="Arial"/>
              </a:rPr>
              <a:t>sendBroadcast</a:t>
            </a:r>
            <a:r>
              <a:rPr sz="3000" spc="-5" dirty="0">
                <a:latin typeface="Arial"/>
                <a:cs typeface="Arial"/>
              </a:rPr>
              <a:t>() </a:t>
            </a:r>
            <a:r>
              <a:rPr sz="3000" dirty="0">
                <a:latin typeface="Arial"/>
                <a:cs typeface="Arial"/>
              </a:rPr>
              <a:t>or</a:t>
            </a:r>
            <a:r>
              <a:rPr sz="3000" spc="-15" dirty="0">
                <a:latin typeface="Arial"/>
                <a:cs typeface="Arial"/>
              </a:rPr>
              <a:t> </a:t>
            </a:r>
            <a:r>
              <a:rPr sz="3000" spc="-5" dirty="0">
                <a:latin typeface="Arial"/>
                <a:cs typeface="Arial"/>
              </a:rPr>
              <a:t>sendOrderedBroadcast()</a:t>
            </a:r>
            <a:endParaRPr sz="30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3303904"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0066"/>
                </a:solidFill>
              </a:rPr>
              <a:t>INTENT</a:t>
            </a:r>
            <a:r>
              <a:rPr sz="3600" spc="-85" dirty="0">
                <a:solidFill>
                  <a:srgbClr val="FF0066"/>
                </a:solidFill>
              </a:rPr>
              <a:t> </a:t>
            </a:r>
            <a:r>
              <a:rPr sz="3600" dirty="0">
                <a:solidFill>
                  <a:srgbClr val="FF0066"/>
                </a:solidFill>
              </a:rPr>
              <a:t>TYPES</a:t>
            </a:r>
            <a:endParaRPr sz="3600"/>
          </a:p>
        </p:txBody>
      </p:sp>
      <p:sp>
        <p:nvSpPr>
          <p:cNvPr id="4" name="object 4"/>
          <p:cNvSpPr txBox="1"/>
          <p:nvPr/>
        </p:nvSpPr>
        <p:spPr>
          <a:xfrm>
            <a:off x="154939" y="686155"/>
            <a:ext cx="8597265" cy="4985980"/>
          </a:xfrm>
          <a:prstGeom prst="rect">
            <a:avLst/>
          </a:prstGeom>
        </p:spPr>
        <p:txBody>
          <a:bodyPr vert="horz" wrap="square" lIns="0" tIns="60960" rIns="0" bIns="0" rtlCol="0">
            <a:spAutoFit/>
          </a:bodyPr>
          <a:lstStyle/>
          <a:p>
            <a:r>
              <a:rPr lang="en-US" sz="3200" b="1" u="sng"/>
              <a:t>Explicit Intent:</a:t>
            </a:r>
            <a:endParaRPr lang="en-US" sz="3200"/>
          </a:p>
          <a:p>
            <a:r>
              <a:rPr lang="en-US" sz="3200"/>
              <a:t>Explicit Intents are </a:t>
            </a:r>
            <a:r>
              <a:rPr lang="en-US" sz="3200" b="1"/>
              <a:t>used to connect </a:t>
            </a:r>
            <a:r>
              <a:rPr lang="en-US" sz="3200"/>
              <a:t>the </a:t>
            </a:r>
            <a:r>
              <a:rPr lang="en-US" sz="3200" b="1"/>
              <a:t>application </a:t>
            </a:r>
            <a:r>
              <a:rPr lang="en-US" sz="3200" b="1" smtClean="0"/>
              <a:t>localy.</a:t>
            </a:r>
            <a:endParaRPr lang="en-US" sz="3200" b="1"/>
          </a:p>
          <a:p>
            <a:r>
              <a:rPr lang="en-US" sz="3200"/>
              <a:t>In Explicit we </a:t>
            </a:r>
            <a:r>
              <a:rPr lang="en-US" sz="3200" b="1"/>
              <a:t>use the name of component </a:t>
            </a:r>
            <a:r>
              <a:rPr lang="en-US" sz="3200"/>
              <a:t>which will be </a:t>
            </a:r>
            <a:r>
              <a:rPr lang="en-US" sz="3200" b="1"/>
              <a:t>affected by Intent</a:t>
            </a:r>
            <a:r>
              <a:rPr lang="en-US" sz="3200"/>
              <a:t>. </a:t>
            </a:r>
            <a:endParaRPr lang="en-US" sz="3200" smtClean="0"/>
          </a:p>
          <a:p>
            <a:r>
              <a:rPr lang="en-US" sz="3200" smtClean="0"/>
              <a:t>For </a:t>
            </a:r>
            <a:r>
              <a:rPr lang="en-US" sz="3200"/>
              <a:t>Example: If we know </a:t>
            </a:r>
            <a:r>
              <a:rPr lang="en-US" sz="3200" b="1"/>
              <a:t>class name </a:t>
            </a:r>
            <a:r>
              <a:rPr lang="en-US" sz="3200"/>
              <a:t>then we can </a:t>
            </a:r>
            <a:r>
              <a:rPr lang="en-US" sz="3200">
                <a:solidFill>
                  <a:srgbClr val="FF0000"/>
                </a:solidFill>
              </a:rPr>
              <a:t>navigate the app from One Activity to another activity using Intent</a:t>
            </a:r>
            <a:r>
              <a:rPr lang="en-US" sz="3200"/>
              <a:t>. </a:t>
            </a:r>
            <a:endParaRPr lang="en-US" sz="3200" smtClean="0"/>
          </a:p>
          <a:p>
            <a:r>
              <a:rPr lang="en-US" sz="3200" smtClean="0"/>
              <a:t>In </a:t>
            </a:r>
            <a:r>
              <a:rPr lang="en-US" sz="3200"/>
              <a:t>the </a:t>
            </a:r>
            <a:r>
              <a:rPr lang="en-US" sz="3200" b="1"/>
              <a:t>similar way </a:t>
            </a:r>
            <a:r>
              <a:rPr lang="en-US" sz="3200"/>
              <a:t>we can start a </a:t>
            </a:r>
            <a:r>
              <a:rPr lang="en-US" sz="3200">
                <a:solidFill>
                  <a:srgbClr val="FF0000"/>
                </a:solidFill>
              </a:rPr>
              <a:t>service to download a file in background process</a:t>
            </a:r>
            <a:r>
              <a:rPr lang="en-US" sz="3200" smtClean="0">
                <a:solidFill>
                  <a:srgbClr val="FF0000"/>
                </a:solidFill>
              </a:rPr>
              <a:t>.</a:t>
            </a:r>
            <a:endParaRPr lang="en-US" sz="320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3303904"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0066"/>
                </a:solidFill>
              </a:rPr>
              <a:t>INTENT</a:t>
            </a:r>
            <a:r>
              <a:rPr sz="3600" spc="-85" dirty="0">
                <a:solidFill>
                  <a:srgbClr val="FF0066"/>
                </a:solidFill>
              </a:rPr>
              <a:t> </a:t>
            </a:r>
            <a:r>
              <a:rPr sz="3600" dirty="0">
                <a:solidFill>
                  <a:srgbClr val="FF0066"/>
                </a:solidFill>
              </a:rPr>
              <a:t>TYPES</a:t>
            </a:r>
            <a:endParaRPr sz="3600"/>
          </a:p>
        </p:txBody>
      </p:sp>
      <p:sp>
        <p:nvSpPr>
          <p:cNvPr id="4" name="object 4"/>
          <p:cNvSpPr txBox="1"/>
          <p:nvPr/>
        </p:nvSpPr>
        <p:spPr>
          <a:xfrm>
            <a:off x="154939" y="686155"/>
            <a:ext cx="8597265" cy="3016210"/>
          </a:xfrm>
          <a:prstGeom prst="rect">
            <a:avLst/>
          </a:prstGeom>
        </p:spPr>
        <p:txBody>
          <a:bodyPr vert="horz" wrap="square" lIns="0" tIns="60960" rIns="0" bIns="0" rtlCol="0">
            <a:spAutoFit/>
          </a:bodyPr>
          <a:lstStyle/>
          <a:p>
            <a:r>
              <a:rPr lang="en-US" sz="3200" b="1" u="sng"/>
              <a:t>Explicit Intent</a:t>
            </a:r>
            <a:r>
              <a:rPr lang="en-US" sz="3200" b="1" u="sng" smtClean="0"/>
              <a:t>:</a:t>
            </a:r>
          </a:p>
          <a:p>
            <a:endParaRPr lang="en-US" sz="3200"/>
          </a:p>
          <a:p>
            <a:r>
              <a:rPr lang="en-US" sz="3200" smtClean="0"/>
              <a:t>Explicit Intent work </a:t>
            </a:r>
            <a:r>
              <a:rPr lang="en-US" sz="3200" b="1" smtClean="0"/>
              <a:t>internally</a:t>
            </a:r>
            <a:r>
              <a:rPr lang="en-US" sz="3200" smtClean="0"/>
              <a:t> within an application to </a:t>
            </a:r>
            <a:r>
              <a:rPr lang="en-US" sz="3200" b="1" smtClean="0"/>
              <a:t>perform navigation </a:t>
            </a:r>
            <a:r>
              <a:rPr lang="en-US" sz="3200" smtClean="0"/>
              <a:t>and </a:t>
            </a:r>
            <a:r>
              <a:rPr lang="en-US" sz="3200" b="1" smtClean="0"/>
              <a:t>data transfer</a:t>
            </a:r>
            <a:r>
              <a:rPr lang="en-US" sz="3200" smtClean="0"/>
              <a:t>. The below given </a:t>
            </a:r>
            <a:r>
              <a:rPr lang="en-US" sz="3200" smtClean="0">
                <a:solidFill>
                  <a:srgbClr val="FF0000"/>
                </a:solidFill>
              </a:rPr>
              <a:t>code snippet will help you understand the concept of Explicit Intents</a:t>
            </a:r>
            <a:endParaRPr lang="en-US" sz="3200">
              <a:solidFill>
                <a:srgbClr val="FF0000"/>
              </a:solidFill>
            </a:endParaRPr>
          </a:p>
        </p:txBody>
      </p:sp>
      <p:sp>
        <p:nvSpPr>
          <p:cNvPr id="5" name="Rectangle 1"/>
          <p:cNvSpPr>
            <a:spLocks noChangeArrowheads="1"/>
          </p:cNvSpPr>
          <p:nvPr/>
        </p:nvSpPr>
        <p:spPr bwMode="auto">
          <a:xfrm>
            <a:off x="152399" y="3878826"/>
            <a:ext cx="8912861" cy="138240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660066"/>
                </a:solidFill>
                <a:effectLst/>
                <a:latin typeface="Menlo"/>
                <a:cs typeface="Arial" pitchFamily="34" charset="0"/>
              </a:rPr>
              <a:t>Intent</a:t>
            </a:r>
            <a:r>
              <a:rPr kumimoji="0" lang="en-US" sz="2800" b="0" i="0" u="none" strike="noStrike" cap="none" normalizeH="0" baseline="0" smtClean="0">
                <a:ln>
                  <a:noFill/>
                </a:ln>
                <a:solidFill>
                  <a:srgbClr val="000000"/>
                </a:solidFill>
                <a:effectLst/>
                <a:latin typeface="Menlo"/>
                <a:cs typeface="Arial" pitchFamily="34" charset="0"/>
              </a:rPr>
              <a:t> intent </a:t>
            </a:r>
            <a:r>
              <a:rPr kumimoji="0" lang="en-US" sz="2800" b="0" i="0" u="none" strike="noStrike" cap="none" normalizeH="0" baseline="0" smtClean="0">
                <a:ln>
                  <a:noFill/>
                </a:ln>
                <a:solidFill>
                  <a:srgbClr val="666600"/>
                </a:solidFill>
                <a:effectLst/>
                <a:latin typeface="Menlo"/>
                <a:cs typeface="Arial" pitchFamily="34" charset="0"/>
              </a:rPr>
              <a:t>=</a:t>
            </a:r>
            <a:r>
              <a:rPr kumimoji="0" lang="en-US" sz="2800" b="0" i="0" u="none" strike="noStrike" cap="none" normalizeH="0" baseline="0" smtClean="0">
                <a:ln>
                  <a:noFill/>
                </a:ln>
                <a:solidFill>
                  <a:srgbClr val="000000"/>
                </a:solidFill>
                <a:effectLst/>
                <a:latin typeface="Menlo"/>
                <a:cs typeface="Arial" pitchFamily="34" charset="0"/>
              </a:rPr>
              <a:t> </a:t>
            </a:r>
            <a:r>
              <a:rPr kumimoji="0" lang="en-US" sz="2800" b="0" i="0" u="none" strike="noStrike" cap="none" normalizeH="0" baseline="0" smtClean="0">
                <a:ln>
                  <a:noFill/>
                </a:ln>
                <a:solidFill>
                  <a:srgbClr val="000088"/>
                </a:solidFill>
                <a:effectLst/>
                <a:latin typeface="Menlo"/>
                <a:cs typeface="Arial" pitchFamily="34" charset="0"/>
              </a:rPr>
              <a:t>new</a:t>
            </a:r>
            <a:r>
              <a:rPr kumimoji="0" lang="en-US" sz="2800" b="0" i="0" u="none" strike="noStrike" cap="none" normalizeH="0" baseline="0" smtClean="0">
                <a:ln>
                  <a:noFill/>
                </a:ln>
                <a:solidFill>
                  <a:srgbClr val="000000"/>
                </a:solidFill>
                <a:effectLst/>
                <a:latin typeface="Menlo"/>
                <a:cs typeface="Arial" pitchFamily="34" charset="0"/>
              </a:rPr>
              <a:t> </a:t>
            </a:r>
            <a:r>
              <a:rPr kumimoji="0" lang="en-US" sz="2800" b="0" i="0" u="none" strike="noStrike" cap="none" normalizeH="0" baseline="0" smtClean="0">
                <a:ln>
                  <a:noFill/>
                </a:ln>
                <a:solidFill>
                  <a:srgbClr val="660066"/>
                </a:solidFill>
                <a:effectLst/>
                <a:latin typeface="Menlo"/>
                <a:cs typeface="Arial" pitchFamily="34" charset="0"/>
              </a:rPr>
              <a:t>Intent</a:t>
            </a:r>
            <a:r>
              <a:rPr kumimoji="0" lang="en-US" sz="2800" b="0" i="0" u="none" strike="noStrike" cap="none" normalizeH="0" baseline="0" smtClean="0">
                <a:ln>
                  <a:noFill/>
                </a:ln>
                <a:solidFill>
                  <a:srgbClr val="666600"/>
                </a:solidFill>
                <a:effectLst/>
                <a:latin typeface="Menlo"/>
                <a:cs typeface="Arial" pitchFamily="34" charset="0"/>
              </a:rPr>
              <a:t>(</a:t>
            </a:r>
            <a:r>
              <a:rPr kumimoji="0" lang="en-US" sz="2800" b="0" i="0" u="none" strike="noStrike" cap="none" normalizeH="0" baseline="0" smtClean="0">
                <a:ln>
                  <a:noFill/>
                </a:ln>
                <a:solidFill>
                  <a:srgbClr val="000000"/>
                </a:solidFill>
                <a:effectLst/>
                <a:latin typeface="Menlo"/>
                <a:cs typeface="Arial" pitchFamily="34" charset="0"/>
              </a:rPr>
              <a:t>getApplicationContext</a:t>
            </a:r>
            <a:r>
              <a:rPr kumimoji="0" lang="en-US" sz="2800" b="0" i="0" u="none" strike="noStrike" cap="none" normalizeH="0" baseline="0" smtClean="0">
                <a:ln>
                  <a:noFill/>
                </a:ln>
                <a:solidFill>
                  <a:srgbClr val="666600"/>
                </a:solidFill>
                <a:effectLst/>
                <a:latin typeface="Menlo"/>
                <a:cs typeface="Arial" pitchFamily="34" charset="0"/>
              </a:rPr>
              <a:t>(),</a:t>
            </a:r>
            <a:r>
              <a:rPr kumimoji="0" lang="en-US" sz="2800" b="0" i="0" u="none" strike="noStrike" cap="none" normalizeH="0" baseline="0" smtClean="0">
                <a:ln>
                  <a:noFill/>
                </a:ln>
                <a:solidFill>
                  <a:srgbClr val="000000"/>
                </a:solidFill>
                <a:effectLst/>
                <a:latin typeface="Menlo"/>
                <a:cs typeface="Arial" pitchFamily="34" charset="0"/>
              </a:rPr>
              <a:t> </a:t>
            </a:r>
            <a:r>
              <a:rPr kumimoji="0" lang="en-US" sz="2800" b="0" i="0" u="none" strike="noStrike" cap="none" normalizeH="0" baseline="0" smtClean="0">
                <a:ln>
                  <a:noFill/>
                </a:ln>
                <a:solidFill>
                  <a:srgbClr val="660066"/>
                </a:solidFill>
                <a:effectLst/>
                <a:latin typeface="Menlo"/>
                <a:cs typeface="Arial" pitchFamily="34" charset="0"/>
              </a:rPr>
              <a:t>SecondActivity</a:t>
            </a:r>
            <a:r>
              <a:rPr kumimoji="0" lang="en-US" sz="2800" b="0" i="0" u="none" strike="noStrike" cap="none" normalizeH="0" baseline="0" smtClean="0">
                <a:ln>
                  <a:noFill/>
                </a:ln>
                <a:solidFill>
                  <a:srgbClr val="666600"/>
                </a:solidFill>
                <a:effectLst/>
                <a:latin typeface="Menlo"/>
                <a:cs typeface="Arial" pitchFamily="34" charset="0"/>
              </a:rPr>
              <a:t>.</a:t>
            </a:r>
            <a:r>
              <a:rPr kumimoji="0" lang="en-US" sz="2800" b="0" i="0" u="none" strike="noStrike" cap="none" normalizeH="0" baseline="0" smtClean="0">
                <a:ln>
                  <a:noFill/>
                </a:ln>
                <a:solidFill>
                  <a:srgbClr val="000088"/>
                </a:solidFill>
                <a:effectLst/>
                <a:latin typeface="Menlo"/>
                <a:cs typeface="Arial" pitchFamily="34" charset="0"/>
              </a:rPr>
              <a:t>class</a:t>
            </a:r>
            <a:r>
              <a:rPr kumimoji="0" lang="en-US" sz="2800" b="0" i="0" u="none" strike="noStrike" cap="none" normalizeH="0" baseline="0" smtClean="0">
                <a:ln>
                  <a:noFill/>
                </a:ln>
                <a:solidFill>
                  <a:srgbClr val="666600"/>
                </a:solidFill>
                <a:effectLst/>
                <a:latin typeface="Menlo"/>
                <a:cs typeface="Arial" pitchFamily="34" charset="0"/>
              </a:rPr>
              <a:t>);</a:t>
            </a:r>
            <a:r>
              <a:rPr kumimoji="0" lang="en-US" sz="2800" b="0" i="0" u="none" strike="noStrike" cap="none" normalizeH="0" baseline="0" smtClean="0">
                <a:ln>
                  <a:noFill/>
                </a:ln>
                <a:solidFill>
                  <a:srgbClr val="000000"/>
                </a:solidFill>
                <a:effectLst/>
                <a:latin typeface="Menlo"/>
                <a:cs typeface="Arial"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Menlo"/>
                <a:cs typeface="Arial" pitchFamily="34" charset="0"/>
              </a:rPr>
              <a:t>startActivity</a:t>
            </a:r>
            <a:r>
              <a:rPr kumimoji="0" lang="en-US" sz="2800" b="0" i="0" u="none" strike="noStrike" cap="none" normalizeH="0" baseline="0" smtClean="0">
                <a:ln>
                  <a:noFill/>
                </a:ln>
                <a:solidFill>
                  <a:srgbClr val="666600"/>
                </a:solidFill>
                <a:effectLst/>
                <a:latin typeface="Menlo"/>
                <a:cs typeface="Arial" pitchFamily="34" charset="0"/>
              </a:rPr>
              <a:t>(</a:t>
            </a:r>
            <a:r>
              <a:rPr kumimoji="0" lang="en-US" sz="2800" b="0" i="0" u="none" strike="noStrike" cap="none" normalizeH="0" baseline="0" smtClean="0">
                <a:ln>
                  <a:noFill/>
                </a:ln>
                <a:solidFill>
                  <a:srgbClr val="000000"/>
                </a:solidFill>
                <a:effectLst/>
                <a:latin typeface="Menlo"/>
                <a:cs typeface="Arial" pitchFamily="34" charset="0"/>
              </a:rPr>
              <a:t>intent</a:t>
            </a:r>
            <a:r>
              <a:rPr kumimoji="0" lang="en-US" sz="2800" b="0" i="0" u="none" strike="noStrike" cap="none" normalizeH="0" baseline="0" smtClean="0">
                <a:ln>
                  <a:noFill/>
                </a:ln>
                <a:solidFill>
                  <a:srgbClr val="666600"/>
                </a:solidFill>
                <a:effectLst/>
                <a:latin typeface="Menlo"/>
                <a:cs typeface="Arial" pitchFamily="34" charset="0"/>
              </a:rPr>
              <a:t>);</a:t>
            </a:r>
            <a:r>
              <a:rPr kumimoji="0" lang="en-US" sz="2800" b="0" i="0" u="none" strike="noStrike" cap="none" normalizeH="0" baseline="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6681665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167767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0066"/>
                </a:solidFill>
              </a:rPr>
              <a:t>INTENT</a:t>
            </a:r>
            <a:endParaRPr sz="3600"/>
          </a:p>
        </p:txBody>
      </p:sp>
      <p:sp>
        <p:nvSpPr>
          <p:cNvPr id="4" name="object 4"/>
          <p:cNvSpPr/>
          <p:nvPr/>
        </p:nvSpPr>
        <p:spPr>
          <a:xfrm>
            <a:off x="53286" y="1373047"/>
            <a:ext cx="9058741" cy="410125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3809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3303904"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0066"/>
                </a:solidFill>
              </a:rPr>
              <a:t>INTENT</a:t>
            </a:r>
            <a:r>
              <a:rPr sz="3600" spc="-85" dirty="0">
                <a:solidFill>
                  <a:srgbClr val="FF0066"/>
                </a:solidFill>
              </a:rPr>
              <a:t> </a:t>
            </a:r>
            <a:r>
              <a:rPr sz="3600" dirty="0">
                <a:solidFill>
                  <a:srgbClr val="FF0066"/>
                </a:solidFill>
              </a:rPr>
              <a:t>TYPES</a:t>
            </a:r>
            <a:endParaRPr sz="3600"/>
          </a:p>
        </p:txBody>
      </p:sp>
      <p:sp>
        <p:nvSpPr>
          <p:cNvPr id="6" name="Slide Number Placeholder 5"/>
          <p:cNvSpPr>
            <a:spLocks noGrp="1"/>
          </p:cNvSpPr>
          <p:nvPr>
            <p:ph type="sldNum" sz="quarter" idx="4294967295"/>
          </p:nvPr>
        </p:nvSpPr>
        <p:spPr>
          <a:xfrm>
            <a:off x="6553200" y="6467475"/>
            <a:ext cx="2133600" cy="365125"/>
          </a:xfrm>
          <a:prstGeom prst="rect">
            <a:avLst/>
          </a:prstGeom>
        </p:spPr>
        <p:txBody>
          <a:bodyPr/>
          <a:lstStyle/>
          <a:p>
            <a:fld id="{48FE5571-560F-4DFC-BA97-61ACA5F7ADE1}" type="slidenum">
              <a:rPr lang="en-US" smtClean="0"/>
              <a:t>19</a:t>
            </a:fld>
            <a:endParaRPr lang="en-US"/>
          </a:p>
        </p:txBody>
      </p:sp>
      <p:pic>
        <p:nvPicPr>
          <p:cNvPr id="13" name="Picture 12"/>
          <p:cNvPicPr>
            <a:picLocks noChangeAspect="1"/>
          </p:cNvPicPr>
          <p:nvPr/>
        </p:nvPicPr>
        <p:blipFill>
          <a:blip r:embed="rId3"/>
          <a:stretch>
            <a:fillRect/>
          </a:stretch>
        </p:blipFill>
        <p:spPr>
          <a:xfrm>
            <a:off x="479321" y="1302760"/>
            <a:ext cx="3067050" cy="2466975"/>
          </a:xfrm>
          <a:prstGeom prst="rect">
            <a:avLst/>
          </a:prstGeom>
          <a:ln>
            <a:solidFill>
              <a:schemeClr val="tx1"/>
            </a:solidFill>
          </a:ln>
        </p:spPr>
      </p:pic>
      <p:pic>
        <p:nvPicPr>
          <p:cNvPr id="14" name="Picture 13"/>
          <p:cNvPicPr>
            <a:picLocks noChangeAspect="1"/>
          </p:cNvPicPr>
          <p:nvPr/>
        </p:nvPicPr>
        <p:blipFill>
          <a:blip r:embed="rId4"/>
          <a:stretch>
            <a:fillRect/>
          </a:stretch>
        </p:blipFill>
        <p:spPr>
          <a:xfrm>
            <a:off x="5591175" y="1309687"/>
            <a:ext cx="3095625" cy="2343150"/>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5">
            <p14:nvContentPartPr>
              <p14:cNvPr id="15" name="Ink 14"/>
              <p14:cNvContentPartPr/>
              <p14:nvPr/>
            </p14:nvContentPartPr>
            <p14:xfrm>
              <a:off x="2750400" y="2089440"/>
              <a:ext cx="3670560" cy="1679400"/>
            </p14:xfrm>
          </p:contentPart>
        </mc:Choice>
        <mc:Fallback xmlns="">
          <p:pic>
            <p:nvPicPr>
              <p:cNvPr id="15" name="Ink 14"/>
              <p:cNvPicPr/>
              <p:nvPr/>
            </p:nvPicPr>
            <p:blipFill>
              <a:blip r:embed="rId6"/>
              <a:stretch>
                <a:fillRect/>
              </a:stretch>
            </p:blipFill>
            <p:spPr>
              <a:xfrm>
                <a:off x="2741040" y="2080080"/>
                <a:ext cx="3689280" cy="1698120"/>
              </a:xfrm>
              <a:prstGeom prst="rect">
                <a:avLst/>
              </a:prstGeom>
            </p:spPr>
          </p:pic>
        </mc:Fallback>
      </mc:AlternateContent>
      <p:sp>
        <p:nvSpPr>
          <p:cNvPr id="16" name="Rectangle 15"/>
          <p:cNvSpPr/>
          <p:nvPr/>
        </p:nvSpPr>
        <p:spPr>
          <a:xfrm>
            <a:off x="625322" y="4054220"/>
            <a:ext cx="2941831" cy="369332"/>
          </a:xfrm>
          <a:prstGeom prst="rect">
            <a:avLst/>
          </a:prstGeom>
        </p:spPr>
        <p:txBody>
          <a:bodyPr wrap="none">
            <a:spAutoFit/>
          </a:bodyPr>
          <a:lstStyle/>
          <a:p>
            <a:r>
              <a:rPr lang="en-US" i="1">
                <a:solidFill>
                  <a:srgbClr val="2A00FF"/>
                </a:solidFill>
                <a:highlight>
                  <a:srgbClr val="E8F2FE"/>
                </a:highlight>
                <a:latin typeface="Courier New" panose="02070309020205020404" pitchFamily="49" charset="0"/>
              </a:rPr>
              <a:t>btnOpenChildActivity</a:t>
            </a:r>
            <a:endParaRPr lang="en-US"/>
          </a:p>
        </p:txBody>
      </p:sp>
      <p:sp>
        <p:nvSpPr>
          <p:cNvPr id="17" name="Rectangle 16"/>
          <p:cNvSpPr/>
          <p:nvPr/>
        </p:nvSpPr>
        <p:spPr>
          <a:xfrm>
            <a:off x="5591175" y="4070185"/>
            <a:ext cx="3079689" cy="369332"/>
          </a:xfrm>
          <a:prstGeom prst="rect">
            <a:avLst/>
          </a:prstGeom>
        </p:spPr>
        <p:txBody>
          <a:bodyPr wrap="none">
            <a:spAutoFit/>
          </a:bodyPr>
          <a:lstStyle/>
          <a:p>
            <a:r>
              <a:rPr lang="en-US" i="1">
                <a:solidFill>
                  <a:srgbClr val="2A00FF"/>
                </a:solidFill>
                <a:highlight>
                  <a:srgbClr val="E8F2FE"/>
                </a:highlight>
                <a:latin typeface="Courier New" panose="02070309020205020404" pitchFamily="49" charset="0"/>
              </a:rPr>
              <a:t>btnBacktoMainActivity</a:t>
            </a:r>
            <a:endParaRPr lang="en-US"/>
          </a:p>
        </p:txBody>
      </p:sp>
      <p:pic>
        <p:nvPicPr>
          <p:cNvPr id="18" name="Picture 17"/>
          <p:cNvPicPr>
            <a:picLocks noChangeAspect="1"/>
          </p:cNvPicPr>
          <p:nvPr/>
        </p:nvPicPr>
        <p:blipFill>
          <a:blip r:embed="rId7"/>
          <a:stretch>
            <a:fillRect/>
          </a:stretch>
        </p:blipFill>
        <p:spPr>
          <a:xfrm>
            <a:off x="332259" y="4521315"/>
            <a:ext cx="4048781" cy="1275483"/>
          </a:xfrm>
          <a:prstGeom prst="rect">
            <a:avLst/>
          </a:prstGeom>
          <a:ln>
            <a:solidFill>
              <a:schemeClr val="tx1"/>
            </a:solidFill>
          </a:ln>
        </p:spPr>
      </p:pic>
      <p:pic>
        <p:nvPicPr>
          <p:cNvPr id="19" name="Picture 18"/>
          <p:cNvPicPr>
            <a:picLocks noChangeAspect="1"/>
          </p:cNvPicPr>
          <p:nvPr/>
        </p:nvPicPr>
        <p:blipFill>
          <a:blip r:embed="rId8"/>
          <a:stretch>
            <a:fillRect/>
          </a:stretch>
        </p:blipFill>
        <p:spPr>
          <a:xfrm>
            <a:off x="4655493" y="4521314"/>
            <a:ext cx="4142395" cy="1275483"/>
          </a:xfrm>
          <a:prstGeom prst="rect">
            <a:avLst/>
          </a:prstGeom>
          <a:ln>
            <a:solidFill>
              <a:schemeClr val="tx1"/>
            </a:solidFill>
          </a:ln>
        </p:spPr>
      </p:pic>
    </p:spTree>
    <p:extLst>
      <p:ext uri="{BB962C8B-B14F-4D97-AF65-F5344CB8AC3E}">
        <p14:creationId xmlns:p14="http://schemas.microsoft.com/office/powerpoint/2010/main" val="237270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685799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071033"/>
            <a:ext cx="2070100" cy="4775200"/>
          </a:xfrm>
          <a:custGeom>
            <a:avLst/>
            <a:gdLst/>
            <a:ahLst/>
            <a:cxnLst/>
            <a:rect l="l" t="t" r="r" b="b"/>
            <a:pathLst>
              <a:path w="2070100" h="4775200">
                <a:moveTo>
                  <a:pt x="52284" y="0"/>
                </a:moveTo>
                <a:lnTo>
                  <a:pt x="0" y="0"/>
                </a:lnTo>
                <a:lnTo>
                  <a:pt x="0" y="76200"/>
                </a:lnTo>
                <a:lnTo>
                  <a:pt x="49316" y="76200"/>
                </a:lnTo>
                <a:lnTo>
                  <a:pt x="95266" y="88900"/>
                </a:lnTo>
                <a:lnTo>
                  <a:pt x="140902" y="88900"/>
                </a:lnTo>
                <a:lnTo>
                  <a:pt x="493548" y="190500"/>
                </a:lnTo>
                <a:lnTo>
                  <a:pt x="535935" y="215900"/>
                </a:lnTo>
                <a:lnTo>
                  <a:pt x="577913" y="228600"/>
                </a:lnTo>
                <a:lnTo>
                  <a:pt x="619476" y="254000"/>
                </a:lnTo>
                <a:lnTo>
                  <a:pt x="660611" y="266700"/>
                </a:lnTo>
                <a:lnTo>
                  <a:pt x="701312" y="292100"/>
                </a:lnTo>
                <a:lnTo>
                  <a:pt x="741567" y="304800"/>
                </a:lnTo>
                <a:lnTo>
                  <a:pt x="820706" y="355600"/>
                </a:lnTo>
                <a:lnTo>
                  <a:pt x="859571" y="368300"/>
                </a:lnTo>
                <a:lnTo>
                  <a:pt x="897954" y="393700"/>
                </a:lnTo>
                <a:lnTo>
                  <a:pt x="973237" y="444500"/>
                </a:lnTo>
                <a:lnTo>
                  <a:pt x="1046479" y="495300"/>
                </a:lnTo>
                <a:lnTo>
                  <a:pt x="1082312" y="520700"/>
                </a:lnTo>
                <a:lnTo>
                  <a:pt x="1117607" y="546100"/>
                </a:lnTo>
                <a:lnTo>
                  <a:pt x="1152354" y="584200"/>
                </a:lnTo>
                <a:lnTo>
                  <a:pt x="1186545" y="609600"/>
                </a:lnTo>
                <a:lnTo>
                  <a:pt x="1220170" y="635000"/>
                </a:lnTo>
                <a:lnTo>
                  <a:pt x="1253220" y="673100"/>
                </a:lnTo>
                <a:lnTo>
                  <a:pt x="1285685" y="698500"/>
                </a:lnTo>
                <a:lnTo>
                  <a:pt x="1317556" y="736600"/>
                </a:lnTo>
                <a:lnTo>
                  <a:pt x="1348824" y="762000"/>
                </a:lnTo>
                <a:lnTo>
                  <a:pt x="1379480" y="800100"/>
                </a:lnTo>
                <a:lnTo>
                  <a:pt x="1409513" y="825500"/>
                </a:lnTo>
                <a:lnTo>
                  <a:pt x="1438916" y="863600"/>
                </a:lnTo>
                <a:lnTo>
                  <a:pt x="1467678" y="901700"/>
                </a:lnTo>
                <a:lnTo>
                  <a:pt x="1495790" y="927100"/>
                </a:lnTo>
                <a:lnTo>
                  <a:pt x="1523243" y="965200"/>
                </a:lnTo>
                <a:lnTo>
                  <a:pt x="1550028" y="1003300"/>
                </a:lnTo>
                <a:lnTo>
                  <a:pt x="1576135" y="1041400"/>
                </a:lnTo>
                <a:lnTo>
                  <a:pt x="1601555" y="1079500"/>
                </a:lnTo>
                <a:lnTo>
                  <a:pt x="1626279" y="1117600"/>
                </a:lnTo>
                <a:lnTo>
                  <a:pt x="1650297" y="1155700"/>
                </a:lnTo>
                <a:lnTo>
                  <a:pt x="1673600" y="1193800"/>
                </a:lnTo>
                <a:lnTo>
                  <a:pt x="1696178" y="1231900"/>
                </a:lnTo>
                <a:lnTo>
                  <a:pt x="1718023" y="1270000"/>
                </a:lnTo>
                <a:lnTo>
                  <a:pt x="1739125" y="1308100"/>
                </a:lnTo>
                <a:lnTo>
                  <a:pt x="1759475" y="1358900"/>
                </a:lnTo>
                <a:lnTo>
                  <a:pt x="1779063" y="1397000"/>
                </a:lnTo>
                <a:lnTo>
                  <a:pt x="1797881" y="1435100"/>
                </a:lnTo>
                <a:lnTo>
                  <a:pt x="1815918" y="1473200"/>
                </a:lnTo>
                <a:lnTo>
                  <a:pt x="1833166" y="1524000"/>
                </a:lnTo>
                <a:lnTo>
                  <a:pt x="1849614" y="1562100"/>
                </a:lnTo>
                <a:lnTo>
                  <a:pt x="1865255" y="1600200"/>
                </a:lnTo>
                <a:lnTo>
                  <a:pt x="1880078" y="1651000"/>
                </a:lnTo>
                <a:lnTo>
                  <a:pt x="1894075" y="1689100"/>
                </a:lnTo>
                <a:lnTo>
                  <a:pt x="1907235" y="1739900"/>
                </a:lnTo>
                <a:lnTo>
                  <a:pt x="1919550" y="1778000"/>
                </a:lnTo>
                <a:lnTo>
                  <a:pt x="1931010" y="1828800"/>
                </a:lnTo>
                <a:lnTo>
                  <a:pt x="1941606" y="1866900"/>
                </a:lnTo>
                <a:lnTo>
                  <a:pt x="1951329" y="1917700"/>
                </a:lnTo>
                <a:lnTo>
                  <a:pt x="1960169" y="1968500"/>
                </a:lnTo>
                <a:lnTo>
                  <a:pt x="1968117" y="2006600"/>
                </a:lnTo>
                <a:lnTo>
                  <a:pt x="1975164" y="2057400"/>
                </a:lnTo>
                <a:lnTo>
                  <a:pt x="1981300" y="2108200"/>
                </a:lnTo>
                <a:lnTo>
                  <a:pt x="1986516" y="2146300"/>
                </a:lnTo>
                <a:lnTo>
                  <a:pt x="1990803" y="2197100"/>
                </a:lnTo>
                <a:lnTo>
                  <a:pt x="1994151" y="2247900"/>
                </a:lnTo>
                <a:lnTo>
                  <a:pt x="1996552" y="2298700"/>
                </a:lnTo>
                <a:lnTo>
                  <a:pt x="1997995" y="2336800"/>
                </a:lnTo>
                <a:lnTo>
                  <a:pt x="1998471" y="2387600"/>
                </a:lnTo>
                <a:lnTo>
                  <a:pt x="1997985" y="2438400"/>
                </a:lnTo>
                <a:lnTo>
                  <a:pt x="1996533" y="2489200"/>
                </a:lnTo>
                <a:lnTo>
                  <a:pt x="1994124" y="2540000"/>
                </a:lnTo>
                <a:lnTo>
                  <a:pt x="1990768" y="2578100"/>
                </a:lnTo>
                <a:lnTo>
                  <a:pt x="1986473" y="2628900"/>
                </a:lnTo>
                <a:lnTo>
                  <a:pt x="1981250" y="2679700"/>
                </a:lnTo>
                <a:lnTo>
                  <a:pt x="1975107" y="2717800"/>
                </a:lnTo>
                <a:lnTo>
                  <a:pt x="1968054" y="2768600"/>
                </a:lnTo>
                <a:lnTo>
                  <a:pt x="1960101" y="2819400"/>
                </a:lnTo>
                <a:lnTo>
                  <a:pt x="1951255" y="2857500"/>
                </a:lnTo>
                <a:lnTo>
                  <a:pt x="1941527" y="2908300"/>
                </a:lnTo>
                <a:lnTo>
                  <a:pt x="1930927" y="2959100"/>
                </a:lnTo>
                <a:lnTo>
                  <a:pt x="1919462" y="2997200"/>
                </a:lnTo>
                <a:lnTo>
                  <a:pt x="1907143" y="3048000"/>
                </a:lnTo>
                <a:lnTo>
                  <a:pt x="1893980" y="3086100"/>
                </a:lnTo>
                <a:lnTo>
                  <a:pt x="1879980" y="3136900"/>
                </a:lnTo>
                <a:lnTo>
                  <a:pt x="1865154" y="3175000"/>
                </a:lnTo>
                <a:lnTo>
                  <a:pt x="1849511" y="3213100"/>
                </a:lnTo>
                <a:lnTo>
                  <a:pt x="1833060" y="3263900"/>
                </a:lnTo>
                <a:lnTo>
                  <a:pt x="1815810" y="3302000"/>
                </a:lnTo>
                <a:lnTo>
                  <a:pt x="1797772" y="3340100"/>
                </a:lnTo>
                <a:lnTo>
                  <a:pt x="1778953" y="3390900"/>
                </a:lnTo>
                <a:lnTo>
                  <a:pt x="1759364" y="3429000"/>
                </a:lnTo>
                <a:lnTo>
                  <a:pt x="1739013" y="3467100"/>
                </a:lnTo>
                <a:lnTo>
                  <a:pt x="1717911" y="3505200"/>
                </a:lnTo>
                <a:lnTo>
                  <a:pt x="1696065" y="3543300"/>
                </a:lnTo>
                <a:lnTo>
                  <a:pt x="1673487" y="3581400"/>
                </a:lnTo>
                <a:lnTo>
                  <a:pt x="1650184" y="3619500"/>
                </a:lnTo>
                <a:lnTo>
                  <a:pt x="1626167" y="3657600"/>
                </a:lnTo>
                <a:lnTo>
                  <a:pt x="1601444" y="3695700"/>
                </a:lnTo>
                <a:lnTo>
                  <a:pt x="1576025" y="3733800"/>
                </a:lnTo>
                <a:lnTo>
                  <a:pt x="1549919" y="3771900"/>
                </a:lnTo>
                <a:lnTo>
                  <a:pt x="1523135" y="3810000"/>
                </a:lnTo>
                <a:lnTo>
                  <a:pt x="1495684" y="3848100"/>
                </a:lnTo>
                <a:lnTo>
                  <a:pt x="1467573" y="3886200"/>
                </a:lnTo>
                <a:lnTo>
                  <a:pt x="1438813" y="3911600"/>
                </a:lnTo>
                <a:lnTo>
                  <a:pt x="1409412" y="3949700"/>
                </a:lnTo>
                <a:lnTo>
                  <a:pt x="1379381" y="3987800"/>
                </a:lnTo>
                <a:lnTo>
                  <a:pt x="1348728" y="4013200"/>
                </a:lnTo>
                <a:lnTo>
                  <a:pt x="1317462" y="4051300"/>
                </a:lnTo>
                <a:lnTo>
                  <a:pt x="1285593" y="4076700"/>
                </a:lnTo>
                <a:lnTo>
                  <a:pt x="1253131" y="4114800"/>
                </a:lnTo>
                <a:lnTo>
                  <a:pt x="1220084" y="4140200"/>
                </a:lnTo>
                <a:lnTo>
                  <a:pt x="1186462" y="4165600"/>
                </a:lnTo>
                <a:lnTo>
                  <a:pt x="1152274" y="4203700"/>
                </a:lnTo>
                <a:lnTo>
                  <a:pt x="1117529" y="4229100"/>
                </a:lnTo>
                <a:lnTo>
                  <a:pt x="1082238" y="4254500"/>
                </a:lnTo>
                <a:lnTo>
                  <a:pt x="1046408" y="4279900"/>
                </a:lnTo>
                <a:lnTo>
                  <a:pt x="1010050" y="4305300"/>
                </a:lnTo>
                <a:lnTo>
                  <a:pt x="935784" y="4356100"/>
                </a:lnTo>
                <a:lnTo>
                  <a:pt x="859516" y="4406900"/>
                </a:lnTo>
                <a:lnTo>
                  <a:pt x="781320" y="4457700"/>
                </a:lnTo>
                <a:lnTo>
                  <a:pt x="741521" y="4470400"/>
                </a:lnTo>
                <a:lnTo>
                  <a:pt x="701269" y="4495800"/>
                </a:lnTo>
                <a:lnTo>
                  <a:pt x="660572" y="4508500"/>
                </a:lnTo>
                <a:lnTo>
                  <a:pt x="619439" y="4533900"/>
                </a:lnTo>
                <a:lnTo>
                  <a:pt x="577880" y="4546600"/>
                </a:lnTo>
                <a:lnTo>
                  <a:pt x="535904" y="4572000"/>
                </a:lnTo>
                <a:lnTo>
                  <a:pt x="450738" y="4597400"/>
                </a:lnTo>
                <a:lnTo>
                  <a:pt x="95259" y="4699000"/>
                </a:lnTo>
                <a:lnTo>
                  <a:pt x="49311" y="4699000"/>
                </a:lnTo>
                <a:lnTo>
                  <a:pt x="3057" y="4711700"/>
                </a:lnTo>
                <a:lnTo>
                  <a:pt x="0" y="4711700"/>
                </a:lnTo>
                <a:lnTo>
                  <a:pt x="0" y="4775200"/>
                </a:lnTo>
                <a:lnTo>
                  <a:pt x="52289" y="4775200"/>
                </a:lnTo>
                <a:lnTo>
                  <a:pt x="98534" y="4762500"/>
                </a:lnTo>
                <a:lnTo>
                  <a:pt x="144472" y="4762500"/>
                </a:lnTo>
                <a:lnTo>
                  <a:pt x="499890" y="4660900"/>
                </a:lnTo>
                <a:lnTo>
                  <a:pt x="542672" y="4635500"/>
                </a:lnTo>
                <a:lnTo>
                  <a:pt x="627042" y="4610100"/>
                </a:lnTo>
                <a:lnTo>
                  <a:pt x="668611" y="4584700"/>
                </a:lnTo>
                <a:lnTo>
                  <a:pt x="709759" y="4572000"/>
                </a:lnTo>
                <a:lnTo>
                  <a:pt x="750475" y="4546600"/>
                </a:lnTo>
                <a:lnTo>
                  <a:pt x="790752" y="4533900"/>
                </a:lnTo>
                <a:lnTo>
                  <a:pt x="869949" y="4483100"/>
                </a:lnTo>
                <a:lnTo>
                  <a:pt x="947281" y="4432300"/>
                </a:lnTo>
                <a:lnTo>
                  <a:pt x="1022674" y="4381500"/>
                </a:lnTo>
                <a:lnTo>
                  <a:pt x="1096059" y="4330700"/>
                </a:lnTo>
                <a:lnTo>
                  <a:pt x="1131975" y="4305300"/>
                </a:lnTo>
                <a:lnTo>
                  <a:pt x="1167363" y="4279900"/>
                </a:lnTo>
                <a:lnTo>
                  <a:pt x="1202212" y="4254500"/>
                </a:lnTo>
                <a:lnTo>
                  <a:pt x="1236515" y="4216400"/>
                </a:lnTo>
                <a:lnTo>
                  <a:pt x="1270262" y="4191000"/>
                </a:lnTo>
                <a:lnTo>
                  <a:pt x="1303444" y="4165600"/>
                </a:lnTo>
                <a:lnTo>
                  <a:pt x="1336053" y="4127500"/>
                </a:lnTo>
                <a:lnTo>
                  <a:pt x="1368079" y="4102100"/>
                </a:lnTo>
                <a:lnTo>
                  <a:pt x="1399514" y="4064000"/>
                </a:lnTo>
                <a:lnTo>
                  <a:pt x="1430348" y="4038600"/>
                </a:lnTo>
                <a:lnTo>
                  <a:pt x="1460573" y="4000500"/>
                </a:lnTo>
                <a:lnTo>
                  <a:pt x="1490180" y="3962400"/>
                </a:lnTo>
                <a:lnTo>
                  <a:pt x="1519160" y="3937000"/>
                </a:lnTo>
                <a:lnTo>
                  <a:pt x="1547504" y="3898900"/>
                </a:lnTo>
                <a:lnTo>
                  <a:pt x="1575203" y="3860800"/>
                </a:lnTo>
                <a:lnTo>
                  <a:pt x="1602248" y="3822700"/>
                </a:lnTo>
                <a:lnTo>
                  <a:pt x="1628630" y="3784600"/>
                </a:lnTo>
                <a:lnTo>
                  <a:pt x="1654341" y="3746500"/>
                </a:lnTo>
                <a:lnTo>
                  <a:pt x="1679371" y="3708400"/>
                </a:lnTo>
                <a:lnTo>
                  <a:pt x="1703712" y="3670300"/>
                </a:lnTo>
                <a:lnTo>
                  <a:pt x="1727354" y="3632200"/>
                </a:lnTo>
                <a:lnTo>
                  <a:pt x="1750289" y="3594100"/>
                </a:lnTo>
                <a:lnTo>
                  <a:pt x="1772508" y="3556000"/>
                </a:lnTo>
                <a:lnTo>
                  <a:pt x="1794001" y="3517900"/>
                </a:lnTo>
                <a:lnTo>
                  <a:pt x="1814761" y="3479800"/>
                </a:lnTo>
                <a:lnTo>
                  <a:pt x="1834777" y="3429000"/>
                </a:lnTo>
                <a:lnTo>
                  <a:pt x="1854042" y="3390900"/>
                </a:lnTo>
                <a:lnTo>
                  <a:pt x="1872546" y="3352800"/>
                </a:lnTo>
                <a:lnTo>
                  <a:pt x="1890280" y="3314700"/>
                </a:lnTo>
                <a:lnTo>
                  <a:pt x="1907235" y="3263900"/>
                </a:lnTo>
                <a:lnTo>
                  <a:pt x="1923403" y="3225800"/>
                </a:lnTo>
                <a:lnTo>
                  <a:pt x="1938775" y="3175000"/>
                </a:lnTo>
                <a:lnTo>
                  <a:pt x="1953341" y="3136900"/>
                </a:lnTo>
                <a:lnTo>
                  <a:pt x="1967092" y="3086100"/>
                </a:lnTo>
                <a:lnTo>
                  <a:pt x="1980021" y="3048000"/>
                </a:lnTo>
                <a:lnTo>
                  <a:pt x="1992117" y="2997200"/>
                </a:lnTo>
                <a:lnTo>
                  <a:pt x="2003373" y="2959100"/>
                </a:lnTo>
                <a:lnTo>
                  <a:pt x="2013778" y="2908300"/>
                </a:lnTo>
                <a:lnTo>
                  <a:pt x="2023325" y="2870200"/>
                </a:lnTo>
                <a:lnTo>
                  <a:pt x="2032004" y="2819400"/>
                </a:lnTo>
                <a:lnTo>
                  <a:pt x="2039806" y="2768600"/>
                </a:lnTo>
                <a:lnTo>
                  <a:pt x="2046722" y="2730500"/>
                </a:lnTo>
                <a:lnTo>
                  <a:pt x="2052744" y="2679700"/>
                </a:lnTo>
                <a:lnTo>
                  <a:pt x="2057863" y="2628900"/>
                </a:lnTo>
                <a:lnTo>
                  <a:pt x="2062069" y="2578100"/>
                </a:lnTo>
                <a:lnTo>
                  <a:pt x="2065354" y="2540000"/>
                </a:lnTo>
                <a:lnTo>
                  <a:pt x="2067708" y="2489200"/>
                </a:lnTo>
                <a:lnTo>
                  <a:pt x="2069124" y="2438400"/>
                </a:lnTo>
                <a:lnTo>
                  <a:pt x="2069591" y="2387600"/>
                </a:lnTo>
                <a:lnTo>
                  <a:pt x="2069115" y="2336800"/>
                </a:lnTo>
                <a:lnTo>
                  <a:pt x="2067690" y="2298700"/>
                </a:lnTo>
                <a:lnTo>
                  <a:pt x="2065327" y="2247900"/>
                </a:lnTo>
                <a:lnTo>
                  <a:pt x="2062035" y="2197100"/>
                </a:lnTo>
                <a:lnTo>
                  <a:pt x="2057821" y="2146300"/>
                </a:lnTo>
                <a:lnTo>
                  <a:pt x="2052696" y="2095500"/>
                </a:lnTo>
                <a:lnTo>
                  <a:pt x="2046667" y="2057400"/>
                </a:lnTo>
                <a:lnTo>
                  <a:pt x="2039745" y="2006600"/>
                </a:lnTo>
                <a:lnTo>
                  <a:pt x="2031937" y="1955800"/>
                </a:lnTo>
                <a:lnTo>
                  <a:pt x="2023253" y="1917700"/>
                </a:lnTo>
                <a:lnTo>
                  <a:pt x="2013701" y="1866900"/>
                </a:lnTo>
                <a:lnTo>
                  <a:pt x="2003291" y="1828800"/>
                </a:lnTo>
                <a:lnTo>
                  <a:pt x="1992031" y="1778000"/>
                </a:lnTo>
                <a:lnTo>
                  <a:pt x="1979931" y="1727200"/>
                </a:lnTo>
                <a:lnTo>
                  <a:pt x="1966999" y="1689100"/>
                </a:lnTo>
                <a:lnTo>
                  <a:pt x="1953244" y="1638300"/>
                </a:lnTo>
                <a:lnTo>
                  <a:pt x="1938675" y="1600200"/>
                </a:lnTo>
                <a:lnTo>
                  <a:pt x="1923301" y="1562100"/>
                </a:lnTo>
                <a:lnTo>
                  <a:pt x="1907131" y="1511300"/>
                </a:lnTo>
                <a:lnTo>
                  <a:pt x="1890173" y="1473200"/>
                </a:lnTo>
                <a:lnTo>
                  <a:pt x="1872437" y="1422400"/>
                </a:lnTo>
                <a:lnTo>
                  <a:pt x="1853932" y="1384300"/>
                </a:lnTo>
                <a:lnTo>
                  <a:pt x="1834666" y="1346200"/>
                </a:lnTo>
                <a:lnTo>
                  <a:pt x="1814649" y="1308100"/>
                </a:lnTo>
                <a:lnTo>
                  <a:pt x="1793889" y="1257300"/>
                </a:lnTo>
                <a:lnTo>
                  <a:pt x="1772395" y="1219200"/>
                </a:lnTo>
                <a:lnTo>
                  <a:pt x="1750176" y="1181100"/>
                </a:lnTo>
                <a:lnTo>
                  <a:pt x="1727241" y="1143000"/>
                </a:lnTo>
                <a:lnTo>
                  <a:pt x="1703599" y="1104900"/>
                </a:lnTo>
                <a:lnTo>
                  <a:pt x="1679259" y="1066800"/>
                </a:lnTo>
                <a:lnTo>
                  <a:pt x="1654230" y="1028700"/>
                </a:lnTo>
                <a:lnTo>
                  <a:pt x="1628520" y="990600"/>
                </a:lnTo>
                <a:lnTo>
                  <a:pt x="1602139" y="952500"/>
                </a:lnTo>
                <a:lnTo>
                  <a:pt x="1575095" y="914400"/>
                </a:lnTo>
                <a:lnTo>
                  <a:pt x="1547398" y="889000"/>
                </a:lnTo>
                <a:lnTo>
                  <a:pt x="1519055" y="850900"/>
                </a:lnTo>
                <a:lnTo>
                  <a:pt x="1490077" y="812800"/>
                </a:lnTo>
                <a:lnTo>
                  <a:pt x="1460472" y="774700"/>
                </a:lnTo>
                <a:lnTo>
                  <a:pt x="1430249" y="749300"/>
                </a:lnTo>
                <a:lnTo>
                  <a:pt x="1399417" y="711200"/>
                </a:lnTo>
                <a:lnTo>
                  <a:pt x="1367985" y="685800"/>
                </a:lnTo>
                <a:lnTo>
                  <a:pt x="1335961" y="647700"/>
                </a:lnTo>
                <a:lnTo>
                  <a:pt x="1303355" y="622300"/>
                </a:lnTo>
                <a:lnTo>
                  <a:pt x="1270176" y="584200"/>
                </a:lnTo>
                <a:lnTo>
                  <a:pt x="1236431" y="558800"/>
                </a:lnTo>
                <a:lnTo>
                  <a:pt x="1202132" y="533400"/>
                </a:lnTo>
                <a:lnTo>
                  <a:pt x="1167285" y="495300"/>
                </a:lnTo>
                <a:lnTo>
                  <a:pt x="1131900" y="469900"/>
                </a:lnTo>
                <a:lnTo>
                  <a:pt x="1095987" y="444500"/>
                </a:lnTo>
                <a:lnTo>
                  <a:pt x="1022609" y="393700"/>
                </a:lnTo>
                <a:lnTo>
                  <a:pt x="947221" y="342900"/>
                </a:lnTo>
                <a:lnTo>
                  <a:pt x="869896" y="292100"/>
                </a:lnTo>
                <a:lnTo>
                  <a:pt x="830529" y="279400"/>
                </a:lnTo>
                <a:lnTo>
                  <a:pt x="750431" y="228600"/>
                </a:lnTo>
                <a:lnTo>
                  <a:pt x="709718" y="215900"/>
                </a:lnTo>
                <a:lnTo>
                  <a:pt x="668573" y="190500"/>
                </a:lnTo>
                <a:lnTo>
                  <a:pt x="627007" y="177800"/>
                </a:lnTo>
                <a:lnTo>
                  <a:pt x="585027" y="152400"/>
                </a:lnTo>
                <a:lnTo>
                  <a:pt x="499864" y="127000"/>
                </a:lnTo>
                <a:lnTo>
                  <a:pt x="456698" y="101600"/>
                </a:lnTo>
                <a:lnTo>
                  <a:pt x="235383" y="38100"/>
                </a:lnTo>
                <a:lnTo>
                  <a:pt x="190086" y="38100"/>
                </a:lnTo>
                <a:lnTo>
                  <a:pt x="52284" y="0"/>
                </a:lnTo>
                <a:close/>
              </a:path>
            </a:pathLst>
          </a:custGeom>
          <a:solidFill>
            <a:srgbClr val="E36C09"/>
          </a:solidFill>
        </p:spPr>
        <p:txBody>
          <a:bodyPr wrap="square" lIns="0" tIns="0" rIns="0" bIns="0" rtlCol="0"/>
          <a:lstStyle/>
          <a:p>
            <a:endParaRPr/>
          </a:p>
        </p:txBody>
      </p:sp>
      <p:sp>
        <p:nvSpPr>
          <p:cNvPr id="4" name="object 4"/>
          <p:cNvSpPr/>
          <p:nvPr/>
        </p:nvSpPr>
        <p:spPr>
          <a:xfrm>
            <a:off x="0" y="1478267"/>
            <a:ext cx="1659889" cy="3983990"/>
          </a:xfrm>
          <a:custGeom>
            <a:avLst/>
            <a:gdLst/>
            <a:ahLst/>
            <a:cxnLst/>
            <a:rect l="l" t="t" r="r" b="b"/>
            <a:pathLst>
              <a:path w="1659889" h="3983990">
                <a:moveTo>
                  <a:pt x="0" y="0"/>
                </a:moveTo>
                <a:lnTo>
                  <a:pt x="0" y="3983768"/>
                </a:lnTo>
                <a:lnTo>
                  <a:pt x="22364" y="3980193"/>
                </a:lnTo>
                <a:lnTo>
                  <a:pt x="67886" y="3971781"/>
                </a:lnTo>
                <a:lnTo>
                  <a:pt x="113039" y="3962303"/>
                </a:lnTo>
                <a:lnTo>
                  <a:pt x="157809" y="3951773"/>
                </a:lnTo>
                <a:lnTo>
                  <a:pt x="202183" y="3940203"/>
                </a:lnTo>
                <a:lnTo>
                  <a:pt x="246149" y="3927608"/>
                </a:lnTo>
                <a:lnTo>
                  <a:pt x="289694" y="3913999"/>
                </a:lnTo>
                <a:lnTo>
                  <a:pt x="332805" y="3899392"/>
                </a:lnTo>
                <a:lnTo>
                  <a:pt x="375469" y="3883797"/>
                </a:lnTo>
                <a:lnTo>
                  <a:pt x="417674" y="3867230"/>
                </a:lnTo>
                <a:lnTo>
                  <a:pt x="459405" y="3849702"/>
                </a:lnTo>
                <a:lnTo>
                  <a:pt x="500651" y="3831227"/>
                </a:lnTo>
                <a:lnTo>
                  <a:pt x="541399" y="3811819"/>
                </a:lnTo>
                <a:lnTo>
                  <a:pt x="581636" y="3791491"/>
                </a:lnTo>
                <a:lnTo>
                  <a:pt x="621348" y="3770255"/>
                </a:lnTo>
                <a:lnTo>
                  <a:pt x="660523" y="3748125"/>
                </a:lnTo>
                <a:lnTo>
                  <a:pt x="699149" y="3725114"/>
                </a:lnTo>
                <a:lnTo>
                  <a:pt x="737212" y="3701235"/>
                </a:lnTo>
                <a:lnTo>
                  <a:pt x="774699" y="3676502"/>
                </a:lnTo>
                <a:lnTo>
                  <a:pt x="811598" y="3650928"/>
                </a:lnTo>
                <a:lnTo>
                  <a:pt x="847896" y="3624525"/>
                </a:lnTo>
                <a:lnTo>
                  <a:pt x="883580" y="3597308"/>
                </a:lnTo>
                <a:lnTo>
                  <a:pt x="918636" y="3569289"/>
                </a:lnTo>
                <a:lnTo>
                  <a:pt x="953053" y="3540481"/>
                </a:lnTo>
                <a:lnTo>
                  <a:pt x="986817" y="3510899"/>
                </a:lnTo>
                <a:lnTo>
                  <a:pt x="1019915" y="3480554"/>
                </a:lnTo>
                <a:lnTo>
                  <a:pt x="1052335" y="3449460"/>
                </a:lnTo>
                <a:lnTo>
                  <a:pt x="1084064" y="3417630"/>
                </a:lnTo>
                <a:lnTo>
                  <a:pt x="1115088" y="3385078"/>
                </a:lnTo>
                <a:lnTo>
                  <a:pt x="1145395" y="3351816"/>
                </a:lnTo>
                <a:lnTo>
                  <a:pt x="1174972" y="3317859"/>
                </a:lnTo>
                <a:lnTo>
                  <a:pt x="1203807" y="3283218"/>
                </a:lnTo>
                <a:lnTo>
                  <a:pt x="1231886" y="3247908"/>
                </a:lnTo>
                <a:lnTo>
                  <a:pt x="1259196" y="3211941"/>
                </a:lnTo>
                <a:lnTo>
                  <a:pt x="1285725" y="3175331"/>
                </a:lnTo>
                <a:lnTo>
                  <a:pt x="1311460" y="3138090"/>
                </a:lnTo>
                <a:lnTo>
                  <a:pt x="1336388" y="3100233"/>
                </a:lnTo>
                <a:lnTo>
                  <a:pt x="1360495" y="3061772"/>
                </a:lnTo>
                <a:lnTo>
                  <a:pt x="1383770" y="3022720"/>
                </a:lnTo>
                <a:lnTo>
                  <a:pt x="1406199" y="2983091"/>
                </a:lnTo>
                <a:lnTo>
                  <a:pt x="1427770" y="2942898"/>
                </a:lnTo>
                <a:lnTo>
                  <a:pt x="1448469" y="2902153"/>
                </a:lnTo>
                <a:lnTo>
                  <a:pt x="1468283" y="2860871"/>
                </a:lnTo>
                <a:lnTo>
                  <a:pt x="1487201" y="2819064"/>
                </a:lnTo>
                <a:lnTo>
                  <a:pt x="1505208" y="2776746"/>
                </a:lnTo>
                <a:lnTo>
                  <a:pt x="1522293" y="2733930"/>
                </a:lnTo>
                <a:lnTo>
                  <a:pt x="1538442" y="2690629"/>
                </a:lnTo>
                <a:lnTo>
                  <a:pt x="1553642" y="2646856"/>
                </a:lnTo>
                <a:lnTo>
                  <a:pt x="1567881" y="2602624"/>
                </a:lnTo>
                <a:lnTo>
                  <a:pt x="1581145" y="2557947"/>
                </a:lnTo>
                <a:lnTo>
                  <a:pt x="1593423" y="2512837"/>
                </a:lnTo>
                <a:lnTo>
                  <a:pt x="1604700" y="2467309"/>
                </a:lnTo>
                <a:lnTo>
                  <a:pt x="1614964" y="2421375"/>
                </a:lnTo>
                <a:lnTo>
                  <a:pt x="1624202" y="2375048"/>
                </a:lnTo>
                <a:lnTo>
                  <a:pt x="1632402" y="2328341"/>
                </a:lnTo>
                <a:lnTo>
                  <a:pt x="1639550" y="2281269"/>
                </a:lnTo>
                <a:lnTo>
                  <a:pt x="1645634" y="2233843"/>
                </a:lnTo>
                <a:lnTo>
                  <a:pt x="1650640" y="2186077"/>
                </a:lnTo>
                <a:lnTo>
                  <a:pt x="1654556" y="2137985"/>
                </a:lnTo>
                <a:lnTo>
                  <a:pt x="1657369" y="2089579"/>
                </a:lnTo>
                <a:lnTo>
                  <a:pt x="1659067" y="2040873"/>
                </a:lnTo>
                <a:lnTo>
                  <a:pt x="1659636" y="1991880"/>
                </a:lnTo>
                <a:lnTo>
                  <a:pt x="1659067" y="1942898"/>
                </a:lnTo>
                <a:lnTo>
                  <a:pt x="1657369" y="1894202"/>
                </a:lnTo>
                <a:lnTo>
                  <a:pt x="1654556" y="1845806"/>
                </a:lnTo>
                <a:lnTo>
                  <a:pt x="1650640" y="1797723"/>
                </a:lnTo>
                <a:lnTo>
                  <a:pt x="1645634" y="1749966"/>
                </a:lnTo>
                <a:lnTo>
                  <a:pt x="1639550" y="1702548"/>
                </a:lnTo>
                <a:lnTo>
                  <a:pt x="1632402" y="1655483"/>
                </a:lnTo>
                <a:lnTo>
                  <a:pt x="1624202" y="1608783"/>
                </a:lnTo>
                <a:lnTo>
                  <a:pt x="1614964" y="1562462"/>
                </a:lnTo>
                <a:lnTo>
                  <a:pt x="1604700" y="1516534"/>
                </a:lnTo>
                <a:lnTo>
                  <a:pt x="1593423" y="1471010"/>
                </a:lnTo>
                <a:lnTo>
                  <a:pt x="1581145" y="1425905"/>
                </a:lnTo>
                <a:lnTo>
                  <a:pt x="1567881" y="1381232"/>
                </a:lnTo>
                <a:lnTo>
                  <a:pt x="1553642" y="1337004"/>
                </a:lnTo>
                <a:lnTo>
                  <a:pt x="1538442" y="1293234"/>
                </a:lnTo>
                <a:lnTo>
                  <a:pt x="1522293" y="1249936"/>
                </a:lnTo>
                <a:lnTo>
                  <a:pt x="1505208" y="1207122"/>
                </a:lnTo>
                <a:lnTo>
                  <a:pt x="1487201" y="1164805"/>
                </a:lnTo>
                <a:lnTo>
                  <a:pt x="1468283" y="1123000"/>
                </a:lnTo>
                <a:lnTo>
                  <a:pt x="1448469" y="1081719"/>
                </a:lnTo>
                <a:lnTo>
                  <a:pt x="1427770" y="1040976"/>
                </a:lnTo>
                <a:lnTo>
                  <a:pt x="1406199" y="1000783"/>
                </a:lnTo>
                <a:lnTo>
                  <a:pt x="1383770" y="961154"/>
                </a:lnTo>
                <a:lnTo>
                  <a:pt x="1360495" y="922102"/>
                </a:lnTo>
                <a:lnTo>
                  <a:pt x="1336388" y="883640"/>
                </a:lnTo>
                <a:lnTo>
                  <a:pt x="1311460" y="845782"/>
                </a:lnTo>
                <a:lnTo>
                  <a:pt x="1285725" y="808540"/>
                </a:lnTo>
                <a:lnTo>
                  <a:pt x="1259196" y="771928"/>
                </a:lnTo>
                <a:lnTo>
                  <a:pt x="1231886" y="735960"/>
                </a:lnTo>
                <a:lnTo>
                  <a:pt x="1203807" y="700648"/>
                </a:lnTo>
                <a:lnTo>
                  <a:pt x="1174972" y="666005"/>
                </a:lnTo>
                <a:lnTo>
                  <a:pt x="1145395" y="632045"/>
                </a:lnTo>
                <a:lnTo>
                  <a:pt x="1115088" y="598781"/>
                </a:lnTo>
                <a:lnTo>
                  <a:pt x="1084064" y="566226"/>
                </a:lnTo>
                <a:lnTo>
                  <a:pt x="1052335" y="534394"/>
                </a:lnTo>
                <a:lnTo>
                  <a:pt x="1019915" y="503297"/>
                </a:lnTo>
                <a:lnTo>
                  <a:pt x="986817" y="472948"/>
                </a:lnTo>
                <a:lnTo>
                  <a:pt x="953053" y="443362"/>
                </a:lnTo>
                <a:lnTo>
                  <a:pt x="918636" y="414551"/>
                </a:lnTo>
                <a:lnTo>
                  <a:pt x="883580" y="386529"/>
                </a:lnTo>
                <a:lnTo>
                  <a:pt x="847896" y="359308"/>
                </a:lnTo>
                <a:lnTo>
                  <a:pt x="811598" y="332902"/>
                </a:lnTo>
                <a:lnTo>
                  <a:pt x="774699" y="307324"/>
                </a:lnTo>
                <a:lnTo>
                  <a:pt x="737212" y="282587"/>
                </a:lnTo>
                <a:lnTo>
                  <a:pt x="699149" y="258705"/>
                </a:lnTo>
                <a:lnTo>
                  <a:pt x="660523" y="235690"/>
                </a:lnTo>
                <a:lnTo>
                  <a:pt x="621348" y="213556"/>
                </a:lnTo>
                <a:lnTo>
                  <a:pt x="581636" y="192317"/>
                </a:lnTo>
                <a:lnTo>
                  <a:pt x="541399" y="171985"/>
                </a:lnTo>
                <a:lnTo>
                  <a:pt x="500651" y="152573"/>
                </a:lnTo>
                <a:lnTo>
                  <a:pt x="459405" y="134095"/>
                </a:lnTo>
                <a:lnTo>
                  <a:pt x="417674" y="116564"/>
                </a:lnTo>
                <a:lnTo>
                  <a:pt x="375469" y="99993"/>
                </a:lnTo>
                <a:lnTo>
                  <a:pt x="332805" y="84395"/>
                </a:lnTo>
                <a:lnTo>
                  <a:pt x="289694" y="69784"/>
                </a:lnTo>
                <a:lnTo>
                  <a:pt x="246149" y="56173"/>
                </a:lnTo>
                <a:lnTo>
                  <a:pt x="202183" y="43574"/>
                </a:lnTo>
                <a:lnTo>
                  <a:pt x="157809" y="32002"/>
                </a:lnTo>
                <a:lnTo>
                  <a:pt x="113039" y="21470"/>
                </a:lnTo>
                <a:lnTo>
                  <a:pt x="67886" y="11989"/>
                </a:lnTo>
                <a:lnTo>
                  <a:pt x="22364" y="3575"/>
                </a:lnTo>
                <a:lnTo>
                  <a:pt x="0" y="0"/>
                </a:lnTo>
                <a:close/>
              </a:path>
            </a:pathLst>
          </a:custGeom>
          <a:solidFill>
            <a:srgbClr val="BADFE2"/>
          </a:solidFill>
        </p:spPr>
        <p:txBody>
          <a:bodyPr wrap="square" lIns="0" tIns="0" rIns="0" bIns="0" rtlCol="0"/>
          <a:lstStyle/>
          <a:p>
            <a:endParaRPr/>
          </a:p>
        </p:txBody>
      </p:sp>
      <p:sp>
        <p:nvSpPr>
          <p:cNvPr id="5" name="object 5"/>
          <p:cNvSpPr/>
          <p:nvPr/>
        </p:nvSpPr>
        <p:spPr>
          <a:xfrm>
            <a:off x="2134361" y="3658361"/>
            <a:ext cx="2209800" cy="508000"/>
          </a:xfrm>
          <a:custGeom>
            <a:avLst/>
            <a:gdLst/>
            <a:ahLst/>
            <a:cxnLst/>
            <a:rect l="l" t="t" r="r" b="b"/>
            <a:pathLst>
              <a:path w="2209800" h="508000">
                <a:moveTo>
                  <a:pt x="0" y="253745"/>
                </a:moveTo>
                <a:lnTo>
                  <a:pt x="4090" y="208150"/>
                </a:lnTo>
                <a:lnTo>
                  <a:pt x="15881" y="165229"/>
                </a:lnTo>
                <a:lnTo>
                  <a:pt x="34656" y="125701"/>
                </a:lnTo>
                <a:lnTo>
                  <a:pt x="59697" y="90284"/>
                </a:lnTo>
                <a:lnTo>
                  <a:pt x="90284" y="59697"/>
                </a:lnTo>
                <a:lnTo>
                  <a:pt x="125701" y="34656"/>
                </a:lnTo>
                <a:lnTo>
                  <a:pt x="165229" y="15881"/>
                </a:lnTo>
                <a:lnTo>
                  <a:pt x="208150" y="4090"/>
                </a:lnTo>
                <a:lnTo>
                  <a:pt x="253745" y="0"/>
                </a:lnTo>
                <a:lnTo>
                  <a:pt x="1956053" y="0"/>
                </a:lnTo>
                <a:lnTo>
                  <a:pt x="2001649" y="4090"/>
                </a:lnTo>
                <a:lnTo>
                  <a:pt x="2044570" y="15881"/>
                </a:lnTo>
                <a:lnTo>
                  <a:pt x="2084098" y="34656"/>
                </a:lnTo>
                <a:lnTo>
                  <a:pt x="2119515" y="59697"/>
                </a:lnTo>
                <a:lnTo>
                  <a:pt x="2150102" y="90284"/>
                </a:lnTo>
                <a:lnTo>
                  <a:pt x="2175143" y="125701"/>
                </a:lnTo>
                <a:lnTo>
                  <a:pt x="2193918" y="165229"/>
                </a:lnTo>
                <a:lnTo>
                  <a:pt x="2205709" y="208150"/>
                </a:lnTo>
                <a:lnTo>
                  <a:pt x="2209800" y="253745"/>
                </a:lnTo>
                <a:lnTo>
                  <a:pt x="2205709" y="299341"/>
                </a:lnTo>
                <a:lnTo>
                  <a:pt x="2193918" y="342262"/>
                </a:lnTo>
                <a:lnTo>
                  <a:pt x="2175143" y="381790"/>
                </a:lnTo>
                <a:lnTo>
                  <a:pt x="2150102" y="417207"/>
                </a:lnTo>
                <a:lnTo>
                  <a:pt x="2119515" y="447794"/>
                </a:lnTo>
                <a:lnTo>
                  <a:pt x="2084098" y="472835"/>
                </a:lnTo>
                <a:lnTo>
                  <a:pt x="2044570" y="491610"/>
                </a:lnTo>
                <a:lnTo>
                  <a:pt x="2001649" y="503401"/>
                </a:lnTo>
                <a:lnTo>
                  <a:pt x="1956053" y="507492"/>
                </a:lnTo>
                <a:lnTo>
                  <a:pt x="253745" y="507492"/>
                </a:lnTo>
                <a:lnTo>
                  <a:pt x="208150" y="503401"/>
                </a:lnTo>
                <a:lnTo>
                  <a:pt x="165229" y="491610"/>
                </a:lnTo>
                <a:lnTo>
                  <a:pt x="125701" y="472835"/>
                </a:lnTo>
                <a:lnTo>
                  <a:pt x="90284" y="447794"/>
                </a:lnTo>
                <a:lnTo>
                  <a:pt x="59697" y="417207"/>
                </a:lnTo>
                <a:lnTo>
                  <a:pt x="34656" y="381790"/>
                </a:lnTo>
                <a:lnTo>
                  <a:pt x="15881" y="342262"/>
                </a:lnTo>
                <a:lnTo>
                  <a:pt x="4090" y="299341"/>
                </a:lnTo>
                <a:lnTo>
                  <a:pt x="0" y="253745"/>
                </a:lnTo>
                <a:close/>
              </a:path>
            </a:pathLst>
          </a:custGeom>
          <a:ln w="28956">
            <a:solidFill>
              <a:srgbClr val="EDEBE0"/>
            </a:solidFill>
          </a:ln>
        </p:spPr>
        <p:txBody>
          <a:bodyPr wrap="square" lIns="0" tIns="0" rIns="0" bIns="0" rtlCol="0"/>
          <a:lstStyle/>
          <a:p>
            <a:endParaRPr/>
          </a:p>
        </p:txBody>
      </p:sp>
      <p:sp>
        <p:nvSpPr>
          <p:cNvPr id="6" name="object 6"/>
          <p:cNvSpPr/>
          <p:nvPr/>
        </p:nvSpPr>
        <p:spPr>
          <a:xfrm>
            <a:off x="2134361" y="2541270"/>
            <a:ext cx="4419600" cy="508000"/>
          </a:xfrm>
          <a:custGeom>
            <a:avLst/>
            <a:gdLst/>
            <a:ahLst/>
            <a:cxnLst/>
            <a:rect l="l" t="t" r="r" b="b"/>
            <a:pathLst>
              <a:path w="4419600" h="508000">
                <a:moveTo>
                  <a:pt x="0" y="253745"/>
                </a:moveTo>
                <a:lnTo>
                  <a:pt x="4090" y="208150"/>
                </a:lnTo>
                <a:lnTo>
                  <a:pt x="15881" y="165229"/>
                </a:lnTo>
                <a:lnTo>
                  <a:pt x="34656" y="125701"/>
                </a:lnTo>
                <a:lnTo>
                  <a:pt x="59697" y="90284"/>
                </a:lnTo>
                <a:lnTo>
                  <a:pt x="90284" y="59697"/>
                </a:lnTo>
                <a:lnTo>
                  <a:pt x="125701" y="34656"/>
                </a:lnTo>
                <a:lnTo>
                  <a:pt x="165229" y="15881"/>
                </a:lnTo>
                <a:lnTo>
                  <a:pt x="208150" y="4090"/>
                </a:lnTo>
                <a:lnTo>
                  <a:pt x="253745" y="0"/>
                </a:lnTo>
                <a:lnTo>
                  <a:pt x="4165854" y="0"/>
                </a:lnTo>
                <a:lnTo>
                  <a:pt x="4211449" y="4090"/>
                </a:lnTo>
                <a:lnTo>
                  <a:pt x="4254370" y="15881"/>
                </a:lnTo>
                <a:lnTo>
                  <a:pt x="4293898" y="34656"/>
                </a:lnTo>
                <a:lnTo>
                  <a:pt x="4329315" y="59697"/>
                </a:lnTo>
                <a:lnTo>
                  <a:pt x="4359902" y="90284"/>
                </a:lnTo>
                <a:lnTo>
                  <a:pt x="4384943" y="125701"/>
                </a:lnTo>
                <a:lnTo>
                  <a:pt x="4403718" y="165229"/>
                </a:lnTo>
                <a:lnTo>
                  <a:pt x="4415509" y="208150"/>
                </a:lnTo>
                <a:lnTo>
                  <a:pt x="4419599" y="253745"/>
                </a:lnTo>
                <a:lnTo>
                  <a:pt x="4415509" y="299341"/>
                </a:lnTo>
                <a:lnTo>
                  <a:pt x="4403718" y="342262"/>
                </a:lnTo>
                <a:lnTo>
                  <a:pt x="4384943" y="381790"/>
                </a:lnTo>
                <a:lnTo>
                  <a:pt x="4359902" y="417207"/>
                </a:lnTo>
                <a:lnTo>
                  <a:pt x="4329315" y="447794"/>
                </a:lnTo>
                <a:lnTo>
                  <a:pt x="4293898" y="472835"/>
                </a:lnTo>
                <a:lnTo>
                  <a:pt x="4254370" y="491610"/>
                </a:lnTo>
                <a:lnTo>
                  <a:pt x="4211449" y="503401"/>
                </a:lnTo>
                <a:lnTo>
                  <a:pt x="4165854" y="507491"/>
                </a:lnTo>
                <a:lnTo>
                  <a:pt x="253745" y="507491"/>
                </a:lnTo>
                <a:lnTo>
                  <a:pt x="208150" y="503401"/>
                </a:lnTo>
                <a:lnTo>
                  <a:pt x="165229" y="491610"/>
                </a:lnTo>
                <a:lnTo>
                  <a:pt x="125701" y="472835"/>
                </a:lnTo>
                <a:lnTo>
                  <a:pt x="90284" y="447794"/>
                </a:lnTo>
                <a:lnTo>
                  <a:pt x="59697" y="417207"/>
                </a:lnTo>
                <a:lnTo>
                  <a:pt x="34656" y="381790"/>
                </a:lnTo>
                <a:lnTo>
                  <a:pt x="15881" y="342262"/>
                </a:lnTo>
                <a:lnTo>
                  <a:pt x="4090" y="299341"/>
                </a:lnTo>
                <a:lnTo>
                  <a:pt x="0" y="253745"/>
                </a:lnTo>
                <a:close/>
              </a:path>
            </a:pathLst>
          </a:custGeom>
          <a:ln w="28956">
            <a:solidFill>
              <a:srgbClr val="EDEBE0"/>
            </a:solidFill>
          </a:ln>
        </p:spPr>
        <p:txBody>
          <a:bodyPr wrap="square" lIns="0" tIns="0" rIns="0" bIns="0" rtlCol="0"/>
          <a:lstStyle/>
          <a:p>
            <a:endParaRPr/>
          </a:p>
        </p:txBody>
      </p:sp>
      <p:sp>
        <p:nvSpPr>
          <p:cNvPr id="7" name="object 7"/>
          <p:cNvSpPr/>
          <p:nvPr/>
        </p:nvSpPr>
        <p:spPr>
          <a:xfrm>
            <a:off x="1219961" y="1245869"/>
            <a:ext cx="2743200" cy="508000"/>
          </a:xfrm>
          <a:custGeom>
            <a:avLst/>
            <a:gdLst/>
            <a:ahLst/>
            <a:cxnLst/>
            <a:rect l="l" t="t" r="r" b="b"/>
            <a:pathLst>
              <a:path w="2743200" h="508000">
                <a:moveTo>
                  <a:pt x="2489454" y="0"/>
                </a:moveTo>
                <a:lnTo>
                  <a:pt x="253746" y="0"/>
                </a:lnTo>
                <a:lnTo>
                  <a:pt x="208150" y="4090"/>
                </a:lnTo>
                <a:lnTo>
                  <a:pt x="165229" y="15881"/>
                </a:lnTo>
                <a:lnTo>
                  <a:pt x="125701" y="34656"/>
                </a:lnTo>
                <a:lnTo>
                  <a:pt x="90284" y="59697"/>
                </a:lnTo>
                <a:lnTo>
                  <a:pt x="59697" y="90284"/>
                </a:lnTo>
                <a:lnTo>
                  <a:pt x="34656" y="125701"/>
                </a:lnTo>
                <a:lnTo>
                  <a:pt x="15881" y="165229"/>
                </a:lnTo>
                <a:lnTo>
                  <a:pt x="4090" y="208150"/>
                </a:lnTo>
                <a:lnTo>
                  <a:pt x="0" y="253745"/>
                </a:lnTo>
                <a:lnTo>
                  <a:pt x="4090" y="299341"/>
                </a:lnTo>
                <a:lnTo>
                  <a:pt x="15881" y="342262"/>
                </a:lnTo>
                <a:lnTo>
                  <a:pt x="34656" y="381790"/>
                </a:lnTo>
                <a:lnTo>
                  <a:pt x="59697" y="417207"/>
                </a:lnTo>
                <a:lnTo>
                  <a:pt x="90284" y="447794"/>
                </a:lnTo>
                <a:lnTo>
                  <a:pt x="125701" y="472835"/>
                </a:lnTo>
                <a:lnTo>
                  <a:pt x="165229" y="491610"/>
                </a:lnTo>
                <a:lnTo>
                  <a:pt x="208150" y="503401"/>
                </a:lnTo>
                <a:lnTo>
                  <a:pt x="253746" y="507491"/>
                </a:lnTo>
                <a:lnTo>
                  <a:pt x="2489454" y="507491"/>
                </a:lnTo>
                <a:lnTo>
                  <a:pt x="2535049" y="503401"/>
                </a:lnTo>
                <a:lnTo>
                  <a:pt x="2577970" y="491610"/>
                </a:lnTo>
                <a:lnTo>
                  <a:pt x="2617498" y="472835"/>
                </a:lnTo>
                <a:lnTo>
                  <a:pt x="2652915" y="447794"/>
                </a:lnTo>
                <a:lnTo>
                  <a:pt x="2683502" y="417207"/>
                </a:lnTo>
                <a:lnTo>
                  <a:pt x="2708543" y="381790"/>
                </a:lnTo>
                <a:lnTo>
                  <a:pt x="2727318" y="342262"/>
                </a:lnTo>
                <a:lnTo>
                  <a:pt x="2739109" y="299341"/>
                </a:lnTo>
                <a:lnTo>
                  <a:pt x="2743200" y="253745"/>
                </a:lnTo>
                <a:lnTo>
                  <a:pt x="2739109" y="208150"/>
                </a:lnTo>
                <a:lnTo>
                  <a:pt x="2727318" y="165229"/>
                </a:lnTo>
                <a:lnTo>
                  <a:pt x="2708543" y="125701"/>
                </a:lnTo>
                <a:lnTo>
                  <a:pt x="2683502" y="90284"/>
                </a:lnTo>
                <a:lnTo>
                  <a:pt x="2652915" y="59697"/>
                </a:lnTo>
                <a:lnTo>
                  <a:pt x="2617498" y="34656"/>
                </a:lnTo>
                <a:lnTo>
                  <a:pt x="2577970" y="15881"/>
                </a:lnTo>
                <a:lnTo>
                  <a:pt x="2535049" y="4090"/>
                </a:lnTo>
                <a:lnTo>
                  <a:pt x="2489454" y="0"/>
                </a:lnTo>
                <a:close/>
              </a:path>
            </a:pathLst>
          </a:custGeom>
          <a:solidFill>
            <a:srgbClr val="92D050"/>
          </a:solidFill>
        </p:spPr>
        <p:txBody>
          <a:bodyPr wrap="square" lIns="0" tIns="0" rIns="0" bIns="0" rtlCol="0"/>
          <a:lstStyle/>
          <a:p>
            <a:endParaRPr/>
          </a:p>
        </p:txBody>
      </p:sp>
      <p:sp>
        <p:nvSpPr>
          <p:cNvPr id="8" name="object 8"/>
          <p:cNvSpPr/>
          <p:nvPr/>
        </p:nvSpPr>
        <p:spPr>
          <a:xfrm>
            <a:off x="1219961" y="1245869"/>
            <a:ext cx="2743200" cy="508000"/>
          </a:xfrm>
          <a:custGeom>
            <a:avLst/>
            <a:gdLst/>
            <a:ahLst/>
            <a:cxnLst/>
            <a:rect l="l" t="t" r="r" b="b"/>
            <a:pathLst>
              <a:path w="2743200" h="508000">
                <a:moveTo>
                  <a:pt x="0" y="253745"/>
                </a:moveTo>
                <a:lnTo>
                  <a:pt x="4090" y="208150"/>
                </a:lnTo>
                <a:lnTo>
                  <a:pt x="15881" y="165229"/>
                </a:lnTo>
                <a:lnTo>
                  <a:pt x="34656" y="125701"/>
                </a:lnTo>
                <a:lnTo>
                  <a:pt x="59697" y="90284"/>
                </a:lnTo>
                <a:lnTo>
                  <a:pt x="90284" y="59697"/>
                </a:lnTo>
                <a:lnTo>
                  <a:pt x="125701" y="34656"/>
                </a:lnTo>
                <a:lnTo>
                  <a:pt x="165229" y="15881"/>
                </a:lnTo>
                <a:lnTo>
                  <a:pt x="208150" y="4090"/>
                </a:lnTo>
                <a:lnTo>
                  <a:pt x="253746" y="0"/>
                </a:lnTo>
                <a:lnTo>
                  <a:pt x="2489454" y="0"/>
                </a:lnTo>
                <a:lnTo>
                  <a:pt x="2535049" y="4090"/>
                </a:lnTo>
                <a:lnTo>
                  <a:pt x="2577970" y="15881"/>
                </a:lnTo>
                <a:lnTo>
                  <a:pt x="2617498" y="34656"/>
                </a:lnTo>
                <a:lnTo>
                  <a:pt x="2652915" y="59697"/>
                </a:lnTo>
                <a:lnTo>
                  <a:pt x="2683502" y="90284"/>
                </a:lnTo>
                <a:lnTo>
                  <a:pt x="2708543" y="125701"/>
                </a:lnTo>
                <a:lnTo>
                  <a:pt x="2727318" y="165229"/>
                </a:lnTo>
                <a:lnTo>
                  <a:pt x="2739109" y="208150"/>
                </a:lnTo>
                <a:lnTo>
                  <a:pt x="2743200" y="253745"/>
                </a:lnTo>
                <a:lnTo>
                  <a:pt x="2739109" y="299341"/>
                </a:lnTo>
                <a:lnTo>
                  <a:pt x="2727318" y="342262"/>
                </a:lnTo>
                <a:lnTo>
                  <a:pt x="2708543" y="381790"/>
                </a:lnTo>
                <a:lnTo>
                  <a:pt x="2683502" y="417207"/>
                </a:lnTo>
                <a:lnTo>
                  <a:pt x="2652915" y="447794"/>
                </a:lnTo>
                <a:lnTo>
                  <a:pt x="2617498" y="472835"/>
                </a:lnTo>
                <a:lnTo>
                  <a:pt x="2577970" y="491610"/>
                </a:lnTo>
                <a:lnTo>
                  <a:pt x="2535049" y="503401"/>
                </a:lnTo>
                <a:lnTo>
                  <a:pt x="2489454" y="507491"/>
                </a:lnTo>
                <a:lnTo>
                  <a:pt x="253746" y="507491"/>
                </a:lnTo>
                <a:lnTo>
                  <a:pt x="208150" y="503401"/>
                </a:lnTo>
                <a:lnTo>
                  <a:pt x="165229" y="491610"/>
                </a:lnTo>
                <a:lnTo>
                  <a:pt x="125701" y="472835"/>
                </a:lnTo>
                <a:lnTo>
                  <a:pt x="90284" y="447794"/>
                </a:lnTo>
                <a:lnTo>
                  <a:pt x="59697" y="417207"/>
                </a:lnTo>
                <a:lnTo>
                  <a:pt x="34656" y="381790"/>
                </a:lnTo>
                <a:lnTo>
                  <a:pt x="15881" y="342262"/>
                </a:lnTo>
                <a:lnTo>
                  <a:pt x="4090" y="299341"/>
                </a:lnTo>
                <a:lnTo>
                  <a:pt x="0" y="253745"/>
                </a:lnTo>
                <a:close/>
              </a:path>
            </a:pathLst>
          </a:custGeom>
          <a:ln w="28956">
            <a:solidFill>
              <a:srgbClr val="EDEBE0"/>
            </a:solidFill>
          </a:ln>
        </p:spPr>
        <p:txBody>
          <a:bodyPr wrap="square" lIns="0" tIns="0" rIns="0" bIns="0" rtlCol="0"/>
          <a:lstStyle/>
          <a:p>
            <a:endParaRPr/>
          </a:p>
        </p:txBody>
      </p:sp>
      <p:sp>
        <p:nvSpPr>
          <p:cNvPr id="9" name="object 9"/>
          <p:cNvSpPr txBox="1">
            <a:spLocks noGrp="1"/>
          </p:cNvSpPr>
          <p:nvPr>
            <p:ph type="title"/>
          </p:nvPr>
        </p:nvSpPr>
        <p:spPr>
          <a:xfrm>
            <a:off x="1372616" y="1279016"/>
            <a:ext cx="1845310" cy="422275"/>
          </a:xfrm>
          <a:prstGeom prst="rect">
            <a:avLst/>
          </a:prstGeom>
        </p:spPr>
        <p:txBody>
          <a:bodyPr vert="horz" wrap="square" lIns="0" tIns="13335" rIns="0" bIns="0" rtlCol="0">
            <a:spAutoFit/>
          </a:bodyPr>
          <a:lstStyle/>
          <a:p>
            <a:pPr marL="12700">
              <a:lnSpc>
                <a:spcPct val="100000"/>
              </a:lnSpc>
              <a:spcBef>
                <a:spcPts val="105"/>
              </a:spcBef>
            </a:pPr>
            <a:r>
              <a:rPr sz="2600" dirty="0">
                <a:solidFill>
                  <a:srgbClr val="000000"/>
                </a:solidFill>
              </a:rPr>
              <a:t>A</a:t>
            </a:r>
            <a:r>
              <a:rPr sz="2600" spc="5" dirty="0">
                <a:solidFill>
                  <a:srgbClr val="000000"/>
                </a:solidFill>
              </a:rPr>
              <a:t>C</a:t>
            </a:r>
            <a:r>
              <a:rPr sz="2600" dirty="0">
                <a:solidFill>
                  <a:srgbClr val="000000"/>
                </a:solidFill>
              </a:rPr>
              <a:t>TIVITIES</a:t>
            </a:r>
            <a:endParaRPr sz="2600"/>
          </a:p>
        </p:txBody>
      </p:sp>
      <p:sp>
        <p:nvSpPr>
          <p:cNvPr id="10" name="object 10"/>
          <p:cNvSpPr/>
          <p:nvPr/>
        </p:nvSpPr>
        <p:spPr>
          <a:xfrm>
            <a:off x="914400" y="1321308"/>
            <a:ext cx="381000" cy="38100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828800" y="2590800"/>
            <a:ext cx="381000" cy="3810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828800" y="3733800"/>
            <a:ext cx="381000" cy="38100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1448561" y="4751070"/>
            <a:ext cx="2895600" cy="508000"/>
          </a:xfrm>
          <a:custGeom>
            <a:avLst/>
            <a:gdLst/>
            <a:ahLst/>
            <a:cxnLst/>
            <a:rect l="l" t="t" r="r" b="b"/>
            <a:pathLst>
              <a:path w="2895600" h="508000">
                <a:moveTo>
                  <a:pt x="0" y="253745"/>
                </a:moveTo>
                <a:lnTo>
                  <a:pt x="4090" y="208150"/>
                </a:lnTo>
                <a:lnTo>
                  <a:pt x="15881" y="165229"/>
                </a:lnTo>
                <a:lnTo>
                  <a:pt x="34656" y="125701"/>
                </a:lnTo>
                <a:lnTo>
                  <a:pt x="59697" y="90284"/>
                </a:lnTo>
                <a:lnTo>
                  <a:pt x="90284" y="59697"/>
                </a:lnTo>
                <a:lnTo>
                  <a:pt x="125701" y="34656"/>
                </a:lnTo>
                <a:lnTo>
                  <a:pt x="165229" y="15881"/>
                </a:lnTo>
                <a:lnTo>
                  <a:pt x="208150" y="4090"/>
                </a:lnTo>
                <a:lnTo>
                  <a:pt x="253745" y="0"/>
                </a:lnTo>
                <a:lnTo>
                  <a:pt x="2641854" y="0"/>
                </a:lnTo>
                <a:lnTo>
                  <a:pt x="2687449" y="4090"/>
                </a:lnTo>
                <a:lnTo>
                  <a:pt x="2730370" y="15881"/>
                </a:lnTo>
                <a:lnTo>
                  <a:pt x="2769898" y="34656"/>
                </a:lnTo>
                <a:lnTo>
                  <a:pt x="2805315" y="59697"/>
                </a:lnTo>
                <a:lnTo>
                  <a:pt x="2835902" y="90284"/>
                </a:lnTo>
                <a:lnTo>
                  <a:pt x="2860943" y="125701"/>
                </a:lnTo>
                <a:lnTo>
                  <a:pt x="2879718" y="165229"/>
                </a:lnTo>
                <a:lnTo>
                  <a:pt x="2891509" y="208150"/>
                </a:lnTo>
                <a:lnTo>
                  <a:pt x="2895600" y="253745"/>
                </a:lnTo>
                <a:lnTo>
                  <a:pt x="2891509" y="299341"/>
                </a:lnTo>
                <a:lnTo>
                  <a:pt x="2879718" y="342262"/>
                </a:lnTo>
                <a:lnTo>
                  <a:pt x="2860943" y="381790"/>
                </a:lnTo>
                <a:lnTo>
                  <a:pt x="2835902" y="417207"/>
                </a:lnTo>
                <a:lnTo>
                  <a:pt x="2805315" y="447794"/>
                </a:lnTo>
                <a:lnTo>
                  <a:pt x="2769898" y="472835"/>
                </a:lnTo>
                <a:lnTo>
                  <a:pt x="2730370" y="491610"/>
                </a:lnTo>
                <a:lnTo>
                  <a:pt x="2687449" y="503401"/>
                </a:lnTo>
                <a:lnTo>
                  <a:pt x="2641854" y="507491"/>
                </a:lnTo>
                <a:lnTo>
                  <a:pt x="253745" y="507491"/>
                </a:lnTo>
                <a:lnTo>
                  <a:pt x="208150" y="503401"/>
                </a:lnTo>
                <a:lnTo>
                  <a:pt x="165229" y="491610"/>
                </a:lnTo>
                <a:lnTo>
                  <a:pt x="125701" y="472835"/>
                </a:lnTo>
                <a:lnTo>
                  <a:pt x="90284" y="447794"/>
                </a:lnTo>
                <a:lnTo>
                  <a:pt x="59697" y="417207"/>
                </a:lnTo>
                <a:lnTo>
                  <a:pt x="34656" y="381790"/>
                </a:lnTo>
                <a:lnTo>
                  <a:pt x="15881" y="342262"/>
                </a:lnTo>
                <a:lnTo>
                  <a:pt x="4090" y="299341"/>
                </a:lnTo>
                <a:lnTo>
                  <a:pt x="0" y="253745"/>
                </a:lnTo>
                <a:close/>
              </a:path>
            </a:pathLst>
          </a:custGeom>
          <a:ln w="28956">
            <a:solidFill>
              <a:srgbClr val="EDEBE0"/>
            </a:solidFill>
          </a:ln>
        </p:spPr>
        <p:txBody>
          <a:bodyPr wrap="square" lIns="0" tIns="0" rIns="0" bIns="0" rtlCol="0"/>
          <a:lstStyle/>
          <a:p>
            <a:endParaRPr/>
          </a:p>
        </p:txBody>
      </p:sp>
      <p:sp>
        <p:nvSpPr>
          <p:cNvPr id="14" name="object 14"/>
          <p:cNvSpPr txBox="1"/>
          <p:nvPr/>
        </p:nvSpPr>
        <p:spPr>
          <a:xfrm>
            <a:off x="1601216" y="2539111"/>
            <a:ext cx="1908175" cy="2668270"/>
          </a:xfrm>
          <a:prstGeom prst="rect">
            <a:avLst/>
          </a:prstGeom>
        </p:spPr>
        <p:txBody>
          <a:bodyPr vert="horz" wrap="square" lIns="0" tIns="13335" rIns="0" bIns="0" rtlCol="0">
            <a:spAutoFit/>
          </a:bodyPr>
          <a:lstStyle/>
          <a:p>
            <a:pPr marL="699770">
              <a:lnSpc>
                <a:spcPct val="100000"/>
              </a:lnSpc>
              <a:spcBef>
                <a:spcPts val="105"/>
              </a:spcBef>
            </a:pPr>
            <a:r>
              <a:rPr sz="2600" b="1" dirty="0">
                <a:latin typeface="Arial"/>
                <a:cs typeface="Arial"/>
              </a:rPr>
              <a:t>INT</a:t>
            </a:r>
            <a:r>
              <a:rPr sz="2600" b="1" spc="5" dirty="0">
                <a:latin typeface="Arial"/>
                <a:cs typeface="Arial"/>
              </a:rPr>
              <a:t>E</a:t>
            </a:r>
            <a:r>
              <a:rPr sz="2600" b="1" dirty="0">
                <a:latin typeface="Arial"/>
                <a:cs typeface="Arial"/>
              </a:rPr>
              <a:t>NT</a:t>
            </a:r>
            <a:endParaRPr sz="2600">
              <a:latin typeface="Arial"/>
              <a:cs typeface="Arial"/>
            </a:endParaRPr>
          </a:p>
          <a:p>
            <a:pPr marL="12700" marR="96520" indent="685800">
              <a:lnSpc>
                <a:spcPct val="275700"/>
              </a:lnSpc>
              <a:spcBef>
                <a:spcPts val="475"/>
              </a:spcBef>
            </a:pPr>
            <a:r>
              <a:rPr sz="2600" b="1" dirty="0">
                <a:latin typeface="Arial"/>
                <a:cs typeface="Arial"/>
              </a:rPr>
              <a:t>EVENT  MENU</a:t>
            </a:r>
            <a:endParaRPr sz="2600">
              <a:latin typeface="Arial"/>
              <a:cs typeface="Arial"/>
            </a:endParaRPr>
          </a:p>
        </p:txBody>
      </p:sp>
      <p:sp>
        <p:nvSpPr>
          <p:cNvPr id="15" name="object 15"/>
          <p:cNvSpPr/>
          <p:nvPr/>
        </p:nvSpPr>
        <p:spPr>
          <a:xfrm>
            <a:off x="1143000" y="4826508"/>
            <a:ext cx="381000" cy="381000"/>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1184147" y="4867655"/>
            <a:ext cx="299085" cy="299085"/>
          </a:xfrm>
          <a:custGeom>
            <a:avLst/>
            <a:gdLst/>
            <a:ahLst/>
            <a:cxnLst/>
            <a:rect l="l" t="t" r="r" b="b"/>
            <a:pathLst>
              <a:path w="299084" h="299085">
                <a:moveTo>
                  <a:pt x="149352" y="0"/>
                </a:moveTo>
                <a:lnTo>
                  <a:pt x="102144" y="7620"/>
                </a:lnTo>
                <a:lnTo>
                  <a:pt x="61145" y="28834"/>
                </a:lnTo>
                <a:lnTo>
                  <a:pt x="28815" y="61173"/>
                </a:lnTo>
                <a:lnTo>
                  <a:pt x="7613" y="102168"/>
                </a:lnTo>
                <a:lnTo>
                  <a:pt x="0" y="149352"/>
                </a:lnTo>
                <a:lnTo>
                  <a:pt x="7613" y="196535"/>
                </a:lnTo>
                <a:lnTo>
                  <a:pt x="28815" y="237530"/>
                </a:lnTo>
                <a:lnTo>
                  <a:pt x="61145" y="269869"/>
                </a:lnTo>
                <a:lnTo>
                  <a:pt x="102144" y="291084"/>
                </a:lnTo>
                <a:lnTo>
                  <a:pt x="149352" y="298704"/>
                </a:lnTo>
                <a:lnTo>
                  <a:pt x="196535" y="291084"/>
                </a:lnTo>
                <a:lnTo>
                  <a:pt x="237530" y="269869"/>
                </a:lnTo>
                <a:lnTo>
                  <a:pt x="269869" y="237530"/>
                </a:lnTo>
                <a:lnTo>
                  <a:pt x="291084" y="196535"/>
                </a:lnTo>
                <a:lnTo>
                  <a:pt x="298704" y="149352"/>
                </a:lnTo>
                <a:lnTo>
                  <a:pt x="291084" y="102168"/>
                </a:lnTo>
                <a:lnTo>
                  <a:pt x="269869" y="61173"/>
                </a:lnTo>
                <a:lnTo>
                  <a:pt x="237530" y="28834"/>
                </a:lnTo>
                <a:lnTo>
                  <a:pt x="196535" y="7620"/>
                </a:lnTo>
                <a:lnTo>
                  <a:pt x="149352" y="0"/>
                </a:lnTo>
                <a:close/>
              </a:path>
            </a:pathLst>
          </a:custGeom>
          <a:solidFill>
            <a:srgbClr val="92D050"/>
          </a:solidFill>
        </p:spPr>
        <p:txBody>
          <a:bodyPr wrap="square" lIns="0" tIns="0" rIns="0" bIns="0" rtlCol="0"/>
          <a:lstStyle/>
          <a:p>
            <a:endParaRPr/>
          </a:p>
        </p:txBody>
      </p:sp>
      <p:sp>
        <p:nvSpPr>
          <p:cNvPr id="17" name="object 17"/>
          <p:cNvSpPr/>
          <p:nvPr/>
        </p:nvSpPr>
        <p:spPr>
          <a:xfrm>
            <a:off x="1203960" y="4885944"/>
            <a:ext cx="257556" cy="260604"/>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1203960" y="4887467"/>
            <a:ext cx="259079" cy="259079"/>
          </a:xfrm>
          <a:custGeom>
            <a:avLst/>
            <a:gdLst/>
            <a:ahLst/>
            <a:cxnLst/>
            <a:rect l="l" t="t" r="r" b="b"/>
            <a:pathLst>
              <a:path w="259080" h="259079">
                <a:moveTo>
                  <a:pt x="129540" y="0"/>
                </a:moveTo>
                <a:lnTo>
                  <a:pt x="79118" y="10185"/>
                </a:lnTo>
                <a:lnTo>
                  <a:pt x="37942" y="37957"/>
                </a:lnTo>
                <a:lnTo>
                  <a:pt x="10180" y="79134"/>
                </a:lnTo>
                <a:lnTo>
                  <a:pt x="0" y="129539"/>
                </a:lnTo>
                <a:lnTo>
                  <a:pt x="10180" y="179945"/>
                </a:lnTo>
                <a:lnTo>
                  <a:pt x="37942" y="221122"/>
                </a:lnTo>
                <a:lnTo>
                  <a:pt x="79118" y="248894"/>
                </a:lnTo>
                <a:lnTo>
                  <a:pt x="129540" y="259079"/>
                </a:lnTo>
                <a:lnTo>
                  <a:pt x="179945" y="248894"/>
                </a:lnTo>
                <a:lnTo>
                  <a:pt x="221122" y="221122"/>
                </a:lnTo>
                <a:lnTo>
                  <a:pt x="248894" y="179945"/>
                </a:lnTo>
                <a:lnTo>
                  <a:pt x="259080" y="129539"/>
                </a:lnTo>
                <a:lnTo>
                  <a:pt x="248894" y="79134"/>
                </a:lnTo>
                <a:lnTo>
                  <a:pt x="221122" y="37957"/>
                </a:lnTo>
                <a:lnTo>
                  <a:pt x="179945" y="10185"/>
                </a:lnTo>
                <a:lnTo>
                  <a:pt x="129540" y="0"/>
                </a:lnTo>
                <a:close/>
              </a:path>
            </a:pathLst>
          </a:custGeom>
          <a:solidFill>
            <a:srgbClr val="00AF50"/>
          </a:solid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3303904"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0066"/>
                </a:solidFill>
              </a:rPr>
              <a:t>INTENT</a:t>
            </a:r>
            <a:r>
              <a:rPr sz="3600" spc="-85" dirty="0">
                <a:solidFill>
                  <a:srgbClr val="FF0066"/>
                </a:solidFill>
              </a:rPr>
              <a:t> </a:t>
            </a:r>
            <a:r>
              <a:rPr sz="3600" dirty="0">
                <a:solidFill>
                  <a:srgbClr val="FF0066"/>
                </a:solidFill>
              </a:rPr>
              <a:t>TYPES</a:t>
            </a:r>
            <a:endParaRPr sz="3600"/>
          </a:p>
        </p:txBody>
      </p:sp>
      <p:sp>
        <p:nvSpPr>
          <p:cNvPr id="6" name="Slide Number Placeholder 5"/>
          <p:cNvSpPr>
            <a:spLocks noGrp="1"/>
          </p:cNvSpPr>
          <p:nvPr>
            <p:ph type="sldNum" sz="quarter" idx="4294967295"/>
          </p:nvPr>
        </p:nvSpPr>
        <p:spPr>
          <a:xfrm>
            <a:off x="6553200" y="6467475"/>
            <a:ext cx="2133600" cy="365125"/>
          </a:xfrm>
          <a:prstGeom prst="rect">
            <a:avLst/>
          </a:prstGeom>
        </p:spPr>
        <p:txBody>
          <a:bodyPr/>
          <a:lstStyle/>
          <a:p>
            <a:fld id="{48FE5571-560F-4DFC-BA97-61ACA5F7ADE1}" type="slidenum">
              <a:rPr lang="en-US" smtClean="0"/>
              <a:t>20</a:t>
            </a:fld>
            <a:endParaRPr lang="en-US"/>
          </a:p>
        </p:txBody>
      </p:sp>
      <p:sp>
        <p:nvSpPr>
          <p:cNvPr id="12" name="Slide Number Placeholder 5"/>
          <p:cNvSpPr>
            <a:spLocks noGrp="1"/>
          </p:cNvSpPr>
          <p:nvPr>
            <p:ph type="sldNum" sz="quarter" idx="4294967295"/>
          </p:nvPr>
        </p:nvSpPr>
        <p:spPr>
          <a:xfrm>
            <a:off x="6553200" y="6467475"/>
            <a:ext cx="2133600" cy="365125"/>
          </a:xfrm>
          <a:prstGeom prst="rect">
            <a:avLst/>
          </a:prstGeom>
        </p:spPr>
        <p:txBody>
          <a:bodyPr/>
          <a:lstStyle/>
          <a:p>
            <a:fld id="{48FE5571-560F-4DFC-BA97-61ACA5F7ADE1}" type="slidenum">
              <a:rPr lang="en-US" smtClean="0"/>
              <a:t>20</a:t>
            </a:fld>
            <a:endParaRPr lang="en-US"/>
          </a:p>
        </p:txBody>
      </p:sp>
      <p:pic>
        <p:nvPicPr>
          <p:cNvPr id="26" name="Picture 25"/>
          <p:cNvPicPr>
            <a:picLocks noChangeAspect="1"/>
          </p:cNvPicPr>
          <p:nvPr/>
        </p:nvPicPr>
        <p:blipFill>
          <a:blip r:embed="rId3"/>
          <a:stretch>
            <a:fillRect/>
          </a:stretch>
        </p:blipFill>
        <p:spPr>
          <a:xfrm>
            <a:off x="505776" y="1082991"/>
            <a:ext cx="7946454" cy="5384483"/>
          </a:xfrm>
          <a:prstGeom prst="rect">
            <a:avLst/>
          </a:prstGeom>
        </p:spPr>
      </p:pic>
      <mc:AlternateContent xmlns:mc="http://schemas.openxmlformats.org/markup-compatibility/2006" xmlns:p14="http://schemas.microsoft.com/office/powerpoint/2010/main">
        <mc:Choice Requires="p14">
          <p:contentPart p14:bwMode="auto" r:id="rId4">
            <p14:nvContentPartPr>
              <p14:cNvPr id="27" name="Ink 26"/>
              <p14:cNvContentPartPr/>
              <p14:nvPr/>
            </p14:nvContentPartPr>
            <p14:xfrm>
              <a:off x="1687680" y="5581080"/>
              <a:ext cx="3179520" cy="63000"/>
            </p14:xfrm>
          </p:contentPart>
        </mc:Choice>
        <mc:Fallback xmlns="">
          <p:pic>
            <p:nvPicPr>
              <p:cNvPr id="27" name="Ink 26"/>
              <p:cNvPicPr/>
              <p:nvPr/>
            </p:nvPicPr>
            <p:blipFill>
              <a:blip r:embed="rId5"/>
              <a:stretch>
                <a:fillRect/>
              </a:stretch>
            </p:blipFill>
            <p:spPr>
              <a:xfrm>
                <a:off x="1671840" y="5517720"/>
                <a:ext cx="32112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7"/>
              <p14:cNvContentPartPr/>
              <p14:nvPr/>
            </p14:nvContentPartPr>
            <p14:xfrm>
              <a:off x="5197320" y="5304240"/>
              <a:ext cx="2670120" cy="54000"/>
            </p14:xfrm>
          </p:contentPart>
        </mc:Choice>
        <mc:Fallback xmlns="">
          <p:pic>
            <p:nvPicPr>
              <p:cNvPr id="28" name="Ink 27"/>
              <p:cNvPicPr/>
              <p:nvPr/>
            </p:nvPicPr>
            <p:blipFill>
              <a:blip r:embed="rId7"/>
              <a:stretch>
                <a:fillRect/>
              </a:stretch>
            </p:blipFill>
            <p:spPr>
              <a:xfrm>
                <a:off x="5181480" y="5240880"/>
                <a:ext cx="27018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Ink 28"/>
              <p14:cNvContentPartPr/>
              <p14:nvPr/>
            </p14:nvContentPartPr>
            <p14:xfrm>
              <a:off x="2357640" y="1161000"/>
              <a:ext cx="1679040" cy="53640"/>
            </p14:xfrm>
          </p:contentPart>
        </mc:Choice>
        <mc:Fallback xmlns="">
          <p:pic>
            <p:nvPicPr>
              <p:cNvPr id="29" name="Ink 28"/>
              <p:cNvPicPr/>
              <p:nvPr/>
            </p:nvPicPr>
            <p:blipFill>
              <a:blip r:embed="rId9"/>
              <a:stretch>
                <a:fillRect/>
              </a:stretch>
            </p:blipFill>
            <p:spPr>
              <a:xfrm>
                <a:off x="2341800" y="1097640"/>
                <a:ext cx="17107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Ink 29"/>
              <p14:cNvContentPartPr/>
              <p14:nvPr/>
            </p14:nvContentPartPr>
            <p14:xfrm>
              <a:off x="2411280" y="1125000"/>
              <a:ext cx="1625400" cy="45000"/>
            </p14:xfrm>
          </p:contentPart>
        </mc:Choice>
        <mc:Fallback xmlns="">
          <p:pic>
            <p:nvPicPr>
              <p:cNvPr id="30" name="Ink 29"/>
              <p:cNvPicPr/>
              <p:nvPr/>
            </p:nvPicPr>
            <p:blipFill>
              <a:blip r:embed="rId11"/>
              <a:stretch>
                <a:fillRect/>
              </a:stretch>
            </p:blipFill>
            <p:spPr>
              <a:xfrm>
                <a:off x="2395440" y="1061640"/>
                <a:ext cx="1657080" cy="171720"/>
              </a:xfrm>
              <a:prstGeom prst="rect">
                <a:avLst/>
              </a:prstGeom>
            </p:spPr>
          </p:pic>
        </mc:Fallback>
      </mc:AlternateContent>
    </p:spTree>
    <p:extLst>
      <p:ext uri="{BB962C8B-B14F-4D97-AF65-F5344CB8AC3E}">
        <p14:creationId xmlns:p14="http://schemas.microsoft.com/office/powerpoint/2010/main" val="3483262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3303904"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0066"/>
                </a:solidFill>
              </a:rPr>
              <a:t>INTENT</a:t>
            </a:r>
            <a:r>
              <a:rPr sz="3600" spc="-85" dirty="0">
                <a:solidFill>
                  <a:srgbClr val="FF0066"/>
                </a:solidFill>
              </a:rPr>
              <a:t> </a:t>
            </a:r>
            <a:r>
              <a:rPr sz="3600" dirty="0">
                <a:solidFill>
                  <a:srgbClr val="FF0066"/>
                </a:solidFill>
              </a:rPr>
              <a:t>TYPES</a:t>
            </a:r>
            <a:endParaRPr sz="3600"/>
          </a:p>
        </p:txBody>
      </p:sp>
      <p:sp>
        <p:nvSpPr>
          <p:cNvPr id="5" name="Slide Number Placeholder 5"/>
          <p:cNvSpPr>
            <a:spLocks noGrp="1"/>
          </p:cNvSpPr>
          <p:nvPr>
            <p:ph type="sldNum" sz="quarter" idx="4294967295"/>
          </p:nvPr>
        </p:nvSpPr>
        <p:spPr>
          <a:xfrm>
            <a:off x="6553200" y="6467475"/>
            <a:ext cx="2133600" cy="365125"/>
          </a:xfrm>
          <a:prstGeom prst="rect">
            <a:avLst/>
          </a:prstGeom>
        </p:spPr>
        <p:txBody>
          <a:bodyPr/>
          <a:lstStyle/>
          <a:p>
            <a:fld id="{48FE5571-560F-4DFC-BA97-61ACA5F7ADE1}" type="slidenum">
              <a:rPr lang="en-US" smtClean="0"/>
              <a:t>21</a:t>
            </a:fld>
            <a:endParaRPr lang="en-US"/>
          </a:p>
        </p:txBody>
      </p:sp>
      <p:pic>
        <p:nvPicPr>
          <p:cNvPr id="13" name="Picture 12"/>
          <p:cNvPicPr>
            <a:picLocks noChangeAspect="1"/>
          </p:cNvPicPr>
          <p:nvPr/>
        </p:nvPicPr>
        <p:blipFill>
          <a:blip r:embed="rId3"/>
          <a:stretch>
            <a:fillRect/>
          </a:stretch>
        </p:blipFill>
        <p:spPr>
          <a:xfrm>
            <a:off x="325332" y="1219200"/>
            <a:ext cx="8625926" cy="4114800"/>
          </a:xfrm>
          <a:prstGeom prst="rect">
            <a:avLst/>
          </a:prstGeom>
        </p:spPr>
      </p:pic>
      <mc:AlternateContent xmlns:mc="http://schemas.openxmlformats.org/markup-compatibility/2006" xmlns:p14="http://schemas.microsoft.com/office/powerpoint/2010/main">
        <mc:Choice Requires="p14">
          <p:contentPart p14:bwMode="auto" r:id="rId4">
            <p14:nvContentPartPr>
              <p14:cNvPr id="14" name="Ink 13"/>
              <p14:cNvContentPartPr/>
              <p14:nvPr/>
            </p14:nvContentPartPr>
            <p14:xfrm>
              <a:off x="2804040" y="3813120"/>
              <a:ext cx="1161360" cy="36000"/>
            </p14:xfrm>
          </p:contentPart>
        </mc:Choice>
        <mc:Fallback xmlns="">
          <p:pic>
            <p:nvPicPr>
              <p:cNvPr id="14" name="Ink 13"/>
              <p:cNvPicPr/>
              <p:nvPr/>
            </p:nvPicPr>
            <p:blipFill>
              <a:blip r:embed="rId5"/>
              <a:stretch>
                <a:fillRect/>
              </a:stretch>
            </p:blipFill>
            <p:spPr>
              <a:xfrm>
                <a:off x="2788200" y="3749760"/>
                <a:ext cx="11930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p14:cNvContentPartPr/>
              <p14:nvPr/>
            </p14:nvContentPartPr>
            <p14:xfrm>
              <a:off x="2348640" y="1294920"/>
              <a:ext cx="1955880" cy="80640"/>
            </p14:xfrm>
          </p:contentPart>
        </mc:Choice>
        <mc:Fallback xmlns="">
          <p:pic>
            <p:nvPicPr>
              <p:cNvPr id="15" name="Ink 14"/>
              <p:cNvPicPr/>
              <p:nvPr/>
            </p:nvPicPr>
            <p:blipFill>
              <a:blip r:embed="rId7"/>
              <a:stretch>
                <a:fillRect/>
              </a:stretch>
            </p:blipFill>
            <p:spPr>
              <a:xfrm>
                <a:off x="2332800" y="1231560"/>
                <a:ext cx="198756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p14:cNvContentPartPr/>
              <p14:nvPr/>
            </p14:nvContentPartPr>
            <p14:xfrm>
              <a:off x="2339640" y="1241280"/>
              <a:ext cx="1920240" cy="98640"/>
            </p14:xfrm>
          </p:contentPart>
        </mc:Choice>
        <mc:Fallback xmlns="">
          <p:pic>
            <p:nvPicPr>
              <p:cNvPr id="16" name="Ink 15"/>
              <p:cNvPicPr/>
              <p:nvPr/>
            </p:nvPicPr>
            <p:blipFill>
              <a:blip r:embed="rId9"/>
              <a:stretch>
                <a:fillRect/>
              </a:stretch>
            </p:blipFill>
            <p:spPr>
              <a:xfrm>
                <a:off x="2323800" y="1177920"/>
                <a:ext cx="1951920" cy="225360"/>
              </a:xfrm>
              <a:prstGeom prst="rect">
                <a:avLst/>
              </a:prstGeom>
            </p:spPr>
          </p:pic>
        </mc:Fallback>
      </mc:AlternateContent>
    </p:spTree>
    <p:extLst>
      <p:ext uri="{BB962C8B-B14F-4D97-AF65-F5344CB8AC3E}">
        <p14:creationId xmlns:p14="http://schemas.microsoft.com/office/powerpoint/2010/main" val="9517507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3303904"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0066"/>
                </a:solidFill>
              </a:rPr>
              <a:t>INTENT</a:t>
            </a:r>
            <a:r>
              <a:rPr sz="3600" spc="-85" dirty="0">
                <a:solidFill>
                  <a:srgbClr val="FF0066"/>
                </a:solidFill>
              </a:rPr>
              <a:t> </a:t>
            </a:r>
            <a:r>
              <a:rPr sz="3600" dirty="0">
                <a:solidFill>
                  <a:srgbClr val="FF0066"/>
                </a:solidFill>
              </a:rPr>
              <a:t>TYPES</a:t>
            </a:r>
            <a:endParaRPr sz="3600"/>
          </a:p>
        </p:txBody>
      </p:sp>
      <p:pic>
        <p:nvPicPr>
          <p:cNvPr id="5" name="Picture 4"/>
          <p:cNvPicPr>
            <a:picLocks noChangeAspect="1"/>
          </p:cNvPicPr>
          <p:nvPr/>
        </p:nvPicPr>
        <p:blipFill>
          <a:blip r:embed="rId3"/>
          <a:stretch>
            <a:fillRect/>
          </a:stretch>
        </p:blipFill>
        <p:spPr>
          <a:xfrm>
            <a:off x="3993633" y="3869639"/>
            <a:ext cx="1266825" cy="1133475"/>
          </a:xfrm>
          <a:prstGeom prst="rect">
            <a:avLst/>
          </a:prstGeom>
        </p:spPr>
      </p:pic>
      <p:sp>
        <p:nvSpPr>
          <p:cNvPr id="13" name="Rectangle 12"/>
          <p:cNvSpPr/>
          <p:nvPr/>
        </p:nvSpPr>
        <p:spPr>
          <a:xfrm>
            <a:off x="658176" y="1744757"/>
            <a:ext cx="8409624" cy="1323439"/>
          </a:xfrm>
          <a:prstGeom prst="rect">
            <a:avLst/>
          </a:prstGeom>
        </p:spPr>
        <p:txBody>
          <a:bodyPr wrap="square">
            <a:spAutoFit/>
          </a:bodyPr>
          <a:lstStyle/>
          <a:p>
            <a:r>
              <a:rPr lang="en-US" sz="1500">
                <a:solidFill>
                  <a:srgbClr val="000000"/>
                </a:solidFill>
                <a:latin typeface="Wingdings 3" panose="05040102010807070707" pitchFamily="18" charset="2"/>
              </a:rPr>
              <a:t></a:t>
            </a:r>
            <a:r>
              <a:rPr lang="en-US" sz="2000">
                <a:solidFill>
                  <a:srgbClr val="000000"/>
                </a:solidFill>
                <a:latin typeface="Arial" panose="020B0604020202020204" pitchFamily="34" charset="0"/>
              </a:rPr>
              <a:t>An </a:t>
            </a:r>
            <a:r>
              <a:rPr lang="en-US" sz="2000" i="1">
                <a:solidFill>
                  <a:srgbClr val="000000"/>
                </a:solidFill>
                <a:latin typeface="Arial" panose="020B0604020202020204" pitchFamily="34" charset="0"/>
              </a:rPr>
              <a:t>activity </a:t>
            </a:r>
            <a:r>
              <a:rPr lang="en-US" sz="2000">
                <a:solidFill>
                  <a:srgbClr val="000000"/>
                </a:solidFill>
                <a:latin typeface="Arial" panose="020B0604020202020204" pitchFamily="34" charset="0"/>
              </a:rPr>
              <a:t>usually presents a single visual user interface from which a number of actions could be performed. </a:t>
            </a:r>
          </a:p>
          <a:p>
            <a:r>
              <a:rPr lang="en-US" sz="1500">
                <a:solidFill>
                  <a:srgbClr val="000000"/>
                </a:solidFill>
                <a:latin typeface="Wingdings 3" panose="05040102010807070707" pitchFamily="18" charset="2"/>
              </a:rPr>
              <a:t></a:t>
            </a:r>
            <a:r>
              <a:rPr lang="en-US" sz="2000">
                <a:solidFill>
                  <a:srgbClr val="000000"/>
                </a:solidFill>
                <a:latin typeface="Arial" panose="020B0604020202020204" pitchFamily="34" charset="0"/>
              </a:rPr>
              <a:t>Moving from one activity to another is accomplished by having the current activity start the next one through so called </a:t>
            </a:r>
            <a:r>
              <a:rPr lang="en-US" sz="2000" b="1" i="1">
                <a:solidFill>
                  <a:srgbClr val="000000"/>
                </a:solidFill>
                <a:latin typeface="Arial" panose="020B0604020202020204" pitchFamily="34" charset="0"/>
              </a:rPr>
              <a:t>intents </a:t>
            </a:r>
            <a:endParaRPr lang="en-US" sz="2000">
              <a:solidFill>
                <a:srgbClr val="000000"/>
              </a:solidFill>
              <a:latin typeface="Arial" panose="020B0604020202020204" pitchFamily="34" charset="0"/>
            </a:endParaRPr>
          </a:p>
        </p:txBody>
      </p:sp>
      <p:sp>
        <p:nvSpPr>
          <p:cNvPr id="14" name="TextBox 13"/>
          <p:cNvSpPr txBox="1"/>
          <p:nvPr/>
        </p:nvSpPr>
        <p:spPr>
          <a:xfrm>
            <a:off x="658176" y="1214610"/>
            <a:ext cx="1233030" cy="523220"/>
          </a:xfrm>
          <a:prstGeom prst="rect">
            <a:avLst/>
          </a:prstGeom>
          <a:noFill/>
        </p:spPr>
        <p:txBody>
          <a:bodyPr wrap="none" rtlCol="0">
            <a:spAutoFit/>
          </a:bodyPr>
          <a:lstStyle/>
          <a:p>
            <a:r>
              <a:rPr lang="en-US" sz="2800" b="1" smtClean="0"/>
              <a:t>Bundle</a:t>
            </a:r>
            <a:endParaRPr lang="en-US" sz="2800" b="1"/>
          </a:p>
        </p:txBody>
      </p:sp>
      <p:sp>
        <p:nvSpPr>
          <p:cNvPr id="15" name="Rectangle 14"/>
          <p:cNvSpPr/>
          <p:nvPr/>
        </p:nvSpPr>
        <p:spPr>
          <a:xfrm>
            <a:off x="557706" y="3695353"/>
            <a:ext cx="2667000" cy="2438400"/>
          </a:xfrm>
          <a:prstGeom prst="rect">
            <a:avLst/>
          </a:prstGeom>
          <a:scene3d>
            <a:camera prst="perspectiveContrastingLeftFacing"/>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smtClean="0"/>
              <a:t>Activity 1</a:t>
            </a:r>
          </a:p>
          <a:p>
            <a:pPr algn="ctr"/>
            <a:r>
              <a:rPr lang="en-US" sz="2800" smtClean="0"/>
              <a:t>startActivity</a:t>
            </a:r>
          </a:p>
          <a:p>
            <a:pPr algn="ctr"/>
            <a:r>
              <a:rPr lang="en-US" sz="2800" smtClean="0"/>
              <a:t>(Activity 2)</a:t>
            </a:r>
            <a:endParaRPr lang="en-US" sz="2800"/>
          </a:p>
        </p:txBody>
      </p:sp>
      <p:sp>
        <p:nvSpPr>
          <p:cNvPr id="16" name="Rectangle 15"/>
          <p:cNvSpPr/>
          <p:nvPr/>
        </p:nvSpPr>
        <p:spPr>
          <a:xfrm>
            <a:off x="6172200" y="3075123"/>
            <a:ext cx="2667000" cy="2438400"/>
          </a:xfrm>
          <a:prstGeom prst="rect">
            <a:avLst/>
          </a:prstGeom>
          <a:scene3d>
            <a:camera prst="perspectiveHeroicExtremeLeftFacing"/>
            <a:lightRig rig="threePt" dir="t"/>
          </a:scene3d>
        </p:spPr>
        <p:style>
          <a:lnRef idx="1">
            <a:schemeClr val="dk1"/>
          </a:lnRef>
          <a:fillRef idx="2">
            <a:schemeClr val="dk1"/>
          </a:fillRef>
          <a:effectRef idx="1">
            <a:schemeClr val="dk1"/>
          </a:effectRef>
          <a:fontRef idx="minor">
            <a:schemeClr val="dk1"/>
          </a:fontRef>
        </p:style>
        <p:txBody>
          <a:bodyPr rtlCol="0" anchor="ctr"/>
          <a:lstStyle/>
          <a:p>
            <a:pPr algn="ctr"/>
            <a:r>
              <a:rPr lang="en-US" sz="2800" smtClean="0"/>
              <a:t>Activity 2</a:t>
            </a:r>
          </a:p>
        </p:txBody>
      </p:sp>
      <p:sp>
        <p:nvSpPr>
          <p:cNvPr id="17" name="TextBox 16"/>
          <p:cNvSpPr txBox="1"/>
          <p:nvPr/>
        </p:nvSpPr>
        <p:spPr>
          <a:xfrm flipH="1">
            <a:off x="3428999" y="3434995"/>
            <a:ext cx="2357035" cy="830997"/>
          </a:xfrm>
          <a:prstGeom prst="rect">
            <a:avLst/>
          </a:prstGeom>
          <a:noFill/>
        </p:spPr>
        <p:txBody>
          <a:bodyPr wrap="square" rtlCol="0">
            <a:spAutoFit/>
          </a:bodyPr>
          <a:lstStyle/>
          <a:p>
            <a:pPr algn="ctr"/>
            <a:r>
              <a:rPr lang="en-US" sz="2400" b="1" smtClean="0"/>
              <a:t>Intent</a:t>
            </a:r>
          </a:p>
          <a:p>
            <a:pPr algn="ctr"/>
            <a:r>
              <a:rPr lang="en-US" sz="2400" b="1" smtClean="0"/>
              <a:t>{action + data}</a:t>
            </a:r>
            <a:endParaRPr lang="en-US" sz="2400" b="1"/>
          </a:p>
        </p:txBody>
      </p:sp>
      <p:sp>
        <p:nvSpPr>
          <p:cNvPr id="18" name="Right Arrow 17"/>
          <p:cNvSpPr/>
          <p:nvPr/>
        </p:nvSpPr>
        <p:spPr>
          <a:xfrm rot="20624671">
            <a:off x="2280162" y="4489349"/>
            <a:ext cx="4343406" cy="506277"/>
          </a:xfrm>
          <a:prstGeom prst="rightArrow">
            <a:avLst/>
          </a:prstGeom>
          <a:scene3d>
            <a:camera prst="perspectiveHeroicExtremeLef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9" name="Picture 18"/>
          <p:cNvPicPr>
            <a:picLocks noChangeAspect="1"/>
          </p:cNvPicPr>
          <p:nvPr/>
        </p:nvPicPr>
        <p:blipFill>
          <a:blip r:embed="rId3"/>
          <a:stretch>
            <a:fillRect/>
          </a:stretch>
        </p:blipFill>
        <p:spPr>
          <a:xfrm>
            <a:off x="7239000" y="5593412"/>
            <a:ext cx="914400" cy="818147"/>
          </a:xfrm>
          <a:prstGeom prst="rect">
            <a:avLst/>
          </a:prstGeom>
        </p:spPr>
      </p:pic>
      <p:sp>
        <p:nvSpPr>
          <p:cNvPr id="20" name="Rectangle 19"/>
          <p:cNvSpPr/>
          <p:nvPr/>
        </p:nvSpPr>
        <p:spPr>
          <a:xfrm>
            <a:off x="6879980" y="5513523"/>
            <a:ext cx="2345386" cy="369332"/>
          </a:xfrm>
          <a:prstGeom prst="rect">
            <a:avLst/>
          </a:prstGeom>
        </p:spPr>
        <p:txBody>
          <a:bodyPr wrap="none">
            <a:spAutoFit/>
          </a:bodyPr>
          <a:lstStyle/>
          <a:p>
            <a:r>
              <a:rPr lang="en-US" smtClean="0"/>
              <a:t>Package from activity 1</a:t>
            </a:r>
            <a:endParaRPr lang="en-US"/>
          </a:p>
        </p:txBody>
      </p:sp>
      <p:sp>
        <p:nvSpPr>
          <p:cNvPr id="21" name="Slide Number Placeholder 5"/>
          <p:cNvSpPr>
            <a:spLocks noGrp="1"/>
          </p:cNvSpPr>
          <p:nvPr>
            <p:ph type="sldNum" sz="quarter" idx="4294967295"/>
          </p:nvPr>
        </p:nvSpPr>
        <p:spPr>
          <a:xfrm>
            <a:off x="6705600" y="6619875"/>
            <a:ext cx="2133600" cy="365125"/>
          </a:xfrm>
          <a:prstGeom prst="rect">
            <a:avLst/>
          </a:prstGeom>
        </p:spPr>
        <p:txBody>
          <a:bodyPr/>
          <a:lstStyle/>
          <a:p>
            <a:fld id="{F7550EB1-09FE-423F-BE45-941754306BC3}" type="slidenum">
              <a:rPr lang="en-US" smtClean="0"/>
              <a:t>22</a:t>
            </a:fld>
            <a:endParaRPr lang="en-US"/>
          </a:p>
        </p:txBody>
      </p:sp>
    </p:spTree>
    <p:extLst>
      <p:ext uri="{BB962C8B-B14F-4D97-AF65-F5344CB8AC3E}">
        <p14:creationId xmlns:p14="http://schemas.microsoft.com/office/powerpoint/2010/main" val="2789472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3303904"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0066"/>
                </a:solidFill>
              </a:rPr>
              <a:t>INTENT</a:t>
            </a:r>
            <a:r>
              <a:rPr sz="3600" spc="-85" dirty="0">
                <a:solidFill>
                  <a:srgbClr val="FF0066"/>
                </a:solidFill>
              </a:rPr>
              <a:t> </a:t>
            </a:r>
            <a:r>
              <a:rPr sz="3600" dirty="0">
                <a:solidFill>
                  <a:srgbClr val="FF0066"/>
                </a:solidFill>
              </a:rPr>
              <a:t>TYPES</a:t>
            </a:r>
            <a:endParaRPr sz="3600"/>
          </a:p>
        </p:txBody>
      </p:sp>
      <p:sp>
        <p:nvSpPr>
          <p:cNvPr id="12" name="TextBox 11"/>
          <p:cNvSpPr txBox="1"/>
          <p:nvPr/>
        </p:nvSpPr>
        <p:spPr>
          <a:xfrm>
            <a:off x="505776" y="1062210"/>
            <a:ext cx="1233030" cy="523220"/>
          </a:xfrm>
          <a:prstGeom prst="rect">
            <a:avLst/>
          </a:prstGeom>
          <a:noFill/>
        </p:spPr>
        <p:txBody>
          <a:bodyPr wrap="none" rtlCol="0">
            <a:spAutoFit/>
          </a:bodyPr>
          <a:lstStyle/>
          <a:p>
            <a:r>
              <a:rPr lang="en-US" sz="2800" b="1" smtClean="0"/>
              <a:t>Bundle</a:t>
            </a:r>
            <a:endParaRPr lang="en-US" sz="2800" b="1"/>
          </a:p>
        </p:txBody>
      </p:sp>
      <p:sp>
        <p:nvSpPr>
          <p:cNvPr id="13" name="Slide Number Placeholder 5"/>
          <p:cNvSpPr>
            <a:spLocks noGrp="1"/>
          </p:cNvSpPr>
          <p:nvPr>
            <p:ph type="sldNum" sz="quarter" idx="4294967295"/>
          </p:nvPr>
        </p:nvSpPr>
        <p:spPr>
          <a:xfrm>
            <a:off x="6553200" y="6467475"/>
            <a:ext cx="2133600" cy="365125"/>
          </a:xfrm>
          <a:prstGeom prst="rect">
            <a:avLst/>
          </a:prstGeom>
        </p:spPr>
        <p:txBody>
          <a:bodyPr/>
          <a:lstStyle/>
          <a:p>
            <a:fld id="{C4BC69D7-DAA4-4DB6-8182-C2692F90AFAB}" type="slidenum">
              <a:rPr lang="en-US" smtClean="0"/>
              <a:t>23</a:t>
            </a:fld>
            <a:endParaRPr lang="en-US"/>
          </a:p>
        </p:txBody>
      </p:sp>
      <p:sp>
        <p:nvSpPr>
          <p:cNvPr id="14" name="Rectangle 13"/>
          <p:cNvSpPr/>
          <p:nvPr/>
        </p:nvSpPr>
        <p:spPr>
          <a:xfrm>
            <a:off x="505776" y="1585430"/>
            <a:ext cx="8485824" cy="2308324"/>
          </a:xfrm>
          <a:prstGeom prst="rect">
            <a:avLst/>
          </a:prstGeom>
        </p:spPr>
        <p:txBody>
          <a:bodyPr wrap="square">
            <a:spAutoFit/>
          </a:bodyPr>
          <a:lstStyle/>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The Android </a:t>
            </a:r>
            <a:r>
              <a:rPr lang="en-US" sz="2400" b="1">
                <a:solidFill>
                  <a:srgbClr val="000000"/>
                </a:solidFill>
                <a:latin typeface="Arial" panose="020B0604020202020204" pitchFamily="34" charset="0"/>
              </a:rPr>
              <a:t>Bundle </a:t>
            </a:r>
            <a:r>
              <a:rPr lang="en-US" sz="2400">
                <a:solidFill>
                  <a:srgbClr val="000000"/>
                </a:solidFill>
                <a:latin typeface="Arial" panose="020B0604020202020204" pitchFamily="34" charset="0"/>
              </a:rPr>
              <a:t>container is a simple mechanism used to pass data between activities. </a:t>
            </a:r>
          </a:p>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A </a:t>
            </a:r>
            <a:r>
              <a:rPr lang="en-US" sz="2400" b="1">
                <a:solidFill>
                  <a:srgbClr val="000000"/>
                </a:solidFill>
                <a:latin typeface="Arial" panose="020B0604020202020204" pitchFamily="34" charset="0"/>
              </a:rPr>
              <a:t>Bundle </a:t>
            </a:r>
            <a:r>
              <a:rPr lang="en-US" sz="2400">
                <a:solidFill>
                  <a:srgbClr val="000000"/>
                </a:solidFill>
                <a:latin typeface="Arial" panose="020B0604020202020204" pitchFamily="34" charset="0"/>
              </a:rPr>
              <a:t>is a type</a:t>
            </a:r>
            <a:r>
              <a:rPr lang="en-US" sz="2400">
                <a:solidFill>
                  <a:srgbClr val="000000"/>
                </a:solidFill>
                <a:latin typeface="Cambria Math" panose="02040503050406030204" pitchFamily="18" charset="0"/>
              </a:rPr>
              <a:t>‐</a:t>
            </a:r>
            <a:r>
              <a:rPr lang="en-US" sz="2400">
                <a:solidFill>
                  <a:srgbClr val="000000"/>
                </a:solidFill>
                <a:latin typeface="Arial" panose="020B0604020202020204" pitchFamily="34" charset="0"/>
              </a:rPr>
              <a:t>safe collection of </a:t>
            </a:r>
            <a:r>
              <a:rPr lang="en-US" sz="2400" b="1">
                <a:solidFill>
                  <a:srgbClr val="000000"/>
                </a:solidFill>
                <a:latin typeface="Arial" panose="020B0604020202020204" pitchFamily="34" charset="0"/>
              </a:rPr>
              <a:t>&lt;name, value&gt; </a:t>
            </a:r>
            <a:r>
              <a:rPr lang="en-US" sz="2400">
                <a:solidFill>
                  <a:srgbClr val="000000"/>
                </a:solidFill>
                <a:latin typeface="Arial" panose="020B0604020202020204" pitchFamily="34" charset="0"/>
              </a:rPr>
              <a:t>pairs. </a:t>
            </a:r>
          </a:p>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There is a set of </a:t>
            </a:r>
            <a:r>
              <a:rPr lang="en-US" sz="2400" b="1" i="1">
                <a:solidFill>
                  <a:srgbClr val="000000"/>
                </a:solidFill>
                <a:latin typeface="Arial" panose="020B0604020202020204" pitchFamily="34" charset="0"/>
              </a:rPr>
              <a:t>putXXX </a:t>
            </a:r>
            <a:r>
              <a:rPr lang="en-US" sz="2400">
                <a:solidFill>
                  <a:srgbClr val="000000"/>
                </a:solidFill>
                <a:latin typeface="Arial" panose="020B0604020202020204" pitchFamily="34" charset="0"/>
              </a:rPr>
              <a:t>and </a:t>
            </a:r>
            <a:r>
              <a:rPr lang="en-US" sz="2400" b="1" i="1">
                <a:solidFill>
                  <a:srgbClr val="000000"/>
                </a:solidFill>
                <a:latin typeface="Arial" panose="020B0604020202020204" pitchFamily="34" charset="0"/>
              </a:rPr>
              <a:t>getXXX </a:t>
            </a:r>
            <a:r>
              <a:rPr lang="en-US" sz="2400">
                <a:solidFill>
                  <a:srgbClr val="000000"/>
                </a:solidFill>
                <a:latin typeface="Arial" panose="020B0604020202020204" pitchFamily="34" charset="0"/>
              </a:rPr>
              <a:t>methods to store and retrieve (single and array) values of primitive data types from/to the bundles. For example </a:t>
            </a:r>
          </a:p>
        </p:txBody>
      </p:sp>
      <p:pic>
        <p:nvPicPr>
          <p:cNvPr id="15" name="Picture 14"/>
          <p:cNvPicPr>
            <a:picLocks noChangeAspect="1"/>
          </p:cNvPicPr>
          <p:nvPr/>
        </p:nvPicPr>
        <p:blipFill>
          <a:blip r:embed="rId3"/>
          <a:stretch>
            <a:fillRect/>
          </a:stretch>
        </p:blipFill>
        <p:spPr>
          <a:xfrm>
            <a:off x="533485" y="3859118"/>
            <a:ext cx="7609953" cy="2573721"/>
          </a:xfrm>
          <a:prstGeom prst="rect">
            <a:avLst/>
          </a:prstGeom>
          <a:ln>
            <a:solidFill>
              <a:schemeClr val="tx1"/>
            </a:solidFill>
          </a:ln>
        </p:spPr>
      </p:pic>
      <p:sp>
        <p:nvSpPr>
          <p:cNvPr id="16" name="Left Arrow 15"/>
          <p:cNvSpPr/>
          <p:nvPr/>
        </p:nvSpPr>
        <p:spPr>
          <a:xfrm>
            <a:off x="6743700" y="4363196"/>
            <a:ext cx="1752600" cy="53340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mtClean="0"/>
              <a:t>Put</a:t>
            </a:r>
            <a:endParaRPr lang="en-US"/>
          </a:p>
        </p:txBody>
      </p:sp>
      <p:sp>
        <p:nvSpPr>
          <p:cNvPr id="17" name="Right Arrow 16"/>
          <p:cNvSpPr/>
          <p:nvPr/>
        </p:nvSpPr>
        <p:spPr>
          <a:xfrm>
            <a:off x="6934200" y="5370308"/>
            <a:ext cx="1752600" cy="5334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mtClean="0"/>
              <a:t>get</a:t>
            </a:r>
            <a:endParaRPr lang="en-US"/>
          </a:p>
        </p:txBody>
      </p:sp>
    </p:spTree>
    <p:extLst>
      <p:ext uri="{BB962C8B-B14F-4D97-AF65-F5344CB8AC3E}">
        <p14:creationId xmlns:p14="http://schemas.microsoft.com/office/powerpoint/2010/main" val="35421536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685799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071033"/>
            <a:ext cx="2070100" cy="4775200"/>
          </a:xfrm>
          <a:custGeom>
            <a:avLst/>
            <a:gdLst/>
            <a:ahLst/>
            <a:cxnLst/>
            <a:rect l="l" t="t" r="r" b="b"/>
            <a:pathLst>
              <a:path w="2070100" h="4775200">
                <a:moveTo>
                  <a:pt x="52284" y="0"/>
                </a:moveTo>
                <a:lnTo>
                  <a:pt x="0" y="0"/>
                </a:lnTo>
                <a:lnTo>
                  <a:pt x="0" y="76200"/>
                </a:lnTo>
                <a:lnTo>
                  <a:pt x="49316" y="76200"/>
                </a:lnTo>
                <a:lnTo>
                  <a:pt x="95266" y="88900"/>
                </a:lnTo>
                <a:lnTo>
                  <a:pt x="140902" y="88900"/>
                </a:lnTo>
                <a:lnTo>
                  <a:pt x="493548" y="190500"/>
                </a:lnTo>
                <a:lnTo>
                  <a:pt x="535935" y="215900"/>
                </a:lnTo>
                <a:lnTo>
                  <a:pt x="577913" y="228600"/>
                </a:lnTo>
                <a:lnTo>
                  <a:pt x="619476" y="254000"/>
                </a:lnTo>
                <a:lnTo>
                  <a:pt x="660611" y="266700"/>
                </a:lnTo>
                <a:lnTo>
                  <a:pt x="701312" y="292100"/>
                </a:lnTo>
                <a:lnTo>
                  <a:pt x="741567" y="304800"/>
                </a:lnTo>
                <a:lnTo>
                  <a:pt x="820706" y="355600"/>
                </a:lnTo>
                <a:lnTo>
                  <a:pt x="859571" y="368300"/>
                </a:lnTo>
                <a:lnTo>
                  <a:pt x="897954" y="393700"/>
                </a:lnTo>
                <a:lnTo>
                  <a:pt x="973237" y="444500"/>
                </a:lnTo>
                <a:lnTo>
                  <a:pt x="1046479" y="495300"/>
                </a:lnTo>
                <a:lnTo>
                  <a:pt x="1082312" y="520700"/>
                </a:lnTo>
                <a:lnTo>
                  <a:pt x="1117607" y="546100"/>
                </a:lnTo>
                <a:lnTo>
                  <a:pt x="1152354" y="584200"/>
                </a:lnTo>
                <a:lnTo>
                  <a:pt x="1186545" y="609600"/>
                </a:lnTo>
                <a:lnTo>
                  <a:pt x="1220170" y="635000"/>
                </a:lnTo>
                <a:lnTo>
                  <a:pt x="1253220" y="673100"/>
                </a:lnTo>
                <a:lnTo>
                  <a:pt x="1285685" y="698500"/>
                </a:lnTo>
                <a:lnTo>
                  <a:pt x="1317556" y="736600"/>
                </a:lnTo>
                <a:lnTo>
                  <a:pt x="1348824" y="762000"/>
                </a:lnTo>
                <a:lnTo>
                  <a:pt x="1379480" y="800100"/>
                </a:lnTo>
                <a:lnTo>
                  <a:pt x="1409513" y="825500"/>
                </a:lnTo>
                <a:lnTo>
                  <a:pt x="1438916" y="863600"/>
                </a:lnTo>
                <a:lnTo>
                  <a:pt x="1467678" y="901700"/>
                </a:lnTo>
                <a:lnTo>
                  <a:pt x="1495790" y="927100"/>
                </a:lnTo>
                <a:lnTo>
                  <a:pt x="1523243" y="965200"/>
                </a:lnTo>
                <a:lnTo>
                  <a:pt x="1550028" y="1003300"/>
                </a:lnTo>
                <a:lnTo>
                  <a:pt x="1576135" y="1041400"/>
                </a:lnTo>
                <a:lnTo>
                  <a:pt x="1601555" y="1079500"/>
                </a:lnTo>
                <a:lnTo>
                  <a:pt x="1626279" y="1117600"/>
                </a:lnTo>
                <a:lnTo>
                  <a:pt x="1650297" y="1155700"/>
                </a:lnTo>
                <a:lnTo>
                  <a:pt x="1673600" y="1193800"/>
                </a:lnTo>
                <a:lnTo>
                  <a:pt x="1696178" y="1231900"/>
                </a:lnTo>
                <a:lnTo>
                  <a:pt x="1718023" y="1270000"/>
                </a:lnTo>
                <a:lnTo>
                  <a:pt x="1739125" y="1308100"/>
                </a:lnTo>
                <a:lnTo>
                  <a:pt x="1759475" y="1358900"/>
                </a:lnTo>
                <a:lnTo>
                  <a:pt x="1779063" y="1397000"/>
                </a:lnTo>
                <a:lnTo>
                  <a:pt x="1797881" y="1435100"/>
                </a:lnTo>
                <a:lnTo>
                  <a:pt x="1815918" y="1473200"/>
                </a:lnTo>
                <a:lnTo>
                  <a:pt x="1833166" y="1524000"/>
                </a:lnTo>
                <a:lnTo>
                  <a:pt x="1849614" y="1562100"/>
                </a:lnTo>
                <a:lnTo>
                  <a:pt x="1865255" y="1600200"/>
                </a:lnTo>
                <a:lnTo>
                  <a:pt x="1880078" y="1651000"/>
                </a:lnTo>
                <a:lnTo>
                  <a:pt x="1894075" y="1689100"/>
                </a:lnTo>
                <a:lnTo>
                  <a:pt x="1907235" y="1739900"/>
                </a:lnTo>
                <a:lnTo>
                  <a:pt x="1919550" y="1778000"/>
                </a:lnTo>
                <a:lnTo>
                  <a:pt x="1931010" y="1828800"/>
                </a:lnTo>
                <a:lnTo>
                  <a:pt x="1941606" y="1866900"/>
                </a:lnTo>
                <a:lnTo>
                  <a:pt x="1951329" y="1917700"/>
                </a:lnTo>
                <a:lnTo>
                  <a:pt x="1960169" y="1968500"/>
                </a:lnTo>
                <a:lnTo>
                  <a:pt x="1968117" y="2006600"/>
                </a:lnTo>
                <a:lnTo>
                  <a:pt x="1975164" y="2057400"/>
                </a:lnTo>
                <a:lnTo>
                  <a:pt x="1981300" y="2108200"/>
                </a:lnTo>
                <a:lnTo>
                  <a:pt x="1986516" y="2146300"/>
                </a:lnTo>
                <a:lnTo>
                  <a:pt x="1990803" y="2197100"/>
                </a:lnTo>
                <a:lnTo>
                  <a:pt x="1994151" y="2247900"/>
                </a:lnTo>
                <a:lnTo>
                  <a:pt x="1996552" y="2298700"/>
                </a:lnTo>
                <a:lnTo>
                  <a:pt x="1997995" y="2336800"/>
                </a:lnTo>
                <a:lnTo>
                  <a:pt x="1998471" y="2387600"/>
                </a:lnTo>
                <a:lnTo>
                  <a:pt x="1997985" y="2438400"/>
                </a:lnTo>
                <a:lnTo>
                  <a:pt x="1996533" y="2489200"/>
                </a:lnTo>
                <a:lnTo>
                  <a:pt x="1994124" y="2540000"/>
                </a:lnTo>
                <a:lnTo>
                  <a:pt x="1990768" y="2578100"/>
                </a:lnTo>
                <a:lnTo>
                  <a:pt x="1986473" y="2628900"/>
                </a:lnTo>
                <a:lnTo>
                  <a:pt x="1981250" y="2679700"/>
                </a:lnTo>
                <a:lnTo>
                  <a:pt x="1975107" y="2717800"/>
                </a:lnTo>
                <a:lnTo>
                  <a:pt x="1968054" y="2768600"/>
                </a:lnTo>
                <a:lnTo>
                  <a:pt x="1960101" y="2819400"/>
                </a:lnTo>
                <a:lnTo>
                  <a:pt x="1951255" y="2857500"/>
                </a:lnTo>
                <a:lnTo>
                  <a:pt x="1941527" y="2908300"/>
                </a:lnTo>
                <a:lnTo>
                  <a:pt x="1930927" y="2959100"/>
                </a:lnTo>
                <a:lnTo>
                  <a:pt x="1919462" y="2997200"/>
                </a:lnTo>
                <a:lnTo>
                  <a:pt x="1907143" y="3048000"/>
                </a:lnTo>
                <a:lnTo>
                  <a:pt x="1893980" y="3086100"/>
                </a:lnTo>
                <a:lnTo>
                  <a:pt x="1879980" y="3136900"/>
                </a:lnTo>
                <a:lnTo>
                  <a:pt x="1865154" y="3175000"/>
                </a:lnTo>
                <a:lnTo>
                  <a:pt x="1849511" y="3213100"/>
                </a:lnTo>
                <a:lnTo>
                  <a:pt x="1833060" y="3263900"/>
                </a:lnTo>
                <a:lnTo>
                  <a:pt x="1815810" y="3302000"/>
                </a:lnTo>
                <a:lnTo>
                  <a:pt x="1797772" y="3340100"/>
                </a:lnTo>
                <a:lnTo>
                  <a:pt x="1778953" y="3390900"/>
                </a:lnTo>
                <a:lnTo>
                  <a:pt x="1759364" y="3429000"/>
                </a:lnTo>
                <a:lnTo>
                  <a:pt x="1739013" y="3467100"/>
                </a:lnTo>
                <a:lnTo>
                  <a:pt x="1717911" y="3505200"/>
                </a:lnTo>
                <a:lnTo>
                  <a:pt x="1696065" y="3543300"/>
                </a:lnTo>
                <a:lnTo>
                  <a:pt x="1673487" y="3581400"/>
                </a:lnTo>
                <a:lnTo>
                  <a:pt x="1650184" y="3619500"/>
                </a:lnTo>
                <a:lnTo>
                  <a:pt x="1626167" y="3657600"/>
                </a:lnTo>
                <a:lnTo>
                  <a:pt x="1601444" y="3695700"/>
                </a:lnTo>
                <a:lnTo>
                  <a:pt x="1576025" y="3733800"/>
                </a:lnTo>
                <a:lnTo>
                  <a:pt x="1549919" y="3771900"/>
                </a:lnTo>
                <a:lnTo>
                  <a:pt x="1523135" y="3810000"/>
                </a:lnTo>
                <a:lnTo>
                  <a:pt x="1495684" y="3848100"/>
                </a:lnTo>
                <a:lnTo>
                  <a:pt x="1467573" y="3886200"/>
                </a:lnTo>
                <a:lnTo>
                  <a:pt x="1438813" y="3911600"/>
                </a:lnTo>
                <a:lnTo>
                  <a:pt x="1409412" y="3949700"/>
                </a:lnTo>
                <a:lnTo>
                  <a:pt x="1379381" y="3987800"/>
                </a:lnTo>
                <a:lnTo>
                  <a:pt x="1348728" y="4013200"/>
                </a:lnTo>
                <a:lnTo>
                  <a:pt x="1317462" y="4051300"/>
                </a:lnTo>
                <a:lnTo>
                  <a:pt x="1285593" y="4076700"/>
                </a:lnTo>
                <a:lnTo>
                  <a:pt x="1253131" y="4114800"/>
                </a:lnTo>
                <a:lnTo>
                  <a:pt x="1220084" y="4140200"/>
                </a:lnTo>
                <a:lnTo>
                  <a:pt x="1186462" y="4165600"/>
                </a:lnTo>
                <a:lnTo>
                  <a:pt x="1152274" y="4203700"/>
                </a:lnTo>
                <a:lnTo>
                  <a:pt x="1117529" y="4229100"/>
                </a:lnTo>
                <a:lnTo>
                  <a:pt x="1082238" y="4254500"/>
                </a:lnTo>
                <a:lnTo>
                  <a:pt x="1046408" y="4279900"/>
                </a:lnTo>
                <a:lnTo>
                  <a:pt x="1010050" y="4305300"/>
                </a:lnTo>
                <a:lnTo>
                  <a:pt x="935784" y="4356100"/>
                </a:lnTo>
                <a:lnTo>
                  <a:pt x="859516" y="4406900"/>
                </a:lnTo>
                <a:lnTo>
                  <a:pt x="781320" y="4457700"/>
                </a:lnTo>
                <a:lnTo>
                  <a:pt x="741521" y="4470400"/>
                </a:lnTo>
                <a:lnTo>
                  <a:pt x="701269" y="4495800"/>
                </a:lnTo>
                <a:lnTo>
                  <a:pt x="660572" y="4508500"/>
                </a:lnTo>
                <a:lnTo>
                  <a:pt x="619439" y="4533900"/>
                </a:lnTo>
                <a:lnTo>
                  <a:pt x="577880" y="4546600"/>
                </a:lnTo>
                <a:lnTo>
                  <a:pt x="535904" y="4572000"/>
                </a:lnTo>
                <a:lnTo>
                  <a:pt x="450738" y="4597400"/>
                </a:lnTo>
                <a:lnTo>
                  <a:pt x="95259" y="4699000"/>
                </a:lnTo>
                <a:lnTo>
                  <a:pt x="49311" y="4699000"/>
                </a:lnTo>
                <a:lnTo>
                  <a:pt x="3057" y="4711700"/>
                </a:lnTo>
                <a:lnTo>
                  <a:pt x="0" y="4711700"/>
                </a:lnTo>
                <a:lnTo>
                  <a:pt x="0" y="4775200"/>
                </a:lnTo>
                <a:lnTo>
                  <a:pt x="52289" y="4775200"/>
                </a:lnTo>
                <a:lnTo>
                  <a:pt x="98534" y="4762500"/>
                </a:lnTo>
                <a:lnTo>
                  <a:pt x="144472" y="4762500"/>
                </a:lnTo>
                <a:lnTo>
                  <a:pt x="499890" y="4660900"/>
                </a:lnTo>
                <a:lnTo>
                  <a:pt x="542672" y="4635500"/>
                </a:lnTo>
                <a:lnTo>
                  <a:pt x="627042" y="4610100"/>
                </a:lnTo>
                <a:lnTo>
                  <a:pt x="668611" y="4584700"/>
                </a:lnTo>
                <a:lnTo>
                  <a:pt x="709759" y="4572000"/>
                </a:lnTo>
                <a:lnTo>
                  <a:pt x="750475" y="4546600"/>
                </a:lnTo>
                <a:lnTo>
                  <a:pt x="790752" y="4533900"/>
                </a:lnTo>
                <a:lnTo>
                  <a:pt x="869949" y="4483100"/>
                </a:lnTo>
                <a:lnTo>
                  <a:pt x="947281" y="4432300"/>
                </a:lnTo>
                <a:lnTo>
                  <a:pt x="1022674" y="4381500"/>
                </a:lnTo>
                <a:lnTo>
                  <a:pt x="1096059" y="4330700"/>
                </a:lnTo>
                <a:lnTo>
                  <a:pt x="1131975" y="4305300"/>
                </a:lnTo>
                <a:lnTo>
                  <a:pt x="1167363" y="4279900"/>
                </a:lnTo>
                <a:lnTo>
                  <a:pt x="1202212" y="4254500"/>
                </a:lnTo>
                <a:lnTo>
                  <a:pt x="1236515" y="4216400"/>
                </a:lnTo>
                <a:lnTo>
                  <a:pt x="1270262" y="4191000"/>
                </a:lnTo>
                <a:lnTo>
                  <a:pt x="1303444" y="4165600"/>
                </a:lnTo>
                <a:lnTo>
                  <a:pt x="1336053" y="4127500"/>
                </a:lnTo>
                <a:lnTo>
                  <a:pt x="1368079" y="4102100"/>
                </a:lnTo>
                <a:lnTo>
                  <a:pt x="1399514" y="4064000"/>
                </a:lnTo>
                <a:lnTo>
                  <a:pt x="1430348" y="4038600"/>
                </a:lnTo>
                <a:lnTo>
                  <a:pt x="1460573" y="4000500"/>
                </a:lnTo>
                <a:lnTo>
                  <a:pt x="1490180" y="3962400"/>
                </a:lnTo>
                <a:lnTo>
                  <a:pt x="1519160" y="3937000"/>
                </a:lnTo>
                <a:lnTo>
                  <a:pt x="1547504" y="3898900"/>
                </a:lnTo>
                <a:lnTo>
                  <a:pt x="1575203" y="3860800"/>
                </a:lnTo>
                <a:lnTo>
                  <a:pt x="1602248" y="3822700"/>
                </a:lnTo>
                <a:lnTo>
                  <a:pt x="1628630" y="3784600"/>
                </a:lnTo>
                <a:lnTo>
                  <a:pt x="1654341" y="3746500"/>
                </a:lnTo>
                <a:lnTo>
                  <a:pt x="1679371" y="3708400"/>
                </a:lnTo>
                <a:lnTo>
                  <a:pt x="1703712" y="3670300"/>
                </a:lnTo>
                <a:lnTo>
                  <a:pt x="1727354" y="3632200"/>
                </a:lnTo>
                <a:lnTo>
                  <a:pt x="1750289" y="3594100"/>
                </a:lnTo>
                <a:lnTo>
                  <a:pt x="1772508" y="3556000"/>
                </a:lnTo>
                <a:lnTo>
                  <a:pt x="1794001" y="3517900"/>
                </a:lnTo>
                <a:lnTo>
                  <a:pt x="1814761" y="3479800"/>
                </a:lnTo>
                <a:lnTo>
                  <a:pt x="1834777" y="3429000"/>
                </a:lnTo>
                <a:lnTo>
                  <a:pt x="1854042" y="3390900"/>
                </a:lnTo>
                <a:lnTo>
                  <a:pt x="1872546" y="3352800"/>
                </a:lnTo>
                <a:lnTo>
                  <a:pt x="1890280" y="3314700"/>
                </a:lnTo>
                <a:lnTo>
                  <a:pt x="1907235" y="3263900"/>
                </a:lnTo>
                <a:lnTo>
                  <a:pt x="1923403" y="3225800"/>
                </a:lnTo>
                <a:lnTo>
                  <a:pt x="1938775" y="3175000"/>
                </a:lnTo>
                <a:lnTo>
                  <a:pt x="1953341" y="3136900"/>
                </a:lnTo>
                <a:lnTo>
                  <a:pt x="1967092" y="3086100"/>
                </a:lnTo>
                <a:lnTo>
                  <a:pt x="1980021" y="3048000"/>
                </a:lnTo>
                <a:lnTo>
                  <a:pt x="1992117" y="2997200"/>
                </a:lnTo>
                <a:lnTo>
                  <a:pt x="2003373" y="2959100"/>
                </a:lnTo>
                <a:lnTo>
                  <a:pt x="2013778" y="2908300"/>
                </a:lnTo>
                <a:lnTo>
                  <a:pt x="2023325" y="2870200"/>
                </a:lnTo>
                <a:lnTo>
                  <a:pt x="2032004" y="2819400"/>
                </a:lnTo>
                <a:lnTo>
                  <a:pt x="2039806" y="2768600"/>
                </a:lnTo>
                <a:lnTo>
                  <a:pt x="2046722" y="2730500"/>
                </a:lnTo>
                <a:lnTo>
                  <a:pt x="2052744" y="2679700"/>
                </a:lnTo>
                <a:lnTo>
                  <a:pt x="2057863" y="2628900"/>
                </a:lnTo>
                <a:lnTo>
                  <a:pt x="2062069" y="2578100"/>
                </a:lnTo>
                <a:lnTo>
                  <a:pt x="2065354" y="2540000"/>
                </a:lnTo>
                <a:lnTo>
                  <a:pt x="2067708" y="2489200"/>
                </a:lnTo>
                <a:lnTo>
                  <a:pt x="2069124" y="2438400"/>
                </a:lnTo>
                <a:lnTo>
                  <a:pt x="2069591" y="2387600"/>
                </a:lnTo>
                <a:lnTo>
                  <a:pt x="2069115" y="2336800"/>
                </a:lnTo>
                <a:lnTo>
                  <a:pt x="2067690" y="2298700"/>
                </a:lnTo>
                <a:lnTo>
                  <a:pt x="2065327" y="2247900"/>
                </a:lnTo>
                <a:lnTo>
                  <a:pt x="2062035" y="2197100"/>
                </a:lnTo>
                <a:lnTo>
                  <a:pt x="2057821" y="2146300"/>
                </a:lnTo>
                <a:lnTo>
                  <a:pt x="2052696" y="2095500"/>
                </a:lnTo>
                <a:lnTo>
                  <a:pt x="2046667" y="2057400"/>
                </a:lnTo>
                <a:lnTo>
                  <a:pt x="2039745" y="2006600"/>
                </a:lnTo>
                <a:lnTo>
                  <a:pt x="2031937" y="1955800"/>
                </a:lnTo>
                <a:lnTo>
                  <a:pt x="2023253" y="1917700"/>
                </a:lnTo>
                <a:lnTo>
                  <a:pt x="2013701" y="1866900"/>
                </a:lnTo>
                <a:lnTo>
                  <a:pt x="2003291" y="1828800"/>
                </a:lnTo>
                <a:lnTo>
                  <a:pt x="1992031" y="1778000"/>
                </a:lnTo>
                <a:lnTo>
                  <a:pt x="1979931" y="1727200"/>
                </a:lnTo>
                <a:lnTo>
                  <a:pt x="1966999" y="1689100"/>
                </a:lnTo>
                <a:lnTo>
                  <a:pt x="1953244" y="1638300"/>
                </a:lnTo>
                <a:lnTo>
                  <a:pt x="1938675" y="1600200"/>
                </a:lnTo>
                <a:lnTo>
                  <a:pt x="1923301" y="1562100"/>
                </a:lnTo>
                <a:lnTo>
                  <a:pt x="1907131" y="1511300"/>
                </a:lnTo>
                <a:lnTo>
                  <a:pt x="1890173" y="1473200"/>
                </a:lnTo>
                <a:lnTo>
                  <a:pt x="1872437" y="1422400"/>
                </a:lnTo>
                <a:lnTo>
                  <a:pt x="1853932" y="1384300"/>
                </a:lnTo>
                <a:lnTo>
                  <a:pt x="1834666" y="1346200"/>
                </a:lnTo>
                <a:lnTo>
                  <a:pt x="1814649" y="1308100"/>
                </a:lnTo>
                <a:lnTo>
                  <a:pt x="1793889" y="1257300"/>
                </a:lnTo>
                <a:lnTo>
                  <a:pt x="1772395" y="1219200"/>
                </a:lnTo>
                <a:lnTo>
                  <a:pt x="1750176" y="1181100"/>
                </a:lnTo>
                <a:lnTo>
                  <a:pt x="1727241" y="1143000"/>
                </a:lnTo>
                <a:lnTo>
                  <a:pt x="1703599" y="1104900"/>
                </a:lnTo>
                <a:lnTo>
                  <a:pt x="1679259" y="1066800"/>
                </a:lnTo>
                <a:lnTo>
                  <a:pt x="1654230" y="1028700"/>
                </a:lnTo>
                <a:lnTo>
                  <a:pt x="1628520" y="990600"/>
                </a:lnTo>
                <a:lnTo>
                  <a:pt x="1602139" y="952500"/>
                </a:lnTo>
                <a:lnTo>
                  <a:pt x="1575095" y="914400"/>
                </a:lnTo>
                <a:lnTo>
                  <a:pt x="1547398" y="889000"/>
                </a:lnTo>
                <a:lnTo>
                  <a:pt x="1519055" y="850900"/>
                </a:lnTo>
                <a:lnTo>
                  <a:pt x="1490077" y="812800"/>
                </a:lnTo>
                <a:lnTo>
                  <a:pt x="1460472" y="774700"/>
                </a:lnTo>
                <a:lnTo>
                  <a:pt x="1430249" y="749300"/>
                </a:lnTo>
                <a:lnTo>
                  <a:pt x="1399417" y="711200"/>
                </a:lnTo>
                <a:lnTo>
                  <a:pt x="1367985" y="685800"/>
                </a:lnTo>
                <a:lnTo>
                  <a:pt x="1335961" y="647700"/>
                </a:lnTo>
                <a:lnTo>
                  <a:pt x="1303355" y="622300"/>
                </a:lnTo>
                <a:lnTo>
                  <a:pt x="1270176" y="584200"/>
                </a:lnTo>
                <a:lnTo>
                  <a:pt x="1236431" y="558800"/>
                </a:lnTo>
                <a:lnTo>
                  <a:pt x="1202132" y="533400"/>
                </a:lnTo>
                <a:lnTo>
                  <a:pt x="1167285" y="495300"/>
                </a:lnTo>
                <a:lnTo>
                  <a:pt x="1131900" y="469900"/>
                </a:lnTo>
                <a:lnTo>
                  <a:pt x="1095987" y="444500"/>
                </a:lnTo>
                <a:lnTo>
                  <a:pt x="1022609" y="393700"/>
                </a:lnTo>
                <a:lnTo>
                  <a:pt x="947221" y="342900"/>
                </a:lnTo>
                <a:lnTo>
                  <a:pt x="869896" y="292100"/>
                </a:lnTo>
                <a:lnTo>
                  <a:pt x="830529" y="279400"/>
                </a:lnTo>
                <a:lnTo>
                  <a:pt x="750431" y="228600"/>
                </a:lnTo>
                <a:lnTo>
                  <a:pt x="709718" y="215900"/>
                </a:lnTo>
                <a:lnTo>
                  <a:pt x="668573" y="190500"/>
                </a:lnTo>
                <a:lnTo>
                  <a:pt x="627007" y="177800"/>
                </a:lnTo>
                <a:lnTo>
                  <a:pt x="585027" y="152400"/>
                </a:lnTo>
                <a:lnTo>
                  <a:pt x="499864" y="127000"/>
                </a:lnTo>
                <a:lnTo>
                  <a:pt x="456698" y="101600"/>
                </a:lnTo>
                <a:lnTo>
                  <a:pt x="235383" y="38100"/>
                </a:lnTo>
                <a:lnTo>
                  <a:pt x="190086" y="38100"/>
                </a:lnTo>
                <a:lnTo>
                  <a:pt x="52284" y="0"/>
                </a:lnTo>
                <a:close/>
              </a:path>
            </a:pathLst>
          </a:custGeom>
          <a:solidFill>
            <a:srgbClr val="E36C09"/>
          </a:solidFill>
        </p:spPr>
        <p:txBody>
          <a:bodyPr wrap="square" lIns="0" tIns="0" rIns="0" bIns="0" rtlCol="0"/>
          <a:lstStyle/>
          <a:p>
            <a:endParaRPr/>
          </a:p>
        </p:txBody>
      </p:sp>
      <p:sp>
        <p:nvSpPr>
          <p:cNvPr id="4" name="object 4"/>
          <p:cNvSpPr/>
          <p:nvPr/>
        </p:nvSpPr>
        <p:spPr>
          <a:xfrm>
            <a:off x="0" y="1478267"/>
            <a:ext cx="1659889" cy="3983990"/>
          </a:xfrm>
          <a:custGeom>
            <a:avLst/>
            <a:gdLst/>
            <a:ahLst/>
            <a:cxnLst/>
            <a:rect l="l" t="t" r="r" b="b"/>
            <a:pathLst>
              <a:path w="1659889" h="3983990">
                <a:moveTo>
                  <a:pt x="0" y="0"/>
                </a:moveTo>
                <a:lnTo>
                  <a:pt x="0" y="3983768"/>
                </a:lnTo>
                <a:lnTo>
                  <a:pt x="22364" y="3980193"/>
                </a:lnTo>
                <a:lnTo>
                  <a:pt x="67886" y="3971781"/>
                </a:lnTo>
                <a:lnTo>
                  <a:pt x="113039" y="3962303"/>
                </a:lnTo>
                <a:lnTo>
                  <a:pt x="157809" y="3951773"/>
                </a:lnTo>
                <a:lnTo>
                  <a:pt x="202183" y="3940203"/>
                </a:lnTo>
                <a:lnTo>
                  <a:pt x="246149" y="3927608"/>
                </a:lnTo>
                <a:lnTo>
                  <a:pt x="289694" y="3913999"/>
                </a:lnTo>
                <a:lnTo>
                  <a:pt x="332805" y="3899392"/>
                </a:lnTo>
                <a:lnTo>
                  <a:pt x="375469" y="3883797"/>
                </a:lnTo>
                <a:lnTo>
                  <a:pt x="417674" y="3867230"/>
                </a:lnTo>
                <a:lnTo>
                  <a:pt x="459405" y="3849702"/>
                </a:lnTo>
                <a:lnTo>
                  <a:pt x="500651" y="3831227"/>
                </a:lnTo>
                <a:lnTo>
                  <a:pt x="541399" y="3811819"/>
                </a:lnTo>
                <a:lnTo>
                  <a:pt x="581636" y="3791491"/>
                </a:lnTo>
                <a:lnTo>
                  <a:pt x="621348" y="3770255"/>
                </a:lnTo>
                <a:lnTo>
                  <a:pt x="660523" y="3748125"/>
                </a:lnTo>
                <a:lnTo>
                  <a:pt x="699149" y="3725114"/>
                </a:lnTo>
                <a:lnTo>
                  <a:pt x="737212" y="3701235"/>
                </a:lnTo>
                <a:lnTo>
                  <a:pt x="774699" y="3676502"/>
                </a:lnTo>
                <a:lnTo>
                  <a:pt x="811598" y="3650928"/>
                </a:lnTo>
                <a:lnTo>
                  <a:pt x="847896" y="3624525"/>
                </a:lnTo>
                <a:lnTo>
                  <a:pt x="883580" y="3597308"/>
                </a:lnTo>
                <a:lnTo>
                  <a:pt x="918636" y="3569289"/>
                </a:lnTo>
                <a:lnTo>
                  <a:pt x="953053" y="3540481"/>
                </a:lnTo>
                <a:lnTo>
                  <a:pt x="986817" y="3510899"/>
                </a:lnTo>
                <a:lnTo>
                  <a:pt x="1019915" y="3480554"/>
                </a:lnTo>
                <a:lnTo>
                  <a:pt x="1052335" y="3449460"/>
                </a:lnTo>
                <a:lnTo>
                  <a:pt x="1084064" y="3417630"/>
                </a:lnTo>
                <a:lnTo>
                  <a:pt x="1115088" y="3385078"/>
                </a:lnTo>
                <a:lnTo>
                  <a:pt x="1145395" y="3351816"/>
                </a:lnTo>
                <a:lnTo>
                  <a:pt x="1174972" y="3317859"/>
                </a:lnTo>
                <a:lnTo>
                  <a:pt x="1203807" y="3283218"/>
                </a:lnTo>
                <a:lnTo>
                  <a:pt x="1231886" y="3247908"/>
                </a:lnTo>
                <a:lnTo>
                  <a:pt x="1259196" y="3211941"/>
                </a:lnTo>
                <a:lnTo>
                  <a:pt x="1285725" y="3175331"/>
                </a:lnTo>
                <a:lnTo>
                  <a:pt x="1311460" y="3138090"/>
                </a:lnTo>
                <a:lnTo>
                  <a:pt x="1336388" y="3100233"/>
                </a:lnTo>
                <a:lnTo>
                  <a:pt x="1360495" y="3061772"/>
                </a:lnTo>
                <a:lnTo>
                  <a:pt x="1383770" y="3022720"/>
                </a:lnTo>
                <a:lnTo>
                  <a:pt x="1406199" y="2983091"/>
                </a:lnTo>
                <a:lnTo>
                  <a:pt x="1427770" y="2942898"/>
                </a:lnTo>
                <a:lnTo>
                  <a:pt x="1448469" y="2902153"/>
                </a:lnTo>
                <a:lnTo>
                  <a:pt x="1468283" y="2860871"/>
                </a:lnTo>
                <a:lnTo>
                  <a:pt x="1487201" y="2819064"/>
                </a:lnTo>
                <a:lnTo>
                  <a:pt x="1505208" y="2776746"/>
                </a:lnTo>
                <a:lnTo>
                  <a:pt x="1522293" y="2733930"/>
                </a:lnTo>
                <a:lnTo>
                  <a:pt x="1538442" y="2690629"/>
                </a:lnTo>
                <a:lnTo>
                  <a:pt x="1553642" y="2646856"/>
                </a:lnTo>
                <a:lnTo>
                  <a:pt x="1567881" y="2602624"/>
                </a:lnTo>
                <a:lnTo>
                  <a:pt x="1581145" y="2557947"/>
                </a:lnTo>
                <a:lnTo>
                  <a:pt x="1593423" y="2512837"/>
                </a:lnTo>
                <a:lnTo>
                  <a:pt x="1604700" y="2467309"/>
                </a:lnTo>
                <a:lnTo>
                  <a:pt x="1614964" y="2421375"/>
                </a:lnTo>
                <a:lnTo>
                  <a:pt x="1624202" y="2375048"/>
                </a:lnTo>
                <a:lnTo>
                  <a:pt x="1632402" y="2328341"/>
                </a:lnTo>
                <a:lnTo>
                  <a:pt x="1639550" y="2281269"/>
                </a:lnTo>
                <a:lnTo>
                  <a:pt x="1645634" y="2233843"/>
                </a:lnTo>
                <a:lnTo>
                  <a:pt x="1650640" y="2186077"/>
                </a:lnTo>
                <a:lnTo>
                  <a:pt x="1654556" y="2137985"/>
                </a:lnTo>
                <a:lnTo>
                  <a:pt x="1657369" y="2089579"/>
                </a:lnTo>
                <a:lnTo>
                  <a:pt x="1659067" y="2040873"/>
                </a:lnTo>
                <a:lnTo>
                  <a:pt x="1659636" y="1991880"/>
                </a:lnTo>
                <a:lnTo>
                  <a:pt x="1659067" y="1942898"/>
                </a:lnTo>
                <a:lnTo>
                  <a:pt x="1657369" y="1894202"/>
                </a:lnTo>
                <a:lnTo>
                  <a:pt x="1654556" y="1845806"/>
                </a:lnTo>
                <a:lnTo>
                  <a:pt x="1650640" y="1797723"/>
                </a:lnTo>
                <a:lnTo>
                  <a:pt x="1645634" y="1749966"/>
                </a:lnTo>
                <a:lnTo>
                  <a:pt x="1639550" y="1702548"/>
                </a:lnTo>
                <a:lnTo>
                  <a:pt x="1632402" y="1655483"/>
                </a:lnTo>
                <a:lnTo>
                  <a:pt x="1624202" y="1608783"/>
                </a:lnTo>
                <a:lnTo>
                  <a:pt x="1614964" y="1562462"/>
                </a:lnTo>
                <a:lnTo>
                  <a:pt x="1604700" y="1516534"/>
                </a:lnTo>
                <a:lnTo>
                  <a:pt x="1593423" y="1471010"/>
                </a:lnTo>
                <a:lnTo>
                  <a:pt x="1581145" y="1425905"/>
                </a:lnTo>
                <a:lnTo>
                  <a:pt x="1567881" y="1381232"/>
                </a:lnTo>
                <a:lnTo>
                  <a:pt x="1553642" y="1337004"/>
                </a:lnTo>
                <a:lnTo>
                  <a:pt x="1538442" y="1293234"/>
                </a:lnTo>
                <a:lnTo>
                  <a:pt x="1522293" y="1249936"/>
                </a:lnTo>
                <a:lnTo>
                  <a:pt x="1505208" y="1207122"/>
                </a:lnTo>
                <a:lnTo>
                  <a:pt x="1487201" y="1164805"/>
                </a:lnTo>
                <a:lnTo>
                  <a:pt x="1468283" y="1123000"/>
                </a:lnTo>
                <a:lnTo>
                  <a:pt x="1448469" y="1081719"/>
                </a:lnTo>
                <a:lnTo>
                  <a:pt x="1427770" y="1040976"/>
                </a:lnTo>
                <a:lnTo>
                  <a:pt x="1406199" y="1000783"/>
                </a:lnTo>
                <a:lnTo>
                  <a:pt x="1383770" y="961154"/>
                </a:lnTo>
                <a:lnTo>
                  <a:pt x="1360495" y="922102"/>
                </a:lnTo>
                <a:lnTo>
                  <a:pt x="1336388" y="883640"/>
                </a:lnTo>
                <a:lnTo>
                  <a:pt x="1311460" y="845782"/>
                </a:lnTo>
                <a:lnTo>
                  <a:pt x="1285725" y="808540"/>
                </a:lnTo>
                <a:lnTo>
                  <a:pt x="1259196" y="771928"/>
                </a:lnTo>
                <a:lnTo>
                  <a:pt x="1231886" y="735960"/>
                </a:lnTo>
                <a:lnTo>
                  <a:pt x="1203807" y="700648"/>
                </a:lnTo>
                <a:lnTo>
                  <a:pt x="1174972" y="666005"/>
                </a:lnTo>
                <a:lnTo>
                  <a:pt x="1145395" y="632045"/>
                </a:lnTo>
                <a:lnTo>
                  <a:pt x="1115088" y="598781"/>
                </a:lnTo>
                <a:lnTo>
                  <a:pt x="1084064" y="566226"/>
                </a:lnTo>
                <a:lnTo>
                  <a:pt x="1052335" y="534394"/>
                </a:lnTo>
                <a:lnTo>
                  <a:pt x="1019915" y="503297"/>
                </a:lnTo>
                <a:lnTo>
                  <a:pt x="986817" y="472948"/>
                </a:lnTo>
                <a:lnTo>
                  <a:pt x="953053" y="443362"/>
                </a:lnTo>
                <a:lnTo>
                  <a:pt x="918636" y="414551"/>
                </a:lnTo>
                <a:lnTo>
                  <a:pt x="883580" y="386529"/>
                </a:lnTo>
                <a:lnTo>
                  <a:pt x="847896" y="359308"/>
                </a:lnTo>
                <a:lnTo>
                  <a:pt x="811598" y="332902"/>
                </a:lnTo>
                <a:lnTo>
                  <a:pt x="774699" y="307324"/>
                </a:lnTo>
                <a:lnTo>
                  <a:pt x="737212" y="282587"/>
                </a:lnTo>
                <a:lnTo>
                  <a:pt x="699149" y="258705"/>
                </a:lnTo>
                <a:lnTo>
                  <a:pt x="660523" y="235690"/>
                </a:lnTo>
                <a:lnTo>
                  <a:pt x="621348" y="213556"/>
                </a:lnTo>
                <a:lnTo>
                  <a:pt x="581636" y="192317"/>
                </a:lnTo>
                <a:lnTo>
                  <a:pt x="541399" y="171985"/>
                </a:lnTo>
                <a:lnTo>
                  <a:pt x="500651" y="152573"/>
                </a:lnTo>
                <a:lnTo>
                  <a:pt x="459405" y="134095"/>
                </a:lnTo>
                <a:lnTo>
                  <a:pt x="417674" y="116564"/>
                </a:lnTo>
                <a:lnTo>
                  <a:pt x="375469" y="99993"/>
                </a:lnTo>
                <a:lnTo>
                  <a:pt x="332805" y="84395"/>
                </a:lnTo>
                <a:lnTo>
                  <a:pt x="289694" y="69784"/>
                </a:lnTo>
                <a:lnTo>
                  <a:pt x="246149" y="56173"/>
                </a:lnTo>
                <a:lnTo>
                  <a:pt x="202183" y="43574"/>
                </a:lnTo>
                <a:lnTo>
                  <a:pt x="157809" y="32002"/>
                </a:lnTo>
                <a:lnTo>
                  <a:pt x="113039" y="21470"/>
                </a:lnTo>
                <a:lnTo>
                  <a:pt x="67886" y="11989"/>
                </a:lnTo>
                <a:lnTo>
                  <a:pt x="22364" y="3575"/>
                </a:lnTo>
                <a:lnTo>
                  <a:pt x="0" y="0"/>
                </a:lnTo>
                <a:close/>
              </a:path>
            </a:pathLst>
          </a:custGeom>
          <a:solidFill>
            <a:srgbClr val="BADFE2"/>
          </a:solidFill>
        </p:spPr>
        <p:txBody>
          <a:bodyPr wrap="square" lIns="0" tIns="0" rIns="0" bIns="0" rtlCol="0"/>
          <a:lstStyle/>
          <a:p>
            <a:endParaRPr/>
          </a:p>
        </p:txBody>
      </p:sp>
      <p:sp>
        <p:nvSpPr>
          <p:cNvPr id="5" name="object 5"/>
          <p:cNvSpPr/>
          <p:nvPr/>
        </p:nvSpPr>
        <p:spPr>
          <a:xfrm>
            <a:off x="2134361" y="3658361"/>
            <a:ext cx="2209800" cy="508000"/>
          </a:xfrm>
          <a:custGeom>
            <a:avLst/>
            <a:gdLst/>
            <a:ahLst/>
            <a:cxnLst/>
            <a:rect l="l" t="t" r="r" b="b"/>
            <a:pathLst>
              <a:path w="2209800" h="508000">
                <a:moveTo>
                  <a:pt x="0" y="253745"/>
                </a:moveTo>
                <a:lnTo>
                  <a:pt x="4090" y="208150"/>
                </a:lnTo>
                <a:lnTo>
                  <a:pt x="15881" y="165229"/>
                </a:lnTo>
                <a:lnTo>
                  <a:pt x="34656" y="125701"/>
                </a:lnTo>
                <a:lnTo>
                  <a:pt x="59697" y="90284"/>
                </a:lnTo>
                <a:lnTo>
                  <a:pt x="90284" y="59697"/>
                </a:lnTo>
                <a:lnTo>
                  <a:pt x="125701" y="34656"/>
                </a:lnTo>
                <a:lnTo>
                  <a:pt x="165229" y="15881"/>
                </a:lnTo>
                <a:lnTo>
                  <a:pt x="208150" y="4090"/>
                </a:lnTo>
                <a:lnTo>
                  <a:pt x="253745" y="0"/>
                </a:lnTo>
                <a:lnTo>
                  <a:pt x="1956053" y="0"/>
                </a:lnTo>
                <a:lnTo>
                  <a:pt x="2001649" y="4090"/>
                </a:lnTo>
                <a:lnTo>
                  <a:pt x="2044570" y="15881"/>
                </a:lnTo>
                <a:lnTo>
                  <a:pt x="2084098" y="34656"/>
                </a:lnTo>
                <a:lnTo>
                  <a:pt x="2119515" y="59697"/>
                </a:lnTo>
                <a:lnTo>
                  <a:pt x="2150102" y="90284"/>
                </a:lnTo>
                <a:lnTo>
                  <a:pt x="2175143" y="125701"/>
                </a:lnTo>
                <a:lnTo>
                  <a:pt x="2193918" y="165229"/>
                </a:lnTo>
                <a:lnTo>
                  <a:pt x="2205709" y="208150"/>
                </a:lnTo>
                <a:lnTo>
                  <a:pt x="2209800" y="253745"/>
                </a:lnTo>
                <a:lnTo>
                  <a:pt x="2205709" y="299341"/>
                </a:lnTo>
                <a:lnTo>
                  <a:pt x="2193918" y="342262"/>
                </a:lnTo>
                <a:lnTo>
                  <a:pt x="2175143" y="381790"/>
                </a:lnTo>
                <a:lnTo>
                  <a:pt x="2150102" y="417207"/>
                </a:lnTo>
                <a:lnTo>
                  <a:pt x="2119515" y="447794"/>
                </a:lnTo>
                <a:lnTo>
                  <a:pt x="2084098" y="472835"/>
                </a:lnTo>
                <a:lnTo>
                  <a:pt x="2044570" y="491610"/>
                </a:lnTo>
                <a:lnTo>
                  <a:pt x="2001649" y="503401"/>
                </a:lnTo>
                <a:lnTo>
                  <a:pt x="1956053" y="507492"/>
                </a:lnTo>
                <a:lnTo>
                  <a:pt x="253745" y="507492"/>
                </a:lnTo>
                <a:lnTo>
                  <a:pt x="208150" y="503401"/>
                </a:lnTo>
                <a:lnTo>
                  <a:pt x="165229" y="491610"/>
                </a:lnTo>
                <a:lnTo>
                  <a:pt x="125701" y="472835"/>
                </a:lnTo>
                <a:lnTo>
                  <a:pt x="90284" y="447794"/>
                </a:lnTo>
                <a:lnTo>
                  <a:pt x="59697" y="417207"/>
                </a:lnTo>
                <a:lnTo>
                  <a:pt x="34656" y="381790"/>
                </a:lnTo>
                <a:lnTo>
                  <a:pt x="15881" y="342262"/>
                </a:lnTo>
                <a:lnTo>
                  <a:pt x="4090" y="299341"/>
                </a:lnTo>
                <a:lnTo>
                  <a:pt x="0" y="253745"/>
                </a:lnTo>
                <a:close/>
              </a:path>
            </a:pathLst>
          </a:custGeom>
          <a:ln w="28956">
            <a:solidFill>
              <a:srgbClr val="EDEBE0"/>
            </a:solidFill>
          </a:ln>
        </p:spPr>
        <p:txBody>
          <a:bodyPr wrap="square" lIns="0" tIns="0" rIns="0" bIns="0" rtlCol="0"/>
          <a:lstStyle/>
          <a:p>
            <a:endParaRPr/>
          </a:p>
        </p:txBody>
      </p:sp>
      <p:sp>
        <p:nvSpPr>
          <p:cNvPr id="6" name="object 6"/>
          <p:cNvSpPr/>
          <p:nvPr/>
        </p:nvSpPr>
        <p:spPr>
          <a:xfrm>
            <a:off x="2134361" y="2541270"/>
            <a:ext cx="2590800" cy="508000"/>
          </a:xfrm>
          <a:custGeom>
            <a:avLst/>
            <a:gdLst/>
            <a:ahLst/>
            <a:cxnLst/>
            <a:rect l="l" t="t" r="r" b="b"/>
            <a:pathLst>
              <a:path w="2590800" h="508000">
                <a:moveTo>
                  <a:pt x="0" y="253745"/>
                </a:moveTo>
                <a:lnTo>
                  <a:pt x="4090" y="208150"/>
                </a:lnTo>
                <a:lnTo>
                  <a:pt x="15881" y="165229"/>
                </a:lnTo>
                <a:lnTo>
                  <a:pt x="34656" y="125701"/>
                </a:lnTo>
                <a:lnTo>
                  <a:pt x="59697" y="90284"/>
                </a:lnTo>
                <a:lnTo>
                  <a:pt x="90284" y="59697"/>
                </a:lnTo>
                <a:lnTo>
                  <a:pt x="125701" y="34656"/>
                </a:lnTo>
                <a:lnTo>
                  <a:pt x="165229" y="15881"/>
                </a:lnTo>
                <a:lnTo>
                  <a:pt x="208150" y="4090"/>
                </a:lnTo>
                <a:lnTo>
                  <a:pt x="253745" y="0"/>
                </a:lnTo>
                <a:lnTo>
                  <a:pt x="2337054" y="0"/>
                </a:lnTo>
                <a:lnTo>
                  <a:pt x="2382649" y="4090"/>
                </a:lnTo>
                <a:lnTo>
                  <a:pt x="2425570" y="15881"/>
                </a:lnTo>
                <a:lnTo>
                  <a:pt x="2465098" y="34656"/>
                </a:lnTo>
                <a:lnTo>
                  <a:pt x="2500515" y="59697"/>
                </a:lnTo>
                <a:lnTo>
                  <a:pt x="2531102" y="90284"/>
                </a:lnTo>
                <a:lnTo>
                  <a:pt x="2556143" y="125701"/>
                </a:lnTo>
                <a:lnTo>
                  <a:pt x="2574918" y="165229"/>
                </a:lnTo>
                <a:lnTo>
                  <a:pt x="2586709" y="208150"/>
                </a:lnTo>
                <a:lnTo>
                  <a:pt x="2590800" y="253745"/>
                </a:lnTo>
                <a:lnTo>
                  <a:pt x="2586709" y="299341"/>
                </a:lnTo>
                <a:lnTo>
                  <a:pt x="2574918" y="342262"/>
                </a:lnTo>
                <a:lnTo>
                  <a:pt x="2556143" y="381790"/>
                </a:lnTo>
                <a:lnTo>
                  <a:pt x="2531102" y="417207"/>
                </a:lnTo>
                <a:lnTo>
                  <a:pt x="2500515" y="447794"/>
                </a:lnTo>
                <a:lnTo>
                  <a:pt x="2465098" y="472835"/>
                </a:lnTo>
                <a:lnTo>
                  <a:pt x="2425570" y="491610"/>
                </a:lnTo>
                <a:lnTo>
                  <a:pt x="2382649" y="503401"/>
                </a:lnTo>
                <a:lnTo>
                  <a:pt x="2337054" y="507491"/>
                </a:lnTo>
                <a:lnTo>
                  <a:pt x="253745" y="507491"/>
                </a:lnTo>
                <a:lnTo>
                  <a:pt x="208150" y="503401"/>
                </a:lnTo>
                <a:lnTo>
                  <a:pt x="165229" y="491610"/>
                </a:lnTo>
                <a:lnTo>
                  <a:pt x="125701" y="472835"/>
                </a:lnTo>
                <a:lnTo>
                  <a:pt x="90284" y="447794"/>
                </a:lnTo>
                <a:lnTo>
                  <a:pt x="59697" y="417207"/>
                </a:lnTo>
                <a:lnTo>
                  <a:pt x="34656" y="381790"/>
                </a:lnTo>
                <a:lnTo>
                  <a:pt x="15881" y="342262"/>
                </a:lnTo>
                <a:lnTo>
                  <a:pt x="4090" y="299341"/>
                </a:lnTo>
                <a:lnTo>
                  <a:pt x="0" y="253745"/>
                </a:lnTo>
                <a:close/>
              </a:path>
            </a:pathLst>
          </a:custGeom>
          <a:ln w="28956">
            <a:solidFill>
              <a:srgbClr val="EDEBE0"/>
            </a:solidFill>
          </a:ln>
        </p:spPr>
        <p:txBody>
          <a:bodyPr wrap="square" lIns="0" tIns="0" rIns="0" bIns="0" rtlCol="0"/>
          <a:lstStyle/>
          <a:p>
            <a:endParaRPr/>
          </a:p>
        </p:txBody>
      </p:sp>
      <p:sp>
        <p:nvSpPr>
          <p:cNvPr id="7" name="object 7"/>
          <p:cNvSpPr/>
          <p:nvPr/>
        </p:nvSpPr>
        <p:spPr>
          <a:xfrm>
            <a:off x="1219961" y="1245869"/>
            <a:ext cx="2743200" cy="508000"/>
          </a:xfrm>
          <a:custGeom>
            <a:avLst/>
            <a:gdLst/>
            <a:ahLst/>
            <a:cxnLst/>
            <a:rect l="l" t="t" r="r" b="b"/>
            <a:pathLst>
              <a:path w="2743200" h="508000">
                <a:moveTo>
                  <a:pt x="0" y="253745"/>
                </a:moveTo>
                <a:lnTo>
                  <a:pt x="4090" y="208150"/>
                </a:lnTo>
                <a:lnTo>
                  <a:pt x="15881" y="165229"/>
                </a:lnTo>
                <a:lnTo>
                  <a:pt x="34656" y="125701"/>
                </a:lnTo>
                <a:lnTo>
                  <a:pt x="59697" y="90284"/>
                </a:lnTo>
                <a:lnTo>
                  <a:pt x="90284" y="59697"/>
                </a:lnTo>
                <a:lnTo>
                  <a:pt x="125701" y="34656"/>
                </a:lnTo>
                <a:lnTo>
                  <a:pt x="165229" y="15881"/>
                </a:lnTo>
                <a:lnTo>
                  <a:pt x="208150" y="4090"/>
                </a:lnTo>
                <a:lnTo>
                  <a:pt x="253746" y="0"/>
                </a:lnTo>
                <a:lnTo>
                  <a:pt x="2489454" y="0"/>
                </a:lnTo>
                <a:lnTo>
                  <a:pt x="2535049" y="4090"/>
                </a:lnTo>
                <a:lnTo>
                  <a:pt x="2577970" y="15881"/>
                </a:lnTo>
                <a:lnTo>
                  <a:pt x="2617498" y="34656"/>
                </a:lnTo>
                <a:lnTo>
                  <a:pt x="2652915" y="59697"/>
                </a:lnTo>
                <a:lnTo>
                  <a:pt x="2683502" y="90284"/>
                </a:lnTo>
                <a:lnTo>
                  <a:pt x="2708543" y="125701"/>
                </a:lnTo>
                <a:lnTo>
                  <a:pt x="2727318" y="165229"/>
                </a:lnTo>
                <a:lnTo>
                  <a:pt x="2739109" y="208150"/>
                </a:lnTo>
                <a:lnTo>
                  <a:pt x="2743200" y="253745"/>
                </a:lnTo>
                <a:lnTo>
                  <a:pt x="2739109" y="299341"/>
                </a:lnTo>
                <a:lnTo>
                  <a:pt x="2727318" y="342262"/>
                </a:lnTo>
                <a:lnTo>
                  <a:pt x="2708543" y="381790"/>
                </a:lnTo>
                <a:lnTo>
                  <a:pt x="2683502" y="417207"/>
                </a:lnTo>
                <a:lnTo>
                  <a:pt x="2652915" y="447794"/>
                </a:lnTo>
                <a:lnTo>
                  <a:pt x="2617498" y="472835"/>
                </a:lnTo>
                <a:lnTo>
                  <a:pt x="2577970" y="491610"/>
                </a:lnTo>
                <a:lnTo>
                  <a:pt x="2535049" y="503401"/>
                </a:lnTo>
                <a:lnTo>
                  <a:pt x="2489454" y="507491"/>
                </a:lnTo>
                <a:lnTo>
                  <a:pt x="253746" y="507491"/>
                </a:lnTo>
                <a:lnTo>
                  <a:pt x="208150" y="503401"/>
                </a:lnTo>
                <a:lnTo>
                  <a:pt x="165229" y="491610"/>
                </a:lnTo>
                <a:lnTo>
                  <a:pt x="125701" y="472835"/>
                </a:lnTo>
                <a:lnTo>
                  <a:pt x="90284" y="447794"/>
                </a:lnTo>
                <a:lnTo>
                  <a:pt x="59697" y="417207"/>
                </a:lnTo>
                <a:lnTo>
                  <a:pt x="34656" y="381790"/>
                </a:lnTo>
                <a:lnTo>
                  <a:pt x="15881" y="342262"/>
                </a:lnTo>
                <a:lnTo>
                  <a:pt x="4090" y="299341"/>
                </a:lnTo>
                <a:lnTo>
                  <a:pt x="0" y="253745"/>
                </a:lnTo>
                <a:close/>
              </a:path>
            </a:pathLst>
          </a:custGeom>
          <a:ln w="28956">
            <a:solidFill>
              <a:srgbClr val="EDEBE0"/>
            </a:solidFill>
          </a:ln>
        </p:spPr>
        <p:txBody>
          <a:bodyPr wrap="square" lIns="0" tIns="0" rIns="0" bIns="0" rtlCol="0"/>
          <a:lstStyle/>
          <a:p>
            <a:endParaRPr/>
          </a:p>
        </p:txBody>
      </p:sp>
      <p:sp>
        <p:nvSpPr>
          <p:cNvPr id="8" name="object 8"/>
          <p:cNvSpPr txBox="1">
            <a:spLocks noGrp="1"/>
          </p:cNvSpPr>
          <p:nvPr>
            <p:ph type="title"/>
          </p:nvPr>
        </p:nvSpPr>
        <p:spPr>
          <a:xfrm>
            <a:off x="1372616" y="1279016"/>
            <a:ext cx="1845310" cy="422275"/>
          </a:xfrm>
          <a:prstGeom prst="rect">
            <a:avLst/>
          </a:prstGeom>
        </p:spPr>
        <p:txBody>
          <a:bodyPr vert="horz" wrap="square" lIns="0" tIns="13335" rIns="0" bIns="0" rtlCol="0">
            <a:spAutoFit/>
          </a:bodyPr>
          <a:lstStyle/>
          <a:p>
            <a:pPr marL="12700">
              <a:lnSpc>
                <a:spcPct val="100000"/>
              </a:lnSpc>
              <a:spcBef>
                <a:spcPts val="105"/>
              </a:spcBef>
            </a:pPr>
            <a:r>
              <a:rPr sz="2600" dirty="0">
                <a:solidFill>
                  <a:srgbClr val="000000"/>
                </a:solidFill>
              </a:rPr>
              <a:t>A</a:t>
            </a:r>
            <a:r>
              <a:rPr sz="2600" spc="5" dirty="0">
                <a:solidFill>
                  <a:srgbClr val="000000"/>
                </a:solidFill>
              </a:rPr>
              <a:t>C</a:t>
            </a:r>
            <a:r>
              <a:rPr sz="2600" dirty="0">
                <a:solidFill>
                  <a:srgbClr val="000000"/>
                </a:solidFill>
              </a:rPr>
              <a:t>TIVITIES</a:t>
            </a:r>
            <a:endParaRPr sz="2600"/>
          </a:p>
        </p:txBody>
      </p:sp>
      <p:sp>
        <p:nvSpPr>
          <p:cNvPr id="9" name="object 9"/>
          <p:cNvSpPr/>
          <p:nvPr/>
        </p:nvSpPr>
        <p:spPr>
          <a:xfrm>
            <a:off x="914400" y="1321308"/>
            <a:ext cx="381000" cy="38100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828800" y="2590800"/>
            <a:ext cx="381000" cy="38100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828800" y="3733800"/>
            <a:ext cx="381000" cy="38100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1448561" y="4751070"/>
            <a:ext cx="2286000" cy="508000"/>
          </a:xfrm>
          <a:custGeom>
            <a:avLst/>
            <a:gdLst/>
            <a:ahLst/>
            <a:cxnLst/>
            <a:rect l="l" t="t" r="r" b="b"/>
            <a:pathLst>
              <a:path w="2286000" h="508000">
                <a:moveTo>
                  <a:pt x="0" y="253745"/>
                </a:moveTo>
                <a:lnTo>
                  <a:pt x="4090" y="208150"/>
                </a:lnTo>
                <a:lnTo>
                  <a:pt x="15881" y="165229"/>
                </a:lnTo>
                <a:lnTo>
                  <a:pt x="34656" y="125701"/>
                </a:lnTo>
                <a:lnTo>
                  <a:pt x="59697" y="90284"/>
                </a:lnTo>
                <a:lnTo>
                  <a:pt x="90284" y="59697"/>
                </a:lnTo>
                <a:lnTo>
                  <a:pt x="125701" y="34656"/>
                </a:lnTo>
                <a:lnTo>
                  <a:pt x="165229" y="15881"/>
                </a:lnTo>
                <a:lnTo>
                  <a:pt x="208150" y="4090"/>
                </a:lnTo>
                <a:lnTo>
                  <a:pt x="253745" y="0"/>
                </a:lnTo>
                <a:lnTo>
                  <a:pt x="2032253" y="0"/>
                </a:lnTo>
                <a:lnTo>
                  <a:pt x="2077849" y="4090"/>
                </a:lnTo>
                <a:lnTo>
                  <a:pt x="2120770" y="15881"/>
                </a:lnTo>
                <a:lnTo>
                  <a:pt x="2160298" y="34656"/>
                </a:lnTo>
                <a:lnTo>
                  <a:pt x="2195715" y="59697"/>
                </a:lnTo>
                <a:lnTo>
                  <a:pt x="2226302" y="90284"/>
                </a:lnTo>
                <a:lnTo>
                  <a:pt x="2251343" y="125701"/>
                </a:lnTo>
                <a:lnTo>
                  <a:pt x="2270118" y="165229"/>
                </a:lnTo>
                <a:lnTo>
                  <a:pt x="2281909" y="208150"/>
                </a:lnTo>
                <a:lnTo>
                  <a:pt x="2286000" y="253745"/>
                </a:lnTo>
                <a:lnTo>
                  <a:pt x="2281909" y="299341"/>
                </a:lnTo>
                <a:lnTo>
                  <a:pt x="2270118" y="342262"/>
                </a:lnTo>
                <a:lnTo>
                  <a:pt x="2251343" y="381790"/>
                </a:lnTo>
                <a:lnTo>
                  <a:pt x="2226302" y="417207"/>
                </a:lnTo>
                <a:lnTo>
                  <a:pt x="2195715" y="447794"/>
                </a:lnTo>
                <a:lnTo>
                  <a:pt x="2160298" y="472835"/>
                </a:lnTo>
                <a:lnTo>
                  <a:pt x="2120770" y="491610"/>
                </a:lnTo>
                <a:lnTo>
                  <a:pt x="2077849" y="503401"/>
                </a:lnTo>
                <a:lnTo>
                  <a:pt x="2032253" y="507491"/>
                </a:lnTo>
                <a:lnTo>
                  <a:pt x="253745" y="507491"/>
                </a:lnTo>
                <a:lnTo>
                  <a:pt x="208150" y="503401"/>
                </a:lnTo>
                <a:lnTo>
                  <a:pt x="165229" y="491610"/>
                </a:lnTo>
                <a:lnTo>
                  <a:pt x="125701" y="472835"/>
                </a:lnTo>
                <a:lnTo>
                  <a:pt x="90284" y="447794"/>
                </a:lnTo>
                <a:lnTo>
                  <a:pt x="59697" y="417207"/>
                </a:lnTo>
                <a:lnTo>
                  <a:pt x="34656" y="381790"/>
                </a:lnTo>
                <a:lnTo>
                  <a:pt x="15881" y="342262"/>
                </a:lnTo>
                <a:lnTo>
                  <a:pt x="4090" y="299341"/>
                </a:lnTo>
                <a:lnTo>
                  <a:pt x="0" y="253745"/>
                </a:lnTo>
                <a:close/>
              </a:path>
            </a:pathLst>
          </a:custGeom>
          <a:ln w="28956">
            <a:solidFill>
              <a:srgbClr val="EDEBE0"/>
            </a:solidFill>
          </a:ln>
        </p:spPr>
        <p:txBody>
          <a:bodyPr wrap="square" lIns="0" tIns="0" rIns="0" bIns="0" rtlCol="0"/>
          <a:lstStyle/>
          <a:p>
            <a:endParaRPr/>
          </a:p>
        </p:txBody>
      </p:sp>
      <p:sp>
        <p:nvSpPr>
          <p:cNvPr id="15" name="object 15"/>
          <p:cNvSpPr/>
          <p:nvPr/>
        </p:nvSpPr>
        <p:spPr>
          <a:xfrm>
            <a:off x="1143000" y="4826508"/>
            <a:ext cx="381000" cy="381000"/>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1184147" y="4867655"/>
            <a:ext cx="299085" cy="299085"/>
          </a:xfrm>
          <a:custGeom>
            <a:avLst/>
            <a:gdLst/>
            <a:ahLst/>
            <a:cxnLst/>
            <a:rect l="l" t="t" r="r" b="b"/>
            <a:pathLst>
              <a:path w="299084" h="299085">
                <a:moveTo>
                  <a:pt x="149352" y="0"/>
                </a:moveTo>
                <a:lnTo>
                  <a:pt x="102144" y="7620"/>
                </a:lnTo>
                <a:lnTo>
                  <a:pt x="61145" y="28834"/>
                </a:lnTo>
                <a:lnTo>
                  <a:pt x="28815" y="61173"/>
                </a:lnTo>
                <a:lnTo>
                  <a:pt x="7613" y="102168"/>
                </a:lnTo>
                <a:lnTo>
                  <a:pt x="0" y="149352"/>
                </a:lnTo>
                <a:lnTo>
                  <a:pt x="7613" y="196535"/>
                </a:lnTo>
                <a:lnTo>
                  <a:pt x="28815" y="237530"/>
                </a:lnTo>
                <a:lnTo>
                  <a:pt x="61145" y="269869"/>
                </a:lnTo>
                <a:lnTo>
                  <a:pt x="102144" y="291084"/>
                </a:lnTo>
                <a:lnTo>
                  <a:pt x="149352" y="298704"/>
                </a:lnTo>
                <a:lnTo>
                  <a:pt x="196535" y="291084"/>
                </a:lnTo>
                <a:lnTo>
                  <a:pt x="237530" y="269869"/>
                </a:lnTo>
                <a:lnTo>
                  <a:pt x="269869" y="237530"/>
                </a:lnTo>
                <a:lnTo>
                  <a:pt x="291084" y="196535"/>
                </a:lnTo>
                <a:lnTo>
                  <a:pt x="298704" y="149352"/>
                </a:lnTo>
                <a:lnTo>
                  <a:pt x="291084" y="102168"/>
                </a:lnTo>
                <a:lnTo>
                  <a:pt x="269869" y="61173"/>
                </a:lnTo>
                <a:lnTo>
                  <a:pt x="237530" y="28834"/>
                </a:lnTo>
                <a:lnTo>
                  <a:pt x="196535" y="7620"/>
                </a:lnTo>
                <a:lnTo>
                  <a:pt x="149352" y="0"/>
                </a:lnTo>
                <a:close/>
              </a:path>
            </a:pathLst>
          </a:custGeom>
          <a:solidFill>
            <a:srgbClr val="92D050"/>
          </a:solidFill>
        </p:spPr>
        <p:txBody>
          <a:bodyPr wrap="square" lIns="0" tIns="0" rIns="0" bIns="0" rtlCol="0"/>
          <a:lstStyle/>
          <a:p>
            <a:endParaRPr/>
          </a:p>
        </p:txBody>
      </p:sp>
      <p:sp>
        <p:nvSpPr>
          <p:cNvPr id="17" name="object 17"/>
          <p:cNvSpPr/>
          <p:nvPr/>
        </p:nvSpPr>
        <p:spPr>
          <a:xfrm>
            <a:off x="1203960" y="4885944"/>
            <a:ext cx="257556" cy="260604"/>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1203960" y="4887467"/>
            <a:ext cx="259079" cy="259079"/>
          </a:xfrm>
          <a:custGeom>
            <a:avLst/>
            <a:gdLst/>
            <a:ahLst/>
            <a:cxnLst/>
            <a:rect l="l" t="t" r="r" b="b"/>
            <a:pathLst>
              <a:path w="259080" h="259079">
                <a:moveTo>
                  <a:pt x="129540" y="0"/>
                </a:moveTo>
                <a:lnTo>
                  <a:pt x="79118" y="10185"/>
                </a:lnTo>
                <a:lnTo>
                  <a:pt x="37942" y="37957"/>
                </a:lnTo>
                <a:lnTo>
                  <a:pt x="10180" y="79134"/>
                </a:lnTo>
                <a:lnTo>
                  <a:pt x="0" y="129539"/>
                </a:lnTo>
                <a:lnTo>
                  <a:pt x="10180" y="179945"/>
                </a:lnTo>
                <a:lnTo>
                  <a:pt x="37942" y="221122"/>
                </a:lnTo>
                <a:lnTo>
                  <a:pt x="79118" y="248894"/>
                </a:lnTo>
                <a:lnTo>
                  <a:pt x="129540" y="259079"/>
                </a:lnTo>
                <a:lnTo>
                  <a:pt x="179945" y="248894"/>
                </a:lnTo>
                <a:lnTo>
                  <a:pt x="221122" y="221122"/>
                </a:lnTo>
                <a:lnTo>
                  <a:pt x="248894" y="179945"/>
                </a:lnTo>
                <a:lnTo>
                  <a:pt x="259080" y="129539"/>
                </a:lnTo>
                <a:lnTo>
                  <a:pt x="248894" y="79134"/>
                </a:lnTo>
                <a:lnTo>
                  <a:pt x="221122" y="37957"/>
                </a:lnTo>
                <a:lnTo>
                  <a:pt x="179945" y="10185"/>
                </a:lnTo>
                <a:lnTo>
                  <a:pt x="129540" y="0"/>
                </a:lnTo>
                <a:close/>
              </a:path>
            </a:pathLst>
          </a:custGeom>
          <a:solidFill>
            <a:srgbClr val="00AF50"/>
          </a:solidFill>
        </p:spPr>
        <p:txBody>
          <a:bodyPr wrap="square" lIns="0" tIns="0" rIns="0" bIns="0" rtlCol="0"/>
          <a:lstStyle/>
          <a:p>
            <a:endParaRPr/>
          </a:p>
        </p:txBody>
      </p:sp>
      <p:sp>
        <p:nvSpPr>
          <p:cNvPr id="19" name="object 12"/>
          <p:cNvSpPr/>
          <p:nvPr/>
        </p:nvSpPr>
        <p:spPr>
          <a:xfrm>
            <a:off x="2168774" y="3606800"/>
            <a:ext cx="2286000" cy="508000"/>
          </a:xfrm>
          <a:custGeom>
            <a:avLst/>
            <a:gdLst/>
            <a:ahLst/>
            <a:cxnLst/>
            <a:rect l="l" t="t" r="r" b="b"/>
            <a:pathLst>
              <a:path w="2286000" h="508000">
                <a:moveTo>
                  <a:pt x="2032253" y="0"/>
                </a:moveTo>
                <a:lnTo>
                  <a:pt x="253745" y="0"/>
                </a:lnTo>
                <a:lnTo>
                  <a:pt x="208150" y="4090"/>
                </a:lnTo>
                <a:lnTo>
                  <a:pt x="165229" y="15881"/>
                </a:lnTo>
                <a:lnTo>
                  <a:pt x="125701" y="34656"/>
                </a:lnTo>
                <a:lnTo>
                  <a:pt x="90284" y="59697"/>
                </a:lnTo>
                <a:lnTo>
                  <a:pt x="59697" y="90284"/>
                </a:lnTo>
                <a:lnTo>
                  <a:pt x="34656" y="125701"/>
                </a:lnTo>
                <a:lnTo>
                  <a:pt x="15881" y="165229"/>
                </a:lnTo>
                <a:lnTo>
                  <a:pt x="4090" y="208150"/>
                </a:lnTo>
                <a:lnTo>
                  <a:pt x="0" y="253745"/>
                </a:lnTo>
                <a:lnTo>
                  <a:pt x="4090" y="299341"/>
                </a:lnTo>
                <a:lnTo>
                  <a:pt x="15881" y="342262"/>
                </a:lnTo>
                <a:lnTo>
                  <a:pt x="34656" y="381790"/>
                </a:lnTo>
                <a:lnTo>
                  <a:pt x="59697" y="417207"/>
                </a:lnTo>
                <a:lnTo>
                  <a:pt x="90284" y="447794"/>
                </a:lnTo>
                <a:lnTo>
                  <a:pt x="125701" y="472835"/>
                </a:lnTo>
                <a:lnTo>
                  <a:pt x="165229" y="491610"/>
                </a:lnTo>
                <a:lnTo>
                  <a:pt x="208150" y="503401"/>
                </a:lnTo>
                <a:lnTo>
                  <a:pt x="253745" y="507491"/>
                </a:lnTo>
                <a:lnTo>
                  <a:pt x="2032253" y="507491"/>
                </a:lnTo>
                <a:lnTo>
                  <a:pt x="2077849" y="503401"/>
                </a:lnTo>
                <a:lnTo>
                  <a:pt x="2120770" y="491610"/>
                </a:lnTo>
                <a:lnTo>
                  <a:pt x="2160298" y="472835"/>
                </a:lnTo>
                <a:lnTo>
                  <a:pt x="2195715" y="447794"/>
                </a:lnTo>
                <a:lnTo>
                  <a:pt x="2226302" y="417207"/>
                </a:lnTo>
                <a:lnTo>
                  <a:pt x="2251343" y="381790"/>
                </a:lnTo>
                <a:lnTo>
                  <a:pt x="2270118" y="342262"/>
                </a:lnTo>
                <a:lnTo>
                  <a:pt x="2281909" y="299341"/>
                </a:lnTo>
                <a:lnTo>
                  <a:pt x="2286000" y="253745"/>
                </a:lnTo>
                <a:lnTo>
                  <a:pt x="2281909" y="208150"/>
                </a:lnTo>
                <a:lnTo>
                  <a:pt x="2270118" y="165229"/>
                </a:lnTo>
                <a:lnTo>
                  <a:pt x="2251343" y="125701"/>
                </a:lnTo>
                <a:lnTo>
                  <a:pt x="2226302" y="90284"/>
                </a:lnTo>
                <a:lnTo>
                  <a:pt x="2195715" y="59697"/>
                </a:lnTo>
                <a:lnTo>
                  <a:pt x="2160298" y="34656"/>
                </a:lnTo>
                <a:lnTo>
                  <a:pt x="2120770" y="15881"/>
                </a:lnTo>
                <a:lnTo>
                  <a:pt x="2077849" y="4090"/>
                </a:lnTo>
                <a:lnTo>
                  <a:pt x="2032253" y="0"/>
                </a:lnTo>
                <a:close/>
              </a:path>
            </a:pathLst>
          </a:custGeom>
          <a:solidFill>
            <a:srgbClr val="92D050"/>
          </a:solidFill>
        </p:spPr>
        <p:txBody>
          <a:bodyPr wrap="square" lIns="0" tIns="0" rIns="0" bIns="0" rtlCol="0"/>
          <a:lstStyle/>
          <a:p>
            <a:endParaRPr/>
          </a:p>
        </p:txBody>
      </p:sp>
      <p:sp>
        <p:nvSpPr>
          <p:cNvPr id="14" name="object 14"/>
          <p:cNvSpPr txBox="1"/>
          <p:nvPr/>
        </p:nvSpPr>
        <p:spPr>
          <a:xfrm>
            <a:off x="2029893" y="2590800"/>
            <a:ext cx="1908175" cy="2668270"/>
          </a:xfrm>
          <a:prstGeom prst="rect">
            <a:avLst/>
          </a:prstGeom>
        </p:spPr>
        <p:txBody>
          <a:bodyPr vert="horz" wrap="square" lIns="0" tIns="13335" rIns="0" bIns="0" rtlCol="0">
            <a:spAutoFit/>
          </a:bodyPr>
          <a:lstStyle/>
          <a:p>
            <a:pPr marL="699770">
              <a:lnSpc>
                <a:spcPct val="100000"/>
              </a:lnSpc>
              <a:spcBef>
                <a:spcPts val="105"/>
              </a:spcBef>
            </a:pPr>
            <a:r>
              <a:rPr sz="2600" b="1" dirty="0">
                <a:latin typeface="Arial"/>
                <a:cs typeface="Arial"/>
              </a:rPr>
              <a:t>INT</a:t>
            </a:r>
            <a:r>
              <a:rPr sz="2600" b="1" spc="5" dirty="0">
                <a:latin typeface="Arial"/>
                <a:cs typeface="Arial"/>
              </a:rPr>
              <a:t>E</a:t>
            </a:r>
            <a:r>
              <a:rPr sz="2600" b="1" dirty="0">
                <a:latin typeface="Arial"/>
                <a:cs typeface="Arial"/>
              </a:rPr>
              <a:t>NT</a:t>
            </a:r>
            <a:endParaRPr sz="2600">
              <a:latin typeface="Arial"/>
              <a:cs typeface="Arial"/>
            </a:endParaRPr>
          </a:p>
          <a:p>
            <a:pPr marL="12700" marR="96520" indent="685800">
              <a:lnSpc>
                <a:spcPct val="275700"/>
              </a:lnSpc>
              <a:spcBef>
                <a:spcPts val="475"/>
              </a:spcBef>
            </a:pPr>
            <a:r>
              <a:rPr sz="2600" b="1" dirty="0">
                <a:latin typeface="Arial"/>
                <a:cs typeface="Arial"/>
              </a:rPr>
              <a:t>EVENT  MENU</a:t>
            </a:r>
            <a:endParaRPr sz="2600">
              <a:latin typeface="Arial"/>
              <a:cs typeface="Aria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8" y="5283"/>
            <a:ext cx="2435861" cy="566822"/>
          </a:xfrm>
          <a:prstGeom prst="rect">
            <a:avLst/>
          </a:prstGeom>
        </p:spPr>
        <p:txBody>
          <a:bodyPr vert="horz" wrap="square" lIns="0" tIns="12700" rIns="0" bIns="0" rtlCol="0">
            <a:spAutoFit/>
          </a:bodyPr>
          <a:lstStyle/>
          <a:p>
            <a:pPr marL="12700">
              <a:lnSpc>
                <a:spcPct val="100000"/>
              </a:lnSpc>
              <a:spcBef>
                <a:spcPts val="100"/>
              </a:spcBef>
            </a:pPr>
            <a:r>
              <a:rPr lang="en-US" sz="3600" smtClean="0">
                <a:solidFill>
                  <a:srgbClr val="FF0066"/>
                </a:solidFill>
              </a:rPr>
              <a:t>EVENT</a:t>
            </a:r>
            <a:endParaRPr sz="3600"/>
          </a:p>
        </p:txBody>
      </p:sp>
      <p:sp>
        <p:nvSpPr>
          <p:cNvPr id="4" name="object 4"/>
          <p:cNvSpPr txBox="1"/>
          <p:nvPr/>
        </p:nvSpPr>
        <p:spPr>
          <a:xfrm>
            <a:off x="154939" y="734313"/>
            <a:ext cx="8258175" cy="5508815"/>
          </a:xfrm>
          <a:prstGeom prst="rect">
            <a:avLst/>
          </a:prstGeom>
        </p:spPr>
        <p:txBody>
          <a:bodyPr vert="horz" wrap="square" lIns="0" tIns="61594" rIns="0" bIns="0" rtlCol="0">
            <a:spAutoFit/>
          </a:bodyPr>
          <a:lstStyle/>
          <a:p>
            <a:pPr marL="12700" marR="5080">
              <a:lnSpc>
                <a:spcPct val="90000"/>
              </a:lnSpc>
              <a:spcBef>
                <a:spcPts val="484"/>
              </a:spcBef>
            </a:pPr>
            <a:r>
              <a:rPr lang="en-US" sz="3200" b="1" spc="-5" smtClean="0">
                <a:latin typeface="Arial"/>
                <a:cs typeface="Arial"/>
              </a:rPr>
              <a:t>Event Listeners </a:t>
            </a:r>
            <a:r>
              <a:rPr lang="en-US" sz="3200" spc="-5" smtClean="0">
                <a:latin typeface="Arial"/>
                <a:cs typeface="Arial"/>
              </a:rPr>
              <a:t>- An Even Listener is an Interface in the View class that contains a callback method. These methods will be able to be called by the Android Framework when the registered listener is triggered by user interaction with the item in the UI interface.</a:t>
            </a:r>
          </a:p>
          <a:p>
            <a:pPr marL="12700" marR="5080">
              <a:lnSpc>
                <a:spcPct val="90000"/>
              </a:lnSpc>
              <a:spcBef>
                <a:spcPts val="484"/>
              </a:spcBef>
            </a:pPr>
            <a:endParaRPr lang="en-US" sz="3200" spc="-5" smtClean="0">
              <a:latin typeface="Arial"/>
              <a:cs typeface="Arial"/>
            </a:endParaRPr>
          </a:p>
          <a:p>
            <a:pPr marL="12700" marR="5080">
              <a:lnSpc>
                <a:spcPct val="90000"/>
              </a:lnSpc>
              <a:spcBef>
                <a:spcPts val="484"/>
              </a:spcBef>
            </a:pPr>
            <a:r>
              <a:rPr lang="en-US" sz="3200" b="1" smtClean="0">
                <a:latin typeface="Arial"/>
                <a:cs typeface="Arial"/>
              </a:rPr>
              <a:t>Event Handlers </a:t>
            </a:r>
            <a:r>
              <a:rPr lang="en-US" sz="3200" smtClean="0">
                <a:latin typeface="Arial"/>
                <a:cs typeface="Arial"/>
              </a:rPr>
              <a:t>- When an Event happens, and we have registered an Event Listener for the event, the Event Listener calls the Event Handler, the method that actually handles the event.</a:t>
            </a:r>
            <a:endParaRPr sz="3200">
              <a:latin typeface="Arial"/>
              <a:cs typeface="Aria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8" y="5283"/>
            <a:ext cx="2435861" cy="566822"/>
          </a:xfrm>
          <a:prstGeom prst="rect">
            <a:avLst/>
          </a:prstGeom>
        </p:spPr>
        <p:txBody>
          <a:bodyPr vert="horz" wrap="square" lIns="0" tIns="12700" rIns="0" bIns="0" rtlCol="0">
            <a:spAutoFit/>
          </a:bodyPr>
          <a:lstStyle/>
          <a:p>
            <a:pPr marL="12700">
              <a:lnSpc>
                <a:spcPct val="100000"/>
              </a:lnSpc>
              <a:spcBef>
                <a:spcPts val="100"/>
              </a:spcBef>
            </a:pPr>
            <a:r>
              <a:rPr lang="en-US" sz="3600" smtClean="0">
                <a:solidFill>
                  <a:srgbClr val="FF0066"/>
                </a:solidFill>
              </a:rPr>
              <a:t>EVENT</a:t>
            </a:r>
            <a:endParaRPr sz="3600"/>
          </a:p>
        </p:txBody>
      </p:sp>
      <p:graphicFrame>
        <p:nvGraphicFramePr>
          <p:cNvPr id="5" name="Table 4"/>
          <p:cNvGraphicFramePr>
            <a:graphicFrameLocks noGrp="1"/>
          </p:cNvGraphicFramePr>
          <p:nvPr>
            <p:extLst>
              <p:ext uri="{D42A27DB-BD31-4B8C-83A1-F6EECF244321}">
                <p14:modId xmlns:p14="http://schemas.microsoft.com/office/powerpoint/2010/main" val="2342675948"/>
              </p:ext>
            </p:extLst>
          </p:nvPr>
        </p:nvGraphicFramePr>
        <p:xfrm>
          <a:off x="152400" y="762000"/>
          <a:ext cx="8991600" cy="5835077"/>
        </p:xfrm>
        <a:graphic>
          <a:graphicData uri="http://schemas.openxmlformats.org/drawingml/2006/table">
            <a:tbl>
              <a:tblPr/>
              <a:tblGrid>
                <a:gridCol w="2667000"/>
                <a:gridCol w="6324600"/>
              </a:tblGrid>
              <a:tr h="338358">
                <a:tc>
                  <a:txBody>
                    <a:bodyPr/>
                    <a:lstStyle/>
                    <a:p>
                      <a:pPr algn="l" fontAlgn="t"/>
                      <a:r>
                        <a:rPr lang="en-US" sz="2300">
                          <a:effectLst/>
                        </a:rPr>
                        <a:t>Event Handler</a:t>
                      </a:r>
                    </a:p>
                  </a:txBody>
                  <a:tcPr marL="28463" marR="28463" marT="28463" marB="2846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300">
                          <a:effectLst/>
                        </a:rPr>
                        <a:t>Event Listener &amp; Miêu tả</a:t>
                      </a:r>
                    </a:p>
                  </a:txBody>
                  <a:tcPr marL="28463" marR="28463" marT="28463" marB="2846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882753">
                <a:tc>
                  <a:txBody>
                    <a:bodyPr/>
                    <a:lstStyle/>
                    <a:p>
                      <a:pPr fontAlgn="t"/>
                      <a:r>
                        <a:rPr lang="en-US" sz="2300">
                          <a:effectLst/>
                        </a:rPr>
                        <a:t>onClick()</a:t>
                      </a:r>
                    </a:p>
                  </a:txBody>
                  <a:tcPr marL="28463" marR="28463" marT="28463" marB="2846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vi-VN" sz="2300" b="1">
                          <a:effectLst/>
                        </a:rPr>
                        <a:t>OnClickListener</a:t>
                      </a:r>
                      <a:r>
                        <a:rPr lang="vi-VN" sz="2300" b="1" smtClean="0">
                          <a:effectLst/>
                        </a:rPr>
                        <a:t>()</a:t>
                      </a:r>
                      <a:r>
                        <a:rPr lang="en-US" sz="2300" smtClean="0">
                          <a:solidFill>
                            <a:srgbClr val="000000"/>
                          </a:solidFill>
                          <a:effectLst/>
                        </a:rPr>
                        <a:t> Called when the user either clicks or touches or focuses on any widget such as button, text, image ... You will use the event handler, onClick (), to handle the event like that.</a:t>
                      </a:r>
                      <a:endParaRPr lang="vi-VN" sz="2300">
                        <a:solidFill>
                          <a:srgbClr val="000000"/>
                        </a:solidFill>
                        <a:effectLst/>
                      </a:endParaRPr>
                    </a:p>
                  </a:txBody>
                  <a:tcPr marL="28463" marR="28463" marT="28463" marB="2846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882753">
                <a:tc>
                  <a:txBody>
                    <a:bodyPr/>
                    <a:lstStyle/>
                    <a:p>
                      <a:pPr fontAlgn="t"/>
                      <a:r>
                        <a:rPr lang="en-US" sz="2300">
                          <a:effectLst/>
                        </a:rPr>
                        <a:t>onLongClick()</a:t>
                      </a:r>
                    </a:p>
                  </a:txBody>
                  <a:tcPr marL="28463" marR="28463" marT="28463" marB="2846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vi-VN" sz="2300" b="1">
                          <a:effectLst/>
                        </a:rPr>
                        <a:t>OnLongClickListener</a:t>
                      </a:r>
                      <a:r>
                        <a:rPr lang="vi-VN" sz="2300" b="1" smtClean="0">
                          <a:effectLst/>
                        </a:rPr>
                        <a:t>()</a:t>
                      </a:r>
                      <a:r>
                        <a:rPr lang="en-US" sz="2300" b="1" smtClean="0">
                          <a:effectLst/>
                        </a:rPr>
                        <a:t> </a:t>
                      </a:r>
                      <a:r>
                        <a:rPr lang="en-US" sz="2300" b="0" smtClean="0">
                          <a:effectLst/>
                        </a:rPr>
                        <a:t>Called</a:t>
                      </a:r>
                      <a:r>
                        <a:rPr lang="en-US" sz="2300" b="0" baseline="0" smtClean="0">
                          <a:effectLst/>
                        </a:rPr>
                        <a:t> </a:t>
                      </a:r>
                      <a:r>
                        <a:rPr lang="en-US" sz="2300" b="0" smtClean="0">
                          <a:effectLst/>
                        </a:rPr>
                        <a:t>when the user either clicks or touches any widget such as button, text, image ... in a few seconds. You will use the event handler onLongClick () to handle the event like that</a:t>
                      </a:r>
                      <a:endParaRPr lang="vi-VN" sz="2300" b="0">
                        <a:solidFill>
                          <a:srgbClr val="000000"/>
                        </a:solidFill>
                        <a:effectLst/>
                      </a:endParaRPr>
                    </a:p>
                  </a:txBody>
                  <a:tcPr marL="28463" marR="28463" marT="28463" marB="2846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662125">
                <a:tc>
                  <a:txBody>
                    <a:bodyPr/>
                    <a:lstStyle/>
                    <a:p>
                      <a:pPr fontAlgn="t"/>
                      <a:r>
                        <a:rPr lang="en-US" sz="2300">
                          <a:effectLst/>
                        </a:rPr>
                        <a:t>onMenuItemClick()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vi-VN" sz="2300" b="1">
                          <a:effectLst/>
                        </a:rPr>
                        <a:t>OnMenuItemClickListener</a:t>
                      </a:r>
                      <a:r>
                        <a:rPr lang="vi-VN" sz="2300" b="1" smtClean="0">
                          <a:effectLst/>
                        </a:rPr>
                        <a:t>()</a:t>
                      </a:r>
                      <a:r>
                        <a:rPr lang="en-US" sz="2400" b="0" i="0" baseline="0" smtClean="0">
                          <a:solidFill>
                            <a:schemeClr val="tx1"/>
                          </a:solidFill>
                          <a:effectLst/>
                          <a:latin typeface="+mn-lt"/>
                          <a:ea typeface="+mn-ea"/>
                          <a:cs typeface="+mn-cs"/>
                        </a:rPr>
                        <a:t> </a:t>
                      </a:r>
                      <a:r>
                        <a:rPr lang="en-US" sz="2400" b="0" i="0" smtClean="0">
                          <a:solidFill>
                            <a:schemeClr val="tx1"/>
                          </a:solidFill>
                          <a:effectLst/>
                          <a:latin typeface="+mn-lt"/>
                          <a:ea typeface="+mn-ea"/>
                          <a:cs typeface="+mn-cs"/>
                        </a:rPr>
                        <a:t>Called when the user selects an item in the menu. You will use the event handler onMenuItemClick () to handle the event like that</a:t>
                      </a:r>
                      <a:endParaRPr lang="en-US" sz="2400" b="0" i="0">
                        <a:solidFill>
                          <a:schemeClr val="tx1"/>
                        </a:solidFill>
                        <a:effectLst/>
                        <a:latin typeface="+mn-lt"/>
                        <a:ea typeface="+mn-ea"/>
                        <a:cs typeface="+mn-cs"/>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57741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685799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071033"/>
            <a:ext cx="2070100" cy="4775200"/>
          </a:xfrm>
          <a:custGeom>
            <a:avLst/>
            <a:gdLst/>
            <a:ahLst/>
            <a:cxnLst/>
            <a:rect l="l" t="t" r="r" b="b"/>
            <a:pathLst>
              <a:path w="2070100" h="4775200">
                <a:moveTo>
                  <a:pt x="52284" y="0"/>
                </a:moveTo>
                <a:lnTo>
                  <a:pt x="0" y="0"/>
                </a:lnTo>
                <a:lnTo>
                  <a:pt x="0" y="76200"/>
                </a:lnTo>
                <a:lnTo>
                  <a:pt x="49316" y="76200"/>
                </a:lnTo>
                <a:lnTo>
                  <a:pt x="95266" y="88900"/>
                </a:lnTo>
                <a:lnTo>
                  <a:pt x="140902" y="88900"/>
                </a:lnTo>
                <a:lnTo>
                  <a:pt x="493548" y="190500"/>
                </a:lnTo>
                <a:lnTo>
                  <a:pt x="535935" y="215900"/>
                </a:lnTo>
                <a:lnTo>
                  <a:pt x="577913" y="228600"/>
                </a:lnTo>
                <a:lnTo>
                  <a:pt x="619476" y="254000"/>
                </a:lnTo>
                <a:lnTo>
                  <a:pt x="660611" y="266700"/>
                </a:lnTo>
                <a:lnTo>
                  <a:pt x="701312" y="292100"/>
                </a:lnTo>
                <a:lnTo>
                  <a:pt x="741567" y="304800"/>
                </a:lnTo>
                <a:lnTo>
                  <a:pt x="820706" y="355600"/>
                </a:lnTo>
                <a:lnTo>
                  <a:pt x="859571" y="368300"/>
                </a:lnTo>
                <a:lnTo>
                  <a:pt x="897954" y="393700"/>
                </a:lnTo>
                <a:lnTo>
                  <a:pt x="973237" y="444500"/>
                </a:lnTo>
                <a:lnTo>
                  <a:pt x="1046479" y="495300"/>
                </a:lnTo>
                <a:lnTo>
                  <a:pt x="1082312" y="520700"/>
                </a:lnTo>
                <a:lnTo>
                  <a:pt x="1117607" y="546100"/>
                </a:lnTo>
                <a:lnTo>
                  <a:pt x="1152354" y="584200"/>
                </a:lnTo>
                <a:lnTo>
                  <a:pt x="1186545" y="609600"/>
                </a:lnTo>
                <a:lnTo>
                  <a:pt x="1220170" y="635000"/>
                </a:lnTo>
                <a:lnTo>
                  <a:pt x="1253220" y="673100"/>
                </a:lnTo>
                <a:lnTo>
                  <a:pt x="1285685" y="698500"/>
                </a:lnTo>
                <a:lnTo>
                  <a:pt x="1317556" y="736600"/>
                </a:lnTo>
                <a:lnTo>
                  <a:pt x="1348824" y="762000"/>
                </a:lnTo>
                <a:lnTo>
                  <a:pt x="1379480" y="800100"/>
                </a:lnTo>
                <a:lnTo>
                  <a:pt x="1409513" y="825500"/>
                </a:lnTo>
                <a:lnTo>
                  <a:pt x="1438916" y="863600"/>
                </a:lnTo>
                <a:lnTo>
                  <a:pt x="1467678" y="901700"/>
                </a:lnTo>
                <a:lnTo>
                  <a:pt x="1495790" y="927100"/>
                </a:lnTo>
                <a:lnTo>
                  <a:pt x="1523243" y="965200"/>
                </a:lnTo>
                <a:lnTo>
                  <a:pt x="1550028" y="1003300"/>
                </a:lnTo>
                <a:lnTo>
                  <a:pt x="1576135" y="1041400"/>
                </a:lnTo>
                <a:lnTo>
                  <a:pt x="1601555" y="1079500"/>
                </a:lnTo>
                <a:lnTo>
                  <a:pt x="1626279" y="1117600"/>
                </a:lnTo>
                <a:lnTo>
                  <a:pt x="1650297" y="1155700"/>
                </a:lnTo>
                <a:lnTo>
                  <a:pt x="1673600" y="1193800"/>
                </a:lnTo>
                <a:lnTo>
                  <a:pt x="1696178" y="1231900"/>
                </a:lnTo>
                <a:lnTo>
                  <a:pt x="1718023" y="1270000"/>
                </a:lnTo>
                <a:lnTo>
                  <a:pt x="1739125" y="1308100"/>
                </a:lnTo>
                <a:lnTo>
                  <a:pt x="1759475" y="1358900"/>
                </a:lnTo>
                <a:lnTo>
                  <a:pt x="1779063" y="1397000"/>
                </a:lnTo>
                <a:lnTo>
                  <a:pt x="1797881" y="1435100"/>
                </a:lnTo>
                <a:lnTo>
                  <a:pt x="1815918" y="1473200"/>
                </a:lnTo>
                <a:lnTo>
                  <a:pt x="1833166" y="1524000"/>
                </a:lnTo>
                <a:lnTo>
                  <a:pt x="1849614" y="1562100"/>
                </a:lnTo>
                <a:lnTo>
                  <a:pt x="1865255" y="1600200"/>
                </a:lnTo>
                <a:lnTo>
                  <a:pt x="1880078" y="1651000"/>
                </a:lnTo>
                <a:lnTo>
                  <a:pt x="1894075" y="1689100"/>
                </a:lnTo>
                <a:lnTo>
                  <a:pt x="1907235" y="1739900"/>
                </a:lnTo>
                <a:lnTo>
                  <a:pt x="1919550" y="1778000"/>
                </a:lnTo>
                <a:lnTo>
                  <a:pt x="1931010" y="1828800"/>
                </a:lnTo>
                <a:lnTo>
                  <a:pt x="1941606" y="1866900"/>
                </a:lnTo>
                <a:lnTo>
                  <a:pt x="1951329" y="1917700"/>
                </a:lnTo>
                <a:lnTo>
                  <a:pt x="1960169" y="1968500"/>
                </a:lnTo>
                <a:lnTo>
                  <a:pt x="1968117" y="2006600"/>
                </a:lnTo>
                <a:lnTo>
                  <a:pt x="1975164" y="2057400"/>
                </a:lnTo>
                <a:lnTo>
                  <a:pt x="1981300" y="2108200"/>
                </a:lnTo>
                <a:lnTo>
                  <a:pt x="1986516" y="2146300"/>
                </a:lnTo>
                <a:lnTo>
                  <a:pt x="1990803" y="2197100"/>
                </a:lnTo>
                <a:lnTo>
                  <a:pt x="1994151" y="2247900"/>
                </a:lnTo>
                <a:lnTo>
                  <a:pt x="1996552" y="2298700"/>
                </a:lnTo>
                <a:lnTo>
                  <a:pt x="1997995" y="2336800"/>
                </a:lnTo>
                <a:lnTo>
                  <a:pt x="1998471" y="2387600"/>
                </a:lnTo>
                <a:lnTo>
                  <a:pt x="1997985" y="2438400"/>
                </a:lnTo>
                <a:lnTo>
                  <a:pt x="1996533" y="2489200"/>
                </a:lnTo>
                <a:lnTo>
                  <a:pt x="1994124" y="2540000"/>
                </a:lnTo>
                <a:lnTo>
                  <a:pt x="1990768" y="2578100"/>
                </a:lnTo>
                <a:lnTo>
                  <a:pt x="1986473" y="2628900"/>
                </a:lnTo>
                <a:lnTo>
                  <a:pt x="1981250" y="2679700"/>
                </a:lnTo>
                <a:lnTo>
                  <a:pt x="1975107" y="2717800"/>
                </a:lnTo>
                <a:lnTo>
                  <a:pt x="1968054" y="2768600"/>
                </a:lnTo>
                <a:lnTo>
                  <a:pt x="1960101" y="2819400"/>
                </a:lnTo>
                <a:lnTo>
                  <a:pt x="1951255" y="2857500"/>
                </a:lnTo>
                <a:lnTo>
                  <a:pt x="1941527" y="2908300"/>
                </a:lnTo>
                <a:lnTo>
                  <a:pt x="1930927" y="2959100"/>
                </a:lnTo>
                <a:lnTo>
                  <a:pt x="1919462" y="2997200"/>
                </a:lnTo>
                <a:lnTo>
                  <a:pt x="1907143" y="3048000"/>
                </a:lnTo>
                <a:lnTo>
                  <a:pt x="1893980" y="3086100"/>
                </a:lnTo>
                <a:lnTo>
                  <a:pt x="1879980" y="3136900"/>
                </a:lnTo>
                <a:lnTo>
                  <a:pt x="1865154" y="3175000"/>
                </a:lnTo>
                <a:lnTo>
                  <a:pt x="1849511" y="3213100"/>
                </a:lnTo>
                <a:lnTo>
                  <a:pt x="1833060" y="3263900"/>
                </a:lnTo>
                <a:lnTo>
                  <a:pt x="1815810" y="3302000"/>
                </a:lnTo>
                <a:lnTo>
                  <a:pt x="1797772" y="3340100"/>
                </a:lnTo>
                <a:lnTo>
                  <a:pt x="1778953" y="3390900"/>
                </a:lnTo>
                <a:lnTo>
                  <a:pt x="1759364" y="3429000"/>
                </a:lnTo>
                <a:lnTo>
                  <a:pt x="1739013" y="3467100"/>
                </a:lnTo>
                <a:lnTo>
                  <a:pt x="1717911" y="3505200"/>
                </a:lnTo>
                <a:lnTo>
                  <a:pt x="1696065" y="3543300"/>
                </a:lnTo>
                <a:lnTo>
                  <a:pt x="1673487" y="3581400"/>
                </a:lnTo>
                <a:lnTo>
                  <a:pt x="1650184" y="3619500"/>
                </a:lnTo>
                <a:lnTo>
                  <a:pt x="1626167" y="3657600"/>
                </a:lnTo>
                <a:lnTo>
                  <a:pt x="1601444" y="3695700"/>
                </a:lnTo>
                <a:lnTo>
                  <a:pt x="1576025" y="3733800"/>
                </a:lnTo>
                <a:lnTo>
                  <a:pt x="1549919" y="3771900"/>
                </a:lnTo>
                <a:lnTo>
                  <a:pt x="1523135" y="3810000"/>
                </a:lnTo>
                <a:lnTo>
                  <a:pt x="1495684" y="3848100"/>
                </a:lnTo>
                <a:lnTo>
                  <a:pt x="1467573" y="3886200"/>
                </a:lnTo>
                <a:lnTo>
                  <a:pt x="1438813" y="3911600"/>
                </a:lnTo>
                <a:lnTo>
                  <a:pt x="1409412" y="3949700"/>
                </a:lnTo>
                <a:lnTo>
                  <a:pt x="1379381" y="3987800"/>
                </a:lnTo>
                <a:lnTo>
                  <a:pt x="1348728" y="4013200"/>
                </a:lnTo>
                <a:lnTo>
                  <a:pt x="1317462" y="4051300"/>
                </a:lnTo>
                <a:lnTo>
                  <a:pt x="1285593" y="4076700"/>
                </a:lnTo>
                <a:lnTo>
                  <a:pt x="1253131" y="4114800"/>
                </a:lnTo>
                <a:lnTo>
                  <a:pt x="1220084" y="4140200"/>
                </a:lnTo>
                <a:lnTo>
                  <a:pt x="1186462" y="4165600"/>
                </a:lnTo>
                <a:lnTo>
                  <a:pt x="1152274" y="4203700"/>
                </a:lnTo>
                <a:lnTo>
                  <a:pt x="1117529" y="4229100"/>
                </a:lnTo>
                <a:lnTo>
                  <a:pt x="1082238" y="4254500"/>
                </a:lnTo>
                <a:lnTo>
                  <a:pt x="1046408" y="4279900"/>
                </a:lnTo>
                <a:lnTo>
                  <a:pt x="1010050" y="4305300"/>
                </a:lnTo>
                <a:lnTo>
                  <a:pt x="935784" y="4356100"/>
                </a:lnTo>
                <a:lnTo>
                  <a:pt x="859516" y="4406900"/>
                </a:lnTo>
                <a:lnTo>
                  <a:pt x="781320" y="4457700"/>
                </a:lnTo>
                <a:lnTo>
                  <a:pt x="741521" y="4470400"/>
                </a:lnTo>
                <a:lnTo>
                  <a:pt x="701269" y="4495800"/>
                </a:lnTo>
                <a:lnTo>
                  <a:pt x="660572" y="4508500"/>
                </a:lnTo>
                <a:lnTo>
                  <a:pt x="619439" y="4533900"/>
                </a:lnTo>
                <a:lnTo>
                  <a:pt x="577880" y="4546600"/>
                </a:lnTo>
                <a:lnTo>
                  <a:pt x="535904" y="4572000"/>
                </a:lnTo>
                <a:lnTo>
                  <a:pt x="450738" y="4597400"/>
                </a:lnTo>
                <a:lnTo>
                  <a:pt x="95259" y="4699000"/>
                </a:lnTo>
                <a:lnTo>
                  <a:pt x="49311" y="4699000"/>
                </a:lnTo>
                <a:lnTo>
                  <a:pt x="3057" y="4711700"/>
                </a:lnTo>
                <a:lnTo>
                  <a:pt x="0" y="4711700"/>
                </a:lnTo>
                <a:lnTo>
                  <a:pt x="0" y="4775200"/>
                </a:lnTo>
                <a:lnTo>
                  <a:pt x="52289" y="4775200"/>
                </a:lnTo>
                <a:lnTo>
                  <a:pt x="98534" y="4762500"/>
                </a:lnTo>
                <a:lnTo>
                  <a:pt x="144472" y="4762500"/>
                </a:lnTo>
                <a:lnTo>
                  <a:pt x="499890" y="4660900"/>
                </a:lnTo>
                <a:lnTo>
                  <a:pt x="542672" y="4635500"/>
                </a:lnTo>
                <a:lnTo>
                  <a:pt x="627042" y="4610100"/>
                </a:lnTo>
                <a:lnTo>
                  <a:pt x="668611" y="4584700"/>
                </a:lnTo>
                <a:lnTo>
                  <a:pt x="709759" y="4572000"/>
                </a:lnTo>
                <a:lnTo>
                  <a:pt x="750475" y="4546600"/>
                </a:lnTo>
                <a:lnTo>
                  <a:pt x="790752" y="4533900"/>
                </a:lnTo>
                <a:lnTo>
                  <a:pt x="869949" y="4483100"/>
                </a:lnTo>
                <a:lnTo>
                  <a:pt x="947281" y="4432300"/>
                </a:lnTo>
                <a:lnTo>
                  <a:pt x="1022674" y="4381500"/>
                </a:lnTo>
                <a:lnTo>
                  <a:pt x="1096059" y="4330700"/>
                </a:lnTo>
                <a:lnTo>
                  <a:pt x="1131975" y="4305300"/>
                </a:lnTo>
                <a:lnTo>
                  <a:pt x="1167363" y="4279900"/>
                </a:lnTo>
                <a:lnTo>
                  <a:pt x="1202212" y="4254500"/>
                </a:lnTo>
                <a:lnTo>
                  <a:pt x="1236515" y="4216400"/>
                </a:lnTo>
                <a:lnTo>
                  <a:pt x="1270262" y="4191000"/>
                </a:lnTo>
                <a:lnTo>
                  <a:pt x="1303444" y="4165600"/>
                </a:lnTo>
                <a:lnTo>
                  <a:pt x="1336053" y="4127500"/>
                </a:lnTo>
                <a:lnTo>
                  <a:pt x="1368079" y="4102100"/>
                </a:lnTo>
                <a:lnTo>
                  <a:pt x="1399514" y="4064000"/>
                </a:lnTo>
                <a:lnTo>
                  <a:pt x="1430348" y="4038600"/>
                </a:lnTo>
                <a:lnTo>
                  <a:pt x="1460573" y="4000500"/>
                </a:lnTo>
                <a:lnTo>
                  <a:pt x="1490180" y="3962400"/>
                </a:lnTo>
                <a:lnTo>
                  <a:pt x="1519160" y="3937000"/>
                </a:lnTo>
                <a:lnTo>
                  <a:pt x="1547504" y="3898900"/>
                </a:lnTo>
                <a:lnTo>
                  <a:pt x="1575203" y="3860800"/>
                </a:lnTo>
                <a:lnTo>
                  <a:pt x="1602248" y="3822700"/>
                </a:lnTo>
                <a:lnTo>
                  <a:pt x="1628630" y="3784600"/>
                </a:lnTo>
                <a:lnTo>
                  <a:pt x="1654341" y="3746500"/>
                </a:lnTo>
                <a:lnTo>
                  <a:pt x="1679371" y="3708400"/>
                </a:lnTo>
                <a:lnTo>
                  <a:pt x="1703712" y="3670300"/>
                </a:lnTo>
                <a:lnTo>
                  <a:pt x="1727354" y="3632200"/>
                </a:lnTo>
                <a:lnTo>
                  <a:pt x="1750289" y="3594100"/>
                </a:lnTo>
                <a:lnTo>
                  <a:pt x="1772508" y="3556000"/>
                </a:lnTo>
                <a:lnTo>
                  <a:pt x="1794001" y="3517900"/>
                </a:lnTo>
                <a:lnTo>
                  <a:pt x="1814761" y="3479800"/>
                </a:lnTo>
                <a:lnTo>
                  <a:pt x="1834777" y="3429000"/>
                </a:lnTo>
                <a:lnTo>
                  <a:pt x="1854042" y="3390900"/>
                </a:lnTo>
                <a:lnTo>
                  <a:pt x="1872546" y="3352800"/>
                </a:lnTo>
                <a:lnTo>
                  <a:pt x="1890280" y="3314700"/>
                </a:lnTo>
                <a:lnTo>
                  <a:pt x="1907235" y="3263900"/>
                </a:lnTo>
                <a:lnTo>
                  <a:pt x="1923403" y="3225800"/>
                </a:lnTo>
                <a:lnTo>
                  <a:pt x="1938775" y="3175000"/>
                </a:lnTo>
                <a:lnTo>
                  <a:pt x="1953341" y="3136900"/>
                </a:lnTo>
                <a:lnTo>
                  <a:pt x="1967092" y="3086100"/>
                </a:lnTo>
                <a:lnTo>
                  <a:pt x="1980021" y="3048000"/>
                </a:lnTo>
                <a:lnTo>
                  <a:pt x="1992117" y="2997200"/>
                </a:lnTo>
                <a:lnTo>
                  <a:pt x="2003373" y="2959100"/>
                </a:lnTo>
                <a:lnTo>
                  <a:pt x="2013778" y="2908300"/>
                </a:lnTo>
                <a:lnTo>
                  <a:pt x="2023325" y="2870200"/>
                </a:lnTo>
                <a:lnTo>
                  <a:pt x="2032004" y="2819400"/>
                </a:lnTo>
                <a:lnTo>
                  <a:pt x="2039806" y="2768600"/>
                </a:lnTo>
                <a:lnTo>
                  <a:pt x="2046722" y="2730500"/>
                </a:lnTo>
                <a:lnTo>
                  <a:pt x="2052744" y="2679700"/>
                </a:lnTo>
                <a:lnTo>
                  <a:pt x="2057863" y="2628900"/>
                </a:lnTo>
                <a:lnTo>
                  <a:pt x="2062069" y="2578100"/>
                </a:lnTo>
                <a:lnTo>
                  <a:pt x="2065354" y="2540000"/>
                </a:lnTo>
                <a:lnTo>
                  <a:pt x="2067708" y="2489200"/>
                </a:lnTo>
                <a:lnTo>
                  <a:pt x="2069124" y="2438400"/>
                </a:lnTo>
                <a:lnTo>
                  <a:pt x="2069591" y="2387600"/>
                </a:lnTo>
                <a:lnTo>
                  <a:pt x="2069115" y="2336800"/>
                </a:lnTo>
                <a:lnTo>
                  <a:pt x="2067690" y="2298700"/>
                </a:lnTo>
                <a:lnTo>
                  <a:pt x="2065327" y="2247900"/>
                </a:lnTo>
                <a:lnTo>
                  <a:pt x="2062035" y="2197100"/>
                </a:lnTo>
                <a:lnTo>
                  <a:pt x="2057821" y="2146300"/>
                </a:lnTo>
                <a:lnTo>
                  <a:pt x="2052696" y="2095500"/>
                </a:lnTo>
                <a:lnTo>
                  <a:pt x="2046667" y="2057400"/>
                </a:lnTo>
                <a:lnTo>
                  <a:pt x="2039745" y="2006600"/>
                </a:lnTo>
                <a:lnTo>
                  <a:pt x="2031937" y="1955800"/>
                </a:lnTo>
                <a:lnTo>
                  <a:pt x="2023253" y="1917700"/>
                </a:lnTo>
                <a:lnTo>
                  <a:pt x="2013701" y="1866900"/>
                </a:lnTo>
                <a:lnTo>
                  <a:pt x="2003291" y="1828800"/>
                </a:lnTo>
                <a:lnTo>
                  <a:pt x="1992031" y="1778000"/>
                </a:lnTo>
                <a:lnTo>
                  <a:pt x="1979931" y="1727200"/>
                </a:lnTo>
                <a:lnTo>
                  <a:pt x="1966999" y="1689100"/>
                </a:lnTo>
                <a:lnTo>
                  <a:pt x="1953244" y="1638300"/>
                </a:lnTo>
                <a:lnTo>
                  <a:pt x="1938675" y="1600200"/>
                </a:lnTo>
                <a:lnTo>
                  <a:pt x="1923301" y="1562100"/>
                </a:lnTo>
                <a:lnTo>
                  <a:pt x="1907131" y="1511300"/>
                </a:lnTo>
                <a:lnTo>
                  <a:pt x="1890173" y="1473200"/>
                </a:lnTo>
                <a:lnTo>
                  <a:pt x="1872437" y="1422400"/>
                </a:lnTo>
                <a:lnTo>
                  <a:pt x="1853932" y="1384300"/>
                </a:lnTo>
                <a:lnTo>
                  <a:pt x="1834666" y="1346200"/>
                </a:lnTo>
                <a:lnTo>
                  <a:pt x="1814649" y="1308100"/>
                </a:lnTo>
                <a:lnTo>
                  <a:pt x="1793889" y="1257300"/>
                </a:lnTo>
                <a:lnTo>
                  <a:pt x="1772395" y="1219200"/>
                </a:lnTo>
                <a:lnTo>
                  <a:pt x="1750176" y="1181100"/>
                </a:lnTo>
                <a:lnTo>
                  <a:pt x="1727241" y="1143000"/>
                </a:lnTo>
                <a:lnTo>
                  <a:pt x="1703599" y="1104900"/>
                </a:lnTo>
                <a:lnTo>
                  <a:pt x="1679259" y="1066800"/>
                </a:lnTo>
                <a:lnTo>
                  <a:pt x="1654230" y="1028700"/>
                </a:lnTo>
                <a:lnTo>
                  <a:pt x="1628520" y="990600"/>
                </a:lnTo>
                <a:lnTo>
                  <a:pt x="1602139" y="952500"/>
                </a:lnTo>
                <a:lnTo>
                  <a:pt x="1575095" y="914400"/>
                </a:lnTo>
                <a:lnTo>
                  <a:pt x="1547398" y="889000"/>
                </a:lnTo>
                <a:lnTo>
                  <a:pt x="1519055" y="850900"/>
                </a:lnTo>
                <a:lnTo>
                  <a:pt x="1490077" y="812800"/>
                </a:lnTo>
                <a:lnTo>
                  <a:pt x="1460472" y="774700"/>
                </a:lnTo>
                <a:lnTo>
                  <a:pt x="1430249" y="749300"/>
                </a:lnTo>
                <a:lnTo>
                  <a:pt x="1399417" y="711200"/>
                </a:lnTo>
                <a:lnTo>
                  <a:pt x="1367985" y="685800"/>
                </a:lnTo>
                <a:lnTo>
                  <a:pt x="1335961" y="647700"/>
                </a:lnTo>
                <a:lnTo>
                  <a:pt x="1303355" y="622300"/>
                </a:lnTo>
                <a:lnTo>
                  <a:pt x="1270176" y="584200"/>
                </a:lnTo>
                <a:lnTo>
                  <a:pt x="1236431" y="558800"/>
                </a:lnTo>
                <a:lnTo>
                  <a:pt x="1202132" y="533400"/>
                </a:lnTo>
                <a:lnTo>
                  <a:pt x="1167285" y="495300"/>
                </a:lnTo>
                <a:lnTo>
                  <a:pt x="1131900" y="469900"/>
                </a:lnTo>
                <a:lnTo>
                  <a:pt x="1095987" y="444500"/>
                </a:lnTo>
                <a:lnTo>
                  <a:pt x="1022609" y="393700"/>
                </a:lnTo>
                <a:lnTo>
                  <a:pt x="947221" y="342900"/>
                </a:lnTo>
                <a:lnTo>
                  <a:pt x="869896" y="292100"/>
                </a:lnTo>
                <a:lnTo>
                  <a:pt x="830529" y="279400"/>
                </a:lnTo>
                <a:lnTo>
                  <a:pt x="750431" y="228600"/>
                </a:lnTo>
                <a:lnTo>
                  <a:pt x="709718" y="215900"/>
                </a:lnTo>
                <a:lnTo>
                  <a:pt x="668573" y="190500"/>
                </a:lnTo>
                <a:lnTo>
                  <a:pt x="627007" y="177800"/>
                </a:lnTo>
                <a:lnTo>
                  <a:pt x="585027" y="152400"/>
                </a:lnTo>
                <a:lnTo>
                  <a:pt x="499864" y="127000"/>
                </a:lnTo>
                <a:lnTo>
                  <a:pt x="456698" y="101600"/>
                </a:lnTo>
                <a:lnTo>
                  <a:pt x="235383" y="38100"/>
                </a:lnTo>
                <a:lnTo>
                  <a:pt x="190086" y="38100"/>
                </a:lnTo>
                <a:lnTo>
                  <a:pt x="52284" y="0"/>
                </a:lnTo>
                <a:close/>
              </a:path>
            </a:pathLst>
          </a:custGeom>
          <a:solidFill>
            <a:srgbClr val="E36C09"/>
          </a:solidFill>
        </p:spPr>
        <p:txBody>
          <a:bodyPr wrap="square" lIns="0" tIns="0" rIns="0" bIns="0" rtlCol="0"/>
          <a:lstStyle/>
          <a:p>
            <a:endParaRPr/>
          </a:p>
        </p:txBody>
      </p:sp>
      <p:sp>
        <p:nvSpPr>
          <p:cNvPr id="4" name="object 4"/>
          <p:cNvSpPr/>
          <p:nvPr/>
        </p:nvSpPr>
        <p:spPr>
          <a:xfrm>
            <a:off x="0" y="1478267"/>
            <a:ext cx="1659889" cy="3983990"/>
          </a:xfrm>
          <a:custGeom>
            <a:avLst/>
            <a:gdLst/>
            <a:ahLst/>
            <a:cxnLst/>
            <a:rect l="l" t="t" r="r" b="b"/>
            <a:pathLst>
              <a:path w="1659889" h="3983990">
                <a:moveTo>
                  <a:pt x="0" y="0"/>
                </a:moveTo>
                <a:lnTo>
                  <a:pt x="0" y="3983768"/>
                </a:lnTo>
                <a:lnTo>
                  <a:pt x="22364" y="3980193"/>
                </a:lnTo>
                <a:lnTo>
                  <a:pt x="67886" y="3971781"/>
                </a:lnTo>
                <a:lnTo>
                  <a:pt x="113039" y="3962303"/>
                </a:lnTo>
                <a:lnTo>
                  <a:pt x="157809" y="3951773"/>
                </a:lnTo>
                <a:lnTo>
                  <a:pt x="202183" y="3940203"/>
                </a:lnTo>
                <a:lnTo>
                  <a:pt x="246149" y="3927608"/>
                </a:lnTo>
                <a:lnTo>
                  <a:pt x="289694" y="3913999"/>
                </a:lnTo>
                <a:lnTo>
                  <a:pt x="332805" y="3899392"/>
                </a:lnTo>
                <a:lnTo>
                  <a:pt x="375469" y="3883797"/>
                </a:lnTo>
                <a:lnTo>
                  <a:pt x="417674" y="3867230"/>
                </a:lnTo>
                <a:lnTo>
                  <a:pt x="459405" y="3849702"/>
                </a:lnTo>
                <a:lnTo>
                  <a:pt x="500651" y="3831227"/>
                </a:lnTo>
                <a:lnTo>
                  <a:pt x="541399" y="3811819"/>
                </a:lnTo>
                <a:lnTo>
                  <a:pt x="581636" y="3791491"/>
                </a:lnTo>
                <a:lnTo>
                  <a:pt x="621348" y="3770255"/>
                </a:lnTo>
                <a:lnTo>
                  <a:pt x="660523" y="3748125"/>
                </a:lnTo>
                <a:lnTo>
                  <a:pt x="699149" y="3725114"/>
                </a:lnTo>
                <a:lnTo>
                  <a:pt x="737212" y="3701235"/>
                </a:lnTo>
                <a:lnTo>
                  <a:pt x="774699" y="3676502"/>
                </a:lnTo>
                <a:lnTo>
                  <a:pt x="811598" y="3650928"/>
                </a:lnTo>
                <a:lnTo>
                  <a:pt x="847896" y="3624525"/>
                </a:lnTo>
                <a:lnTo>
                  <a:pt x="883580" y="3597308"/>
                </a:lnTo>
                <a:lnTo>
                  <a:pt x="918636" y="3569289"/>
                </a:lnTo>
                <a:lnTo>
                  <a:pt x="953053" y="3540481"/>
                </a:lnTo>
                <a:lnTo>
                  <a:pt x="986817" y="3510899"/>
                </a:lnTo>
                <a:lnTo>
                  <a:pt x="1019915" y="3480554"/>
                </a:lnTo>
                <a:lnTo>
                  <a:pt x="1052335" y="3449460"/>
                </a:lnTo>
                <a:lnTo>
                  <a:pt x="1084064" y="3417630"/>
                </a:lnTo>
                <a:lnTo>
                  <a:pt x="1115088" y="3385078"/>
                </a:lnTo>
                <a:lnTo>
                  <a:pt x="1145395" y="3351816"/>
                </a:lnTo>
                <a:lnTo>
                  <a:pt x="1174972" y="3317859"/>
                </a:lnTo>
                <a:lnTo>
                  <a:pt x="1203807" y="3283218"/>
                </a:lnTo>
                <a:lnTo>
                  <a:pt x="1231886" y="3247908"/>
                </a:lnTo>
                <a:lnTo>
                  <a:pt x="1259196" y="3211941"/>
                </a:lnTo>
                <a:lnTo>
                  <a:pt x="1285725" y="3175331"/>
                </a:lnTo>
                <a:lnTo>
                  <a:pt x="1311460" y="3138090"/>
                </a:lnTo>
                <a:lnTo>
                  <a:pt x="1336388" y="3100233"/>
                </a:lnTo>
                <a:lnTo>
                  <a:pt x="1360495" y="3061772"/>
                </a:lnTo>
                <a:lnTo>
                  <a:pt x="1383770" y="3022720"/>
                </a:lnTo>
                <a:lnTo>
                  <a:pt x="1406199" y="2983091"/>
                </a:lnTo>
                <a:lnTo>
                  <a:pt x="1427770" y="2942898"/>
                </a:lnTo>
                <a:lnTo>
                  <a:pt x="1448469" y="2902153"/>
                </a:lnTo>
                <a:lnTo>
                  <a:pt x="1468283" y="2860871"/>
                </a:lnTo>
                <a:lnTo>
                  <a:pt x="1487201" y="2819064"/>
                </a:lnTo>
                <a:lnTo>
                  <a:pt x="1505208" y="2776746"/>
                </a:lnTo>
                <a:lnTo>
                  <a:pt x="1522293" y="2733930"/>
                </a:lnTo>
                <a:lnTo>
                  <a:pt x="1538442" y="2690629"/>
                </a:lnTo>
                <a:lnTo>
                  <a:pt x="1553642" y="2646856"/>
                </a:lnTo>
                <a:lnTo>
                  <a:pt x="1567881" y="2602624"/>
                </a:lnTo>
                <a:lnTo>
                  <a:pt x="1581145" y="2557947"/>
                </a:lnTo>
                <a:lnTo>
                  <a:pt x="1593423" y="2512837"/>
                </a:lnTo>
                <a:lnTo>
                  <a:pt x="1604700" y="2467309"/>
                </a:lnTo>
                <a:lnTo>
                  <a:pt x="1614964" y="2421375"/>
                </a:lnTo>
                <a:lnTo>
                  <a:pt x="1624202" y="2375048"/>
                </a:lnTo>
                <a:lnTo>
                  <a:pt x="1632402" y="2328341"/>
                </a:lnTo>
                <a:lnTo>
                  <a:pt x="1639550" y="2281269"/>
                </a:lnTo>
                <a:lnTo>
                  <a:pt x="1645634" y="2233843"/>
                </a:lnTo>
                <a:lnTo>
                  <a:pt x="1650640" y="2186077"/>
                </a:lnTo>
                <a:lnTo>
                  <a:pt x="1654556" y="2137985"/>
                </a:lnTo>
                <a:lnTo>
                  <a:pt x="1657369" y="2089579"/>
                </a:lnTo>
                <a:lnTo>
                  <a:pt x="1659067" y="2040873"/>
                </a:lnTo>
                <a:lnTo>
                  <a:pt x="1659636" y="1991880"/>
                </a:lnTo>
                <a:lnTo>
                  <a:pt x="1659067" y="1942898"/>
                </a:lnTo>
                <a:lnTo>
                  <a:pt x="1657369" y="1894202"/>
                </a:lnTo>
                <a:lnTo>
                  <a:pt x="1654556" y="1845806"/>
                </a:lnTo>
                <a:lnTo>
                  <a:pt x="1650640" y="1797723"/>
                </a:lnTo>
                <a:lnTo>
                  <a:pt x="1645634" y="1749966"/>
                </a:lnTo>
                <a:lnTo>
                  <a:pt x="1639550" y="1702548"/>
                </a:lnTo>
                <a:lnTo>
                  <a:pt x="1632402" y="1655483"/>
                </a:lnTo>
                <a:lnTo>
                  <a:pt x="1624202" y="1608783"/>
                </a:lnTo>
                <a:lnTo>
                  <a:pt x="1614964" y="1562462"/>
                </a:lnTo>
                <a:lnTo>
                  <a:pt x="1604700" y="1516534"/>
                </a:lnTo>
                <a:lnTo>
                  <a:pt x="1593423" y="1471010"/>
                </a:lnTo>
                <a:lnTo>
                  <a:pt x="1581145" y="1425905"/>
                </a:lnTo>
                <a:lnTo>
                  <a:pt x="1567881" y="1381232"/>
                </a:lnTo>
                <a:lnTo>
                  <a:pt x="1553642" y="1337004"/>
                </a:lnTo>
                <a:lnTo>
                  <a:pt x="1538442" y="1293234"/>
                </a:lnTo>
                <a:lnTo>
                  <a:pt x="1522293" y="1249936"/>
                </a:lnTo>
                <a:lnTo>
                  <a:pt x="1505208" y="1207122"/>
                </a:lnTo>
                <a:lnTo>
                  <a:pt x="1487201" y="1164805"/>
                </a:lnTo>
                <a:lnTo>
                  <a:pt x="1468283" y="1123000"/>
                </a:lnTo>
                <a:lnTo>
                  <a:pt x="1448469" y="1081719"/>
                </a:lnTo>
                <a:lnTo>
                  <a:pt x="1427770" y="1040976"/>
                </a:lnTo>
                <a:lnTo>
                  <a:pt x="1406199" y="1000783"/>
                </a:lnTo>
                <a:lnTo>
                  <a:pt x="1383770" y="961154"/>
                </a:lnTo>
                <a:lnTo>
                  <a:pt x="1360495" y="922102"/>
                </a:lnTo>
                <a:lnTo>
                  <a:pt x="1336388" y="883640"/>
                </a:lnTo>
                <a:lnTo>
                  <a:pt x="1311460" y="845782"/>
                </a:lnTo>
                <a:lnTo>
                  <a:pt x="1285725" y="808540"/>
                </a:lnTo>
                <a:lnTo>
                  <a:pt x="1259196" y="771928"/>
                </a:lnTo>
                <a:lnTo>
                  <a:pt x="1231886" y="735960"/>
                </a:lnTo>
                <a:lnTo>
                  <a:pt x="1203807" y="700648"/>
                </a:lnTo>
                <a:lnTo>
                  <a:pt x="1174972" y="666005"/>
                </a:lnTo>
                <a:lnTo>
                  <a:pt x="1145395" y="632045"/>
                </a:lnTo>
                <a:lnTo>
                  <a:pt x="1115088" y="598781"/>
                </a:lnTo>
                <a:lnTo>
                  <a:pt x="1084064" y="566226"/>
                </a:lnTo>
                <a:lnTo>
                  <a:pt x="1052335" y="534394"/>
                </a:lnTo>
                <a:lnTo>
                  <a:pt x="1019915" y="503297"/>
                </a:lnTo>
                <a:lnTo>
                  <a:pt x="986817" y="472948"/>
                </a:lnTo>
                <a:lnTo>
                  <a:pt x="953053" y="443362"/>
                </a:lnTo>
                <a:lnTo>
                  <a:pt x="918636" y="414551"/>
                </a:lnTo>
                <a:lnTo>
                  <a:pt x="883580" y="386529"/>
                </a:lnTo>
                <a:lnTo>
                  <a:pt x="847896" y="359308"/>
                </a:lnTo>
                <a:lnTo>
                  <a:pt x="811598" y="332902"/>
                </a:lnTo>
                <a:lnTo>
                  <a:pt x="774699" y="307324"/>
                </a:lnTo>
                <a:lnTo>
                  <a:pt x="737212" y="282587"/>
                </a:lnTo>
                <a:lnTo>
                  <a:pt x="699149" y="258705"/>
                </a:lnTo>
                <a:lnTo>
                  <a:pt x="660523" y="235690"/>
                </a:lnTo>
                <a:lnTo>
                  <a:pt x="621348" y="213556"/>
                </a:lnTo>
                <a:lnTo>
                  <a:pt x="581636" y="192317"/>
                </a:lnTo>
                <a:lnTo>
                  <a:pt x="541399" y="171985"/>
                </a:lnTo>
                <a:lnTo>
                  <a:pt x="500651" y="152573"/>
                </a:lnTo>
                <a:lnTo>
                  <a:pt x="459405" y="134095"/>
                </a:lnTo>
                <a:lnTo>
                  <a:pt x="417674" y="116564"/>
                </a:lnTo>
                <a:lnTo>
                  <a:pt x="375469" y="99993"/>
                </a:lnTo>
                <a:lnTo>
                  <a:pt x="332805" y="84395"/>
                </a:lnTo>
                <a:lnTo>
                  <a:pt x="289694" y="69784"/>
                </a:lnTo>
                <a:lnTo>
                  <a:pt x="246149" y="56173"/>
                </a:lnTo>
                <a:lnTo>
                  <a:pt x="202183" y="43574"/>
                </a:lnTo>
                <a:lnTo>
                  <a:pt x="157809" y="32002"/>
                </a:lnTo>
                <a:lnTo>
                  <a:pt x="113039" y="21470"/>
                </a:lnTo>
                <a:lnTo>
                  <a:pt x="67886" y="11989"/>
                </a:lnTo>
                <a:lnTo>
                  <a:pt x="22364" y="3575"/>
                </a:lnTo>
                <a:lnTo>
                  <a:pt x="0" y="0"/>
                </a:lnTo>
                <a:close/>
              </a:path>
            </a:pathLst>
          </a:custGeom>
          <a:solidFill>
            <a:srgbClr val="BADFE2"/>
          </a:solidFill>
        </p:spPr>
        <p:txBody>
          <a:bodyPr wrap="square" lIns="0" tIns="0" rIns="0" bIns="0" rtlCol="0"/>
          <a:lstStyle/>
          <a:p>
            <a:endParaRPr/>
          </a:p>
        </p:txBody>
      </p:sp>
      <p:sp>
        <p:nvSpPr>
          <p:cNvPr id="5" name="object 5"/>
          <p:cNvSpPr/>
          <p:nvPr/>
        </p:nvSpPr>
        <p:spPr>
          <a:xfrm>
            <a:off x="2134361" y="3658361"/>
            <a:ext cx="2209800" cy="508000"/>
          </a:xfrm>
          <a:custGeom>
            <a:avLst/>
            <a:gdLst/>
            <a:ahLst/>
            <a:cxnLst/>
            <a:rect l="l" t="t" r="r" b="b"/>
            <a:pathLst>
              <a:path w="2209800" h="508000">
                <a:moveTo>
                  <a:pt x="0" y="253745"/>
                </a:moveTo>
                <a:lnTo>
                  <a:pt x="4090" y="208150"/>
                </a:lnTo>
                <a:lnTo>
                  <a:pt x="15881" y="165229"/>
                </a:lnTo>
                <a:lnTo>
                  <a:pt x="34656" y="125701"/>
                </a:lnTo>
                <a:lnTo>
                  <a:pt x="59697" y="90284"/>
                </a:lnTo>
                <a:lnTo>
                  <a:pt x="90284" y="59697"/>
                </a:lnTo>
                <a:lnTo>
                  <a:pt x="125701" y="34656"/>
                </a:lnTo>
                <a:lnTo>
                  <a:pt x="165229" y="15881"/>
                </a:lnTo>
                <a:lnTo>
                  <a:pt x="208150" y="4090"/>
                </a:lnTo>
                <a:lnTo>
                  <a:pt x="253745" y="0"/>
                </a:lnTo>
                <a:lnTo>
                  <a:pt x="1956053" y="0"/>
                </a:lnTo>
                <a:lnTo>
                  <a:pt x="2001649" y="4090"/>
                </a:lnTo>
                <a:lnTo>
                  <a:pt x="2044570" y="15881"/>
                </a:lnTo>
                <a:lnTo>
                  <a:pt x="2084098" y="34656"/>
                </a:lnTo>
                <a:lnTo>
                  <a:pt x="2119515" y="59697"/>
                </a:lnTo>
                <a:lnTo>
                  <a:pt x="2150102" y="90284"/>
                </a:lnTo>
                <a:lnTo>
                  <a:pt x="2175143" y="125701"/>
                </a:lnTo>
                <a:lnTo>
                  <a:pt x="2193918" y="165229"/>
                </a:lnTo>
                <a:lnTo>
                  <a:pt x="2205709" y="208150"/>
                </a:lnTo>
                <a:lnTo>
                  <a:pt x="2209800" y="253745"/>
                </a:lnTo>
                <a:lnTo>
                  <a:pt x="2205709" y="299341"/>
                </a:lnTo>
                <a:lnTo>
                  <a:pt x="2193918" y="342262"/>
                </a:lnTo>
                <a:lnTo>
                  <a:pt x="2175143" y="381790"/>
                </a:lnTo>
                <a:lnTo>
                  <a:pt x="2150102" y="417207"/>
                </a:lnTo>
                <a:lnTo>
                  <a:pt x="2119515" y="447794"/>
                </a:lnTo>
                <a:lnTo>
                  <a:pt x="2084098" y="472835"/>
                </a:lnTo>
                <a:lnTo>
                  <a:pt x="2044570" y="491610"/>
                </a:lnTo>
                <a:lnTo>
                  <a:pt x="2001649" y="503401"/>
                </a:lnTo>
                <a:lnTo>
                  <a:pt x="1956053" y="507492"/>
                </a:lnTo>
                <a:lnTo>
                  <a:pt x="253745" y="507492"/>
                </a:lnTo>
                <a:lnTo>
                  <a:pt x="208150" y="503401"/>
                </a:lnTo>
                <a:lnTo>
                  <a:pt x="165229" y="491610"/>
                </a:lnTo>
                <a:lnTo>
                  <a:pt x="125701" y="472835"/>
                </a:lnTo>
                <a:lnTo>
                  <a:pt x="90284" y="447794"/>
                </a:lnTo>
                <a:lnTo>
                  <a:pt x="59697" y="417207"/>
                </a:lnTo>
                <a:lnTo>
                  <a:pt x="34656" y="381790"/>
                </a:lnTo>
                <a:lnTo>
                  <a:pt x="15881" y="342262"/>
                </a:lnTo>
                <a:lnTo>
                  <a:pt x="4090" y="299341"/>
                </a:lnTo>
                <a:lnTo>
                  <a:pt x="0" y="253745"/>
                </a:lnTo>
                <a:close/>
              </a:path>
            </a:pathLst>
          </a:custGeom>
          <a:ln w="28956">
            <a:solidFill>
              <a:srgbClr val="EDEBE0"/>
            </a:solidFill>
          </a:ln>
        </p:spPr>
        <p:txBody>
          <a:bodyPr wrap="square" lIns="0" tIns="0" rIns="0" bIns="0" rtlCol="0"/>
          <a:lstStyle/>
          <a:p>
            <a:endParaRPr/>
          </a:p>
        </p:txBody>
      </p:sp>
      <p:sp>
        <p:nvSpPr>
          <p:cNvPr id="6" name="object 6"/>
          <p:cNvSpPr/>
          <p:nvPr/>
        </p:nvSpPr>
        <p:spPr>
          <a:xfrm>
            <a:off x="2134361" y="2541270"/>
            <a:ext cx="2590800" cy="508000"/>
          </a:xfrm>
          <a:custGeom>
            <a:avLst/>
            <a:gdLst/>
            <a:ahLst/>
            <a:cxnLst/>
            <a:rect l="l" t="t" r="r" b="b"/>
            <a:pathLst>
              <a:path w="2590800" h="508000">
                <a:moveTo>
                  <a:pt x="0" y="253745"/>
                </a:moveTo>
                <a:lnTo>
                  <a:pt x="4090" y="208150"/>
                </a:lnTo>
                <a:lnTo>
                  <a:pt x="15881" y="165229"/>
                </a:lnTo>
                <a:lnTo>
                  <a:pt x="34656" y="125701"/>
                </a:lnTo>
                <a:lnTo>
                  <a:pt x="59697" y="90284"/>
                </a:lnTo>
                <a:lnTo>
                  <a:pt x="90284" y="59697"/>
                </a:lnTo>
                <a:lnTo>
                  <a:pt x="125701" y="34656"/>
                </a:lnTo>
                <a:lnTo>
                  <a:pt x="165229" y="15881"/>
                </a:lnTo>
                <a:lnTo>
                  <a:pt x="208150" y="4090"/>
                </a:lnTo>
                <a:lnTo>
                  <a:pt x="253745" y="0"/>
                </a:lnTo>
                <a:lnTo>
                  <a:pt x="2337054" y="0"/>
                </a:lnTo>
                <a:lnTo>
                  <a:pt x="2382649" y="4090"/>
                </a:lnTo>
                <a:lnTo>
                  <a:pt x="2425570" y="15881"/>
                </a:lnTo>
                <a:lnTo>
                  <a:pt x="2465098" y="34656"/>
                </a:lnTo>
                <a:lnTo>
                  <a:pt x="2500515" y="59697"/>
                </a:lnTo>
                <a:lnTo>
                  <a:pt x="2531102" y="90284"/>
                </a:lnTo>
                <a:lnTo>
                  <a:pt x="2556143" y="125701"/>
                </a:lnTo>
                <a:lnTo>
                  <a:pt x="2574918" y="165229"/>
                </a:lnTo>
                <a:lnTo>
                  <a:pt x="2586709" y="208150"/>
                </a:lnTo>
                <a:lnTo>
                  <a:pt x="2590800" y="253745"/>
                </a:lnTo>
                <a:lnTo>
                  <a:pt x="2586709" y="299341"/>
                </a:lnTo>
                <a:lnTo>
                  <a:pt x="2574918" y="342262"/>
                </a:lnTo>
                <a:lnTo>
                  <a:pt x="2556143" y="381790"/>
                </a:lnTo>
                <a:lnTo>
                  <a:pt x="2531102" y="417207"/>
                </a:lnTo>
                <a:lnTo>
                  <a:pt x="2500515" y="447794"/>
                </a:lnTo>
                <a:lnTo>
                  <a:pt x="2465098" y="472835"/>
                </a:lnTo>
                <a:lnTo>
                  <a:pt x="2425570" y="491610"/>
                </a:lnTo>
                <a:lnTo>
                  <a:pt x="2382649" y="503401"/>
                </a:lnTo>
                <a:lnTo>
                  <a:pt x="2337054" y="507491"/>
                </a:lnTo>
                <a:lnTo>
                  <a:pt x="253745" y="507491"/>
                </a:lnTo>
                <a:lnTo>
                  <a:pt x="208150" y="503401"/>
                </a:lnTo>
                <a:lnTo>
                  <a:pt x="165229" y="491610"/>
                </a:lnTo>
                <a:lnTo>
                  <a:pt x="125701" y="472835"/>
                </a:lnTo>
                <a:lnTo>
                  <a:pt x="90284" y="447794"/>
                </a:lnTo>
                <a:lnTo>
                  <a:pt x="59697" y="417207"/>
                </a:lnTo>
                <a:lnTo>
                  <a:pt x="34656" y="381790"/>
                </a:lnTo>
                <a:lnTo>
                  <a:pt x="15881" y="342262"/>
                </a:lnTo>
                <a:lnTo>
                  <a:pt x="4090" y="299341"/>
                </a:lnTo>
                <a:lnTo>
                  <a:pt x="0" y="253745"/>
                </a:lnTo>
                <a:close/>
              </a:path>
            </a:pathLst>
          </a:custGeom>
          <a:ln w="28956">
            <a:solidFill>
              <a:srgbClr val="EDEBE0"/>
            </a:solidFill>
          </a:ln>
        </p:spPr>
        <p:txBody>
          <a:bodyPr wrap="square" lIns="0" tIns="0" rIns="0" bIns="0" rtlCol="0"/>
          <a:lstStyle/>
          <a:p>
            <a:endParaRPr/>
          </a:p>
        </p:txBody>
      </p:sp>
      <p:sp>
        <p:nvSpPr>
          <p:cNvPr id="7" name="object 7"/>
          <p:cNvSpPr/>
          <p:nvPr/>
        </p:nvSpPr>
        <p:spPr>
          <a:xfrm>
            <a:off x="1219961" y="1245869"/>
            <a:ext cx="2743200" cy="508000"/>
          </a:xfrm>
          <a:custGeom>
            <a:avLst/>
            <a:gdLst/>
            <a:ahLst/>
            <a:cxnLst/>
            <a:rect l="l" t="t" r="r" b="b"/>
            <a:pathLst>
              <a:path w="2743200" h="508000">
                <a:moveTo>
                  <a:pt x="0" y="253745"/>
                </a:moveTo>
                <a:lnTo>
                  <a:pt x="4090" y="208150"/>
                </a:lnTo>
                <a:lnTo>
                  <a:pt x="15881" y="165229"/>
                </a:lnTo>
                <a:lnTo>
                  <a:pt x="34656" y="125701"/>
                </a:lnTo>
                <a:lnTo>
                  <a:pt x="59697" y="90284"/>
                </a:lnTo>
                <a:lnTo>
                  <a:pt x="90284" y="59697"/>
                </a:lnTo>
                <a:lnTo>
                  <a:pt x="125701" y="34656"/>
                </a:lnTo>
                <a:lnTo>
                  <a:pt x="165229" y="15881"/>
                </a:lnTo>
                <a:lnTo>
                  <a:pt x="208150" y="4090"/>
                </a:lnTo>
                <a:lnTo>
                  <a:pt x="253746" y="0"/>
                </a:lnTo>
                <a:lnTo>
                  <a:pt x="2489454" y="0"/>
                </a:lnTo>
                <a:lnTo>
                  <a:pt x="2535049" y="4090"/>
                </a:lnTo>
                <a:lnTo>
                  <a:pt x="2577970" y="15881"/>
                </a:lnTo>
                <a:lnTo>
                  <a:pt x="2617498" y="34656"/>
                </a:lnTo>
                <a:lnTo>
                  <a:pt x="2652915" y="59697"/>
                </a:lnTo>
                <a:lnTo>
                  <a:pt x="2683502" y="90284"/>
                </a:lnTo>
                <a:lnTo>
                  <a:pt x="2708543" y="125701"/>
                </a:lnTo>
                <a:lnTo>
                  <a:pt x="2727318" y="165229"/>
                </a:lnTo>
                <a:lnTo>
                  <a:pt x="2739109" y="208150"/>
                </a:lnTo>
                <a:lnTo>
                  <a:pt x="2743200" y="253745"/>
                </a:lnTo>
                <a:lnTo>
                  <a:pt x="2739109" y="299341"/>
                </a:lnTo>
                <a:lnTo>
                  <a:pt x="2727318" y="342262"/>
                </a:lnTo>
                <a:lnTo>
                  <a:pt x="2708543" y="381790"/>
                </a:lnTo>
                <a:lnTo>
                  <a:pt x="2683502" y="417207"/>
                </a:lnTo>
                <a:lnTo>
                  <a:pt x="2652915" y="447794"/>
                </a:lnTo>
                <a:lnTo>
                  <a:pt x="2617498" y="472835"/>
                </a:lnTo>
                <a:lnTo>
                  <a:pt x="2577970" y="491610"/>
                </a:lnTo>
                <a:lnTo>
                  <a:pt x="2535049" y="503401"/>
                </a:lnTo>
                <a:lnTo>
                  <a:pt x="2489454" y="507491"/>
                </a:lnTo>
                <a:lnTo>
                  <a:pt x="253746" y="507491"/>
                </a:lnTo>
                <a:lnTo>
                  <a:pt x="208150" y="503401"/>
                </a:lnTo>
                <a:lnTo>
                  <a:pt x="165229" y="491610"/>
                </a:lnTo>
                <a:lnTo>
                  <a:pt x="125701" y="472835"/>
                </a:lnTo>
                <a:lnTo>
                  <a:pt x="90284" y="447794"/>
                </a:lnTo>
                <a:lnTo>
                  <a:pt x="59697" y="417207"/>
                </a:lnTo>
                <a:lnTo>
                  <a:pt x="34656" y="381790"/>
                </a:lnTo>
                <a:lnTo>
                  <a:pt x="15881" y="342262"/>
                </a:lnTo>
                <a:lnTo>
                  <a:pt x="4090" y="299341"/>
                </a:lnTo>
                <a:lnTo>
                  <a:pt x="0" y="253745"/>
                </a:lnTo>
                <a:close/>
              </a:path>
            </a:pathLst>
          </a:custGeom>
          <a:ln w="28956">
            <a:solidFill>
              <a:srgbClr val="EDEBE0"/>
            </a:solidFill>
          </a:ln>
        </p:spPr>
        <p:txBody>
          <a:bodyPr wrap="square" lIns="0" tIns="0" rIns="0" bIns="0" rtlCol="0"/>
          <a:lstStyle/>
          <a:p>
            <a:endParaRPr/>
          </a:p>
        </p:txBody>
      </p:sp>
      <p:sp>
        <p:nvSpPr>
          <p:cNvPr id="8" name="object 8"/>
          <p:cNvSpPr txBox="1">
            <a:spLocks noGrp="1"/>
          </p:cNvSpPr>
          <p:nvPr>
            <p:ph type="title"/>
          </p:nvPr>
        </p:nvSpPr>
        <p:spPr>
          <a:xfrm>
            <a:off x="1372616" y="1279016"/>
            <a:ext cx="1845310" cy="422275"/>
          </a:xfrm>
          <a:prstGeom prst="rect">
            <a:avLst/>
          </a:prstGeom>
        </p:spPr>
        <p:txBody>
          <a:bodyPr vert="horz" wrap="square" lIns="0" tIns="13335" rIns="0" bIns="0" rtlCol="0">
            <a:spAutoFit/>
          </a:bodyPr>
          <a:lstStyle/>
          <a:p>
            <a:pPr marL="12700">
              <a:lnSpc>
                <a:spcPct val="100000"/>
              </a:lnSpc>
              <a:spcBef>
                <a:spcPts val="105"/>
              </a:spcBef>
            </a:pPr>
            <a:r>
              <a:rPr sz="2600" dirty="0">
                <a:solidFill>
                  <a:srgbClr val="000000"/>
                </a:solidFill>
              </a:rPr>
              <a:t>A</a:t>
            </a:r>
            <a:r>
              <a:rPr sz="2600" spc="5" dirty="0">
                <a:solidFill>
                  <a:srgbClr val="000000"/>
                </a:solidFill>
              </a:rPr>
              <a:t>C</a:t>
            </a:r>
            <a:r>
              <a:rPr sz="2600" dirty="0">
                <a:solidFill>
                  <a:srgbClr val="000000"/>
                </a:solidFill>
              </a:rPr>
              <a:t>TIVITIES</a:t>
            </a:r>
            <a:endParaRPr sz="2600"/>
          </a:p>
        </p:txBody>
      </p:sp>
      <p:sp>
        <p:nvSpPr>
          <p:cNvPr id="9" name="object 9"/>
          <p:cNvSpPr/>
          <p:nvPr/>
        </p:nvSpPr>
        <p:spPr>
          <a:xfrm>
            <a:off x="914400" y="1321308"/>
            <a:ext cx="381000" cy="38100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828800" y="2590800"/>
            <a:ext cx="381000" cy="38100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828800" y="3733800"/>
            <a:ext cx="381000" cy="38100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1448561" y="4751070"/>
            <a:ext cx="2286000" cy="508000"/>
          </a:xfrm>
          <a:custGeom>
            <a:avLst/>
            <a:gdLst/>
            <a:ahLst/>
            <a:cxnLst/>
            <a:rect l="l" t="t" r="r" b="b"/>
            <a:pathLst>
              <a:path w="2286000" h="508000">
                <a:moveTo>
                  <a:pt x="0" y="253745"/>
                </a:moveTo>
                <a:lnTo>
                  <a:pt x="4090" y="208150"/>
                </a:lnTo>
                <a:lnTo>
                  <a:pt x="15881" y="165229"/>
                </a:lnTo>
                <a:lnTo>
                  <a:pt x="34656" y="125701"/>
                </a:lnTo>
                <a:lnTo>
                  <a:pt x="59697" y="90284"/>
                </a:lnTo>
                <a:lnTo>
                  <a:pt x="90284" y="59697"/>
                </a:lnTo>
                <a:lnTo>
                  <a:pt x="125701" y="34656"/>
                </a:lnTo>
                <a:lnTo>
                  <a:pt x="165229" y="15881"/>
                </a:lnTo>
                <a:lnTo>
                  <a:pt x="208150" y="4090"/>
                </a:lnTo>
                <a:lnTo>
                  <a:pt x="253745" y="0"/>
                </a:lnTo>
                <a:lnTo>
                  <a:pt x="2032253" y="0"/>
                </a:lnTo>
                <a:lnTo>
                  <a:pt x="2077849" y="4090"/>
                </a:lnTo>
                <a:lnTo>
                  <a:pt x="2120770" y="15881"/>
                </a:lnTo>
                <a:lnTo>
                  <a:pt x="2160298" y="34656"/>
                </a:lnTo>
                <a:lnTo>
                  <a:pt x="2195715" y="59697"/>
                </a:lnTo>
                <a:lnTo>
                  <a:pt x="2226302" y="90284"/>
                </a:lnTo>
                <a:lnTo>
                  <a:pt x="2251343" y="125701"/>
                </a:lnTo>
                <a:lnTo>
                  <a:pt x="2270118" y="165229"/>
                </a:lnTo>
                <a:lnTo>
                  <a:pt x="2281909" y="208150"/>
                </a:lnTo>
                <a:lnTo>
                  <a:pt x="2286000" y="253745"/>
                </a:lnTo>
                <a:lnTo>
                  <a:pt x="2281909" y="299341"/>
                </a:lnTo>
                <a:lnTo>
                  <a:pt x="2270118" y="342262"/>
                </a:lnTo>
                <a:lnTo>
                  <a:pt x="2251343" y="381790"/>
                </a:lnTo>
                <a:lnTo>
                  <a:pt x="2226302" y="417207"/>
                </a:lnTo>
                <a:lnTo>
                  <a:pt x="2195715" y="447794"/>
                </a:lnTo>
                <a:lnTo>
                  <a:pt x="2160298" y="472835"/>
                </a:lnTo>
                <a:lnTo>
                  <a:pt x="2120770" y="491610"/>
                </a:lnTo>
                <a:lnTo>
                  <a:pt x="2077849" y="503401"/>
                </a:lnTo>
                <a:lnTo>
                  <a:pt x="2032253" y="507491"/>
                </a:lnTo>
                <a:lnTo>
                  <a:pt x="253745" y="507491"/>
                </a:lnTo>
                <a:lnTo>
                  <a:pt x="208150" y="503401"/>
                </a:lnTo>
                <a:lnTo>
                  <a:pt x="165229" y="491610"/>
                </a:lnTo>
                <a:lnTo>
                  <a:pt x="125701" y="472835"/>
                </a:lnTo>
                <a:lnTo>
                  <a:pt x="90284" y="447794"/>
                </a:lnTo>
                <a:lnTo>
                  <a:pt x="59697" y="417207"/>
                </a:lnTo>
                <a:lnTo>
                  <a:pt x="34656" y="381790"/>
                </a:lnTo>
                <a:lnTo>
                  <a:pt x="15881" y="342262"/>
                </a:lnTo>
                <a:lnTo>
                  <a:pt x="4090" y="299341"/>
                </a:lnTo>
                <a:lnTo>
                  <a:pt x="0" y="253745"/>
                </a:lnTo>
                <a:close/>
              </a:path>
            </a:pathLst>
          </a:custGeom>
          <a:ln w="28956">
            <a:solidFill>
              <a:srgbClr val="EDEBE0"/>
            </a:solidFill>
          </a:ln>
        </p:spPr>
        <p:txBody>
          <a:bodyPr wrap="square" lIns="0" tIns="0" rIns="0" bIns="0" rtlCol="0"/>
          <a:lstStyle/>
          <a:p>
            <a:endParaRPr/>
          </a:p>
        </p:txBody>
      </p:sp>
      <p:sp>
        <p:nvSpPr>
          <p:cNvPr id="15" name="object 15"/>
          <p:cNvSpPr/>
          <p:nvPr/>
        </p:nvSpPr>
        <p:spPr>
          <a:xfrm>
            <a:off x="1143000" y="4826508"/>
            <a:ext cx="381000" cy="381000"/>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1184147" y="4867655"/>
            <a:ext cx="299085" cy="299085"/>
          </a:xfrm>
          <a:custGeom>
            <a:avLst/>
            <a:gdLst/>
            <a:ahLst/>
            <a:cxnLst/>
            <a:rect l="l" t="t" r="r" b="b"/>
            <a:pathLst>
              <a:path w="299084" h="299085">
                <a:moveTo>
                  <a:pt x="149352" y="0"/>
                </a:moveTo>
                <a:lnTo>
                  <a:pt x="102144" y="7620"/>
                </a:lnTo>
                <a:lnTo>
                  <a:pt x="61145" y="28834"/>
                </a:lnTo>
                <a:lnTo>
                  <a:pt x="28815" y="61173"/>
                </a:lnTo>
                <a:lnTo>
                  <a:pt x="7613" y="102168"/>
                </a:lnTo>
                <a:lnTo>
                  <a:pt x="0" y="149352"/>
                </a:lnTo>
                <a:lnTo>
                  <a:pt x="7613" y="196535"/>
                </a:lnTo>
                <a:lnTo>
                  <a:pt x="28815" y="237530"/>
                </a:lnTo>
                <a:lnTo>
                  <a:pt x="61145" y="269869"/>
                </a:lnTo>
                <a:lnTo>
                  <a:pt x="102144" y="291084"/>
                </a:lnTo>
                <a:lnTo>
                  <a:pt x="149352" y="298704"/>
                </a:lnTo>
                <a:lnTo>
                  <a:pt x="196535" y="291084"/>
                </a:lnTo>
                <a:lnTo>
                  <a:pt x="237530" y="269869"/>
                </a:lnTo>
                <a:lnTo>
                  <a:pt x="269869" y="237530"/>
                </a:lnTo>
                <a:lnTo>
                  <a:pt x="291084" y="196535"/>
                </a:lnTo>
                <a:lnTo>
                  <a:pt x="298704" y="149352"/>
                </a:lnTo>
                <a:lnTo>
                  <a:pt x="291084" y="102168"/>
                </a:lnTo>
                <a:lnTo>
                  <a:pt x="269869" y="61173"/>
                </a:lnTo>
                <a:lnTo>
                  <a:pt x="237530" y="28834"/>
                </a:lnTo>
                <a:lnTo>
                  <a:pt x="196535" y="7620"/>
                </a:lnTo>
                <a:lnTo>
                  <a:pt x="149352" y="0"/>
                </a:lnTo>
                <a:close/>
              </a:path>
            </a:pathLst>
          </a:custGeom>
          <a:solidFill>
            <a:srgbClr val="92D050"/>
          </a:solidFill>
        </p:spPr>
        <p:txBody>
          <a:bodyPr wrap="square" lIns="0" tIns="0" rIns="0" bIns="0" rtlCol="0"/>
          <a:lstStyle/>
          <a:p>
            <a:endParaRPr/>
          </a:p>
        </p:txBody>
      </p:sp>
      <p:sp>
        <p:nvSpPr>
          <p:cNvPr id="17" name="object 17"/>
          <p:cNvSpPr/>
          <p:nvPr/>
        </p:nvSpPr>
        <p:spPr>
          <a:xfrm>
            <a:off x="1203960" y="4885944"/>
            <a:ext cx="257556" cy="260604"/>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1203960" y="4887467"/>
            <a:ext cx="259079" cy="259079"/>
          </a:xfrm>
          <a:custGeom>
            <a:avLst/>
            <a:gdLst/>
            <a:ahLst/>
            <a:cxnLst/>
            <a:rect l="l" t="t" r="r" b="b"/>
            <a:pathLst>
              <a:path w="259080" h="259079">
                <a:moveTo>
                  <a:pt x="129540" y="0"/>
                </a:moveTo>
                <a:lnTo>
                  <a:pt x="79118" y="10185"/>
                </a:lnTo>
                <a:lnTo>
                  <a:pt x="37942" y="37957"/>
                </a:lnTo>
                <a:lnTo>
                  <a:pt x="10180" y="79134"/>
                </a:lnTo>
                <a:lnTo>
                  <a:pt x="0" y="129539"/>
                </a:lnTo>
                <a:lnTo>
                  <a:pt x="10180" y="179945"/>
                </a:lnTo>
                <a:lnTo>
                  <a:pt x="37942" y="221122"/>
                </a:lnTo>
                <a:lnTo>
                  <a:pt x="79118" y="248894"/>
                </a:lnTo>
                <a:lnTo>
                  <a:pt x="129540" y="259079"/>
                </a:lnTo>
                <a:lnTo>
                  <a:pt x="179945" y="248894"/>
                </a:lnTo>
                <a:lnTo>
                  <a:pt x="221122" y="221122"/>
                </a:lnTo>
                <a:lnTo>
                  <a:pt x="248894" y="179945"/>
                </a:lnTo>
                <a:lnTo>
                  <a:pt x="259080" y="129539"/>
                </a:lnTo>
                <a:lnTo>
                  <a:pt x="248894" y="79134"/>
                </a:lnTo>
                <a:lnTo>
                  <a:pt x="221122" y="37957"/>
                </a:lnTo>
                <a:lnTo>
                  <a:pt x="179945" y="10185"/>
                </a:lnTo>
                <a:lnTo>
                  <a:pt x="129540" y="0"/>
                </a:lnTo>
                <a:close/>
              </a:path>
            </a:pathLst>
          </a:custGeom>
          <a:solidFill>
            <a:srgbClr val="00AF50"/>
          </a:solidFill>
        </p:spPr>
        <p:txBody>
          <a:bodyPr wrap="square" lIns="0" tIns="0" rIns="0" bIns="0" rtlCol="0"/>
          <a:lstStyle/>
          <a:p>
            <a:endParaRPr/>
          </a:p>
        </p:txBody>
      </p:sp>
      <p:sp>
        <p:nvSpPr>
          <p:cNvPr id="20" name="object 12"/>
          <p:cNvSpPr/>
          <p:nvPr/>
        </p:nvSpPr>
        <p:spPr>
          <a:xfrm>
            <a:off x="1461516" y="4723437"/>
            <a:ext cx="2286000" cy="508000"/>
          </a:xfrm>
          <a:custGeom>
            <a:avLst/>
            <a:gdLst/>
            <a:ahLst/>
            <a:cxnLst/>
            <a:rect l="l" t="t" r="r" b="b"/>
            <a:pathLst>
              <a:path w="2286000" h="508000">
                <a:moveTo>
                  <a:pt x="2032253" y="0"/>
                </a:moveTo>
                <a:lnTo>
                  <a:pt x="253745" y="0"/>
                </a:lnTo>
                <a:lnTo>
                  <a:pt x="208150" y="4090"/>
                </a:lnTo>
                <a:lnTo>
                  <a:pt x="165229" y="15881"/>
                </a:lnTo>
                <a:lnTo>
                  <a:pt x="125701" y="34656"/>
                </a:lnTo>
                <a:lnTo>
                  <a:pt x="90284" y="59697"/>
                </a:lnTo>
                <a:lnTo>
                  <a:pt x="59697" y="90284"/>
                </a:lnTo>
                <a:lnTo>
                  <a:pt x="34656" y="125701"/>
                </a:lnTo>
                <a:lnTo>
                  <a:pt x="15881" y="165229"/>
                </a:lnTo>
                <a:lnTo>
                  <a:pt x="4090" y="208150"/>
                </a:lnTo>
                <a:lnTo>
                  <a:pt x="0" y="253745"/>
                </a:lnTo>
                <a:lnTo>
                  <a:pt x="4090" y="299341"/>
                </a:lnTo>
                <a:lnTo>
                  <a:pt x="15881" y="342262"/>
                </a:lnTo>
                <a:lnTo>
                  <a:pt x="34656" y="381790"/>
                </a:lnTo>
                <a:lnTo>
                  <a:pt x="59697" y="417207"/>
                </a:lnTo>
                <a:lnTo>
                  <a:pt x="90284" y="447794"/>
                </a:lnTo>
                <a:lnTo>
                  <a:pt x="125701" y="472835"/>
                </a:lnTo>
                <a:lnTo>
                  <a:pt x="165229" y="491610"/>
                </a:lnTo>
                <a:lnTo>
                  <a:pt x="208150" y="503401"/>
                </a:lnTo>
                <a:lnTo>
                  <a:pt x="253745" y="507491"/>
                </a:lnTo>
                <a:lnTo>
                  <a:pt x="2032253" y="507491"/>
                </a:lnTo>
                <a:lnTo>
                  <a:pt x="2077849" y="503401"/>
                </a:lnTo>
                <a:lnTo>
                  <a:pt x="2120770" y="491610"/>
                </a:lnTo>
                <a:lnTo>
                  <a:pt x="2160298" y="472835"/>
                </a:lnTo>
                <a:lnTo>
                  <a:pt x="2195715" y="447794"/>
                </a:lnTo>
                <a:lnTo>
                  <a:pt x="2226302" y="417207"/>
                </a:lnTo>
                <a:lnTo>
                  <a:pt x="2251343" y="381790"/>
                </a:lnTo>
                <a:lnTo>
                  <a:pt x="2270118" y="342262"/>
                </a:lnTo>
                <a:lnTo>
                  <a:pt x="2281909" y="299341"/>
                </a:lnTo>
                <a:lnTo>
                  <a:pt x="2286000" y="253745"/>
                </a:lnTo>
                <a:lnTo>
                  <a:pt x="2281909" y="208150"/>
                </a:lnTo>
                <a:lnTo>
                  <a:pt x="2270118" y="165229"/>
                </a:lnTo>
                <a:lnTo>
                  <a:pt x="2251343" y="125701"/>
                </a:lnTo>
                <a:lnTo>
                  <a:pt x="2226302" y="90284"/>
                </a:lnTo>
                <a:lnTo>
                  <a:pt x="2195715" y="59697"/>
                </a:lnTo>
                <a:lnTo>
                  <a:pt x="2160298" y="34656"/>
                </a:lnTo>
                <a:lnTo>
                  <a:pt x="2120770" y="15881"/>
                </a:lnTo>
                <a:lnTo>
                  <a:pt x="2077849" y="4090"/>
                </a:lnTo>
                <a:lnTo>
                  <a:pt x="2032253" y="0"/>
                </a:lnTo>
                <a:close/>
              </a:path>
            </a:pathLst>
          </a:custGeom>
          <a:solidFill>
            <a:srgbClr val="92D050"/>
          </a:solidFill>
        </p:spPr>
        <p:txBody>
          <a:bodyPr wrap="square" lIns="0" tIns="0" rIns="0" bIns="0" rtlCol="0"/>
          <a:lstStyle/>
          <a:p>
            <a:endParaRPr/>
          </a:p>
        </p:txBody>
      </p:sp>
      <p:sp>
        <p:nvSpPr>
          <p:cNvPr id="14" name="object 14"/>
          <p:cNvSpPr txBox="1"/>
          <p:nvPr/>
        </p:nvSpPr>
        <p:spPr>
          <a:xfrm>
            <a:off x="2029893" y="2590800"/>
            <a:ext cx="1908175" cy="2668270"/>
          </a:xfrm>
          <a:prstGeom prst="rect">
            <a:avLst/>
          </a:prstGeom>
        </p:spPr>
        <p:txBody>
          <a:bodyPr vert="horz" wrap="square" lIns="0" tIns="13335" rIns="0" bIns="0" rtlCol="0">
            <a:spAutoFit/>
          </a:bodyPr>
          <a:lstStyle/>
          <a:p>
            <a:pPr marL="699770">
              <a:lnSpc>
                <a:spcPct val="100000"/>
              </a:lnSpc>
              <a:spcBef>
                <a:spcPts val="105"/>
              </a:spcBef>
            </a:pPr>
            <a:r>
              <a:rPr sz="2600" b="1" dirty="0">
                <a:latin typeface="Arial"/>
                <a:cs typeface="Arial"/>
              </a:rPr>
              <a:t>INT</a:t>
            </a:r>
            <a:r>
              <a:rPr sz="2600" b="1" spc="5" dirty="0">
                <a:latin typeface="Arial"/>
                <a:cs typeface="Arial"/>
              </a:rPr>
              <a:t>E</a:t>
            </a:r>
            <a:r>
              <a:rPr sz="2600" b="1" dirty="0">
                <a:latin typeface="Arial"/>
                <a:cs typeface="Arial"/>
              </a:rPr>
              <a:t>NT</a:t>
            </a:r>
            <a:endParaRPr sz="2600">
              <a:latin typeface="Arial"/>
              <a:cs typeface="Arial"/>
            </a:endParaRPr>
          </a:p>
          <a:p>
            <a:pPr marL="12700" marR="96520" indent="685800">
              <a:lnSpc>
                <a:spcPct val="275700"/>
              </a:lnSpc>
              <a:spcBef>
                <a:spcPts val="475"/>
              </a:spcBef>
            </a:pPr>
            <a:r>
              <a:rPr sz="2600" b="1" dirty="0">
                <a:latin typeface="Arial"/>
                <a:cs typeface="Arial"/>
              </a:rPr>
              <a:t>EVENT  MENU</a:t>
            </a:r>
            <a:endParaRPr sz="2600">
              <a:latin typeface="Arial"/>
              <a:cs typeface="Arial"/>
            </a:endParaRPr>
          </a:p>
        </p:txBody>
      </p:sp>
    </p:spTree>
    <p:extLst>
      <p:ext uri="{BB962C8B-B14F-4D97-AF65-F5344CB8AC3E}">
        <p14:creationId xmlns:p14="http://schemas.microsoft.com/office/powerpoint/2010/main" val="39183055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137287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0066"/>
                </a:solidFill>
              </a:rPr>
              <a:t>MENU</a:t>
            </a:r>
            <a:endParaRPr sz="3600"/>
          </a:p>
        </p:txBody>
      </p:sp>
      <p:sp>
        <p:nvSpPr>
          <p:cNvPr id="4" name="object 4"/>
          <p:cNvSpPr txBox="1"/>
          <p:nvPr/>
        </p:nvSpPr>
        <p:spPr>
          <a:xfrm>
            <a:off x="154939" y="734313"/>
            <a:ext cx="8258175" cy="3292823"/>
          </a:xfrm>
          <a:prstGeom prst="rect">
            <a:avLst/>
          </a:prstGeom>
        </p:spPr>
        <p:txBody>
          <a:bodyPr vert="horz" wrap="square" lIns="0" tIns="61594" rIns="0" bIns="0" rtlCol="0">
            <a:spAutoFit/>
          </a:bodyPr>
          <a:lstStyle/>
          <a:p>
            <a:pPr marL="12700" marR="5080">
              <a:lnSpc>
                <a:spcPct val="90000"/>
              </a:lnSpc>
              <a:spcBef>
                <a:spcPts val="484"/>
              </a:spcBef>
            </a:pPr>
            <a:r>
              <a:rPr sz="3200" spc="-5" dirty="0">
                <a:latin typeface="Arial"/>
                <a:cs typeface="Arial"/>
              </a:rPr>
              <a:t>Menus are </a:t>
            </a:r>
            <a:r>
              <a:rPr sz="3200" dirty="0">
                <a:latin typeface="Arial"/>
                <a:cs typeface="Arial"/>
              </a:rPr>
              <a:t>a </a:t>
            </a:r>
            <a:r>
              <a:rPr sz="3200" spc="-5" dirty="0">
                <a:solidFill>
                  <a:srgbClr val="FF0000"/>
                </a:solidFill>
                <a:latin typeface="Arial"/>
                <a:cs typeface="Arial"/>
              </a:rPr>
              <a:t>common </a:t>
            </a:r>
            <a:r>
              <a:rPr sz="3200" dirty="0">
                <a:solidFill>
                  <a:srgbClr val="FF0000"/>
                </a:solidFill>
                <a:latin typeface="Arial"/>
                <a:cs typeface="Arial"/>
              </a:rPr>
              <a:t>user </a:t>
            </a:r>
            <a:r>
              <a:rPr sz="3200" spc="-5" dirty="0">
                <a:solidFill>
                  <a:srgbClr val="FF0000"/>
                </a:solidFill>
                <a:latin typeface="Arial"/>
                <a:cs typeface="Arial"/>
              </a:rPr>
              <a:t>interface  </a:t>
            </a:r>
            <a:r>
              <a:rPr sz="3200" spc="-5" dirty="0">
                <a:latin typeface="Arial"/>
                <a:cs typeface="Arial"/>
              </a:rPr>
              <a:t>component </a:t>
            </a:r>
            <a:r>
              <a:rPr sz="3200" dirty="0">
                <a:latin typeface="Arial"/>
                <a:cs typeface="Arial"/>
              </a:rPr>
              <a:t>in </a:t>
            </a:r>
            <a:r>
              <a:rPr sz="3200" spc="-5" dirty="0">
                <a:latin typeface="Arial"/>
                <a:cs typeface="Arial"/>
              </a:rPr>
              <a:t>many </a:t>
            </a:r>
            <a:r>
              <a:rPr sz="3200" dirty="0">
                <a:latin typeface="Arial"/>
                <a:cs typeface="Arial"/>
              </a:rPr>
              <a:t>types of </a:t>
            </a:r>
            <a:r>
              <a:rPr sz="3200" spc="-5" dirty="0">
                <a:latin typeface="Arial"/>
                <a:cs typeface="Arial"/>
              </a:rPr>
              <a:t>applications</a:t>
            </a:r>
            <a:r>
              <a:rPr sz="3200" spc="-5">
                <a:latin typeface="Arial"/>
                <a:cs typeface="Arial"/>
              </a:rPr>
              <a:t>. </a:t>
            </a:r>
            <a:endParaRPr lang="en-US" sz="3200" spc="-5" smtClean="0">
              <a:latin typeface="Arial"/>
              <a:cs typeface="Arial"/>
            </a:endParaRPr>
          </a:p>
          <a:p>
            <a:pPr marL="12700" marR="5080">
              <a:lnSpc>
                <a:spcPct val="90000"/>
              </a:lnSpc>
              <a:spcBef>
                <a:spcPts val="484"/>
              </a:spcBef>
            </a:pPr>
            <a:endParaRPr lang="en-US" sz="3200" spc="-5">
              <a:latin typeface="Arial"/>
              <a:cs typeface="Arial"/>
            </a:endParaRPr>
          </a:p>
          <a:p>
            <a:pPr marL="12700" marR="5080">
              <a:lnSpc>
                <a:spcPct val="90000"/>
              </a:lnSpc>
              <a:spcBef>
                <a:spcPts val="484"/>
              </a:spcBef>
            </a:pPr>
            <a:r>
              <a:rPr sz="3200" spc="-185" smtClean="0">
                <a:latin typeface="Arial"/>
                <a:cs typeface="Arial"/>
              </a:rPr>
              <a:t>To  </a:t>
            </a:r>
            <a:r>
              <a:rPr sz="3200" dirty="0">
                <a:latin typeface="Arial"/>
                <a:cs typeface="Arial"/>
              </a:rPr>
              <a:t>provide a </a:t>
            </a:r>
            <a:r>
              <a:rPr sz="3200" spc="-5" dirty="0">
                <a:solidFill>
                  <a:srgbClr val="FF0000"/>
                </a:solidFill>
                <a:latin typeface="Arial"/>
                <a:cs typeface="Arial"/>
              </a:rPr>
              <a:t>familiar</a:t>
            </a:r>
            <a:r>
              <a:rPr sz="3200" spc="-5" dirty="0">
                <a:latin typeface="Arial"/>
                <a:cs typeface="Arial"/>
              </a:rPr>
              <a:t> and </a:t>
            </a:r>
            <a:r>
              <a:rPr sz="3200" dirty="0">
                <a:solidFill>
                  <a:srgbClr val="FF0000"/>
                </a:solidFill>
                <a:latin typeface="Arial"/>
                <a:cs typeface="Arial"/>
              </a:rPr>
              <a:t>consistent user  </a:t>
            </a:r>
            <a:r>
              <a:rPr sz="3200" spc="-5" dirty="0">
                <a:solidFill>
                  <a:srgbClr val="FF0000"/>
                </a:solidFill>
                <a:latin typeface="Arial"/>
                <a:cs typeface="Arial"/>
              </a:rPr>
              <a:t>experience</a:t>
            </a:r>
            <a:r>
              <a:rPr sz="3200" spc="-5" dirty="0">
                <a:latin typeface="Arial"/>
                <a:cs typeface="Arial"/>
              </a:rPr>
              <a:t>, </a:t>
            </a:r>
            <a:r>
              <a:rPr sz="3200" dirty="0">
                <a:latin typeface="Arial"/>
                <a:cs typeface="Arial"/>
              </a:rPr>
              <a:t>you </a:t>
            </a:r>
            <a:r>
              <a:rPr sz="3200" spc="-5" dirty="0">
                <a:latin typeface="Arial"/>
                <a:cs typeface="Arial"/>
              </a:rPr>
              <a:t>should </a:t>
            </a:r>
            <a:r>
              <a:rPr sz="3200" dirty="0">
                <a:latin typeface="Arial"/>
                <a:cs typeface="Arial"/>
              </a:rPr>
              <a:t>use </a:t>
            </a:r>
            <a:r>
              <a:rPr sz="3200" spc="-5" dirty="0">
                <a:latin typeface="Arial"/>
                <a:cs typeface="Arial"/>
              </a:rPr>
              <a:t>the Menu </a:t>
            </a:r>
            <a:r>
              <a:rPr sz="3200" dirty="0">
                <a:latin typeface="Arial"/>
                <a:cs typeface="Arial"/>
              </a:rPr>
              <a:t>APIs to  present user actions </a:t>
            </a:r>
            <a:r>
              <a:rPr sz="3200" spc="-5" dirty="0">
                <a:latin typeface="Arial"/>
                <a:cs typeface="Arial"/>
              </a:rPr>
              <a:t>and other options </a:t>
            </a:r>
            <a:r>
              <a:rPr sz="3200" dirty="0">
                <a:latin typeface="Arial"/>
                <a:cs typeface="Arial"/>
              </a:rPr>
              <a:t>in</a:t>
            </a:r>
            <a:r>
              <a:rPr sz="3200" spc="-150" dirty="0">
                <a:latin typeface="Arial"/>
                <a:cs typeface="Arial"/>
              </a:rPr>
              <a:t> </a:t>
            </a:r>
            <a:r>
              <a:rPr sz="3200" dirty="0">
                <a:latin typeface="Arial"/>
                <a:cs typeface="Arial"/>
              </a:rPr>
              <a:t>your  activities.</a:t>
            </a:r>
            <a:endParaRPr sz="3200">
              <a:latin typeface="Arial"/>
              <a:cs typeface="Arial"/>
            </a:endParaRPr>
          </a:p>
        </p:txBody>
      </p:sp>
    </p:spTree>
    <p:extLst>
      <p:ext uri="{BB962C8B-B14F-4D97-AF65-F5344CB8AC3E}">
        <p14:creationId xmlns:p14="http://schemas.microsoft.com/office/powerpoint/2010/main" val="1280255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3250565"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0066"/>
                </a:solidFill>
              </a:rPr>
              <a:t>OPTION</a:t>
            </a:r>
            <a:r>
              <a:rPr sz="3600" spc="-80" dirty="0">
                <a:solidFill>
                  <a:srgbClr val="FF0066"/>
                </a:solidFill>
              </a:rPr>
              <a:t> </a:t>
            </a:r>
            <a:r>
              <a:rPr sz="3600" dirty="0">
                <a:solidFill>
                  <a:srgbClr val="FF0066"/>
                </a:solidFill>
              </a:rPr>
              <a:t>MENU</a:t>
            </a:r>
            <a:endParaRPr sz="3600"/>
          </a:p>
        </p:txBody>
      </p:sp>
      <p:sp>
        <p:nvSpPr>
          <p:cNvPr id="4" name="object 4"/>
          <p:cNvSpPr txBox="1"/>
          <p:nvPr/>
        </p:nvSpPr>
        <p:spPr>
          <a:xfrm>
            <a:off x="154939" y="734313"/>
            <a:ext cx="8533765" cy="1831339"/>
          </a:xfrm>
          <a:prstGeom prst="rect">
            <a:avLst/>
          </a:prstGeom>
        </p:spPr>
        <p:txBody>
          <a:bodyPr vert="horz" wrap="square" lIns="0" tIns="61594" rIns="0" bIns="0" rtlCol="0">
            <a:spAutoFit/>
          </a:bodyPr>
          <a:lstStyle/>
          <a:p>
            <a:pPr marL="12700" marR="5080">
              <a:lnSpc>
                <a:spcPct val="90000"/>
              </a:lnSpc>
              <a:spcBef>
                <a:spcPts val="484"/>
              </a:spcBef>
            </a:pPr>
            <a:r>
              <a:rPr sz="3200" dirty="0">
                <a:latin typeface="Arial"/>
                <a:cs typeface="Arial"/>
              </a:rPr>
              <a:t>the </a:t>
            </a:r>
            <a:r>
              <a:rPr sz="3200" spc="-5" dirty="0">
                <a:latin typeface="Arial"/>
                <a:cs typeface="Arial"/>
              </a:rPr>
              <a:t>primary collection </a:t>
            </a:r>
            <a:r>
              <a:rPr sz="3200" dirty="0">
                <a:latin typeface="Arial"/>
                <a:cs typeface="Arial"/>
              </a:rPr>
              <a:t>of </a:t>
            </a:r>
            <a:r>
              <a:rPr sz="3200" spc="-5" dirty="0">
                <a:latin typeface="Arial"/>
                <a:cs typeface="Arial"/>
              </a:rPr>
              <a:t>menu items </a:t>
            </a:r>
            <a:r>
              <a:rPr sz="3200" dirty="0">
                <a:latin typeface="Arial"/>
                <a:cs typeface="Arial"/>
              </a:rPr>
              <a:t>for an  </a:t>
            </a:r>
            <a:r>
              <a:rPr sz="3200" spc="-30" dirty="0">
                <a:latin typeface="Arial"/>
                <a:cs typeface="Arial"/>
              </a:rPr>
              <a:t>activity. </a:t>
            </a:r>
            <a:r>
              <a:rPr sz="3200" dirty="0">
                <a:latin typeface="Arial"/>
                <a:cs typeface="Arial"/>
              </a:rPr>
              <a:t>It's where you </a:t>
            </a:r>
            <a:r>
              <a:rPr sz="3200" spc="-5" dirty="0">
                <a:latin typeface="Arial"/>
                <a:cs typeface="Arial"/>
              </a:rPr>
              <a:t>should place actions that  have </a:t>
            </a:r>
            <a:r>
              <a:rPr sz="3200" dirty="0">
                <a:latin typeface="Arial"/>
                <a:cs typeface="Arial"/>
              </a:rPr>
              <a:t>a </a:t>
            </a:r>
            <a:r>
              <a:rPr sz="3200" spc="-5" dirty="0">
                <a:latin typeface="Arial"/>
                <a:cs typeface="Arial"/>
              </a:rPr>
              <a:t>global impact </a:t>
            </a:r>
            <a:r>
              <a:rPr sz="3200" dirty="0">
                <a:latin typeface="Arial"/>
                <a:cs typeface="Arial"/>
              </a:rPr>
              <a:t>on </a:t>
            </a:r>
            <a:r>
              <a:rPr sz="3200" spc="-5" dirty="0">
                <a:latin typeface="Arial"/>
                <a:cs typeface="Arial"/>
              </a:rPr>
              <a:t>the app, </a:t>
            </a:r>
            <a:r>
              <a:rPr sz="3200" dirty="0">
                <a:latin typeface="Arial"/>
                <a:cs typeface="Arial"/>
              </a:rPr>
              <a:t>such as  "Search," "Compose </a:t>
            </a:r>
            <a:r>
              <a:rPr sz="3200" spc="-5" dirty="0">
                <a:latin typeface="Arial"/>
                <a:cs typeface="Arial"/>
              </a:rPr>
              <a:t>email," and</a:t>
            </a:r>
            <a:r>
              <a:rPr sz="3200" spc="-70" dirty="0">
                <a:latin typeface="Arial"/>
                <a:cs typeface="Arial"/>
              </a:rPr>
              <a:t> </a:t>
            </a:r>
            <a:r>
              <a:rPr sz="3200" spc="-5" dirty="0">
                <a:latin typeface="Arial"/>
                <a:cs typeface="Arial"/>
              </a:rPr>
              <a:t>"Settings."</a:t>
            </a:r>
            <a:endParaRPr sz="3200">
              <a:latin typeface="Arial"/>
              <a:cs typeface="Arial"/>
            </a:endParaRPr>
          </a:p>
        </p:txBody>
      </p:sp>
      <p:sp>
        <p:nvSpPr>
          <p:cNvPr id="5" name="object 5"/>
          <p:cNvSpPr/>
          <p:nvPr/>
        </p:nvSpPr>
        <p:spPr>
          <a:xfrm>
            <a:off x="1805680" y="3048000"/>
            <a:ext cx="5860092" cy="29718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253873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0066"/>
                </a:solidFill>
              </a:rPr>
              <a:t>ACTIVITIES</a:t>
            </a:r>
            <a:endParaRPr sz="3600"/>
          </a:p>
        </p:txBody>
      </p:sp>
      <p:sp>
        <p:nvSpPr>
          <p:cNvPr id="4" name="object 4"/>
          <p:cNvSpPr txBox="1"/>
          <p:nvPr/>
        </p:nvSpPr>
        <p:spPr>
          <a:xfrm>
            <a:off x="154939" y="738885"/>
            <a:ext cx="8448675" cy="5414944"/>
          </a:xfrm>
          <a:prstGeom prst="rect">
            <a:avLst/>
          </a:prstGeom>
        </p:spPr>
        <p:txBody>
          <a:bodyPr vert="horz" wrap="square" lIns="0" tIns="64135" rIns="0" bIns="0" rtlCol="0">
            <a:spAutoFit/>
          </a:bodyPr>
          <a:lstStyle/>
          <a:p>
            <a:pPr marL="286385" marR="360045" indent="-274320">
              <a:lnSpc>
                <a:spcPts val="3240"/>
              </a:lnSpc>
              <a:spcBef>
                <a:spcPts val="505"/>
              </a:spcBef>
              <a:buClr>
                <a:srgbClr val="9BBA58"/>
              </a:buClr>
              <a:buSzPct val="96666"/>
              <a:buFont typeface="Wingdings"/>
              <a:buChar char=""/>
              <a:tabLst>
                <a:tab pos="316230" algn="l"/>
              </a:tabLst>
            </a:pPr>
            <a:r>
              <a:rPr sz="3000" dirty="0">
                <a:latin typeface="Arial"/>
                <a:cs typeface="Arial"/>
              </a:rPr>
              <a:t>The </a:t>
            </a:r>
            <a:r>
              <a:rPr sz="3000" b="1" dirty="0">
                <a:latin typeface="Arial"/>
                <a:cs typeface="Arial"/>
              </a:rPr>
              <a:t>Activity </a:t>
            </a:r>
            <a:r>
              <a:rPr sz="3000" b="1" spc="-5" dirty="0">
                <a:latin typeface="Arial"/>
                <a:cs typeface="Arial"/>
              </a:rPr>
              <a:t>class </a:t>
            </a:r>
            <a:r>
              <a:rPr sz="3000" spc="-5" dirty="0">
                <a:latin typeface="Arial"/>
                <a:cs typeface="Arial"/>
              </a:rPr>
              <a:t>is </a:t>
            </a:r>
            <a:r>
              <a:rPr sz="3000" spc="-5">
                <a:latin typeface="Arial"/>
                <a:cs typeface="Arial"/>
              </a:rPr>
              <a:t>a </a:t>
            </a:r>
            <a:r>
              <a:rPr lang="en-US" sz="3000" b="1" spc="-5" smtClean="0">
                <a:latin typeface="Arial"/>
                <a:cs typeface="Arial"/>
              </a:rPr>
              <a:t>important </a:t>
            </a:r>
            <a:r>
              <a:rPr sz="3000" b="1" spc="-5" smtClean="0">
                <a:latin typeface="Arial"/>
                <a:cs typeface="Arial"/>
              </a:rPr>
              <a:t>component </a:t>
            </a:r>
            <a:r>
              <a:rPr sz="3000" dirty="0">
                <a:latin typeface="Arial"/>
                <a:cs typeface="Arial"/>
              </a:rPr>
              <a:t>of</a:t>
            </a:r>
            <a:r>
              <a:rPr sz="3000" spc="-190" dirty="0">
                <a:latin typeface="Arial"/>
                <a:cs typeface="Arial"/>
              </a:rPr>
              <a:t> </a:t>
            </a:r>
            <a:r>
              <a:rPr sz="3000" spc="-5">
                <a:latin typeface="Arial"/>
                <a:cs typeface="Arial"/>
              </a:rPr>
              <a:t>an </a:t>
            </a:r>
            <a:r>
              <a:rPr sz="3000" spc="-5" smtClean="0">
                <a:latin typeface="Arial"/>
                <a:cs typeface="Arial"/>
              </a:rPr>
              <a:t>Android</a:t>
            </a:r>
            <a:r>
              <a:rPr sz="3000" spc="-30" smtClean="0">
                <a:latin typeface="Arial"/>
                <a:cs typeface="Arial"/>
              </a:rPr>
              <a:t> </a:t>
            </a:r>
            <a:r>
              <a:rPr sz="3000" spc="-5" dirty="0">
                <a:latin typeface="Arial"/>
                <a:cs typeface="Arial"/>
              </a:rPr>
              <a:t>app</a:t>
            </a:r>
            <a:endParaRPr sz="3000">
              <a:latin typeface="Arial"/>
              <a:cs typeface="Arial"/>
            </a:endParaRPr>
          </a:p>
          <a:p>
            <a:pPr>
              <a:lnSpc>
                <a:spcPct val="100000"/>
              </a:lnSpc>
              <a:spcBef>
                <a:spcPts val="25"/>
              </a:spcBef>
              <a:buClr>
                <a:srgbClr val="9BBA58"/>
              </a:buClr>
              <a:buFont typeface="Wingdings"/>
              <a:buChar char=""/>
            </a:pPr>
            <a:endParaRPr sz="4050">
              <a:latin typeface="Times New Roman"/>
              <a:cs typeface="Times New Roman"/>
            </a:endParaRPr>
          </a:p>
          <a:p>
            <a:pPr marL="286385" marR="430530" indent="-274320">
              <a:lnSpc>
                <a:spcPts val="3240"/>
              </a:lnSpc>
              <a:buClr>
                <a:srgbClr val="9BBA58"/>
              </a:buClr>
              <a:buSzPct val="96666"/>
              <a:buFont typeface="Wingdings"/>
              <a:buChar char=""/>
              <a:tabLst>
                <a:tab pos="316230" algn="l"/>
              </a:tabLst>
            </a:pPr>
            <a:r>
              <a:rPr sz="3000" b="1" dirty="0">
                <a:latin typeface="Arial"/>
                <a:cs typeface="Arial"/>
              </a:rPr>
              <a:t>Unlike</a:t>
            </a:r>
            <a:r>
              <a:rPr sz="3000" dirty="0">
                <a:latin typeface="Arial"/>
                <a:cs typeface="Arial"/>
              </a:rPr>
              <a:t> </a:t>
            </a:r>
            <a:r>
              <a:rPr sz="3000" spc="-5" dirty="0">
                <a:latin typeface="Arial"/>
                <a:cs typeface="Arial"/>
              </a:rPr>
              <a:t>programming paradigms in </a:t>
            </a:r>
            <a:r>
              <a:rPr sz="3000" dirty="0">
                <a:latin typeface="Arial"/>
                <a:cs typeface="Arial"/>
              </a:rPr>
              <a:t>which</a:t>
            </a:r>
            <a:r>
              <a:rPr sz="3000" spc="-90" dirty="0">
                <a:latin typeface="Arial"/>
                <a:cs typeface="Arial"/>
              </a:rPr>
              <a:t> </a:t>
            </a:r>
            <a:r>
              <a:rPr sz="3000" spc="-5" dirty="0">
                <a:latin typeface="Arial"/>
                <a:cs typeface="Arial"/>
              </a:rPr>
              <a:t>apps  are </a:t>
            </a:r>
            <a:r>
              <a:rPr sz="3000" spc="-5" dirty="0">
                <a:solidFill>
                  <a:srgbClr val="FF0000"/>
                </a:solidFill>
                <a:latin typeface="Arial"/>
                <a:cs typeface="Arial"/>
              </a:rPr>
              <a:t>launched</a:t>
            </a:r>
            <a:r>
              <a:rPr sz="3000" spc="-5" dirty="0">
                <a:latin typeface="Arial"/>
                <a:cs typeface="Arial"/>
              </a:rPr>
              <a:t> </a:t>
            </a:r>
            <a:r>
              <a:rPr sz="3000" dirty="0">
                <a:latin typeface="Arial"/>
                <a:cs typeface="Arial"/>
              </a:rPr>
              <a:t>with </a:t>
            </a:r>
            <a:r>
              <a:rPr sz="3000" spc="-5" dirty="0">
                <a:latin typeface="Arial"/>
                <a:cs typeface="Arial"/>
              </a:rPr>
              <a:t>a </a:t>
            </a:r>
            <a:r>
              <a:rPr sz="3000" b="1" spc="-5" dirty="0">
                <a:latin typeface="Arial"/>
                <a:cs typeface="Arial"/>
              </a:rPr>
              <a:t>main()</a:t>
            </a:r>
            <a:r>
              <a:rPr sz="3000" b="1" spc="-50" dirty="0">
                <a:latin typeface="Arial"/>
                <a:cs typeface="Arial"/>
              </a:rPr>
              <a:t> </a:t>
            </a:r>
            <a:r>
              <a:rPr sz="3000" b="1" spc="-5" dirty="0">
                <a:latin typeface="Arial"/>
                <a:cs typeface="Arial"/>
              </a:rPr>
              <a:t>method.</a:t>
            </a:r>
            <a:endParaRPr sz="3000" b="1">
              <a:latin typeface="Arial"/>
              <a:cs typeface="Arial"/>
            </a:endParaRPr>
          </a:p>
          <a:p>
            <a:pPr>
              <a:lnSpc>
                <a:spcPct val="100000"/>
              </a:lnSpc>
              <a:spcBef>
                <a:spcPts val="25"/>
              </a:spcBef>
              <a:buClr>
                <a:srgbClr val="9BBA58"/>
              </a:buClr>
              <a:buFont typeface="Wingdings"/>
              <a:buChar char=""/>
            </a:pPr>
            <a:endParaRPr sz="4050">
              <a:latin typeface="Times New Roman"/>
              <a:cs typeface="Times New Roman"/>
            </a:endParaRPr>
          </a:p>
          <a:p>
            <a:pPr marL="286385" marR="5080" indent="-274320">
              <a:lnSpc>
                <a:spcPts val="3240"/>
              </a:lnSpc>
              <a:buClr>
                <a:srgbClr val="9BBA58"/>
              </a:buClr>
              <a:buSzPct val="96666"/>
              <a:buFont typeface="Wingdings"/>
              <a:buChar char=""/>
              <a:tabLst>
                <a:tab pos="316230" algn="l"/>
              </a:tabLst>
            </a:pPr>
            <a:r>
              <a:rPr lang="en-US" sz="3000" b="1" smtClean="0">
                <a:latin typeface="Arial"/>
                <a:cs typeface="Arial"/>
              </a:rPr>
              <a:t>Activity Lifecycle: </a:t>
            </a:r>
            <a:r>
              <a:rPr lang="en-US" sz="3000" smtClean="0">
                <a:latin typeface="Arial"/>
                <a:cs typeface="Arial"/>
              </a:rPr>
              <a:t>Activity is one of the </a:t>
            </a:r>
            <a:r>
              <a:rPr lang="en-US" sz="3000" b="1" smtClean="0">
                <a:latin typeface="Arial"/>
                <a:cs typeface="Arial"/>
              </a:rPr>
              <a:t>building blocks </a:t>
            </a:r>
            <a:r>
              <a:rPr lang="en-US" sz="3000" smtClean="0">
                <a:latin typeface="Arial"/>
                <a:cs typeface="Arial"/>
              </a:rPr>
              <a:t>of </a:t>
            </a:r>
            <a:r>
              <a:rPr lang="en-US" sz="3000" smtClean="0">
                <a:solidFill>
                  <a:srgbClr val="FF0000"/>
                </a:solidFill>
                <a:latin typeface="Arial"/>
                <a:cs typeface="Arial"/>
              </a:rPr>
              <a:t>Android OS</a:t>
            </a:r>
            <a:r>
              <a:rPr lang="en-US" sz="3000" smtClean="0">
                <a:latin typeface="Arial"/>
                <a:cs typeface="Arial"/>
              </a:rPr>
              <a:t>. In simple words Activity is a </a:t>
            </a:r>
            <a:r>
              <a:rPr lang="en-US" sz="3000" smtClean="0">
                <a:solidFill>
                  <a:srgbClr val="FF0000"/>
                </a:solidFill>
                <a:latin typeface="Arial"/>
                <a:cs typeface="Arial"/>
              </a:rPr>
              <a:t>screen</a:t>
            </a:r>
            <a:r>
              <a:rPr lang="en-US" sz="3000" smtClean="0">
                <a:latin typeface="Arial"/>
                <a:cs typeface="Arial"/>
              </a:rPr>
              <a:t> that </a:t>
            </a:r>
            <a:r>
              <a:rPr lang="en-US" sz="3000" smtClean="0">
                <a:solidFill>
                  <a:srgbClr val="FF0000"/>
                </a:solidFill>
                <a:latin typeface="Arial"/>
                <a:cs typeface="Arial"/>
              </a:rPr>
              <a:t>user interact with</a:t>
            </a:r>
            <a:r>
              <a:rPr lang="en-US" sz="3000" smtClean="0">
                <a:latin typeface="Arial"/>
                <a:cs typeface="Arial"/>
              </a:rPr>
              <a:t>. Every Activity in android has </a:t>
            </a:r>
            <a:r>
              <a:rPr lang="en-US" sz="3000" b="1" smtClean="0">
                <a:latin typeface="Arial"/>
                <a:cs typeface="Arial"/>
              </a:rPr>
              <a:t>lifecycle</a:t>
            </a:r>
            <a:r>
              <a:rPr lang="en-US" sz="3000" smtClean="0">
                <a:latin typeface="Arial"/>
                <a:cs typeface="Arial"/>
              </a:rPr>
              <a:t> like </a:t>
            </a:r>
            <a:r>
              <a:rPr lang="en-US" sz="3000" smtClean="0">
                <a:solidFill>
                  <a:srgbClr val="FF0000"/>
                </a:solidFill>
                <a:latin typeface="Arial"/>
                <a:cs typeface="Arial"/>
              </a:rPr>
              <a:t>created, started, resumed, paused, stopped or destroyed. </a:t>
            </a:r>
            <a:endParaRPr sz="3000" b="1">
              <a:solidFill>
                <a:srgbClr val="FF0000"/>
              </a:solidFill>
              <a:latin typeface="Arial"/>
              <a:cs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368427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0066"/>
                </a:solidFill>
              </a:rPr>
              <a:t>CONTEXT</a:t>
            </a:r>
            <a:r>
              <a:rPr sz="3600" spc="-60" dirty="0">
                <a:solidFill>
                  <a:srgbClr val="FF0066"/>
                </a:solidFill>
              </a:rPr>
              <a:t> </a:t>
            </a:r>
            <a:r>
              <a:rPr sz="3600" dirty="0">
                <a:solidFill>
                  <a:srgbClr val="FF0066"/>
                </a:solidFill>
              </a:rPr>
              <a:t>MENU</a:t>
            </a:r>
            <a:endParaRPr sz="3600"/>
          </a:p>
        </p:txBody>
      </p:sp>
      <p:sp>
        <p:nvSpPr>
          <p:cNvPr id="4" name="object 4"/>
          <p:cNvSpPr txBox="1"/>
          <p:nvPr/>
        </p:nvSpPr>
        <p:spPr>
          <a:xfrm>
            <a:off x="154939" y="734313"/>
            <a:ext cx="8573135" cy="4220845"/>
          </a:xfrm>
          <a:prstGeom prst="rect">
            <a:avLst/>
          </a:prstGeom>
        </p:spPr>
        <p:txBody>
          <a:bodyPr vert="horz" wrap="square" lIns="0" tIns="61594" rIns="0" bIns="0" rtlCol="0">
            <a:spAutoFit/>
          </a:bodyPr>
          <a:lstStyle/>
          <a:p>
            <a:pPr marL="12700" marR="5080">
              <a:lnSpc>
                <a:spcPct val="90000"/>
              </a:lnSpc>
              <a:spcBef>
                <a:spcPts val="484"/>
              </a:spcBef>
            </a:pPr>
            <a:r>
              <a:rPr sz="3200" b="1" dirty="0">
                <a:latin typeface="Arial"/>
                <a:cs typeface="Arial"/>
              </a:rPr>
              <a:t>A </a:t>
            </a:r>
            <a:r>
              <a:rPr sz="3200" b="1" spc="-5" dirty="0">
                <a:latin typeface="Arial"/>
                <a:cs typeface="Arial"/>
              </a:rPr>
              <a:t>context </a:t>
            </a:r>
            <a:r>
              <a:rPr sz="3200" b="1" dirty="0">
                <a:latin typeface="Arial"/>
                <a:cs typeface="Arial"/>
              </a:rPr>
              <a:t>menu </a:t>
            </a:r>
            <a:r>
              <a:rPr sz="3200" dirty="0">
                <a:latin typeface="Arial"/>
                <a:cs typeface="Arial"/>
              </a:rPr>
              <a:t>is a </a:t>
            </a:r>
            <a:r>
              <a:rPr sz="3200" spc="-5" dirty="0">
                <a:latin typeface="Arial"/>
                <a:cs typeface="Arial"/>
              </a:rPr>
              <a:t>floating </a:t>
            </a:r>
            <a:r>
              <a:rPr sz="3200" dirty="0">
                <a:latin typeface="Arial"/>
                <a:cs typeface="Arial"/>
              </a:rPr>
              <a:t>menu </a:t>
            </a:r>
            <a:r>
              <a:rPr sz="3200" spc="-5" dirty="0">
                <a:latin typeface="Arial"/>
                <a:cs typeface="Arial"/>
              </a:rPr>
              <a:t>that  appears </a:t>
            </a:r>
            <a:r>
              <a:rPr sz="3200" dirty="0">
                <a:latin typeface="Arial"/>
                <a:cs typeface="Arial"/>
              </a:rPr>
              <a:t>when </a:t>
            </a:r>
            <a:r>
              <a:rPr sz="3200" spc="-5" dirty="0">
                <a:latin typeface="Arial"/>
                <a:cs typeface="Arial"/>
              </a:rPr>
              <a:t>the user performs </a:t>
            </a:r>
            <a:r>
              <a:rPr sz="3200" dirty="0">
                <a:latin typeface="Arial"/>
                <a:cs typeface="Arial"/>
              </a:rPr>
              <a:t>a </a:t>
            </a:r>
            <a:r>
              <a:rPr sz="3200" spc="-5" dirty="0">
                <a:latin typeface="Arial"/>
                <a:cs typeface="Arial"/>
              </a:rPr>
              <a:t>long-click</a:t>
            </a:r>
            <a:r>
              <a:rPr sz="3200" spc="-50" dirty="0">
                <a:latin typeface="Arial"/>
                <a:cs typeface="Arial"/>
              </a:rPr>
              <a:t> </a:t>
            </a:r>
            <a:r>
              <a:rPr sz="3200" dirty="0">
                <a:latin typeface="Arial"/>
                <a:cs typeface="Arial"/>
              </a:rPr>
              <a:t>on  an </a:t>
            </a:r>
            <a:r>
              <a:rPr sz="3200" spc="-5" dirty="0">
                <a:latin typeface="Arial"/>
                <a:cs typeface="Arial"/>
              </a:rPr>
              <a:t>element. It provides actions </a:t>
            </a:r>
            <a:r>
              <a:rPr sz="3200" dirty="0">
                <a:latin typeface="Arial"/>
                <a:cs typeface="Arial"/>
              </a:rPr>
              <a:t>that </a:t>
            </a:r>
            <a:r>
              <a:rPr sz="3200" spc="-15" dirty="0">
                <a:latin typeface="Arial"/>
                <a:cs typeface="Arial"/>
              </a:rPr>
              <a:t>affect </a:t>
            </a:r>
            <a:r>
              <a:rPr sz="3200" spc="-5" dirty="0">
                <a:latin typeface="Arial"/>
                <a:cs typeface="Arial"/>
              </a:rPr>
              <a:t>the  </a:t>
            </a:r>
            <a:r>
              <a:rPr sz="3200" dirty="0">
                <a:latin typeface="Arial"/>
                <a:cs typeface="Arial"/>
              </a:rPr>
              <a:t>selected </a:t>
            </a:r>
            <a:r>
              <a:rPr sz="3200" spc="-5" dirty="0">
                <a:latin typeface="Arial"/>
                <a:cs typeface="Arial"/>
              </a:rPr>
              <a:t>content </a:t>
            </a:r>
            <a:r>
              <a:rPr sz="3200" dirty="0">
                <a:latin typeface="Arial"/>
                <a:cs typeface="Arial"/>
              </a:rPr>
              <a:t>or </a:t>
            </a:r>
            <a:r>
              <a:rPr sz="3200" spc="-5" dirty="0">
                <a:latin typeface="Arial"/>
                <a:cs typeface="Arial"/>
              </a:rPr>
              <a:t>context</a:t>
            </a:r>
            <a:r>
              <a:rPr sz="3200" spc="-90" dirty="0">
                <a:latin typeface="Arial"/>
                <a:cs typeface="Arial"/>
              </a:rPr>
              <a:t> </a:t>
            </a:r>
            <a:r>
              <a:rPr sz="3200" spc="-5" dirty="0">
                <a:latin typeface="Arial"/>
                <a:cs typeface="Arial"/>
              </a:rPr>
              <a:t>frame.</a:t>
            </a:r>
            <a:endParaRPr sz="3200">
              <a:latin typeface="Arial"/>
              <a:cs typeface="Arial"/>
            </a:endParaRPr>
          </a:p>
          <a:p>
            <a:pPr>
              <a:lnSpc>
                <a:spcPct val="100000"/>
              </a:lnSpc>
              <a:spcBef>
                <a:spcPts val="50"/>
              </a:spcBef>
            </a:pPr>
            <a:endParaRPr sz="4300">
              <a:latin typeface="Times New Roman"/>
              <a:cs typeface="Times New Roman"/>
            </a:endParaRPr>
          </a:p>
          <a:p>
            <a:pPr marL="12700" marR="34925">
              <a:lnSpc>
                <a:spcPct val="90000"/>
              </a:lnSpc>
            </a:pPr>
            <a:r>
              <a:rPr sz="3200" b="1" dirty="0">
                <a:latin typeface="Arial"/>
                <a:cs typeface="Arial"/>
              </a:rPr>
              <a:t>The contextual action mode </a:t>
            </a:r>
            <a:r>
              <a:rPr sz="3200" spc="-5" dirty="0">
                <a:latin typeface="Arial"/>
                <a:cs typeface="Arial"/>
              </a:rPr>
              <a:t>displays action  items that </a:t>
            </a:r>
            <a:r>
              <a:rPr sz="3200" spc="-15" dirty="0">
                <a:latin typeface="Arial"/>
                <a:cs typeface="Arial"/>
              </a:rPr>
              <a:t>affect </a:t>
            </a:r>
            <a:r>
              <a:rPr sz="3200" dirty="0">
                <a:latin typeface="Arial"/>
                <a:cs typeface="Arial"/>
              </a:rPr>
              <a:t>the selected </a:t>
            </a:r>
            <a:r>
              <a:rPr sz="3200" spc="-5" dirty="0">
                <a:latin typeface="Arial"/>
                <a:cs typeface="Arial"/>
              </a:rPr>
              <a:t>content </a:t>
            </a:r>
            <a:r>
              <a:rPr sz="3200" dirty="0">
                <a:latin typeface="Arial"/>
                <a:cs typeface="Arial"/>
              </a:rPr>
              <a:t>in a </a:t>
            </a:r>
            <a:r>
              <a:rPr sz="3200" spc="-5" dirty="0">
                <a:latin typeface="Arial"/>
                <a:cs typeface="Arial"/>
              </a:rPr>
              <a:t>bar</a:t>
            </a:r>
            <a:r>
              <a:rPr sz="3200" spc="-100" dirty="0">
                <a:latin typeface="Arial"/>
                <a:cs typeface="Arial"/>
              </a:rPr>
              <a:t> </a:t>
            </a:r>
            <a:r>
              <a:rPr sz="3200" dirty="0">
                <a:latin typeface="Arial"/>
                <a:cs typeface="Arial"/>
              </a:rPr>
              <a:t>at  the </a:t>
            </a:r>
            <a:r>
              <a:rPr sz="3200" spc="-5" dirty="0">
                <a:latin typeface="Arial"/>
                <a:cs typeface="Arial"/>
              </a:rPr>
              <a:t>top </a:t>
            </a:r>
            <a:r>
              <a:rPr sz="3200" dirty="0">
                <a:latin typeface="Arial"/>
                <a:cs typeface="Arial"/>
              </a:rPr>
              <a:t>of the screen </a:t>
            </a:r>
            <a:r>
              <a:rPr sz="3200" spc="-5" dirty="0">
                <a:latin typeface="Arial"/>
                <a:cs typeface="Arial"/>
              </a:rPr>
              <a:t>and allows the user </a:t>
            </a:r>
            <a:r>
              <a:rPr sz="3200" dirty="0">
                <a:latin typeface="Arial"/>
                <a:cs typeface="Arial"/>
              </a:rPr>
              <a:t>to  select </a:t>
            </a:r>
            <a:r>
              <a:rPr sz="3200" spc="-5" dirty="0">
                <a:latin typeface="Arial"/>
                <a:cs typeface="Arial"/>
              </a:rPr>
              <a:t>multiple</a:t>
            </a:r>
            <a:r>
              <a:rPr sz="3200" spc="-40" dirty="0">
                <a:latin typeface="Arial"/>
                <a:cs typeface="Arial"/>
              </a:rPr>
              <a:t> </a:t>
            </a:r>
            <a:r>
              <a:rPr sz="3200" spc="-5" dirty="0">
                <a:latin typeface="Arial"/>
                <a:cs typeface="Arial"/>
              </a:rPr>
              <a:t>items.</a:t>
            </a:r>
            <a:endParaRPr sz="3200">
              <a:latin typeface="Arial"/>
              <a:cs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368427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0066"/>
                </a:solidFill>
              </a:rPr>
              <a:t>CONTEXT</a:t>
            </a:r>
            <a:r>
              <a:rPr sz="3600" spc="-60" dirty="0">
                <a:solidFill>
                  <a:srgbClr val="FF0066"/>
                </a:solidFill>
              </a:rPr>
              <a:t> </a:t>
            </a:r>
            <a:r>
              <a:rPr sz="3600" dirty="0">
                <a:solidFill>
                  <a:srgbClr val="FF0066"/>
                </a:solidFill>
              </a:rPr>
              <a:t>MENU</a:t>
            </a:r>
            <a:endParaRPr sz="3600"/>
          </a:p>
        </p:txBody>
      </p:sp>
      <p:sp>
        <p:nvSpPr>
          <p:cNvPr id="5" name="Slide Number Placeholder 5"/>
          <p:cNvSpPr>
            <a:spLocks noGrp="1"/>
          </p:cNvSpPr>
          <p:nvPr>
            <p:ph type="sldNum" sz="quarter" idx="4294967295"/>
          </p:nvPr>
        </p:nvSpPr>
        <p:spPr>
          <a:xfrm>
            <a:off x="6553200" y="6467475"/>
            <a:ext cx="2133600" cy="365125"/>
          </a:xfrm>
          <a:prstGeom prst="rect">
            <a:avLst/>
          </a:prstGeom>
        </p:spPr>
        <p:txBody>
          <a:bodyPr/>
          <a:lstStyle/>
          <a:p>
            <a:fld id="{48FE5571-560F-4DFC-BA97-61ACA5F7ADE1}" type="slidenum">
              <a:rPr lang="en-US" smtClean="0"/>
              <a:t>31</a:t>
            </a:fld>
            <a:endParaRPr lang="en-US"/>
          </a:p>
        </p:txBody>
      </p:sp>
      <p:pic>
        <p:nvPicPr>
          <p:cNvPr id="12" name="Picture 11"/>
          <p:cNvPicPr>
            <a:picLocks noChangeAspect="1"/>
          </p:cNvPicPr>
          <p:nvPr/>
        </p:nvPicPr>
        <p:blipFill>
          <a:blip r:embed="rId3"/>
          <a:stretch>
            <a:fillRect/>
          </a:stretch>
        </p:blipFill>
        <p:spPr>
          <a:xfrm>
            <a:off x="353041" y="1323109"/>
            <a:ext cx="3820886" cy="3962400"/>
          </a:xfrm>
          <a:prstGeom prst="rect">
            <a:avLst/>
          </a:prstGeom>
        </p:spPr>
      </p:pic>
      <p:pic>
        <p:nvPicPr>
          <p:cNvPr id="13" name="Picture 12"/>
          <p:cNvPicPr>
            <a:picLocks noChangeAspect="1"/>
          </p:cNvPicPr>
          <p:nvPr/>
        </p:nvPicPr>
        <p:blipFill>
          <a:blip r:embed="rId4"/>
          <a:stretch>
            <a:fillRect/>
          </a:stretch>
        </p:blipFill>
        <p:spPr>
          <a:xfrm>
            <a:off x="5300699" y="1323109"/>
            <a:ext cx="3420737" cy="3505200"/>
          </a:xfrm>
          <a:prstGeom prst="rect">
            <a:avLst/>
          </a:prstGeom>
        </p:spPr>
      </p:pic>
      <p:sp>
        <p:nvSpPr>
          <p:cNvPr id="14" name="TextBox 13"/>
          <p:cNvSpPr txBox="1"/>
          <p:nvPr/>
        </p:nvSpPr>
        <p:spPr>
          <a:xfrm>
            <a:off x="2589092" y="5775008"/>
            <a:ext cx="4435830" cy="461665"/>
          </a:xfrm>
          <a:prstGeom prst="rect">
            <a:avLst/>
          </a:prstGeom>
          <a:noFill/>
        </p:spPr>
        <p:txBody>
          <a:bodyPr wrap="none" rtlCol="0">
            <a:spAutoFit/>
          </a:bodyPr>
          <a:lstStyle/>
          <a:p>
            <a:r>
              <a:rPr lang="en-US" sz="2400" smtClean="0"/>
              <a:t>Long press to show context  menu</a:t>
            </a:r>
            <a:endParaRPr lang="en-US" sz="2400"/>
          </a:p>
        </p:txBody>
      </p:sp>
      <mc:AlternateContent xmlns:mc="http://schemas.openxmlformats.org/markup-compatibility/2006" xmlns:p14="http://schemas.microsoft.com/office/powerpoint/2010/main">
        <mc:Choice Requires="p14">
          <p:contentPart p14:bwMode="auto" r:id="rId5">
            <p14:nvContentPartPr>
              <p14:cNvPr id="15" name="Ink 14"/>
              <p14:cNvContentPartPr/>
              <p14:nvPr/>
            </p14:nvContentPartPr>
            <p14:xfrm>
              <a:off x="3134520" y="2384280"/>
              <a:ext cx="3277440" cy="1303920"/>
            </p14:xfrm>
          </p:contentPart>
        </mc:Choice>
        <mc:Fallback xmlns="">
          <p:pic>
            <p:nvPicPr>
              <p:cNvPr id="15" name="Ink 14"/>
              <p:cNvPicPr/>
              <p:nvPr/>
            </p:nvPicPr>
            <p:blipFill>
              <a:blip r:embed="rId6"/>
              <a:stretch>
                <a:fillRect/>
              </a:stretch>
            </p:blipFill>
            <p:spPr>
              <a:xfrm>
                <a:off x="3125160" y="2374920"/>
                <a:ext cx="3296160" cy="1322640"/>
              </a:xfrm>
              <a:prstGeom prst="rect">
                <a:avLst/>
              </a:prstGeom>
            </p:spPr>
          </p:pic>
        </mc:Fallback>
      </mc:AlternateContent>
    </p:spTree>
    <p:extLst>
      <p:ext uri="{BB962C8B-B14F-4D97-AF65-F5344CB8AC3E}">
        <p14:creationId xmlns:p14="http://schemas.microsoft.com/office/powerpoint/2010/main" val="26174069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368427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0066"/>
                </a:solidFill>
              </a:rPr>
              <a:t>CONTEXT</a:t>
            </a:r>
            <a:r>
              <a:rPr sz="3600" spc="-60" dirty="0">
                <a:solidFill>
                  <a:srgbClr val="FF0066"/>
                </a:solidFill>
              </a:rPr>
              <a:t> </a:t>
            </a:r>
            <a:r>
              <a:rPr sz="3600" dirty="0">
                <a:solidFill>
                  <a:srgbClr val="FF0066"/>
                </a:solidFill>
              </a:rPr>
              <a:t>MENU</a:t>
            </a:r>
            <a:endParaRPr sz="3600"/>
          </a:p>
        </p:txBody>
      </p:sp>
      <p:sp>
        <p:nvSpPr>
          <p:cNvPr id="5" name="Slide Number Placeholder 5"/>
          <p:cNvSpPr>
            <a:spLocks noGrp="1"/>
          </p:cNvSpPr>
          <p:nvPr>
            <p:ph type="sldNum" sz="quarter" idx="4294967295"/>
          </p:nvPr>
        </p:nvSpPr>
        <p:spPr>
          <a:xfrm>
            <a:off x="6553200" y="6467475"/>
            <a:ext cx="2133600" cy="365125"/>
          </a:xfrm>
          <a:prstGeom prst="rect">
            <a:avLst/>
          </a:prstGeom>
        </p:spPr>
        <p:txBody>
          <a:bodyPr/>
          <a:lstStyle/>
          <a:p>
            <a:fld id="{48FE5571-560F-4DFC-BA97-61ACA5F7ADE1}" type="slidenum">
              <a:rPr lang="en-US" smtClean="0"/>
              <a:t>32</a:t>
            </a:fld>
            <a:endParaRPr lang="en-US"/>
          </a:p>
        </p:txBody>
      </p:sp>
      <p:sp>
        <p:nvSpPr>
          <p:cNvPr id="9" name="Slide Number Placeholder 5"/>
          <p:cNvSpPr>
            <a:spLocks noGrp="1"/>
          </p:cNvSpPr>
          <p:nvPr>
            <p:ph type="sldNum" sz="quarter" idx="4294967295"/>
          </p:nvPr>
        </p:nvSpPr>
        <p:spPr>
          <a:xfrm>
            <a:off x="6553200" y="6467475"/>
            <a:ext cx="2133600" cy="365125"/>
          </a:xfrm>
          <a:prstGeom prst="rect">
            <a:avLst/>
          </a:prstGeom>
        </p:spPr>
        <p:txBody>
          <a:bodyPr/>
          <a:lstStyle/>
          <a:p>
            <a:fld id="{48FE5571-560F-4DFC-BA97-61ACA5F7ADE1}" type="slidenum">
              <a:rPr lang="en-US" smtClean="0"/>
              <a:t>32</a:t>
            </a:fld>
            <a:endParaRPr lang="en-US"/>
          </a:p>
        </p:txBody>
      </p:sp>
      <p:pic>
        <p:nvPicPr>
          <p:cNvPr id="20" name="Picture 19"/>
          <p:cNvPicPr>
            <a:picLocks noChangeAspect="1"/>
          </p:cNvPicPr>
          <p:nvPr/>
        </p:nvPicPr>
        <p:blipFill>
          <a:blip r:embed="rId3"/>
          <a:stretch>
            <a:fillRect/>
          </a:stretch>
        </p:blipFill>
        <p:spPr>
          <a:xfrm>
            <a:off x="526643" y="1069137"/>
            <a:ext cx="6159958" cy="5105400"/>
          </a:xfrm>
          <a:prstGeom prst="rect">
            <a:avLst/>
          </a:prstGeom>
        </p:spPr>
      </p:pic>
      <p:pic>
        <p:nvPicPr>
          <p:cNvPr id="21" name="Picture 20"/>
          <p:cNvPicPr>
            <a:picLocks noChangeAspect="1"/>
          </p:cNvPicPr>
          <p:nvPr/>
        </p:nvPicPr>
        <p:blipFill>
          <a:blip r:embed="rId4"/>
          <a:stretch>
            <a:fillRect/>
          </a:stretch>
        </p:blipFill>
        <p:spPr>
          <a:xfrm>
            <a:off x="6071755" y="2412162"/>
            <a:ext cx="2628900" cy="1209675"/>
          </a:xfrm>
          <a:prstGeom prst="rect">
            <a:avLst/>
          </a:prstGeom>
        </p:spPr>
      </p:pic>
      <mc:AlternateContent xmlns:mc="http://schemas.openxmlformats.org/markup-compatibility/2006" xmlns:p14="http://schemas.microsoft.com/office/powerpoint/2010/main">
        <mc:Choice Requires="p14">
          <p:contentPart p14:bwMode="auto" r:id="rId5">
            <p14:nvContentPartPr>
              <p14:cNvPr id="22" name="Ink 21"/>
              <p14:cNvContentPartPr/>
              <p14:nvPr/>
            </p14:nvContentPartPr>
            <p14:xfrm>
              <a:off x="6402600" y="3732480"/>
              <a:ext cx="1045080" cy="687960"/>
            </p14:xfrm>
          </p:contentPart>
        </mc:Choice>
        <mc:Fallback xmlns="">
          <p:pic>
            <p:nvPicPr>
              <p:cNvPr id="22" name="Ink 21"/>
              <p:cNvPicPr/>
              <p:nvPr/>
            </p:nvPicPr>
            <p:blipFill>
              <a:blip r:embed="rId6"/>
              <a:stretch>
                <a:fillRect/>
              </a:stretch>
            </p:blipFill>
            <p:spPr>
              <a:xfrm>
                <a:off x="6393240" y="3723120"/>
                <a:ext cx="1063800" cy="706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p14:cNvContentPartPr/>
              <p14:nvPr/>
            </p14:nvContentPartPr>
            <p14:xfrm>
              <a:off x="3304080" y="3455640"/>
              <a:ext cx="1768320" cy="18360"/>
            </p14:xfrm>
          </p:contentPart>
        </mc:Choice>
        <mc:Fallback xmlns="">
          <p:pic>
            <p:nvPicPr>
              <p:cNvPr id="23" name="Ink 22"/>
              <p:cNvPicPr/>
              <p:nvPr/>
            </p:nvPicPr>
            <p:blipFill>
              <a:blip r:embed="rId8"/>
              <a:stretch>
                <a:fillRect/>
              </a:stretch>
            </p:blipFill>
            <p:spPr>
              <a:xfrm>
                <a:off x="3288240" y="3392280"/>
                <a:ext cx="18000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p14:cNvContentPartPr/>
              <p14:nvPr/>
            </p14:nvContentPartPr>
            <p14:xfrm>
              <a:off x="3277440" y="4893480"/>
              <a:ext cx="1821960" cy="9360"/>
            </p14:xfrm>
          </p:contentPart>
        </mc:Choice>
        <mc:Fallback xmlns="">
          <p:pic>
            <p:nvPicPr>
              <p:cNvPr id="24" name="Ink 23"/>
              <p:cNvPicPr/>
              <p:nvPr/>
            </p:nvPicPr>
            <p:blipFill>
              <a:blip r:embed="rId10"/>
              <a:stretch>
                <a:fillRect/>
              </a:stretch>
            </p:blipFill>
            <p:spPr>
              <a:xfrm>
                <a:off x="3261600" y="4830120"/>
                <a:ext cx="1853640" cy="136080"/>
              </a:xfrm>
              <a:prstGeom prst="rect">
                <a:avLst/>
              </a:prstGeom>
            </p:spPr>
          </p:pic>
        </mc:Fallback>
      </mc:AlternateContent>
    </p:spTree>
    <p:extLst>
      <p:ext uri="{BB962C8B-B14F-4D97-AF65-F5344CB8AC3E}">
        <p14:creationId xmlns:p14="http://schemas.microsoft.com/office/powerpoint/2010/main" val="4292291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368427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0066"/>
                </a:solidFill>
              </a:rPr>
              <a:t>CONTEXT</a:t>
            </a:r>
            <a:r>
              <a:rPr sz="3600" spc="-60" dirty="0">
                <a:solidFill>
                  <a:srgbClr val="FF0066"/>
                </a:solidFill>
              </a:rPr>
              <a:t> </a:t>
            </a:r>
            <a:r>
              <a:rPr sz="3600" dirty="0">
                <a:solidFill>
                  <a:srgbClr val="FF0066"/>
                </a:solidFill>
              </a:rPr>
              <a:t>MENU</a:t>
            </a:r>
            <a:endParaRPr sz="3600"/>
          </a:p>
        </p:txBody>
      </p:sp>
      <p:sp>
        <p:nvSpPr>
          <p:cNvPr id="6" name="Slide Number Placeholder 5"/>
          <p:cNvSpPr>
            <a:spLocks noGrp="1"/>
          </p:cNvSpPr>
          <p:nvPr>
            <p:ph type="sldNum" sz="quarter" idx="4294967295"/>
          </p:nvPr>
        </p:nvSpPr>
        <p:spPr>
          <a:xfrm>
            <a:off x="6553200" y="6467475"/>
            <a:ext cx="2133600" cy="365125"/>
          </a:xfrm>
          <a:prstGeom prst="rect">
            <a:avLst/>
          </a:prstGeom>
        </p:spPr>
        <p:txBody>
          <a:bodyPr/>
          <a:lstStyle/>
          <a:p>
            <a:fld id="{48FE5571-560F-4DFC-BA97-61ACA5F7ADE1}" type="slidenum">
              <a:rPr lang="en-US" smtClean="0"/>
              <a:t>33</a:t>
            </a:fld>
            <a:endParaRPr lang="en-US"/>
          </a:p>
        </p:txBody>
      </p:sp>
      <p:pic>
        <p:nvPicPr>
          <p:cNvPr id="13" name="Picture 12"/>
          <p:cNvPicPr>
            <a:picLocks noChangeAspect="1"/>
          </p:cNvPicPr>
          <p:nvPr/>
        </p:nvPicPr>
        <p:blipFill>
          <a:blip r:embed="rId3"/>
          <a:stretch>
            <a:fillRect/>
          </a:stretch>
        </p:blipFill>
        <p:spPr>
          <a:xfrm>
            <a:off x="325332" y="1219200"/>
            <a:ext cx="5625830" cy="4572000"/>
          </a:xfrm>
          <a:prstGeom prst="rect">
            <a:avLst/>
          </a:prstGeom>
        </p:spPr>
      </p:pic>
      <p:pic>
        <p:nvPicPr>
          <p:cNvPr id="14" name="Picture 13"/>
          <p:cNvPicPr>
            <a:picLocks noChangeAspect="1"/>
          </p:cNvPicPr>
          <p:nvPr/>
        </p:nvPicPr>
        <p:blipFill rotWithShape="1">
          <a:blip r:embed="rId4"/>
          <a:srcRect l="2726" t="53147" r="3541"/>
          <a:stretch/>
        </p:blipFill>
        <p:spPr>
          <a:xfrm>
            <a:off x="6286499" y="2514600"/>
            <a:ext cx="2667001" cy="1382507"/>
          </a:xfrm>
          <a:prstGeom prst="rect">
            <a:avLst/>
          </a:prstGeom>
        </p:spPr>
      </p:pic>
      <mc:AlternateContent xmlns:mc="http://schemas.openxmlformats.org/markup-compatibility/2006" xmlns:p14="http://schemas.microsoft.com/office/powerpoint/2010/main">
        <mc:Choice Requires="p14">
          <p:contentPart p14:bwMode="auto" r:id="rId5">
            <p14:nvContentPartPr>
              <p14:cNvPr id="15" name="Ink 14"/>
              <p14:cNvContentPartPr/>
              <p14:nvPr/>
            </p14:nvContentPartPr>
            <p14:xfrm>
              <a:off x="5313240" y="3277080"/>
              <a:ext cx="804240" cy="152280"/>
            </p14:xfrm>
          </p:contentPart>
        </mc:Choice>
        <mc:Fallback xmlns="">
          <p:pic>
            <p:nvPicPr>
              <p:cNvPr id="15" name="Ink 14"/>
              <p:cNvPicPr/>
              <p:nvPr/>
            </p:nvPicPr>
            <p:blipFill>
              <a:blip r:embed="rId6"/>
              <a:stretch>
                <a:fillRect/>
              </a:stretch>
            </p:blipFill>
            <p:spPr>
              <a:xfrm>
                <a:off x="5303880" y="3267720"/>
                <a:ext cx="822960" cy="171000"/>
              </a:xfrm>
              <a:prstGeom prst="rect">
                <a:avLst/>
              </a:prstGeom>
            </p:spPr>
          </p:pic>
        </mc:Fallback>
      </mc:AlternateContent>
    </p:spTree>
    <p:extLst>
      <p:ext uri="{BB962C8B-B14F-4D97-AF65-F5344CB8AC3E}">
        <p14:creationId xmlns:p14="http://schemas.microsoft.com/office/powerpoint/2010/main" val="37721274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368427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0066"/>
                </a:solidFill>
              </a:rPr>
              <a:t>CONTEXT</a:t>
            </a:r>
            <a:r>
              <a:rPr sz="3600" spc="-60" dirty="0">
                <a:solidFill>
                  <a:srgbClr val="FF0066"/>
                </a:solidFill>
              </a:rPr>
              <a:t> </a:t>
            </a:r>
            <a:r>
              <a:rPr sz="3600" dirty="0">
                <a:solidFill>
                  <a:srgbClr val="FF0066"/>
                </a:solidFill>
              </a:rPr>
              <a:t>MENU</a:t>
            </a:r>
            <a:endParaRPr sz="3600"/>
          </a:p>
        </p:txBody>
      </p:sp>
      <p:sp>
        <p:nvSpPr>
          <p:cNvPr id="4" name="object 4"/>
          <p:cNvSpPr/>
          <p:nvPr/>
        </p:nvSpPr>
        <p:spPr>
          <a:xfrm>
            <a:off x="1482852" y="914400"/>
            <a:ext cx="5853684" cy="526999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938" y="5283"/>
            <a:ext cx="3959861" cy="566822"/>
          </a:xfrm>
          <a:prstGeom prst="rect">
            <a:avLst/>
          </a:prstGeom>
        </p:spPr>
        <p:txBody>
          <a:bodyPr vert="horz" wrap="square" lIns="0" tIns="12700" rIns="0" bIns="0" rtlCol="0">
            <a:spAutoFit/>
          </a:bodyPr>
          <a:lstStyle/>
          <a:p>
            <a:pPr marL="12700">
              <a:spcBef>
                <a:spcPts val="100"/>
              </a:spcBef>
            </a:pPr>
            <a:r>
              <a:rPr lang="en-US" sz="3600" b="1" spc="-5">
                <a:solidFill>
                  <a:srgbClr val="FF0066"/>
                </a:solidFill>
                <a:latin typeface="Arial"/>
                <a:ea typeface="+mj-ea"/>
                <a:cs typeface="Arial"/>
              </a:rPr>
              <a:t>CONTEXT MENU</a:t>
            </a:r>
            <a:endParaRPr sz="3600" b="1" spc="-5">
              <a:solidFill>
                <a:srgbClr val="FF0066"/>
              </a:solidFill>
              <a:latin typeface="Arial"/>
              <a:ea typeface="+mj-ea"/>
              <a:cs typeface="Arial"/>
            </a:endParaRPr>
          </a:p>
        </p:txBody>
      </p:sp>
      <p:sp>
        <p:nvSpPr>
          <p:cNvPr id="3" name="object 3"/>
          <p:cNvSpPr txBox="1"/>
          <p:nvPr/>
        </p:nvSpPr>
        <p:spPr>
          <a:xfrm>
            <a:off x="609600" y="579958"/>
            <a:ext cx="7637780" cy="5239255"/>
          </a:xfrm>
          <a:prstGeom prst="rect">
            <a:avLst/>
          </a:prstGeom>
        </p:spPr>
        <p:txBody>
          <a:bodyPr vert="horz" wrap="square" lIns="0" tIns="67945" rIns="0" bIns="0" rtlCol="0">
            <a:spAutoFit/>
          </a:bodyPr>
          <a:lstStyle/>
          <a:p>
            <a:r>
              <a:rPr lang="en-US" sz="4000">
                <a:solidFill>
                  <a:srgbClr val="000000"/>
                </a:solidFill>
                <a:latin typeface="Arial" panose="020B0604020202020204" pitchFamily="34" charset="0"/>
              </a:rPr>
              <a:t>•</a:t>
            </a:r>
            <a:r>
              <a:rPr lang="en-US" sz="4000" b="1">
                <a:solidFill>
                  <a:srgbClr val="000000"/>
                </a:solidFill>
                <a:latin typeface="Calibri" panose="020F0502020204030204" pitchFamily="34" charset="0"/>
              </a:rPr>
              <a:t>Option </a:t>
            </a:r>
            <a:r>
              <a:rPr lang="en-US" sz="4000">
                <a:solidFill>
                  <a:srgbClr val="000000"/>
                </a:solidFill>
                <a:latin typeface="Calibri" panose="020F0502020204030204" pitchFamily="34" charset="0"/>
              </a:rPr>
              <a:t>and </a:t>
            </a:r>
            <a:r>
              <a:rPr lang="en-US" sz="4000" b="1">
                <a:solidFill>
                  <a:srgbClr val="000000"/>
                </a:solidFill>
                <a:latin typeface="Calibri" panose="020F0502020204030204" pitchFamily="34" charset="0"/>
              </a:rPr>
              <a:t>Context </a:t>
            </a:r>
            <a:r>
              <a:rPr lang="en-US" sz="4000">
                <a:solidFill>
                  <a:srgbClr val="000000"/>
                </a:solidFill>
                <a:latin typeface="Calibri" panose="020F0502020204030204" pitchFamily="34" charset="0"/>
              </a:rPr>
              <a:t>Menus may include: </a:t>
            </a:r>
            <a:endParaRPr lang="en-US" sz="4000" smtClean="0">
              <a:solidFill>
                <a:srgbClr val="000000"/>
              </a:solidFill>
              <a:latin typeface="Calibri" panose="020F0502020204030204" pitchFamily="34" charset="0"/>
            </a:endParaRPr>
          </a:p>
          <a:p>
            <a:endParaRPr lang="en-US" sz="4000">
              <a:solidFill>
                <a:srgbClr val="000000"/>
              </a:solidFill>
              <a:latin typeface="Calibri" panose="020F0502020204030204" pitchFamily="34" charset="0"/>
            </a:endParaRPr>
          </a:p>
          <a:p>
            <a:r>
              <a:rPr lang="en-US" sz="3600">
                <a:solidFill>
                  <a:srgbClr val="000000"/>
                </a:solidFill>
                <a:latin typeface="Arial" panose="020B0604020202020204" pitchFamily="34" charset="0"/>
              </a:rPr>
              <a:t>–</a:t>
            </a:r>
            <a:r>
              <a:rPr lang="en-US" sz="3600">
                <a:solidFill>
                  <a:srgbClr val="000000"/>
                </a:solidFill>
                <a:latin typeface="Calibri" panose="020F0502020204030204" pitchFamily="34" charset="0"/>
              </a:rPr>
              <a:t>1.Text </a:t>
            </a:r>
          </a:p>
          <a:p>
            <a:r>
              <a:rPr lang="en-US" sz="3600">
                <a:solidFill>
                  <a:srgbClr val="000000"/>
                </a:solidFill>
                <a:latin typeface="Arial" panose="020B0604020202020204" pitchFamily="34" charset="0"/>
              </a:rPr>
              <a:t>–</a:t>
            </a:r>
            <a:r>
              <a:rPr lang="en-US" sz="3600">
                <a:solidFill>
                  <a:srgbClr val="000000"/>
                </a:solidFill>
                <a:latin typeface="Calibri" panose="020F0502020204030204" pitchFamily="34" charset="0"/>
              </a:rPr>
              <a:t>2. Icons </a:t>
            </a:r>
          </a:p>
          <a:p>
            <a:r>
              <a:rPr lang="en-US" sz="3600">
                <a:solidFill>
                  <a:srgbClr val="000000"/>
                </a:solidFill>
                <a:latin typeface="Arial" panose="020B0604020202020204" pitchFamily="34" charset="0"/>
              </a:rPr>
              <a:t>–</a:t>
            </a:r>
            <a:r>
              <a:rPr lang="en-US" sz="3600">
                <a:solidFill>
                  <a:srgbClr val="000000"/>
                </a:solidFill>
                <a:latin typeface="Calibri" panose="020F0502020204030204" pitchFamily="34" charset="0"/>
              </a:rPr>
              <a:t>3. Radio Buttons </a:t>
            </a:r>
          </a:p>
          <a:p>
            <a:r>
              <a:rPr lang="en-US" sz="3600">
                <a:solidFill>
                  <a:srgbClr val="000000"/>
                </a:solidFill>
                <a:latin typeface="Arial" panose="020B0604020202020204" pitchFamily="34" charset="0"/>
              </a:rPr>
              <a:t>–</a:t>
            </a:r>
            <a:r>
              <a:rPr lang="en-US" sz="3600">
                <a:solidFill>
                  <a:srgbClr val="000000"/>
                </a:solidFill>
                <a:latin typeface="Calibri" panose="020F0502020204030204" pitchFamily="34" charset="0"/>
              </a:rPr>
              <a:t>4. Check Boxes </a:t>
            </a:r>
          </a:p>
          <a:p>
            <a:r>
              <a:rPr lang="en-US" sz="3600">
                <a:solidFill>
                  <a:srgbClr val="000000"/>
                </a:solidFill>
                <a:latin typeface="Arial" panose="020B0604020202020204" pitchFamily="34" charset="0"/>
              </a:rPr>
              <a:t>–</a:t>
            </a:r>
            <a:r>
              <a:rPr lang="en-US" sz="3600">
                <a:solidFill>
                  <a:srgbClr val="000000"/>
                </a:solidFill>
                <a:latin typeface="Calibri" panose="020F0502020204030204" pitchFamily="34" charset="0"/>
              </a:rPr>
              <a:t>5. Sub-menus </a:t>
            </a:r>
          </a:p>
          <a:p>
            <a:r>
              <a:rPr lang="en-US" sz="3600">
                <a:solidFill>
                  <a:srgbClr val="000000"/>
                </a:solidFill>
                <a:latin typeface="Arial" panose="020B0604020202020204" pitchFamily="34" charset="0"/>
              </a:rPr>
              <a:t>–</a:t>
            </a:r>
            <a:r>
              <a:rPr lang="en-US" sz="3600">
                <a:solidFill>
                  <a:srgbClr val="000000"/>
                </a:solidFill>
                <a:latin typeface="Calibri" panose="020F0502020204030204" pitchFamily="34" charset="0"/>
              </a:rPr>
              <a:t>6. Short-cut keys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30833" y="1459433"/>
            <a:ext cx="6713220" cy="3684270"/>
          </a:xfrm>
          <a:prstGeom prst="rect">
            <a:avLst/>
          </a:prstGeom>
        </p:spPr>
        <p:txBody>
          <a:bodyPr vert="horz" wrap="square" lIns="0" tIns="12700" rIns="0" bIns="0" rtlCol="0">
            <a:spAutoFit/>
          </a:bodyPr>
          <a:lstStyle/>
          <a:p>
            <a:pPr algn="ctr">
              <a:lnSpc>
                <a:spcPct val="100000"/>
              </a:lnSpc>
              <a:spcBef>
                <a:spcPts val="100"/>
              </a:spcBef>
            </a:pPr>
            <a:r>
              <a:rPr sz="6000" b="1" spc="-5" dirty="0">
                <a:solidFill>
                  <a:srgbClr val="FF0000"/>
                </a:solidFill>
                <a:latin typeface="Arial"/>
                <a:cs typeface="Arial"/>
              </a:rPr>
              <a:t>QUESTION</a:t>
            </a:r>
            <a:endParaRPr sz="6000">
              <a:latin typeface="Arial"/>
              <a:cs typeface="Arial"/>
            </a:endParaRPr>
          </a:p>
          <a:p>
            <a:pPr algn="ctr">
              <a:lnSpc>
                <a:spcPct val="100000"/>
              </a:lnSpc>
              <a:spcBef>
                <a:spcPts val="5"/>
              </a:spcBef>
            </a:pPr>
            <a:r>
              <a:rPr sz="6000" b="1" dirty="0">
                <a:solidFill>
                  <a:srgbClr val="FF0000"/>
                </a:solidFill>
                <a:latin typeface="Arial"/>
                <a:cs typeface="Arial"/>
              </a:rPr>
              <a:t>&amp;</a:t>
            </a:r>
            <a:endParaRPr sz="6000">
              <a:latin typeface="Arial"/>
              <a:cs typeface="Arial"/>
            </a:endParaRPr>
          </a:p>
          <a:p>
            <a:pPr marL="12065" marR="5080" indent="-2540" algn="ctr">
              <a:lnSpc>
                <a:spcPct val="100000"/>
              </a:lnSpc>
            </a:pPr>
            <a:r>
              <a:rPr sz="6000" b="1" spc="-5" dirty="0">
                <a:solidFill>
                  <a:srgbClr val="FF0000"/>
                </a:solidFill>
                <a:latin typeface="Arial"/>
                <a:cs typeface="Arial"/>
              </a:rPr>
              <a:t>THANK </a:t>
            </a:r>
            <a:r>
              <a:rPr sz="6000" b="1" dirty="0">
                <a:solidFill>
                  <a:srgbClr val="FF0000"/>
                </a:solidFill>
                <a:latin typeface="Arial"/>
                <a:cs typeface="Arial"/>
              </a:rPr>
              <a:t>YOU </a:t>
            </a:r>
            <a:r>
              <a:rPr sz="6000" b="1" spc="-10" dirty="0">
                <a:solidFill>
                  <a:srgbClr val="FF0000"/>
                </a:solidFill>
                <a:latin typeface="Arial"/>
                <a:cs typeface="Arial"/>
              </a:rPr>
              <a:t>FOR  </a:t>
            </a:r>
            <a:r>
              <a:rPr sz="6000" b="1" dirty="0">
                <a:solidFill>
                  <a:srgbClr val="FF0000"/>
                </a:solidFill>
                <a:latin typeface="Arial"/>
                <a:cs typeface="Arial"/>
              </a:rPr>
              <a:t>YOUR</a:t>
            </a:r>
            <a:r>
              <a:rPr sz="6000" b="1" spc="-285" dirty="0">
                <a:solidFill>
                  <a:srgbClr val="FF0000"/>
                </a:solidFill>
                <a:latin typeface="Arial"/>
                <a:cs typeface="Arial"/>
              </a:rPr>
              <a:t> </a:t>
            </a:r>
            <a:r>
              <a:rPr sz="6000" b="1" spc="-55" dirty="0">
                <a:solidFill>
                  <a:srgbClr val="FF0000"/>
                </a:solidFill>
                <a:latin typeface="Arial"/>
                <a:cs typeface="Arial"/>
              </a:rPr>
              <a:t>ATTENTION</a:t>
            </a:r>
            <a:endParaRPr sz="600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253873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0066"/>
                </a:solidFill>
              </a:rPr>
              <a:t>ACTIVITIES</a:t>
            </a:r>
            <a:endParaRPr sz="3600"/>
          </a:p>
        </p:txBody>
      </p:sp>
      <p:sp>
        <p:nvSpPr>
          <p:cNvPr id="4" name="object 4"/>
          <p:cNvSpPr txBox="1"/>
          <p:nvPr/>
        </p:nvSpPr>
        <p:spPr>
          <a:xfrm>
            <a:off x="154939" y="743458"/>
            <a:ext cx="8602345" cy="6077305"/>
          </a:xfrm>
          <a:prstGeom prst="rect">
            <a:avLst/>
          </a:prstGeom>
        </p:spPr>
        <p:txBody>
          <a:bodyPr vert="horz" wrap="square" lIns="0" tIns="54610" rIns="0" bIns="0" rtlCol="0">
            <a:spAutoFit/>
          </a:bodyPr>
          <a:lstStyle/>
          <a:p>
            <a:pPr marL="286385" marR="467995" indent="-274320">
              <a:lnSpc>
                <a:spcPct val="90000"/>
              </a:lnSpc>
              <a:spcBef>
                <a:spcPts val="430"/>
              </a:spcBef>
              <a:buClr>
                <a:srgbClr val="9BBA58"/>
              </a:buClr>
              <a:buSzPct val="96428"/>
              <a:buFont typeface="Wingdings"/>
              <a:buChar char=""/>
              <a:tabLst>
                <a:tab pos="295910" algn="l"/>
              </a:tabLst>
            </a:pPr>
            <a:r>
              <a:rPr lang="en-US" sz="2800" spc="-5" smtClean="0">
                <a:latin typeface="Arial"/>
                <a:cs typeface="Arial"/>
              </a:rPr>
              <a:t>Most apps contain multiple screens, which means  they </a:t>
            </a:r>
            <a:r>
              <a:rPr lang="en-US" sz="2800" b="1" spc="-5" smtClean="0">
                <a:latin typeface="Arial"/>
                <a:cs typeface="Arial"/>
              </a:rPr>
              <a:t>include multiple activities</a:t>
            </a:r>
            <a:r>
              <a:rPr lang="en-US" sz="2800" spc="-5" smtClean="0">
                <a:latin typeface="Arial"/>
                <a:cs typeface="Arial"/>
              </a:rPr>
              <a:t>. </a:t>
            </a:r>
            <a:r>
              <a:rPr lang="en-US" sz="2800" spc="-5" smtClean="0">
                <a:solidFill>
                  <a:srgbClr val="FF0000"/>
                </a:solidFill>
                <a:latin typeface="Arial"/>
                <a:cs typeface="Arial"/>
              </a:rPr>
              <a:t>Typically</a:t>
            </a:r>
            <a:r>
              <a:rPr lang="en-US" sz="2800" spc="-5" smtClean="0">
                <a:latin typeface="Arial"/>
                <a:cs typeface="Arial"/>
              </a:rPr>
              <a:t>, one  activity in an app is </a:t>
            </a:r>
            <a:r>
              <a:rPr lang="en-US" sz="2800" spc="-5" smtClean="0">
                <a:solidFill>
                  <a:srgbClr val="FF0000"/>
                </a:solidFill>
                <a:latin typeface="Arial"/>
                <a:cs typeface="Arial"/>
              </a:rPr>
              <a:t>defaul as the main activity</a:t>
            </a:r>
            <a:r>
              <a:rPr lang="en-US" sz="2800" spc="-5" smtClean="0">
                <a:latin typeface="Arial"/>
                <a:cs typeface="Arial"/>
              </a:rPr>
              <a:t>,  which is the first screen to </a:t>
            </a:r>
            <a:r>
              <a:rPr lang="en-US" sz="2800" b="1" spc="-5" smtClean="0">
                <a:latin typeface="Arial"/>
                <a:cs typeface="Arial"/>
              </a:rPr>
              <a:t>appear</a:t>
            </a:r>
            <a:r>
              <a:rPr lang="en-US" sz="2800" spc="-5" smtClean="0">
                <a:latin typeface="Arial"/>
                <a:cs typeface="Arial"/>
              </a:rPr>
              <a:t> when the user  </a:t>
            </a:r>
            <a:r>
              <a:rPr lang="en-US" sz="2800" b="1" spc="-5" smtClean="0">
                <a:latin typeface="Arial"/>
                <a:cs typeface="Arial"/>
              </a:rPr>
              <a:t>launches</a:t>
            </a:r>
            <a:r>
              <a:rPr lang="en-US" sz="2800" spc="-5" smtClean="0">
                <a:latin typeface="Arial"/>
                <a:cs typeface="Arial"/>
              </a:rPr>
              <a:t> the app.</a:t>
            </a:r>
          </a:p>
          <a:p>
            <a:pPr marL="286385" marR="467995" indent="-274320">
              <a:lnSpc>
                <a:spcPct val="90000"/>
              </a:lnSpc>
              <a:spcBef>
                <a:spcPts val="430"/>
              </a:spcBef>
              <a:buClr>
                <a:srgbClr val="9BBA58"/>
              </a:buClr>
              <a:buSzPct val="96428"/>
              <a:buFont typeface="Wingdings"/>
              <a:buChar char=""/>
              <a:tabLst>
                <a:tab pos="295910" algn="l"/>
              </a:tabLst>
            </a:pPr>
            <a:endParaRPr lang="en-US" sz="2800" spc="-5" smtClean="0">
              <a:latin typeface="Arial"/>
              <a:cs typeface="Arial"/>
            </a:endParaRPr>
          </a:p>
          <a:p>
            <a:pPr marL="286385" marR="467995" indent="-274320">
              <a:lnSpc>
                <a:spcPct val="90000"/>
              </a:lnSpc>
              <a:spcBef>
                <a:spcPts val="430"/>
              </a:spcBef>
              <a:buClr>
                <a:srgbClr val="9BBA58"/>
              </a:buClr>
              <a:buSzPct val="96428"/>
              <a:buFont typeface="Wingdings"/>
              <a:buChar char=""/>
              <a:tabLst>
                <a:tab pos="295910" algn="l"/>
              </a:tabLst>
            </a:pPr>
            <a:r>
              <a:rPr lang="en-US" sz="2800" spc="-5" smtClean="0">
                <a:latin typeface="Arial"/>
                <a:cs typeface="Arial"/>
              </a:rPr>
              <a:t>Each activity can then </a:t>
            </a:r>
            <a:r>
              <a:rPr lang="en-US" sz="2800" b="1" spc="-5" smtClean="0">
                <a:latin typeface="Arial"/>
                <a:cs typeface="Arial"/>
              </a:rPr>
              <a:t>start another activity </a:t>
            </a:r>
            <a:r>
              <a:rPr lang="en-US" sz="2800" spc="-5" smtClean="0">
                <a:latin typeface="Arial"/>
                <a:cs typeface="Arial"/>
              </a:rPr>
              <a:t>in order to </a:t>
            </a:r>
            <a:r>
              <a:rPr lang="en-US" sz="2800" spc="-5" smtClean="0">
                <a:solidFill>
                  <a:srgbClr val="FF0000"/>
                </a:solidFill>
                <a:latin typeface="Arial"/>
                <a:cs typeface="Arial"/>
              </a:rPr>
              <a:t>perform different actions</a:t>
            </a:r>
            <a:r>
              <a:rPr lang="en-US" sz="2800" spc="-5" smtClean="0">
                <a:latin typeface="Arial"/>
                <a:cs typeface="Arial"/>
              </a:rPr>
              <a:t>.</a:t>
            </a:r>
          </a:p>
          <a:p>
            <a:pPr marL="286385" marR="467995" indent="-274320">
              <a:lnSpc>
                <a:spcPct val="90000"/>
              </a:lnSpc>
              <a:spcBef>
                <a:spcPts val="430"/>
              </a:spcBef>
              <a:buClr>
                <a:srgbClr val="9BBA58"/>
              </a:buClr>
              <a:buSzPct val="96428"/>
              <a:buFont typeface="Wingdings"/>
              <a:buChar char=""/>
              <a:tabLst>
                <a:tab pos="295910" algn="l"/>
              </a:tabLst>
            </a:pPr>
            <a:endParaRPr lang="en-US" sz="2800" spc="-5" smtClean="0">
              <a:latin typeface="Arial"/>
              <a:cs typeface="Arial"/>
            </a:endParaRPr>
          </a:p>
          <a:p>
            <a:pPr marL="286385" marR="467995" indent="-274320">
              <a:lnSpc>
                <a:spcPct val="90000"/>
              </a:lnSpc>
              <a:spcBef>
                <a:spcPts val="430"/>
              </a:spcBef>
              <a:buClr>
                <a:srgbClr val="9BBA58"/>
              </a:buClr>
              <a:buSzPct val="96428"/>
              <a:buFont typeface="Wingdings"/>
              <a:buChar char=""/>
              <a:tabLst>
                <a:tab pos="295910" algn="l"/>
              </a:tabLst>
            </a:pPr>
            <a:r>
              <a:rPr lang="en-US" sz="2800" spc="-5" smtClean="0">
                <a:latin typeface="Arial"/>
                <a:cs typeface="Arial"/>
              </a:rPr>
              <a:t>For example, </a:t>
            </a:r>
            <a:r>
              <a:rPr lang="en-US" sz="2800" spc="-5" smtClean="0">
                <a:solidFill>
                  <a:srgbClr val="FF0000"/>
                </a:solidFill>
                <a:latin typeface="Arial"/>
                <a:cs typeface="Arial"/>
              </a:rPr>
              <a:t>the main activity in a simple e-mail app can provide the screen </a:t>
            </a:r>
            <a:r>
              <a:rPr lang="en-US" sz="2800" spc="-5" smtClean="0">
                <a:latin typeface="Arial"/>
                <a:cs typeface="Arial"/>
              </a:rPr>
              <a:t>that </a:t>
            </a:r>
            <a:r>
              <a:rPr lang="en-US" sz="2800" b="1" spc="-5" smtClean="0">
                <a:latin typeface="Arial"/>
                <a:cs typeface="Arial"/>
              </a:rPr>
              <a:t>shows an e-mail inbox</a:t>
            </a:r>
            <a:r>
              <a:rPr lang="en-US" sz="2800" spc="-5" smtClean="0">
                <a:latin typeface="Arial"/>
                <a:cs typeface="Arial"/>
              </a:rPr>
              <a:t>.  Therefore, the main activity can </a:t>
            </a:r>
            <a:r>
              <a:rPr lang="en-US" sz="2800" b="1" spc="-5" smtClean="0">
                <a:latin typeface="Arial"/>
                <a:cs typeface="Arial"/>
              </a:rPr>
              <a:t>launch</a:t>
            </a:r>
            <a:r>
              <a:rPr lang="en-US" sz="2800" spc="-5" smtClean="0">
                <a:latin typeface="Arial"/>
                <a:cs typeface="Arial"/>
              </a:rPr>
              <a:t> (run) other activities that provide screens for </a:t>
            </a:r>
            <a:r>
              <a:rPr lang="en-US" sz="2800" b="1" spc="-5" smtClean="0">
                <a:latin typeface="Arial"/>
                <a:cs typeface="Arial"/>
              </a:rPr>
              <a:t>tasks</a:t>
            </a:r>
            <a:r>
              <a:rPr lang="en-US" sz="2800" spc="-5" smtClean="0">
                <a:latin typeface="Arial"/>
                <a:cs typeface="Arial"/>
              </a:rPr>
              <a:t> like </a:t>
            </a:r>
            <a:r>
              <a:rPr lang="en-US" sz="2800" spc="-5" smtClean="0">
                <a:solidFill>
                  <a:srgbClr val="FF0000"/>
                </a:solidFill>
                <a:latin typeface="Arial"/>
                <a:cs typeface="Arial"/>
              </a:rPr>
              <a:t>writing e-mails </a:t>
            </a:r>
            <a:r>
              <a:rPr lang="en-US" sz="2800" spc="-5" smtClean="0">
                <a:latin typeface="Arial"/>
                <a:cs typeface="Arial"/>
              </a:rPr>
              <a:t>and </a:t>
            </a:r>
            <a:r>
              <a:rPr lang="en-US" sz="2800" spc="-5" smtClean="0">
                <a:solidFill>
                  <a:srgbClr val="FF0000"/>
                </a:solidFill>
                <a:latin typeface="Arial"/>
                <a:cs typeface="Arial"/>
              </a:rPr>
              <a:t>opening individual e-mails.</a:t>
            </a:r>
            <a:endParaRPr sz="2800">
              <a:solidFill>
                <a:srgbClr val="FF0000"/>
              </a:solidFill>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5206365" cy="574675"/>
          </a:xfrm>
          <a:prstGeom prst="rect">
            <a:avLst/>
          </a:prstGeom>
        </p:spPr>
        <p:txBody>
          <a:bodyPr vert="horz" wrap="square" lIns="0" tIns="12700" rIns="0" bIns="0" rtlCol="0">
            <a:spAutoFit/>
          </a:bodyPr>
          <a:lstStyle/>
          <a:p>
            <a:pPr marL="12700">
              <a:lnSpc>
                <a:spcPct val="100000"/>
              </a:lnSpc>
              <a:spcBef>
                <a:spcPts val="100"/>
              </a:spcBef>
            </a:pPr>
            <a:r>
              <a:rPr sz="3600" spc="-5">
                <a:solidFill>
                  <a:srgbClr val="FF0066"/>
                </a:solidFill>
              </a:rPr>
              <a:t>ACTIVITIES</a:t>
            </a:r>
            <a:r>
              <a:rPr sz="3600" spc="-20">
                <a:solidFill>
                  <a:srgbClr val="FF0066"/>
                </a:solidFill>
              </a:rPr>
              <a:t> </a:t>
            </a:r>
            <a:r>
              <a:rPr lang="en-US" sz="3600" spc="-5" smtClean="0">
                <a:solidFill>
                  <a:srgbClr val="FF0066"/>
                </a:solidFill>
              </a:rPr>
              <a:t>STACK</a:t>
            </a:r>
            <a:endParaRPr sz="3600"/>
          </a:p>
        </p:txBody>
      </p:sp>
      <p:pic>
        <p:nvPicPr>
          <p:cNvPr id="1026" name="Picture 2" descr="C:\Users\Admin\Desktop\5_life_cycle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2959510"/>
            <a:ext cx="4914900" cy="29813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 y="990600"/>
            <a:ext cx="8534400" cy="954107"/>
          </a:xfrm>
          <a:prstGeom prst="rect">
            <a:avLst/>
          </a:prstGeom>
        </p:spPr>
        <p:txBody>
          <a:bodyPr wrap="square">
            <a:spAutoFit/>
          </a:bodyPr>
          <a:lstStyle/>
          <a:p>
            <a:r>
              <a:rPr lang="en-US" sz="2800"/>
              <a:t>Similar to other programming languages, Activity Stack works under </a:t>
            </a:r>
            <a:r>
              <a:rPr lang="en-US" sz="2800" b="1">
                <a:solidFill>
                  <a:srgbClr val="FF0000"/>
                </a:solidFill>
              </a:rPr>
              <a:t>LIFO mechanism (LAST IN FIRST OUT)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5206365" cy="574675"/>
          </a:xfrm>
          <a:prstGeom prst="rect">
            <a:avLst/>
          </a:prstGeom>
        </p:spPr>
        <p:txBody>
          <a:bodyPr vert="horz" wrap="square" lIns="0" tIns="12700" rIns="0" bIns="0" rtlCol="0">
            <a:spAutoFit/>
          </a:bodyPr>
          <a:lstStyle/>
          <a:p>
            <a:pPr marL="12700">
              <a:lnSpc>
                <a:spcPct val="100000"/>
              </a:lnSpc>
              <a:spcBef>
                <a:spcPts val="100"/>
              </a:spcBef>
            </a:pPr>
            <a:r>
              <a:rPr sz="3600" spc="-5">
                <a:solidFill>
                  <a:srgbClr val="FF0066"/>
                </a:solidFill>
              </a:rPr>
              <a:t>ACTIVITIES</a:t>
            </a:r>
            <a:r>
              <a:rPr sz="3600" spc="-20">
                <a:solidFill>
                  <a:srgbClr val="FF0066"/>
                </a:solidFill>
              </a:rPr>
              <a:t> </a:t>
            </a:r>
            <a:r>
              <a:rPr lang="en-US" sz="3600" spc="-5" smtClean="0">
                <a:solidFill>
                  <a:srgbClr val="FF0066"/>
                </a:solidFill>
              </a:rPr>
              <a:t>LIFECYCLE</a:t>
            </a:r>
            <a:endParaRPr sz="3600"/>
          </a:p>
        </p:txBody>
      </p:sp>
      <p:pic>
        <p:nvPicPr>
          <p:cNvPr id="2050" name="Picture 2" descr="C:\Users\Admin\Desktop\5_life_cycle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865237"/>
            <a:ext cx="3981450" cy="55514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31058" y="914400"/>
            <a:ext cx="4569542" cy="1877437"/>
          </a:xfrm>
          <a:prstGeom prst="rect">
            <a:avLst/>
          </a:prstGeom>
        </p:spPr>
        <p:txBody>
          <a:bodyPr wrap="square">
            <a:spAutoFit/>
          </a:bodyPr>
          <a:lstStyle/>
          <a:p>
            <a:pPr>
              <a:spcBef>
                <a:spcPts val="600"/>
              </a:spcBef>
              <a:spcAft>
                <a:spcPts val="600"/>
              </a:spcAft>
            </a:pPr>
            <a:r>
              <a:rPr lang="vi-VN" sz="2400"/>
              <a:t>1- </a:t>
            </a:r>
            <a:r>
              <a:rPr lang="vi-VN" sz="2400" b="1"/>
              <a:t>Running</a:t>
            </a:r>
            <a:r>
              <a:rPr lang="vi-VN" sz="2400"/>
              <a:t> (đang kích hoạt)</a:t>
            </a:r>
          </a:p>
          <a:p>
            <a:pPr>
              <a:spcBef>
                <a:spcPts val="600"/>
              </a:spcBef>
              <a:spcAft>
                <a:spcPts val="600"/>
              </a:spcAft>
            </a:pPr>
            <a:r>
              <a:rPr lang="vi-VN" sz="2400"/>
              <a:t>2- </a:t>
            </a:r>
            <a:r>
              <a:rPr lang="vi-VN" sz="2400" b="1"/>
              <a:t>Paused</a:t>
            </a:r>
            <a:r>
              <a:rPr lang="vi-VN" sz="2400"/>
              <a:t> (tạm dừng</a:t>
            </a:r>
            <a:r>
              <a:rPr lang="vi-VN" sz="2400" smtClean="0"/>
              <a:t>)</a:t>
            </a:r>
            <a:endParaRPr lang="vi-VN" sz="2400"/>
          </a:p>
          <a:p>
            <a:pPr>
              <a:spcBef>
                <a:spcPts val="600"/>
              </a:spcBef>
              <a:spcAft>
                <a:spcPts val="600"/>
              </a:spcAft>
            </a:pPr>
            <a:r>
              <a:rPr lang="vi-VN" sz="2400"/>
              <a:t>3- </a:t>
            </a:r>
            <a:r>
              <a:rPr lang="vi-VN" sz="2400" b="1"/>
              <a:t>Stopped</a:t>
            </a:r>
            <a:r>
              <a:rPr lang="vi-VN" sz="2400"/>
              <a:t> (dừng – không phải Destroyed)</a:t>
            </a:r>
          </a:p>
        </p:txBody>
      </p:sp>
    </p:spTree>
    <p:extLst>
      <p:ext uri="{BB962C8B-B14F-4D97-AF65-F5344CB8AC3E}">
        <p14:creationId xmlns:p14="http://schemas.microsoft.com/office/powerpoint/2010/main" val="1054627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2388235" cy="574675"/>
          </a:xfrm>
          <a:prstGeom prst="rect">
            <a:avLst/>
          </a:prstGeom>
        </p:spPr>
        <p:txBody>
          <a:bodyPr vert="horz" wrap="square" lIns="0" tIns="12700" rIns="0" bIns="0" rtlCol="0">
            <a:spAutoFit/>
          </a:bodyPr>
          <a:lstStyle/>
          <a:p>
            <a:pPr marL="12700">
              <a:lnSpc>
                <a:spcPct val="100000"/>
              </a:lnSpc>
              <a:spcBef>
                <a:spcPts val="100"/>
              </a:spcBef>
            </a:pPr>
            <a:r>
              <a:rPr lang="en-US" sz="3600" spc="-5" smtClean="0">
                <a:solidFill>
                  <a:srgbClr val="FF0066"/>
                </a:solidFill>
              </a:rPr>
              <a:t>States</a:t>
            </a:r>
            <a:endParaRPr sz="3600"/>
          </a:p>
        </p:txBody>
      </p:sp>
      <p:sp>
        <p:nvSpPr>
          <p:cNvPr id="4" name="object 4"/>
          <p:cNvSpPr txBox="1"/>
          <p:nvPr/>
        </p:nvSpPr>
        <p:spPr>
          <a:xfrm>
            <a:off x="154939" y="786129"/>
            <a:ext cx="8453120" cy="3890168"/>
          </a:xfrm>
          <a:prstGeom prst="rect">
            <a:avLst/>
          </a:prstGeom>
        </p:spPr>
        <p:txBody>
          <a:bodyPr vert="horz" wrap="square" lIns="0" tIns="12065" rIns="0" bIns="0" rtlCol="0">
            <a:spAutoFit/>
          </a:bodyPr>
          <a:lstStyle/>
          <a:p>
            <a:r>
              <a:rPr lang="vi-VN" sz="2800"/>
              <a:t>1- </a:t>
            </a:r>
            <a:r>
              <a:rPr lang="vi-VN" sz="2800" b="1"/>
              <a:t>Running</a:t>
            </a:r>
            <a:r>
              <a:rPr lang="vi-VN" sz="2800"/>
              <a:t> (đang kích hoạt</a:t>
            </a:r>
            <a:r>
              <a:rPr lang="vi-VN" sz="2800" smtClean="0"/>
              <a:t>):</a:t>
            </a:r>
            <a:endParaRPr lang="en-US" sz="2800" smtClean="0"/>
          </a:p>
          <a:p>
            <a:r>
              <a:rPr lang="en-US" sz="2800" smtClean="0"/>
              <a:t>When </a:t>
            </a:r>
            <a:r>
              <a:rPr lang="en-US" sz="2800"/>
              <a:t>the screen is Foreground (Activity is on the first of the application and allows the user to interact)</a:t>
            </a:r>
          </a:p>
          <a:p>
            <a:endParaRPr lang="vi-VN" sz="2800"/>
          </a:p>
          <a:p>
            <a:r>
              <a:rPr lang="vi-VN" sz="2800"/>
              <a:t>2- </a:t>
            </a:r>
            <a:r>
              <a:rPr lang="vi-VN" sz="2800" b="1"/>
              <a:t>Paused</a:t>
            </a:r>
            <a:r>
              <a:rPr lang="vi-VN" sz="2800"/>
              <a:t> (tạm dừng) : </a:t>
            </a:r>
            <a:endParaRPr lang="en-US" sz="2800" smtClean="0"/>
          </a:p>
          <a:p>
            <a:r>
              <a:rPr lang="en-US" sz="2800" smtClean="0"/>
              <a:t>Activity </a:t>
            </a:r>
            <a:r>
              <a:rPr lang="en-US" sz="2800"/>
              <a:t>lost focus but still can see this Activity (For example, you open a new Activity as a Dialog). In this case it is still possible that the system automatically "KILL" in the situation of too little memory.</a:t>
            </a:r>
            <a:endParaRPr lang="vi-VN" sz="2800"/>
          </a:p>
        </p:txBody>
      </p:sp>
    </p:spTree>
    <p:extLst>
      <p:ext uri="{BB962C8B-B14F-4D97-AF65-F5344CB8AC3E}">
        <p14:creationId xmlns:p14="http://schemas.microsoft.com/office/powerpoint/2010/main" val="3102375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2388235" cy="574675"/>
          </a:xfrm>
          <a:prstGeom prst="rect">
            <a:avLst/>
          </a:prstGeom>
        </p:spPr>
        <p:txBody>
          <a:bodyPr vert="horz" wrap="square" lIns="0" tIns="12700" rIns="0" bIns="0" rtlCol="0">
            <a:spAutoFit/>
          </a:bodyPr>
          <a:lstStyle/>
          <a:p>
            <a:pPr marL="12700">
              <a:lnSpc>
                <a:spcPct val="100000"/>
              </a:lnSpc>
              <a:spcBef>
                <a:spcPts val="100"/>
              </a:spcBef>
            </a:pPr>
            <a:r>
              <a:rPr lang="en-US" sz="3600" spc="-5" smtClean="0">
                <a:solidFill>
                  <a:srgbClr val="FF0066"/>
                </a:solidFill>
              </a:rPr>
              <a:t>States</a:t>
            </a:r>
            <a:endParaRPr sz="3600"/>
          </a:p>
        </p:txBody>
      </p:sp>
      <p:sp>
        <p:nvSpPr>
          <p:cNvPr id="4" name="object 4"/>
          <p:cNvSpPr txBox="1"/>
          <p:nvPr/>
        </p:nvSpPr>
        <p:spPr>
          <a:xfrm>
            <a:off x="154939" y="786129"/>
            <a:ext cx="8453120" cy="3890168"/>
          </a:xfrm>
          <a:prstGeom prst="rect">
            <a:avLst/>
          </a:prstGeom>
        </p:spPr>
        <p:txBody>
          <a:bodyPr vert="horz" wrap="square" lIns="0" tIns="12065" rIns="0" bIns="0" rtlCol="0">
            <a:spAutoFit/>
          </a:bodyPr>
          <a:lstStyle/>
          <a:p>
            <a:pPr fontAlgn="t"/>
            <a:r>
              <a:rPr lang="vi-VN" sz="2800"/>
              <a:t>3- </a:t>
            </a:r>
            <a:r>
              <a:rPr lang="vi-VN" sz="2800" b="1"/>
              <a:t>Stopped</a:t>
            </a:r>
            <a:r>
              <a:rPr lang="vi-VN" sz="2800"/>
              <a:t> (</a:t>
            </a:r>
            <a:r>
              <a:rPr lang="vi-VN" sz="2800">
                <a:solidFill>
                  <a:srgbClr val="FF0000"/>
                </a:solidFill>
              </a:rPr>
              <a:t>dừng – không phải Destroyed</a:t>
            </a:r>
            <a:r>
              <a:rPr lang="vi-VN" sz="2800"/>
              <a:t>): </a:t>
            </a:r>
            <a:r>
              <a:rPr lang="en-US" sz="2800"/>
              <a:t/>
            </a:r>
            <a:br>
              <a:rPr lang="en-US" sz="2800"/>
            </a:br>
            <a:r>
              <a:rPr lang="en-US" sz="2800" smtClean="0">
                <a:latin typeface="Arial" pitchFamily="34" charset="0"/>
                <a:cs typeface="Arial" pitchFamily="34" charset="0"/>
              </a:rPr>
              <a:t>The </a:t>
            </a:r>
            <a:r>
              <a:rPr lang="en-US" sz="2800">
                <a:latin typeface="Arial" pitchFamily="34" charset="0"/>
                <a:cs typeface="Arial" pitchFamily="34" charset="0"/>
              </a:rPr>
              <a:t>activity </a:t>
            </a:r>
            <a:r>
              <a:rPr lang="en-US" sz="2800">
                <a:solidFill>
                  <a:srgbClr val="FF0000"/>
                </a:solidFill>
                <a:latin typeface="Arial" pitchFamily="34" charset="0"/>
                <a:cs typeface="Arial" pitchFamily="34" charset="0"/>
              </a:rPr>
              <a:t>loses focus </a:t>
            </a:r>
            <a:r>
              <a:rPr lang="en-US" sz="2800">
                <a:latin typeface="Arial" pitchFamily="34" charset="0"/>
                <a:cs typeface="Arial" pitchFamily="34" charset="0"/>
              </a:rPr>
              <a:t>and </a:t>
            </a:r>
            <a:r>
              <a:rPr lang="en-US" sz="2800">
                <a:solidFill>
                  <a:srgbClr val="FF0000"/>
                </a:solidFill>
                <a:latin typeface="Arial" pitchFamily="34" charset="0"/>
                <a:cs typeface="Arial" pitchFamily="34" charset="0"/>
              </a:rPr>
              <a:t>cannot be seen </a:t>
            </a:r>
            <a:r>
              <a:rPr lang="en-US" sz="2800">
                <a:latin typeface="Arial" pitchFamily="34" charset="0"/>
                <a:cs typeface="Arial" pitchFamily="34" charset="0"/>
              </a:rPr>
              <a:t>(for example, when you </a:t>
            </a:r>
            <a:r>
              <a:rPr lang="en-US" sz="2800">
                <a:solidFill>
                  <a:srgbClr val="FF0000"/>
                </a:solidFill>
                <a:latin typeface="Arial" pitchFamily="34" charset="0"/>
                <a:cs typeface="Arial" pitchFamily="34" charset="0"/>
              </a:rPr>
              <a:t>open a new activity on a full screen</a:t>
            </a:r>
            <a:r>
              <a:rPr lang="en-US" sz="2800">
                <a:latin typeface="Arial" pitchFamily="34" charset="0"/>
                <a:cs typeface="Arial" pitchFamily="34" charset="0"/>
              </a:rPr>
              <a:t>, for example). In this case, it can be "</a:t>
            </a:r>
            <a:r>
              <a:rPr lang="en-US" sz="2800">
                <a:solidFill>
                  <a:srgbClr val="FF0000"/>
                </a:solidFill>
                <a:latin typeface="Arial" pitchFamily="34" charset="0"/>
                <a:cs typeface="Arial" pitchFamily="34" charset="0"/>
              </a:rPr>
              <a:t>dealt" </a:t>
            </a:r>
            <a:r>
              <a:rPr lang="en-US" sz="2800">
                <a:latin typeface="Arial" pitchFamily="34" charset="0"/>
                <a:cs typeface="Arial" pitchFamily="34" charset="0"/>
              </a:rPr>
              <a:t>in any </a:t>
            </a:r>
            <a:r>
              <a:rPr lang="en-US" sz="2800" smtClean="0">
                <a:latin typeface="Arial" pitchFamily="34" charset="0"/>
                <a:cs typeface="Arial" pitchFamily="34" charset="0"/>
              </a:rPr>
              <a:t>situation (tình huống) .</a:t>
            </a:r>
            <a:endParaRPr lang="en-US" sz="2800">
              <a:latin typeface="Arial" pitchFamily="34" charset="0"/>
              <a:cs typeface="Arial" pitchFamily="34" charset="0"/>
            </a:endParaRPr>
          </a:p>
          <a:p>
            <a:endParaRPr lang="vi-VN" sz="2800">
              <a:latin typeface="Arial" pitchFamily="34" charset="0"/>
              <a:cs typeface="Arial" pitchFamily="34" charset="0"/>
            </a:endParaRPr>
          </a:p>
          <a:p>
            <a:r>
              <a:rPr lang="vi-VN" sz="2800">
                <a:latin typeface="Arial" pitchFamily="34" charset="0"/>
                <a:cs typeface="Arial" pitchFamily="34" charset="0"/>
              </a:rPr>
              <a:t>*** </a:t>
            </a:r>
            <a:r>
              <a:rPr lang="en-US" sz="2800">
                <a:latin typeface="Arial" pitchFamily="34" charset="0"/>
                <a:cs typeface="Arial" pitchFamily="34" charset="0"/>
              </a:rPr>
              <a:t>Thus, both Paused or Stopped are likely to be destroyed (destroyed) when the memory needed for other priority.</a:t>
            </a:r>
            <a:endParaRPr lang="vi-VN" sz="2800">
              <a:latin typeface="Arial" pitchFamily="34" charset="0"/>
              <a:cs typeface="Arial" pitchFamily="34" charset="0"/>
            </a:endParaRPr>
          </a:p>
        </p:txBody>
      </p:sp>
    </p:spTree>
    <p:extLst>
      <p:ext uri="{BB962C8B-B14F-4D97-AF65-F5344CB8AC3E}">
        <p14:creationId xmlns:p14="http://schemas.microsoft.com/office/powerpoint/2010/main" val="3045667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85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4939" y="5283"/>
            <a:ext cx="5206365"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0066"/>
                </a:solidFill>
              </a:rPr>
              <a:t>ACTIVITIES</a:t>
            </a:r>
            <a:r>
              <a:rPr sz="3600" spc="-20" dirty="0">
                <a:solidFill>
                  <a:srgbClr val="FF0066"/>
                </a:solidFill>
              </a:rPr>
              <a:t> </a:t>
            </a:r>
            <a:r>
              <a:rPr sz="3600" spc="-5" dirty="0">
                <a:solidFill>
                  <a:srgbClr val="FF0066"/>
                </a:solidFill>
              </a:rPr>
              <a:t>LIFECYCLE</a:t>
            </a:r>
            <a:endParaRPr sz="3600"/>
          </a:p>
        </p:txBody>
      </p:sp>
      <p:sp>
        <p:nvSpPr>
          <p:cNvPr id="4" name="object 4"/>
          <p:cNvSpPr/>
          <p:nvPr/>
        </p:nvSpPr>
        <p:spPr>
          <a:xfrm>
            <a:off x="2057400" y="585215"/>
            <a:ext cx="5410200" cy="620115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TotalTime>
  <Words>1216</Words>
  <Application>Microsoft Office PowerPoint</Application>
  <PresentationFormat>On-screen Show (4:3)</PresentationFormat>
  <Paragraphs>163</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CORE TOPICS</vt:lpstr>
      <vt:lpstr>ACTIVITIES</vt:lpstr>
      <vt:lpstr>ACTIVITIES</vt:lpstr>
      <vt:lpstr>ACTIVITIES</vt:lpstr>
      <vt:lpstr>ACTIVITIES STACK</vt:lpstr>
      <vt:lpstr>ACTIVITIES LIFECYCLE</vt:lpstr>
      <vt:lpstr>States</vt:lpstr>
      <vt:lpstr>States</vt:lpstr>
      <vt:lpstr>ACTIVITIES LIFECYCLE</vt:lpstr>
      <vt:lpstr>OnCreate()</vt:lpstr>
      <vt:lpstr>Attention</vt:lpstr>
      <vt:lpstr>ACTIVITIES</vt:lpstr>
      <vt:lpstr>INTENT</vt:lpstr>
      <vt:lpstr>INTENT</vt:lpstr>
      <vt:lpstr>INTENT</vt:lpstr>
      <vt:lpstr>INTENT TYPES</vt:lpstr>
      <vt:lpstr>INTENT TYPES</vt:lpstr>
      <vt:lpstr>INTENT</vt:lpstr>
      <vt:lpstr>INTENT TYPES</vt:lpstr>
      <vt:lpstr>INTENT TYPES</vt:lpstr>
      <vt:lpstr>INTENT TYPES</vt:lpstr>
      <vt:lpstr>INTENT TYPES</vt:lpstr>
      <vt:lpstr>INTENT TYPES</vt:lpstr>
      <vt:lpstr>ACTIVITIES</vt:lpstr>
      <vt:lpstr>EVENT</vt:lpstr>
      <vt:lpstr>EVENT</vt:lpstr>
      <vt:lpstr>ACTIVITIES</vt:lpstr>
      <vt:lpstr>MENU</vt:lpstr>
      <vt:lpstr>OPTION MENU</vt:lpstr>
      <vt:lpstr>CONTEXT MENU</vt:lpstr>
      <vt:lpstr>CONTEXT MENU</vt:lpstr>
      <vt:lpstr>CONTEXT MENU</vt:lpstr>
      <vt:lpstr>CONTEXT MENU</vt:lpstr>
      <vt:lpstr>CONTEXT MENU</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MANAGEMENT</dc:title>
  <dc:creator>IFORNO</dc:creator>
  <cp:lastModifiedBy>ismail - [2010]</cp:lastModifiedBy>
  <cp:revision>17</cp:revision>
  <dcterms:created xsi:type="dcterms:W3CDTF">2019-09-03T17:31:35Z</dcterms:created>
  <dcterms:modified xsi:type="dcterms:W3CDTF">2019-10-20T15:12:31Z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2018-10-30T00:00:00Z</vt:filetime>
  </property>
  <property fmtid="{D5CDD505-2E9C-101B-9397-08002B2CF9AE}" pid="3" name="Creator">
    <vt:lpwstr>Microsoft® PowerPoint® 2016</vt:lpwstr>
  </property>
  <property fmtid="{D5CDD505-2E9C-101B-9397-08002B2CF9AE}" pid="4" name="LastSaved">
    <vt:filetime>2019-09-03T00:00:00Z</vt:filetime>
  </property>
</Properties>
</file>