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90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82" r:id="rId16"/>
    <p:sldId id="284" r:id="rId17"/>
    <p:sldId id="268" r:id="rId18"/>
    <p:sldId id="269" r:id="rId19"/>
    <p:sldId id="274" r:id="rId20"/>
    <p:sldId id="275" r:id="rId21"/>
    <p:sldId id="270" r:id="rId22"/>
    <p:sldId id="271" r:id="rId23"/>
    <p:sldId id="272" r:id="rId24"/>
    <p:sldId id="285" r:id="rId25"/>
    <p:sldId id="286" r:id="rId26"/>
    <p:sldId id="287" r:id="rId27"/>
    <p:sldId id="288" r:id="rId28"/>
    <p:sldId id="289" r:id="rId29"/>
    <p:sldId id="276" r:id="rId30"/>
    <p:sldId id="279" r:id="rId31"/>
    <p:sldId id="278" r:id="rId32"/>
    <p:sldId id="273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BOCRAiKXxsgph6ajvPnaXg==" hashData="8KwnLIQcHk1FkpweeP/cVYGH9Xk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42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36.89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7863 9153,'25'0,"0"0,0 0,0 0,-1 0,1 0,-25-25,25 25,0 0,0 0,-1 0,1 0,25 0,-25 0,0 0,24 0,-24 0,0 0,0 0,-1 0,1 0,0 0,0 0,0 0,-1 0,26 0,-25 0,0 0,24 0,-24 0,0 0,0 0,-1 0,26 0,-25 0,0 0,24 0,-24 0,25 0,-26 0,1 0,0 0,0 0,0 0,24 0,1 0,24 0,-24 0,-25 0,0 0,-1 0,26 0,-25 0,0 0,-1 0,26 0,-25 0,0 0,24 0,-24 0,0 0,0 0,-1 0,1 0,0 0,0 0,0 0,-1 0,1 0,0 0,0 0,0 0,-1 0,1 0,0 0,0 25,0-25,-1 0,1 0,25 0,-25 0,24 0,-24 0,0 0,0 0,0 0,24 0,1 0,-1 0,-24 0,25 0,-25 0,-1 0,26 0,0 0,-1 0,26 0,-51 0,26 0,-25 0,24 0,1 0,0 0,-1 0,26 0,-51 0,26 0,0 0,-25 0,-1 0,1 0,0 0,25 0,-26 0,1 0,0 0,0 0,0 0,-1 0,1 0,0 0,0 0,0 0,-1 0,1 0,0 0,0 0,24 0,1 0,0 0,-26 0,1 0,0 0,0 0,0 0,-1 0,26 0,-25 0,24 0,-24 0,0 0,0 0,0 0,-1 0,1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8:07.2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4292 9922,'24'0,"1"0,0 0,0 0,0 0,24 0,1 0,-25 0,-1 0,26 0,-25 0,0 0,-1 0,1 0,0 0,0 0,0 0,24 0,-24 0,0 0,0 0,-1 0,26 0,-25 0,0 0,0 0,24 0,-24 0,0 0,0 0,-1 0,1 0,0 0,25 0,-26 0,26 0,0 0,-1 0,-24 0,25 0,-1 0,1 0,-1 0,-24 0,0 0,0 0,0 0,-1 0,1 0,0 0,25 0,-26 0,26 0,-25 0,49 0,1 0,-26 0,-24 0,0 0,0 0,0 0,-1 0,1 0,0 0,0 0,0 0,-1 0,26 0,0 0,-26 0,1 0,0 0,0 0,0 0,-1 0,26 0,0 0,-26 0,26 0,-25 0,0 0,-1 0,1-25,0 25,25 0,-26 0,26 0,-25 0,25 0,-1 0,1 0,-1 0,1 0,-25 0,24 0,-24 0,25 0,-25 0,-1 0,1 0,25 0,-25 0,-1 0,26 0,-25 0,24 0,-24 0,25 0,-25 0,24 0,-49-25,25 25,0 0,0 0,-1 0,1 0,25 0,-25 0,0 0,-1 0,51 0,-50 0,24 0,1 0,-1 0,1 0,0 0,-1 0,-24 0,0 0,0 0,-1 0,26 0,-25 0,24 0,-24 0,50 0,-26 0,-24 0,25 0,-26 0,1 0,0 0,0 0,0 0,-1 0,1 0,0 0,0 0,25 0,-26 0,26 0,-25 0,0 0,-1 0,26 0,-25 0,24 0,-24 0,25 0,-25 0,-1 0,26 0,-25 0,24 0,1 0,24 0,-24 0,24 0,-49 0,25 0,-25 0,24 0,-24 0,0 0,0 0,0 0,24 0,26 0,-26 0,26 0,-1 0,0 0,-24 0,-25 0,24 0,-24 0,0 0,0 0,0 0,24 0,-24 0,0 25,24-25,-24 0,0 0,0 0,24 0,-24 0,0 0,0 0,0 0,0 0,24 0,1 0,-25 0,-1 0,26 0,0 0,-26 0,1 0,25 0,-25 0,-1 0,1 0,0 0,0 0,0 0,24 0,-24 0,0 0,0 0,-1 0,1 0,0 0,0 0,0 0,-1 0,1 0,0 0,0 0,0 0,-1 0,26 0,-25 0,49 0,-24 0,-25 0,0 0,24 0,-24 0,25 0,-26 0,26 0,0 0,-1 0,1 0,24 0,-49 0,0 0,24 0,1 0,-25 0,24 0,-24 0,25 0,-25 0,-1 0,1 0,0 0,0 0,24 0,-24 0,25 0,0 0,-1 0,-24 0,25 0,-26 0,1 0,0 0,0 0,24 0,1 0,24 0,1 0,-26 0,1 0,-25 0,0 0,24 0,-24 0,0 0,24 0,-24 0,50 0,-26 0,51 0,-26 0,0 0,-24 0,0 0,-1 0,1 0,-1 0,26 0,-50 0,-1 0,26 0,-25 0,24 0,-24 0,0 0,25 0,-26 0,26 0,-25 0,24 0,-24 0,0 0,0 0,24-25,-24 25,0 0,25 0,-1 0,-24 0,25 0,-25 0,24 0,-24 0,0 0,0 0,24 0,-24 0,25 0,-26 0,1 0,25 0,-1 0,-24 0,0 0,0 0,0 0,24 0,-24 0,0 0,0 0,-1 0,1 0,0 0,25 0,-26 0,1 0,0 0,50 0,-51 0,1 0,0 0,49 0,-49 0,25 0,-25 0,-1 0,1 0,0 0,25 0,-26 0,26 0,-25 0,24 0,-24 0,0 0,25 0,-26 0,1 25,25-25,-1 0,-24 0,0 0,25 0,-26 0,26 0,-25 0,0 0,0 0,-1 0,1 0,-25-25,25 25,0 0,0 0,-1 0,26 0,0 0,-26 0,51 0,-1 0,1 0,-1 0,0 0,1 0,-26 0,-24 0,0 0,0 0,24 0,26 0,-26 0,1 0,0 0,-25 0,-1 0,-24-25,25 25,0 0,0 0,0 0,24 0,1 0,-25 0,-1 0,1 0,0 0,0 0,0 0,49 0,-49 0,0 0,-1 0,26 0,0 0,-1 0,-24 0,0 0,24 0,1 0,0 0,-1 0,1 0,0 0,-26 0,26 0,-25 0,24 0,1 0,24 0,-24 0,24 0,-24 0,24 0,-24 0,0 0,-1 0,-24 0,0 0,0 0,-1 0,1 0,0 0,0 0,49 0,-49 0,0 0,0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36.89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7987 13419,'25'0,"0"0,0-24,0 24,-1 0,1 0,0 0,0-25,0 25,0 0,-1 0,1 0,0 0,0 0,0 0,-1 0,1 0,0 0,0 0,0 0,-1 0,1 0,0 0,0 0,0 0,24 0,-24 0,0 0,0 0,-1 0,26 0,-25 0,0 0,-1 0,1 0,0 0,0 0,0 0,24 0,-24 0,25 0,-26 0,26 0,-25 0,0 0,24 0,-24 0,25 0,-25 0,-1 0,1 0,25 25,-25-25,24 0,-24 0,0 0,0 0,24 0,-24 0,0 0,0 0,24 0,-24 0,0 0,24 0,-24 0,0 0,0 0,24 0,-24 0,0 0,0 0,0 0,-1 0,1 0,25 0,-25 0,24 0,-24 0,50 0,-51 0,1 0,0 0,25 0,-26 0,26 0,-25 0,24 0,-24 0,25 0,-1 0,1 0,0 0,-1 0,1 0,-25 0,24 0,1 0,24 0,-24 0,-25 0,24 0,-24 0,25 0,-25 0,24 0,1 0,-1 0,1 0,0 0,-1 0,1 0,49 0,-25 0,-24 0,0 0,-1 0,-24 0,25 0,-26 0,26 0,-25 24,0-24,24 0,-24 0,0 0,0 0,-1 0,1 0,0 0,0 0,0 0,0 0,-1 0,51 0,-50 0,24 0,-49 25,50-25,-25 0,-1 0,1 0,25 0,-25 0,-1 0,1 0,0 0,0 25,0-25,-1 0,1 0,0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3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16495 8186,'-24'0,"-26"0,-24 0,-1 0,1 0,-1 0,1 0,-25 0,49 0,1 0,-1 0,0 0,1 0,-1 0,0 0,26 0,-1 0,-25 0,1 0,-1 0,0 0,1 0,-1 0,-24 0,24 0,25 0,-24 0,24 0,-25 0,26 0,-26 0,25 24,-24-24,-26 0,50 0,1 0,-26 25,0-25,26 0,24 25,-25-25,0 25,0-25,0 25,0-25,-24 0,24 0,0 0,0 24,-24-24,-1 0,25 0,1 0,24 25,-25 0,-50-25,26 0,-1 0,25 25,-24-25,24 0,0 25,-24-25,-1 0,25 0,0 0,25 24,-24-24,-1 0,-25 25,25 0,1-25,-1 0,-25 0,25 0,25 25,-25-25,1 0,-1 0,25 25,-25-1,-25 1,26 0,-26-25,0 25,26-25,-26 25,0-25,1 0,24 0,-49 0,74 24,-25-24,-25 0,50 25,-25-25,1 0,24 25,-25-25,0 0,25 25,-25-25,0 0,25 25</inkml:trace>
  <inkml:trace contextRef="#ctx0" brushRef="#br0" timeOffset="1">12651 8607,'0'25,"0"0,0 0,0-1,0 1,0 0,-25-25,25 25,25-25,-25 25,25-25,-1 0,1 0,-25 24,25-24,0 0,-25 25,25-25,-25 25,24-25,1 0,0 25</inkml:trace>
  <inkml:trace contextRef="#ctx0" brushRef="#br0" timeOffset="2">16371 11757,'-49'0,"24"0,0 0,-24 0,-26 25,50-25,-24 25,-1 0,1 0,24-25,0 0,0 24,-24 1,24-25,-25 50,1-50,-1 49,25-49,-25 25,1-25,24 50,-25-50,26 25,-1-25,0 24,-25 1,1-25,24 25,-25-25,-24 50,49-25,-24-25,-26 0,26 24,-1 1,-24-25,-1 25,50 0,-74 24,25-49,-1 0,26 0,-1 25,25 0,-49 0,24-25,-24 0,-1 0,51 0,-1 0,0 0,-25 0,1 0,24 0,0 25,0-25,1 0,-1 0,0 0,-25 24,1-24,24 0,-25 0,50 25,-24-25,-26 0,0 0,1 0,24 25,0-25,0 25,0-25,1 0,-1 25,0-25,25 24,-25-24,-24 25,-1-25,25 50,-24-25,-1-1,25 1,0-25,25 25,-24-25,-1 0,25 25,-25-25,25 25,-25-25,25 49,-25-49,25 25,-24-25,24 25,0 0,-25-25,25 24,0 1,0 0,-25-25,25 25,0 0</inkml:trace>
  <inkml:trace contextRef="#ctx0" brushRef="#br0" timeOffset="3">12626 12923,'0'25,"0"0,0 0,0-1,0 1,0 0,0 0,0 0,25-25,-25 24,25 1,-1-25,1 0,0 0,0 0,0 0,-1 0,1 0,25 0,-25 0,-1 0,1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52.61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7045 6921,'25'0,"-1"0,1 0,0 0,0 0,0 0,0 0,-1 0,1 0,0 0,25 0,-1 0,1 0,-25 0,-1 0,1 0,0 0,0 0,0 0,24 0,-24 0,0 0,0 0,-1 0,1 0,0 0,0 0,0 0,24 0,26 0,-26 0,26 0,-1 0,-24 0,-1 0,-24 0,0 0,25 0,24 0,-24 0,24 0,0 0,-24 0,0 0,-26 0,1 0,50 0,24 0,-25 0,-24 0,-25 0,-1 0,26 0,0 0,49 0,-25 0,1 0,-1 0,-24 0,-1 0,-24 0,0 0,0 0,0 0,24 0,26 0,-26 0,1 0,-1 0,-24 0,0 0,0 0,0 0,-1 0,1 0,0 0,25 0,-1 0,-24 0,50 0,-1 0,-24 0,24 0,-24 0,-1 0,26 0,-26 0,-24 0,0 0,0 0,-1 0,26 0,24 0,1 0,-26 0,26 0,-26 0,1 0,-25 0,25 0,-1 0,1 0,-1 0,-24 0,25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52.6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7144,'25'0,"0"0,0 0,-1 0,1 0,-25-25,25 25,0 0,0 0,-1 0,1 0,0 0,0 0,0 0,-1 0,1 0,0 0,0 0,0 0,24 0,-24 0,25 0,-1 0,-24 0,0 0,0 0,-25-25,24 25,51 0,-26 0,-24 0,0 0,0 0,24 0,-24 0,0 0,0 0,0 0,24 0,-24 0,25 0,-25 0,24 0,-24 0,0 0,0 0,-1 0,1 0,0 0,0 0,0 0,-1 0,26 0,-25 0,24 0,-24 0,25 0,-1 0,-24 0,25 0,-25 0,-1 0,1 0,0 0,0 0,0 0,24 0,1 0,-25 0,-1 0,1 0,0 0,50 0,-1 0,-24 0,24 0,25 0,-24 0,-1 0,-24 25,-26-25,1 0,0 0,0 0,24 0,1 0,0 0,24 0,-49 0,0 0,-1 0,1 25,0-25,0 0,0 0,24 0,-24 0,25 0,-1 0,1 0,24 0,-24 25,0-25,-1 0,1 0,-25 0,-1 0,26 0,-25 0,24 0,-24 0,0 0,25 0,-26 0,1 0,25 0,-25 0,-1 0,1 0,0 0,25 0,-25 0,-1 0,1 0,0 0,0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52.6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7144 12849,'25'0,"0"0,0 0,-1 0,1 0,0 0,0 0,24-25,1 25,-25 0,0 0,-25-25,24 25,1 0,0 0,0 0,0 0,-1 0,1 0,25 0,-25 0,24 0,1 0,-25 0,24 0,1 0,-25 0,24 0,-24 0,25 0,-1 0,-24 0,0 0,0 0,0 0,24 0,-24 0,49 0,-24 0,24 0,-24 0,0 0,-26 0,1 0,50 0,24 0,0 0,0 0,0 0,1 0,-1 0,-25 0,-24 0,24 0,1 0,-26 0,1 0,0 0,-26 0,51 0,-26 0,26 0,-1 0,-24 0,-1 0,26 0,-50 0,-1 0,1 0,0 0,0 0,25 0,-26 0,1 0,25 0,-1 0,1 0,0 0,-26 0,1 0,0 0,0 0,24 0,26 0,-1 0,-49 0,0 0,24 0,-24 0,0 0,0 0,0 0,-1 0,1 0,0 0,0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52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7194 12948,'25'0,"-1"0,1 0,0 0,0 0,0 0,-1 0,1 0,25 0,-25 0,24 0,-24 0,0 0,0 0,24 0,-24 0,0 0,0 0,-1 0,26 0,-25 0,24 0,-24 0,0 0,25 0,24-25,-49 25,0 0,-1 0,1 0,0 0,0 0,0 0,0 0,-1 0,26 0,-25 0,0 0,-1 0,1 0,0 0,25 0,-26 0,1 0,0 0,25 0,-26 0,26 0,-25 0,24 0,-24 0,0 0,0 0,49 0,-49 0,0 0,0 0,-1 0,1 0,0 0,0 0,24 0,26 0,-1 0,-24 0,-25 0,24 0,-24 0,0 0,0 0,49 0,-49 0,49 0,1 0,24 0,-25 0,-24 0,-25 0,0 0,-1 0,26 0,-25 0,49 0,-24 0,24 0,-24 0,-25 0,0 0,-1 0,26 0,24 0,-24 0,0 0,24 0,-24 0,-1 0,-24 0,0 0,0 0,-1 0,1 0,50 0,-51 0,26 0,0 0,-1 0,1 0,24 0,-49 0,0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7:52.6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14635 6846,'0'25,"0"0,0 0,0-1,0 1,0 0,0 0,-25 0,25-1,-24 1,-1-25,25 25,-25 0,0-25,25 25,-25-25,0 49,-24-49,49 25,-25-25,0 25,25 0,-25-25,1 0,-1 0,-25 24,25-24,1 0,-26 0,25 0,0 0,1 0,-1 0,-25 0,25 0,-24 0,24 0,0 0,-24 0,24 0,0 0,0 0,-24 0,24 0,-25 0,25 0,1 0,-1 0,-25 0,25 0,0 0,-24 0,-1 0,25 0,1 0,-26 0,25 0,-24 0,24 0,0 0,0 0,0 0,-24 0,24 0,0 0,0 0,1 0,-1 0,0 0,0 0,0 0,1 0,-1 0,0 0,0 0,0 0,1 0,-26 0,25 0,0 0,1 0,-1 0,0 0,0 0,0 0,0 0,1 0,-1 0,0 0,0 0,0 0,1 0,-1 0,0 0,0 0,0 0,1 0,-1 0,0 0,0 0,0 0,1-24,-1 24,0 0,25-25,-25 25,0 0,1 0,48 0,1 0,0 0,0 25,0-25,-25 24,0 1,24-25,-24 25,0 0,25-25,-25 25,25-25,-25 24,0 1,25-25,0 25,-25 0,24 0,1-25,-25-25</inkml:trace>
  <inkml:trace contextRef="#ctx0" brushRef="#br0" timeOffset="1">11981 7293,'25'0,"0"0,-1-25,1 25,0 0,0 0,0 0,-1-25,1 25,0 0,0-25,0 25,-25-25,24 25,1-24,0 24,0-25,0 25,-1 0,1 0,0 0,-25-25,25 25</inkml:trace>
  <inkml:trace contextRef="#ctx0" brushRef="#br0" timeOffset="2">16818 6970,'0'25,"0"0,0 0,0 24,0-24,0 0,0 24,0-24,0 25,0 24,0-49,0 25,0-26,0 26,0-25,0 0,0-1,0 1,0 50,0-26,0 1,-25-1,25 26,0-26,0 1,0 0,0-1,0 1,0 24,-25-49,25 0,0 49,0-24,-24 24,24-24,0 0,0-26,-25 51,25-1,0-24,-25-1,25 1,0 24,0-24,0 0,-25-1,0 51,25-26,-25-24,25-1,0 1,0 24,0-24,0 49,-24-25,24-24,0-25,0 49,0-24,0-1,-25 1,25 25,0-1,0-24,0-26,0 1,-25 0,25 0,0 24,0-24,0 0,0 0,-25-25,25 25,0 24,-25-49,25 25,0 0,-24 0,24-1,-25 26,0 0,25-26,-25 26,0-25,1 24,24-24,0 0,-25 0,25 24,0-24,-25-25,25 50,-25-50,25 25,-25-25,25 24,0 1,-24 0,24 0,-25 0,25 0,0-1,-50 1,50 0,-25 0,25 0,-24-25,24 24,0 1,-25 25,25-25,-25-25,25 24,-25-24,25 25,-25 25,25-25,0-1,-24-24,24 25,-25-25,25 50,-25-25,0-1,0-24,25 25,-24 25,-1-25,25-1,-25-24,25 25,-25-25,25 25,-49 0,49 24,-25-49,0 25,0-25,25 25,0 0,-25-25,0 49,1-49,24 25,-25-25,25 25,-25 0,25 0,-25-25,0 0,-24 25,24-25,-25 0,26 0,-26 0,50 24,-25-24,0 25,1 0,24 0,-25-25,0 0,0 25,0-25,1 0,-1 0,0 24,0-24,0 0,1 25,-26-25,25 25,25 0,-25-25,1 0,24 25,-25-25,0 0,0 0,0 24,1-24,-26 25,25-25,0 0,1 0,-1 25,0-25,0 0,0 25,0 0,1-25,-26 0,25 24,0-24,1 0,-1 0,-50 0,51 25,-1-25,0 0,-25 25,26-25,-1 0,0 0,0 0,0 0,1 0,-1 0,0 0,0 0,0 0,1 0,-1 0,0 0,0 0,25 25,-49-25,24 0,0 0,0 0,-24 0,-1 0,25 0,0 0,0 0,1 0,-26 0,25 0,0 0,1 0,-26 0,25 0,0 25,1-25,-26 0,-24 0,24 0,0 0,1 0,24 0,0 0,0 0,1 0,-1 0,0 0,-25 0,1 0,-1 0,1 0,-1 0,0 0,25 0,1 0,-1 0,0 0,0 0,-24 0,24 0,0 0,0 0,0 0,1 0,-1 0,0 0,0 0,0 0</inkml:trace>
  <inkml:trace contextRef="#ctx0" brushRef="#br0" timeOffset="3">12031 12799,'24'0,"1"0,0 25,0-25,0 0,-1 0,-24 25,25-25,-25 25,25-25,0 0,0 0,-25 24,24-24</inkml:trace>
  <inkml:trace contextRef="#ctx0" brushRef="#br0" timeOffset="4">12031 12725,'24'0,"1"0,-25-25,25 25,0 0,-25-25,25 0,-1 25,1 0,-25-24,25 24,0-25,0 25,-1 0,-24-25,25 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06452" units="1/cm"/>
          <inkml:channelProperty channel="Y" name="resolution" value="42.66667" units="1/cm"/>
        </inkml:channelProperties>
      </inkml:inkSource>
      <inkml:timestamp xml:id="ts0" timeString="2019-09-29T16:38:07.2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15131 3721,'0'25,"25"-25,0 0,24 0,1 0,0 0,-1 0,-24 0,0 0,0 0,-1 0,26 0,0 0,-1 0,1 0,-25 0,24 0,-24 0,0 0,0 0,0 0,-1 0,1 0,25 0,-1 0,1 0,-25 0,49 0,-24 0,24 0,-24 0,24 0,-24 0,-1 0,1 0,-25 0,0 0,24 0,-24 0,25 0,-1 0,1 0,0 0,-1 0,-24 0,25 0,-1 0,26 0,-26 0,1 0,24 0,-24 0,-25 0,24 0,26 0,-51 0,1 0,0 0,25 0,-1 0,-24 0,0 0,0 0,0 0,-1 0,26 0,-25 0,24 0,1 0,0 0,-26 0,26 0,24 0,-49 0,25 0,-1 0,-24 0,50 0,-51 0,1 0,25 0,-25 0,-1 0,26 0,0 0,-1 0,1 0,-25 0,24 0,-24 0,25 0,-25 0,24 0,1 0,24 0,-24 0,-1 0,-24 0,50 0,-51 0,1 0,0 0,0 0,0 0,-1 0,1 0,0 0,0 0,49 0,-49 0,0 0,0 0,-25-25,24 25,26 0,-25 0,24 0,1 0,0 0,-25 0,-1 0,1 0,0 0,0 0,0 0,24 0,26 0,-1 25,-24-25,-1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20/10/2019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20/10/2019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20/10/2019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34903"/>
            <a:ext cx="9143999" cy="2237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3999" cy="6431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4862" y="2374468"/>
            <a:ext cx="5494274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9207" y="1868551"/>
            <a:ext cx="8825585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20/10/2019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as.android.com/apk/res/androi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22.png"/><Relationship Id="rId7" Type="http://schemas.openxmlformats.org/officeDocument/2006/relationships/customXml" Target="../ink/ink2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customXml" Target="../ink/ink1.xml"/><Relationship Id="rId10" Type="http://schemas.openxmlformats.org/officeDocument/2006/relationships/image" Target="../media/image25.emf"/><Relationship Id="rId4" Type="http://schemas.openxmlformats.org/officeDocument/2006/relationships/image" Target="../media/image23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customXml" Target="../ink/ink8.xml"/><Relationship Id="rId3" Type="http://schemas.openxmlformats.org/officeDocument/2006/relationships/image" Target="../media/image24.png"/><Relationship Id="rId7" Type="http://schemas.openxmlformats.org/officeDocument/2006/relationships/customXml" Target="../ink/ink5.xml"/><Relationship Id="rId12" Type="http://schemas.openxmlformats.org/officeDocument/2006/relationships/image" Target="../media/image30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29.emf"/><Relationship Id="rId4" Type="http://schemas.openxmlformats.org/officeDocument/2006/relationships/image" Target="../media/image23.png"/><Relationship Id="rId9" Type="http://schemas.openxmlformats.org/officeDocument/2006/relationships/customXml" Target="../ink/ink6.xml"/><Relationship Id="rId14" Type="http://schemas.openxmlformats.org/officeDocument/2006/relationships/image" Target="../media/image3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3.emf"/><Relationship Id="rId4" Type="http://schemas.openxmlformats.org/officeDocument/2006/relationships/customXml" Target="../ink/ink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dirty="0"/>
              <a:t>CORE</a:t>
            </a:r>
            <a:r>
              <a:rPr spc="-80" dirty="0"/>
              <a:t> </a:t>
            </a:r>
            <a:r>
              <a:rPr spc="-20" dirty="0"/>
              <a:t>TOPICS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8" y="738885"/>
            <a:ext cx="8836661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Step1: </a:t>
            </a:r>
            <a:r>
              <a:rPr sz="3000" b="1" spc="-5" dirty="0">
                <a:latin typeface="Arial"/>
                <a:cs typeface="Arial"/>
              </a:rPr>
              <a:t>extend </a:t>
            </a:r>
            <a:r>
              <a:rPr sz="3000" b="1" dirty="0">
                <a:latin typeface="Arial"/>
                <a:cs typeface="Arial"/>
              </a:rPr>
              <a:t>Fragment </a:t>
            </a:r>
            <a:r>
              <a:rPr sz="3000" spc="-5" dirty="0">
                <a:latin typeface="Arial"/>
                <a:cs typeface="Arial"/>
              </a:rPr>
              <a:t>class and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implement  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OnCreateView()</a:t>
            </a:r>
            <a:r>
              <a:rPr sz="3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method</a:t>
            </a:r>
            <a:endParaRPr sz="3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3859" y="2057400"/>
            <a:ext cx="7063740" cy="160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67417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dirty="0">
                <a:latin typeface="Arial"/>
                <a:cs typeface="Arial"/>
              </a:rPr>
              <a:t>Step2: 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Fragment to Activity</a:t>
            </a:r>
            <a:r>
              <a:rPr sz="3000" b="1" spc="-2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pc="-5" dirty="0">
                <a:solidFill>
                  <a:srgbClr val="FF0000"/>
                </a:solidFill>
                <a:latin typeface="Arial"/>
                <a:cs typeface="Arial"/>
              </a:rPr>
              <a:t>layout</a:t>
            </a:r>
            <a:endParaRPr sz="3000" b="1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5"/>
              </a:spcBef>
            </a:pPr>
            <a:r>
              <a:rPr dirty="0"/>
              <a:t>&lt;?xml </a:t>
            </a:r>
            <a:r>
              <a:rPr spc="-5" dirty="0"/>
              <a:t>version="1.0"</a:t>
            </a:r>
            <a:r>
              <a:rPr spc="-75" dirty="0"/>
              <a:t> </a:t>
            </a:r>
            <a:r>
              <a:rPr spc="-5" dirty="0"/>
              <a:t>encoding="utf-8"?&gt;</a:t>
            </a:r>
          </a:p>
          <a:p>
            <a:pPr marL="278130">
              <a:lnSpc>
                <a:spcPct val="100000"/>
              </a:lnSpc>
            </a:pPr>
            <a:r>
              <a:rPr dirty="0"/>
              <a:t>&lt;LinearLayout</a:t>
            </a:r>
            <a:r>
              <a:rPr spc="-20" dirty="0"/>
              <a:t> </a:t>
            </a:r>
            <a:r>
              <a:rPr spc="-5" dirty="0"/>
              <a:t>xmlns:android="</a:t>
            </a:r>
            <a:r>
              <a:rPr spc="-5" dirty="0">
                <a:hlinkClick r:id="rId3"/>
              </a:rPr>
              <a:t>http://schemas.android.com/apk/res/android"</a:t>
            </a:r>
          </a:p>
          <a:p>
            <a:pPr marL="556895" marR="3827779">
              <a:lnSpc>
                <a:spcPct val="100000"/>
              </a:lnSpc>
            </a:pPr>
            <a:r>
              <a:rPr spc="-5" dirty="0"/>
              <a:t>android:orientation="horizontal"  </a:t>
            </a:r>
            <a:r>
              <a:rPr spc="-10" dirty="0"/>
              <a:t>android:layout_width="match_parent"  android:layout_height="match_parent"&gt;</a:t>
            </a:r>
          </a:p>
          <a:p>
            <a:pPr marL="1125220" marR="819150" indent="-567055">
              <a:lnSpc>
                <a:spcPct val="100000"/>
              </a:lnSpc>
            </a:pPr>
            <a:r>
              <a:rPr b="1" spc="-75" dirty="0">
                <a:latin typeface="Arial"/>
                <a:cs typeface="Arial"/>
              </a:rPr>
              <a:t>&lt;fragment </a:t>
            </a:r>
            <a:r>
              <a:rPr b="1" spc="-80" dirty="0">
                <a:latin typeface="Arial"/>
                <a:cs typeface="Arial"/>
              </a:rPr>
              <a:t>android:name="</a:t>
            </a:r>
            <a:r>
              <a:rPr b="1" spc="-80" dirty="0">
                <a:solidFill>
                  <a:srgbClr val="FF0000"/>
                </a:solidFill>
                <a:latin typeface="Arial"/>
                <a:cs typeface="Arial"/>
              </a:rPr>
              <a:t>com.example.news.ExampleFragment</a:t>
            </a:r>
            <a:r>
              <a:rPr b="1" spc="-80" dirty="0">
                <a:latin typeface="Arial"/>
                <a:cs typeface="Arial"/>
              </a:rPr>
              <a:t>"  </a:t>
            </a:r>
            <a:r>
              <a:rPr b="1" spc="-95" dirty="0">
                <a:latin typeface="Arial"/>
                <a:cs typeface="Arial"/>
              </a:rPr>
              <a:t>android:id="@+id/list"</a:t>
            </a:r>
          </a:p>
          <a:p>
            <a:pPr marL="1125220" marR="3112135">
              <a:lnSpc>
                <a:spcPct val="100000"/>
              </a:lnSpc>
            </a:pPr>
            <a:r>
              <a:rPr b="1" spc="-100" dirty="0">
                <a:latin typeface="Arial"/>
                <a:cs typeface="Arial"/>
              </a:rPr>
              <a:t>android:layout_weight="1"  </a:t>
            </a:r>
            <a:r>
              <a:rPr b="1" spc="-105" dirty="0">
                <a:latin typeface="Arial"/>
                <a:cs typeface="Arial"/>
              </a:rPr>
              <a:t>android:layout_width="0dp"  </a:t>
            </a:r>
            <a:r>
              <a:rPr b="1" spc="-100" dirty="0">
                <a:latin typeface="Arial"/>
                <a:cs typeface="Arial"/>
              </a:rPr>
              <a:t>android:layout_height="match_parent"</a:t>
            </a:r>
            <a:r>
              <a:rPr b="1" dirty="0">
                <a:latin typeface="Arial"/>
                <a:cs typeface="Arial"/>
              </a:rPr>
              <a:t> /&gt;</a:t>
            </a:r>
          </a:p>
          <a:p>
            <a:pPr marL="278130">
              <a:lnSpc>
                <a:spcPct val="100000"/>
              </a:lnSpc>
            </a:pPr>
            <a:r>
              <a:rPr spc="-5" dirty="0"/>
              <a:t>&lt;/LinearLayout&gt;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15467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508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b="1" dirty="0">
                <a:solidFill>
                  <a:srgbClr val="0070C0"/>
                </a:solidFill>
                <a:latin typeface="Arial"/>
                <a:cs typeface="Arial"/>
              </a:rPr>
              <a:t>Replace / </a:t>
            </a:r>
            <a:r>
              <a:rPr sz="3000" b="1" spc="-5" dirty="0">
                <a:solidFill>
                  <a:srgbClr val="0070C0"/>
                </a:solidFill>
                <a:latin typeface="Arial"/>
                <a:cs typeface="Arial"/>
              </a:rPr>
              <a:t>add </a:t>
            </a:r>
            <a:r>
              <a:rPr sz="3000" b="1" dirty="0">
                <a:solidFill>
                  <a:srgbClr val="0070C0"/>
                </a:solidFill>
                <a:latin typeface="Arial"/>
                <a:cs typeface="Arial"/>
              </a:rPr>
              <a:t>/ </a:t>
            </a:r>
            <a:r>
              <a:rPr sz="3000" b="1" spc="-5" dirty="0">
                <a:solidFill>
                  <a:srgbClr val="0070C0"/>
                </a:solidFill>
                <a:latin typeface="Arial"/>
                <a:cs typeface="Arial"/>
              </a:rPr>
              <a:t>remove </a:t>
            </a:r>
            <a:r>
              <a:rPr sz="3000" spc="-5" dirty="0">
                <a:latin typeface="Arial"/>
                <a:cs typeface="Arial"/>
              </a:rPr>
              <a:t>fragment </a:t>
            </a:r>
            <a:r>
              <a:rPr sz="3000">
                <a:solidFill>
                  <a:srgbClr val="FF0000"/>
                </a:solidFill>
                <a:latin typeface="Arial"/>
                <a:cs typeface="Arial"/>
              </a:rPr>
              <a:t>when</a:t>
            </a:r>
            <a:r>
              <a:rPr sz="3000" spc="-1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smtClean="0">
                <a:solidFill>
                  <a:srgbClr val="FF0000"/>
                </a:solidFill>
                <a:latin typeface="Arial"/>
                <a:cs typeface="Arial"/>
              </a:rPr>
              <a:t>activity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running</a:t>
            </a:r>
            <a:endParaRPr sz="3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9207" y="1868551"/>
            <a:ext cx="8825585" cy="3961931"/>
          </a:xfrm>
          <a:prstGeom prst="rect">
            <a:avLst/>
          </a:prstGeom>
        </p:spPr>
        <p:txBody>
          <a:bodyPr vert="horz" wrap="square" lIns="0" tIns="205054" rIns="0" bIns="0" rtlCol="0">
            <a:spAutoFit/>
          </a:bodyPr>
          <a:lstStyle/>
          <a:p>
            <a:pPr marL="8255" marR="508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FragmentManager </a:t>
            </a:r>
            <a:r>
              <a:rPr sz="2800" spc="-5" dirty="0"/>
              <a:t>fragmentManager </a:t>
            </a:r>
            <a:r>
              <a:rPr sz="2800" dirty="0"/>
              <a:t>= </a:t>
            </a:r>
            <a:r>
              <a:rPr sz="2800" spc="-5" dirty="0"/>
              <a:t>getSupportFragmentManager();  FragmentTransaction fragmentTransaction </a:t>
            </a:r>
            <a:r>
              <a:rPr sz="2800" dirty="0"/>
              <a:t>=  </a:t>
            </a:r>
            <a:r>
              <a:rPr sz="2800" spc="-5" dirty="0"/>
              <a:t>fragmentManager.beginTransaction();</a:t>
            </a:r>
          </a:p>
          <a:p>
            <a:pPr marL="8255" marR="1125220">
              <a:lnSpc>
                <a:spcPct val="100000"/>
              </a:lnSpc>
              <a:spcBef>
                <a:spcPts val="2400"/>
              </a:spcBef>
            </a:pPr>
            <a:r>
              <a:rPr sz="2800" dirty="0"/>
              <a:t>ExampleFragment fragment = </a:t>
            </a:r>
            <a:r>
              <a:rPr sz="2800" spc="-5" dirty="0"/>
              <a:t>new ExampleFragment();  fragmentTransaction.</a:t>
            </a:r>
            <a:r>
              <a:rPr sz="2800" spc="-5" dirty="0">
                <a:solidFill>
                  <a:srgbClr val="FF0000"/>
                </a:solidFill>
              </a:rPr>
              <a:t>add</a:t>
            </a:r>
            <a:r>
              <a:rPr sz="2800" spc="-5" dirty="0"/>
              <a:t>(R.id.fragment_container,</a:t>
            </a:r>
            <a:r>
              <a:rPr sz="2800" spc="-110" dirty="0"/>
              <a:t> </a:t>
            </a:r>
            <a:r>
              <a:rPr sz="2800" dirty="0"/>
              <a:t>fragment);  </a:t>
            </a:r>
            <a:r>
              <a:rPr sz="2800" spc="-5" dirty="0"/>
              <a:t>fragmentTransaction.commit();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4362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6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pic>
        <p:nvPicPr>
          <p:cNvPr id="3074" name="Picture 2" descr="C:\Users\Admin\Desktop\img slide3\167939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90" y="752473"/>
            <a:ext cx="7000875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6958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FF0066"/>
                </a:solidFill>
              </a:rPr>
              <a:t>IMPLEMENT</a:t>
            </a:r>
            <a:r>
              <a:rPr lang="en-US" sz="3600" spc="-60">
                <a:solidFill>
                  <a:srgbClr val="FF0066"/>
                </a:solidFill>
              </a:rPr>
              <a:t> </a:t>
            </a:r>
            <a:r>
              <a:rPr lang="en-US" sz="3600" spc="-5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pic>
        <p:nvPicPr>
          <p:cNvPr id="4098" name="Picture 2" descr="C:\Users\Admin\Desktop\img slide3\16794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52475"/>
            <a:ext cx="7791450" cy="610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63982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FF0066"/>
                </a:solidFill>
              </a:rPr>
              <a:t>IMPLEMENT</a:t>
            </a:r>
            <a:r>
              <a:rPr lang="en-US" sz="3600" spc="-60">
                <a:solidFill>
                  <a:srgbClr val="FF0066"/>
                </a:solidFill>
              </a:rPr>
              <a:t> </a:t>
            </a:r>
            <a:r>
              <a:rPr lang="en-US" sz="3600" spc="-5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6871" y="851357"/>
            <a:ext cx="9107129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Montserrat"/>
                <a:cs typeface="Arial" pitchFamily="34" charset="0"/>
              </a:rPr>
              <a:t>Sending data</a:t>
            </a:r>
            <a:r>
              <a:rPr kumimoji="0" lang="en-US" sz="3200" b="1" i="0" u="none" strike="noStrike" cap="none" normalizeH="0" smtClean="0">
                <a:ln>
                  <a:noFill/>
                </a:ln>
                <a:solidFill>
                  <a:srgbClr val="0070C0"/>
                </a:solidFill>
                <a:effectLst/>
                <a:latin typeface="Montserrat"/>
                <a:cs typeface="Arial" pitchFamily="34" charset="0"/>
              </a:rPr>
              <a:t> between </a:t>
            </a: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0070C0"/>
                </a:solidFill>
                <a:effectLst/>
                <a:latin typeface="Montserrat"/>
                <a:cs typeface="Arial" pitchFamily="34" charset="0"/>
              </a:rPr>
              <a:t>Fragments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smtClean="0">
              <a:ln>
                <a:noFill/>
              </a:ln>
              <a:solidFill>
                <a:srgbClr val="0070C0"/>
              </a:solidFill>
              <a:effectLst/>
              <a:latin typeface="Montserrat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OpenSans"/>
                <a:cs typeface="Arial" pitchFamily="34" charset="0"/>
              </a:rPr>
              <a:t>To send data</a:t>
            </a:r>
            <a:r>
              <a:rPr kumimoji="0" lang="en-US" sz="2800" b="0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OpenSans"/>
                <a:cs typeface="Arial" pitchFamily="34" charset="0"/>
              </a:rPr>
              <a:t> between fragments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OpenSans"/>
                <a:cs typeface="Arial" pitchFamily="34" charset="0"/>
              </a:rPr>
              <a:t>, </a:t>
            </a:r>
            <a:r>
              <a:rPr lang="en-US" sz="2800" smtClean="0">
                <a:latin typeface="OpenSans"/>
                <a:cs typeface="Arial" pitchFamily="34" charset="0"/>
              </a:rPr>
              <a:t>we use 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OpenSans"/>
                <a:cs typeface="Arial" pitchFamily="34" charset="0"/>
              </a:rPr>
              <a:t>Bundle.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rgbClr val="FF0000"/>
                </a:solidFill>
                <a:latin typeface="OpenSans"/>
                <a:cs typeface="Arial" pitchFamily="34" charset="0"/>
              </a:rPr>
              <a:t>View 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Consolas" pitchFamily="49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MyFragment myFragment = 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MyFragment();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Bundle bundle = 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cs typeface="Arial" pitchFamily="34" charset="0"/>
              </a:rPr>
              <a:t>new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 Bundle();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bundle.putString(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cs typeface="Arial" pitchFamily="34" charset="0"/>
              </a:rPr>
              <a:t>"url"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,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DF5000"/>
                </a:solidFill>
                <a:effectLst/>
                <a:latin typeface="Consolas" pitchFamily="49" charset="0"/>
                <a:cs typeface="Arial" pitchFamily="34" charset="0"/>
              </a:rPr>
              <a:t>"https://xuxu_minhanh"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Consolas" pitchFamily="49" charset="0"/>
                <a:cs typeface="Arial" pitchFamily="34" charset="0"/>
              </a:rPr>
              <a:t>myFragment.setArguments(bundle);</a:t>
            </a:r>
            <a:r>
              <a: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591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63982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>
                <a:solidFill>
                  <a:srgbClr val="FF0066"/>
                </a:solidFill>
              </a:rPr>
              <a:t>IMPLEMENT</a:t>
            </a:r>
            <a:r>
              <a:rPr lang="en-US" sz="3600" spc="-60">
                <a:solidFill>
                  <a:srgbClr val="FF0066"/>
                </a:solidFill>
              </a:rPr>
              <a:t> </a:t>
            </a:r>
            <a:r>
              <a:rPr lang="en-US" sz="3600" spc="-5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9665" y="838200"/>
            <a:ext cx="9107129" cy="5416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smtClean="0">
                <a:solidFill>
                  <a:srgbClr val="0070C0"/>
                </a:solidFill>
              </a:rPr>
              <a:t>In </a:t>
            </a:r>
            <a:r>
              <a:rPr lang="en-US" sz="3200">
                <a:solidFill>
                  <a:srgbClr val="0070C0"/>
                </a:solidFill>
              </a:rPr>
              <a:t>file </a:t>
            </a:r>
            <a:r>
              <a:rPr lang="en-US" sz="3200" b="1">
                <a:solidFill>
                  <a:srgbClr val="0070C0"/>
                </a:solidFill>
              </a:rPr>
              <a:t>MyFagment.java</a:t>
            </a:r>
            <a:r>
              <a:rPr lang="en-US" sz="3200">
                <a:solidFill>
                  <a:srgbClr val="0070C0"/>
                </a:solidFill>
              </a:rPr>
              <a:t>, </a:t>
            </a:r>
            <a:endParaRPr lang="en-US" sz="3200" smtClean="0">
              <a:solidFill>
                <a:srgbClr val="0070C0"/>
              </a:solidFill>
            </a:endParaRPr>
          </a:p>
          <a:p>
            <a:r>
              <a:rPr lang="en-US" sz="3200" smtClean="0">
                <a:solidFill>
                  <a:srgbClr val="0070C0"/>
                </a:solidFill>
              </a:rPr>
              <a:t>In function</a:t>
            </a:r>
            <a:r>
              <a:rPr lang="en-US" sz="3200">
                <a:solidFill>
                  <a:srgbClr val="0070C0"/>
                </a:solidFill>
              </a:rPr>
              <a:t> </a:t>
            </a:r>
            <a:r>
              <a:rPr lang="en-US" sz="3200" b="1">
                <a:solidFill>
                  <a:srgbClr val="0070C0"/>
                </a:solidFill>
              </a:rPr>
              <a:t>onActivityCreated()</a:t>
            </a:r>
            <a:endParaRPr lang="en-US" sz="3200">
              <a:solidFill>
                <a:srgbClr val="0070C0"/>
              </a:solidFill>
            </a:endParaRPr>
          </a:p>
          <a:p>
            <a:r>
              <a:rPr lang="en-US" sz="3200" smtClean="0">
                <a:effectLst/>
              </a:rPr>
              <a:t>@Override</a:t>
            </a:r>
            <a:r>
              <a:rPr lang="en-US" sz="3200" smtClean="0"/>
              <a:t> </a:t>
            </a:r>
          </a:p>
          <a:p>
            <a:r>
              <a:rPr lang="en-US" sz="3200" smtClean="0"/>
              <a:t>public </a:t>
            </a:r>
            <a:r>
              <a:rPr lang="en-US" sz="3200"/>
              <a:t>void</a:t>
            </a:r>
            <a:r>
              <a:rPr lang="en-US" sz="3200" smtClean="0"/>
              <a:t> </a:t>
            </a:r>
            <a:r>
              <a:rPr lang="en-US" sz="3200" b="1"/>
              <a:t>onActivityCreated</a:t>
            </a:r>
            <a:r>
              <a:rPr lang="en-US" sz="3200" smtClean="0"/>
              <a:t>(Bundle savedInstanceState) { </a:t>
            </a:r>
            <a:r>
              <a:rPr lang="en-US" sz="3200"/>
              <a:t>super</a:t>
            </a:r>
            <a:r>
              <a:rPr lang="en-US" sz="3200" smtClean="0"/>
              <a:t>.onActivityCreated(savedInstanceState); </a:t>
            </a:r>
          </a:p>
          <a:p>
            <a:r>
              <a:rPr lang="en-US" sz="3200" smtClean="0"/>
              <a:t>Bundle bundle = getArguments(); </a:t>
            </a:r>
          </a:p>
          <a:p>
            <a:r>
              <a:rPr lang="en-US" sz="3200" smtClean="0"/>
              <a:t>if (bundle != </a:t>
            </a:r>
            <a:r>
              <a:rPr lang="en-US" sz="3200"/>
              <a:t>null</a:t>
            </a:r>
            <a:r>
              <a:rPr lang="en-US" sz="3200" smtClean="0"/>
              <a:t>) { </a:t>
            </a:r>
          </a:p>
          <a:p>
            <a:r>
              <a:rPr lang="en-US" sz="3200" smtClean="0">
                <a:solidFill>
                  <a:srgbClr val="FF0000"/>
                </a:solidFill>
              </a:rPr>
              <a:t>String link = bundle.getString(</a:t>
            </a:r>
            <a:r>
              <a:rPr lang="en-US" sz="3200">
                <a:solidFill>
                  <a:srgbClr val="FF0000"/>
                </a:solidFill>
              </a:rPr>
              <a:t>"url"</a:t>
            </a:r>
            <a:r>
              <a:rPr lang="en-US" sz="3200" smtClean="0">
                <a:solidFill>
                  <a:srgbClr val="FF0000"/>
                </a:solidFill>
              </a:rPr>
              <a:t>); setText(link); </a:t>
            </a:r>
          </a:p>
          <a:p>
            <a:r>
              <a:rPr lang="en-US" sz="3200" smtClean="0"/>
              <a:t>} </a:t>
            </a:r>
          </a:p>
          <a:p>
            <a:r>
              <a:rPr lang="en-US" sz="3200" smtClean="0"/>
              <a:t>}</a:t>
            </a: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980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1956053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2"/>
                </a:lnTo>
                <a:lnTo>
                  <a:pt x="1956053" y="507492"/>
                </a:lnTo>
                <a:lnTo>
                  <a:pt x="2001649" y="503401"/>
                </a:lnTo>
                <a:lnTo>
                  <a:pt x="2044570" y="491610"/>
                </a:lnTo>
                <a:lnTo>
                  <a:pt x="2084098" y="472835"/>
                </a:lnTo>
                <a:lnTo>
                  <a:pt x="2119515" y="447794"/>
                </a:lnTo>
                <a:lnTo>
                  <a:pt x="2150102" y="417207"/>
                </a:lnTo>
                <a:lnTo>
                  <a:pt x="2175143" y="381790"/>
                </a:lnTo>
                <a:lnTo>
                  <a:pt x="2193918" y="342262"/>
                </a:lnTo>
                <a:lnTo>
                  <a:pt x="2205709" y="299341"/>
                </a:lnTo>
                <a:lnTo>
                  <a:pt x="2209800" y="253745"/>
                </a:lnTo>
                <a:lnTo>
                  <a:pt x="2205709" y="208150"/>
                </a:lnTo>
                <a:lnTo>
                  <a:pt x="2193918" y="165229"/>
                </a:lnTo>
                <a:lnTo>
                  <a:pt x="2175143" y="125701"/>
                </a:lnTo>
                <a:lnTo>
                  <a:pt x="2150102" y="90284"/>
                </a:lnTo>
                <a:lnTo>
                  <a:pt x="2119515" y="59697"/>
                </a:lnTo>
                <a:lnTo>
                  <a:pt x="2084098" y="34656"/>
                </a:lnTo>
                <a:lnTo>
                  <a:pt x="2044570" y="15881"/>
                </a:lnTo>
                <a:lnTo>
                  <a:pt x="2001649" y="4090"/>
                </a:lnTo>
                <a:lnTo>
                  <a:pt x="195605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1956053" y="0"/>
                </a:lnTo>
                <a:lnTo>
                  <a:pt x="2001649" y="4090"/>
                </a:lnTo>
                <a:lnTo>
                  <a:pt x="2044570" y="15881"/>
                </a:lnTo>
                <a:lnTo>
                  <a:pt x="2084098" y="34656"/>
                </a:lnTo>
                <a:lnTo>
                  <a:pt x="2119515" y="59697"/>
                </a:lnTo>
                <a:lnTo>
                  <a:pt x="2150102" y="90284"/>
                </a:lnTo>
                <a:lnTo>
                  <a:pt x="2175143" y="125701"/>
                </a:lnTo>
                <a:lnTo>
                  <a:pt x="2193918" y="165229"/>
                </a:lnTo>
                <a:lnTo>
                  <a:pt x="2205709" y="208150"/>
                </a:lnTo>
                <a:lnTo>
                  <a:pt x="2209800" y="253745"/>
                </a:lnTo>
                <a:lnTo>
                  <a:pt x="2205709" y="299341"/>
                </a:lnTo>
                <a:lnTo>
                  <a:pt x="2193918" y="342262"/>
                </a:lnTo>
                <a:lnTo>
                  <a:pt x="2175143" y="381790"/>
                </a:lnTo>
                <a:lnTo>
                  <a:pt x="2150102" y="417207"/>
                </a:lnTo>
                <a:lnTo>
                  <a:pt x="2119515" y="447794"/>
                </a:lnTo>
                <a:lnTo>
                  <a:pt x="2084098" y="472835"/>
                </a:lnTo>
                <a:lnTo>
                  <a:pt x="2044570" y="491610"/>
                </a:lnTo>
                <a:lnTo>
                  <a:pt x="2001649" y="503401"/>
                </a:lnTo>
                <a:lnTo>
                  <a:pt x="1956053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34361" y="2541270"/>
            <a:ext cx="3048000" cy="508000"/>
          </a:xfrm>
          <a:custGeom>
            <a:avLst/>
            <a:gdLst/>
            <a:ahLst/>
            <a:cxnLst/>
            <a:rect l="l" t="t" r="r" b="b"/>
            <a:pathLst>
              <a:path w="3048000" h="508000">
                <a:moveTo>
                  <a:pt x="2794254" y="0"/>
                </a:moveTo>
                <a:lnTo>
                  <a:pt x="253745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5" y="507491"/>
                </a:lnTo>
                <a:lnTo>
                  <a:pt x="2794254" y="507491"/>
                </a:lnTo>
                <a:lnTo>
                  <a:pt x="2839849" y="503401"/>
                </a:lnTo>
                <a:lnTo>
                  <a:pt x="2882770" y="491610"/>
                </a:lnTo>
                <a:lnTo>
                  <a:pt x="2922298" y="472835"/>
                </a:lnTo>
                <a:lnTo>
                  <a:pt x="2957715" y="447794"/>
                </a:lnTo>
                <a:lnTo>
                  <a:pt x="2988302" y="417207"/>
                </a:lnTo>
                <a:lnTo>
                  <a:pt x="3013343" y="381790"/>
                </a:lnTo>
                <a:lnTo>
                  <a:pt x="3032118" y="342262"/>
                </a:lnTo>
                <a:lnTo>
                  <a:pt x="3043909" y="299341"/>
                </a:lnTo>
                <a:lnTo>
                  <a:pt x="3048000" y="253745"/>
                </a:lnTo>
                <a:lnTo>
                  <a:pt x="3043909" y="208150"/>
                </a:lnTo>
                <a:lnTo>
                  <a:pt x="3032118" y="165229"/>
                </a:lnTo>
                <a:lnTo>
                  <a:pt x="3013343" y="125701"/>
                </a:lnTo>
                <a:lnTo>
                  <a:pt x="2988302" y="90284"/>
                </a:lnTo>
                <a:lnTo>
                  <a:pt x="2957715" y="59697"/>
                </a:lnTo>
                <a:lnTo>
                  <a:pt x="2922298" y="34656"/>
                </a:lnTo>
                <a:lnTo>
                  <a:pt x="2882770" y="15881"/>
                </a:lnTo>
                <a:lnTo>
                  <a:pt x="2839849" y="4090"/>
                </a:lnTo>
                <a:lnTo>
                  <a:pt x="27942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361" y="2541270"/>
            <a:ext cx="3048000" cy="508000"/>
          </a:xfrm>
          <a:custGeom>
            <a:avLst/>
            <a:gdLst/>
            <a:ahLst/>
            <a:cxnLst/>
            <a:rect l="l" t="t" r="r" b="b"/>
            <a:pathLst>
              <a:path w="30480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794254" y="0"/>
                </a:lnTo>
                <a:lnTo>
                  <a:pt x="2839849" y="4090"/>
                </a:lnTo>
                <a:lnTo>
                  <a:pt x="2882770" y="15881"/>
                </a:lnTo>
                <a:lnTo>
                  <a:pt x="2922298" y="34656"/>
                </a:lnTo>
                <a:lnTo>
                  <a:pt x="2957715" y="59697"/>
                </a:lnTo>
                <a:lnTo>
                  <a:pt x="2988302" y="90284"/>
                </a:lnTo>
                <a:lnTo>
                  <a:pt x="3013343" y="125701"/>
                </a:lnTo>
                <a:lnTo>
                  <a:pt x="3032118" y="165229"/>
                </a:lnTo>
                <a:lnTo>
                  <a:pt x="3043909" y="208150"/>
                </a:lnTo>
                <a:lnTo>
                  <a:pt x="3048000" y="253745"/>
                </a:lnTo>
                <a:lnTo>
                  <a:pt x="3043909" y="299341"/>
                </a:lnTo>
                <a:lnTo>
                  <a:pt x="3032118" y="342262"/>
                </a:lnTo>
                <a:lnTo>
                  <a:pt x="3013343" y="381790"/>
                </a:lnTo>
                <a:lnTo>
                  <a:pt x="2988302" y="417207"/>
                </a:lnTo>
                <a:lnTo>
                  <a:pt x="2957715" y="447794"/>
                </a:lnTo>
                <a:lnTo>
                  <a:pt x="2922298" y="472835"/>
                </a:lnTo>
                <a:lnTo>
                  <a:pt x="2882770" y="491610"/>
                </a:lnTo>
                <a:lnTo>
                  <a:pt x="2839849" y="503401"/>
                </a:lnTo>
                <a:lnTo>
                  <a:pt x="27942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489454" y="0"/>
                </a:lnTo>
                <a:lnTo>
                  <a:pt x="2535049" y="4090"/>
                </a:lnTo>
                <a:lnTo>
                  <a:pt x="2577970" y="15881"/>
                </a:lnTo>
                <a:lnTo>
                  <a:pt x="2617498" y="34656"/>
                </a:lnTo>
                <a:lnTo>
                  <a:pt x="2652915" y="59697"/>
                </a:lnTo>
                <a:lnTo>
                  <a:pt x="2683502" y="90284"/>
                </a:lnTo>
                <a:lnTo>
                  <a:pt x="2708543" y="125701"/>
                </a:lnTo>
                <a:lnTo>
                  <a:pt x="2727318" y="165229"/>
                </a:lnTo>
                <a:lnTo>
                  <a:pt x="2739109" y="208150"/>
                </a:lnTo>
                <a:lnTo>
                  <a:pt x="2743200" y="253745"/>
                </a:lnTo>
                <a:lnTo>
                  <a:pt x="2739109" y="299341"/>
                </a:lnTo>
                <a:lnTo>
                  <a:pt x="2727318" y="342262"/>
                </a:lnTo>
                <a:lnTo>
                  <a:pt x="2708543" y="381790"/>
                </a:lnTo>
                <a:lnTo>
                  <a:pt x="2683502" y="417207"/>
                </a:lnTo>
                <a:lnTo>
                  <a:pt x="2652915" y="447794"/>
                </a:lnTo>
                <a:lnTo>
                  <a:pt x="2617498" y="472835"/>
                </a:lnTo>
                <a:lnTo>
                  <a:pt x="2577970" y="491610"/>
                </a:lnTo>
                <a:lnTo>
                  <a:pt x="2535049" y="503401"/>
                </a:lnTo>
                <a:lnTo>
                  <a:pt x="24894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1900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F</a:t>
            </a:r>
            <a:r>
              <a:rPr sz="2600" spc="5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AG</a:t>
            </a:r>
            <a:r>
              <a:rPr sz="2600" spc="5" dirty="0">
                <a:solidFill>
                  <a:srgbClr val="000000"/>
                </a:solidFill>
              </a:rPr>
              <a:t>M</a:t>
            </a:r>
            <a:r>
              <a:rPr sz="2600" dirty="0">
                <a:solidFill>
                  <a:srgbClr val="000000"/>
                </a:solidFill>
              </a:rPr>
              <a:t>ENT</a:t>
            </a:r>
            <a:endParaRPr sz="2600"/>
          </a:p>
        </p:txBody>
      </p:sp>
      <p:sp>
        <p:nvSpPr>
          <p:cNvPr id="11" name="object 11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48561" y="4751070"/>
            <a:ext cx="2895600" cy="508000"/>
          </a:xfrm>
          <a:custGeom>
            <a:avLst/>
            <a:gdLst/>
            <a:ahLst/>
            <a:cxnLst/>
            <a:rect l="l" t="t" r="r" b="b"/>
            <a:pathLst>
              <a:path w="2895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641854" y="0"/>
                </a:lnTo>
                <a:lnTo>
                  <a:pt x="2687449" y="4090"/>
                </a:lnTo>
                <a:lnTo>
                  <a:pt x="2730370" y="15881"/>
                </a:lnTo>
                <a:lnTo>
                  <a:pt x="2769898" y="34656"/>
                </a:lnTo>
                <a:lnTo>
                  <a:pt x="2805315" y="59697"/>
                </a:lnTo>
                <a:lnTo>
                  <a:pt x="2835902" y="90284"/>
                </a:lnTo>
                <a:lnTo>
                  <a:pt x="2860943" y="125701"/>
                </a:lnTo>
                <a:lnTo>
                  <a:pt x="2879718" y="165229"/>
                </a:lnTo>
                <a:lnTo>
                  <a:pt x="2891509" y="208150"/>
                </a:lnTo>
                <a:lnTo>
                  <a:pt x="2895600" y="253745"/>
                </a:lnTo>
                <a:lnTo>
                  <a:pt x="2891509" y="299341"/>
                </a:lnTo>
                <a:lnTo>
                  <a:pt x="2879718" y="342262"/>
                </a:lnTo>
                <a:lnTo>
                  <a:pt x="2860943" y="381790"/>
                </a:lnTo>
                <a:lnTo>
                  <a:pt x="2835902" y="417207"/>
                </a:lnTo>
                <a:lnTo>
                  <a:pt x="2805315" y="447794"/>
                </a:lnTo>
                <a:lnTo>
                  <a:pt x="2769898" y="472835"/>
                </a:lnTo>
                <a:lnTo>
                  <a:pt x="2730370" y="491610"/>
                </a:lnTo>
                <a:lnTo>
                  <a:pt x="2687449" y="503401"/>
                </a:lnTo>
                <a:lnTo>
                  <a:pt x="2641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1216" y="2539111"/>
            <a:ext cx="231203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LISTVIEW</a:t>
            </a:r>
            <a:endParaRPr sz="2600">
              <a:latin typeface="Arial"/>
              <a:cs typeface="Arial"/>
            </a:endParaRPr>
          </a:p>
          <a:p>
            <a:pPr marL="12700" marR="5080" indent="685800">
              <a:lnSpc>
                <a:spcPct val="275700"/>
              </a:lnSpc>
              <a:spcBef>
                <a:spcPts val="475"/>
              </a:spcBef>
            </a:pP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5" dirty="0">
                <a:latin typeface="Arial"/>
                <a:cs typeface="Arial"/>
              </a:rPr>
              <a:t>D</a:t>
            </a:r>
            <a:r>
              <a:rPr sz="2600" b="1" dirty="0">
                <a:latin typeface="Arial"/>
                <a:cs typeface="Arial"/>
              </a:rPr>
              <a:t>AP</a:t>
            </a:r>
            <a:r>
              <a:rPr sz="2600" b="1" spc="10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ER  DEMO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183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LI</a:t>
            </a:r>
            <a:r>
              <a:rPr sz="3600" spc="-15" dirty="0">
                <a:solidFill>
                  <a:srgbClr val="FF0066"/>
                </a:solidFill>
              </a:rPr>
              <a:t>S</a:t>
            </a:r>
            <a:r>
              <a:rPr sz="3600" dirty="0">
                <a:solidFill>
                  <a:srgbClr val="FF0066"/>
                </a:solidFill>
              </a:rPr>
              <a:t>TV</a:t>
            </a:r>
            <a:r>
              <a:rPr sz="3600" spc="-15" dirty="0">
                <a:solidFill>
                  <a:srgbClr val="FF0066"/>
                </a:solidFill>
              </a:rPr>
              <a:t>I</a:t>
            </a:r>
            <a:r>
              <a:rPr sz="3600" dirty="0">
                <a:solidFill>
                  <a:srgbClr val="FF0066"/>
                </a:solidFill>
              </a:rPr>
              <a:t>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602345" cy="3890168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Android </a:t>
            </a:r>
            <a:r>
              <a:rPr sz="3200" b="1" spc="-10" dirty="0">
                <a:latin typeface="Arial"/>
                <a:cs typeface="Arial"/>
              </a:rPr>
              <a:t>ListView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view </a:t>
            </a:r>
            <a:r>
              <a:rPr sz="3200" dirty="0">
                <a:latin typeface="Arial"/>
                <a:cs typeface="Arial"/>
              </a:rPr>
              <a:t>which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groups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several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items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display them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3200" spc="-8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vertical 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scrollable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r>
              <a:rPr sz="3200" smtClean="0">
                <a:latin typeface="Arial"/>
                <a:cs typeface="Arial"/>
              </a:rPr>
              <a:t>.</a:t>
            </a:r>
            <a:endParaRPr lang="en-US" sz="3200" smtClean="0">
              <a:latin typeface="Arial"/>
              <a:cs typeface="Arial"/>
            </a:endParaRPr>
          </a:p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>
              <a:latin typeface="Arial"/>
              <a:cs typeface="Arial"/>
            </a:endParaRPr>
          </a:p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sz="3200">
              <a:latin typeface="Arial"/>
              <a:cs typeface="Arial"/>
            </a:endParaRPr>
          </a:p>
          <a:p>
            <a:pPr marL="286385" marR="5080" indent="-274320" algn="just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list </a:t>
            </a:r>
            <a:r>
              <a:rPr sz="3200" spc="-5" dirty="0">
                <a:latin typeface="Arial"/>
                <a:cs typeface="Arial"/>
              </a:rPr>
              <a:t>items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automatically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inserted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list </a:t>
            </a:r>
            <a:r>
              <a:rPr sz="3200" spc="-5" dirty="0">
                <a:latin typeface="Arial"/>
                <a:cs typeface="Arial"/>
              </a:rPr>
              <a:t>using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b="1" dirty="0">
                <a:latin typeface="Arial"/>
                <a:cs typeface="Arial"/>
              </a:rPr>
              <a:t>Adapter </a:t>
            </a:r>
            <a:r>
              <a:rPr sz="3200" spc="-5" dirty="0">
                <a:latin typeface="Arial"/>
                <a:cs typeface="Arial"/>
              </a:rPr>
              <a:t>that pulls </a:t>
            </a:r>
            <a:r>
              <a:rPr sz="3200" dirty="0">
                <a:latin typeface="Arial"/>
                <a:cs typeface="Arial"/>
              </a:rPr>
              <a:t>content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from a</a:t>
            </a:r>
            <a:r>
              <a:rPr sz="3200" dirty="0">
                <a:latin typeface="Arial"/>
                <a:cs typeface="Arial"/>
              </a:rPr>
              <a:t> 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source such as an </a:t>
            </a: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array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 or</a:t>
            </a:r>
            <a:r>
              <a:rPr sz="3200" spc="-1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database</a:t>
            </a:r>
            <a:r>
              <a:rPr sz="3200" b="1" spc="-5" dirty="0">
                <a:latin typeface="Arial"/>
                <a:cs typeface="Arial"/>
              </a:rPr>
              <a:t>.</a:t>
            </a:r>
            <a:endParaRPr sz="3200" b="1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183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LI</a:t>
            </a:r>
            <a:r>
              <a:rPr sz="3600" spc="-15" dirty="0">
                <a:solidFill>
                  <a:srgbClr val="FF0066"/>
                </a:solidFill>
              </a:rPr>
              <a:t>S</a:t>
            </a:r>
            <a:r>
              <a:rPr sz="3600" dirty="0">
                <a:solidFill>
                  <a:srgbClr val="FF0066"/>
                </a:solidFill>
              </a:rPr>
              <a:t>TV</a:t>
            </a:r>
            <a:r>
              <a:rPr sz="3600" spc="-15" dirty="0">
                <a:solidFill>
                  <a:srgbClr val="FF0066"/>
                </a:solidFill>
              </a:rPr>
              <a:t>I</a:t>
            </a:r>
            <a:r>
              <a:rPr sz="3600" dirty="0">
                <a:solidFill>
                  <a:srgbClr val="FF0066"/>
                </a:solidFill>
              </a:rPr>
              <a:t>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602345" cy="1030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>
              <a:latin typeface="Arial"/>
              <a:cs typeface="Arial"/>
            </a:endParaRPr>
          </a:p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sz="3200">
              <a:latin typeface="Arial"/>
              <a:cs typeface="Arial"/>
            </a:endParaRPr>
          </a:p>
        </p:txBody>
      </p:sp>
      <p:pic>
        <p:nvPicPr>
          <p:cNvPr id="6146" name="Picture 2" descr="C:\Users\Admin\Desktop\img slide3\lis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66813"/>
            <a:ext cx="320040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Admin\Desktop\img slide3\listview_contextual1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113" y="1166813"/>
            <a:ext cx="3019425" cy="482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6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71033"/>
            <a:ext cx="2070100" cy="4775200"/>
          </a:xfrm>
          <a:custGeom>
            <a:avLst/>
            <a:gdLst/>
            <a:ahLst/>
            <a:cxnLst/>
            <a:rect l="l" t="t" r="r" b="b"/>
            <a:pathLst>
              <a:path w="2070100" h="4775200">
                <a:moveTo>
                  <a:pt x="52284" y="0"/>
                </a:moveTo>
                <a:lnTo>
                  <a:pt x="0" y="0"/>
                </a:lnTo>
                <a:lnTo>
                  <a:pt x="0" y="76200"/>
                </a:lnTo>
                <a:lnTo>
                  <a:pt x="49316" y="76200"/>
                </a:lnTo>
                <a:lnTo>
                  <a:pt x="95266" y="88900"/>
                </a:lnTo>
                <a:lnTo>
                  <a:pt x="140902" y="88900"/>
                </a:lnTo>
                <a:lnTo>
                  <a:pt x="493548" y="190500"/>
                </a:lnTo>
                <a:lnTo>
                  <a:pt x="535935" y="215900"/>
                </a:lnTo>
                <a:lnTo>
                  <a:pt x="577913" y="228600"/>
                </a:lnTo>
                <a:lnTo>
                  <a:pt x="619476" y="254000"/>
                </a:lnTo>
                <a:lnTo>
                  <a:pt x="660611" y="266700"/>
                </a:lnTo>
                <a:lnTo>
                  <a:pt x="701312" y="292100"/>
                </a:lnTo>
                <a:lnTo>
                  <a:pt x="741567" y="304800"/>
                </a:lnTo>
                <a:lnTo>
                  <a:pt x="820706" y="355600"/>
                </a:lnTo>
                <a:lnTo>
                  <a:pt x="859571" y="368300"/>
                </a:lnTo>
                <a:lnTo>
                  <a:pt x="897954" y="393700"/>
                </a:lnTo>
                <a:lnTo>
                  <a:pt x="973237" y="444500"/>
                </a:lnTo>
                <a:lnTo>
                  <a:pt x="1046479" y="495300"/>
                </a:lnTo>
                <a:lnTo>
                  <a:pt x="1082312" y="520700"/>
                </a:lnTo>
                <a:lnTo>
                  <a:pt x="1117607" y="546100"/>
                </a:lnTo>
                <a:lnTo>
                  <a:pt x="1152354" y="584200"/>
                </a:lnTo>
                <a:lnTo>
                  <a:pt x="1186545" y="609600"/>
                </a:lnTo>
                <a:lnTo>
                  <a:pt x="1220170" y="635000"/>
                </a:lnTo>
                <a:lnTo>
                  <a:pt x="1253220" y="673100"/>
                </a:lnTo>
                <a:lnTo>
                  <a:pt x="1285685" y="698500"/>
                </a:lnTo>
                <a:lnTo>
                  <a:pt x="1317556" y="736600"/>
                </a:lnTo>
                <a:lnTo>
                  <a:pt x="1348824" y="762000"/>
                </a:lnTo>
                <a:lnTo>
                  <a:pt x="1379480" y="800100"/>
                </a:lnTo>
                <a:lnTo>
                  <a:pt x="1409513" y="825500"/>
                </a:lnTo>
                <a:lnTo>
                  <a:pt x="1438916" y="863600"/>
                </a:lnTo>
                <a:lnTo>
                  <a:pt x="1467678" y="901700"/>
                </a:lnTo>
                <a:lnTo>
                  <a:pt x="1495790" y="927100"/>
                </a:lnTo>
                <a:lnTo>
                  <a:pt x="1523243" y="965200"/>
                </a:lnTo>
                <a:lnTo>
                  <a:pt x="1550028" y="1003300"/>
                </a:lnTo>
                <a:lnTo>
                  <a:pt x="1576135" y="1041400"/>
                </a:lnTo>
                <a:lnTo>
                  <a:pt x="1601555" y="1079500"/>
                </a:lnTo>
                <a:lnTo>
                  <a:pt x="1626279" y="1117600"/>
                </a:lnTo>
                <a:lnTo>
                  <a:pt x="1650297" y="1155700"/>
                </a:lnTo>
                <a:lnTo>
                  <a:pt x="1673600" y="1193800"/>
                </a:lnTo>
                <a:lnTo>
                  <a:pt x="1696178" y="1231900"/>
                </a:lnTo>
                <a:lnTo>
                  <a:pt x="1718023" y="1270000"/>
                </a:lnTo>
                <a:lnTo>
                  <a:pt x="1739125" y="1308100"/>
                </a:lnTo>
                <a:lnTo>
                  <a:pt x="1759475" y="1358900"/>
                </a:lnTo>
                <a:lnTo>
                  <a:pt x="1779063" y="1397000"/>
                </a:lnTo>
                <a:lnTo>
                  <a:pt x="1797881" y="1435100"/>
                </a:lnTo>
                <a:lnTo>
                  <a:pt x="1815918" y="1473200"/>
                </a:lnTo>
                <a:lnTo>
                  <a:pt x="1833166" y="1524000"/>
                </a:lnTo>
                <a:lnTo>
                  <a:pt x="1849614" y="1562100"/>
                </a:lnTo>
                <a:lnTo>
                  <a:pt x="1865255" y="1600200"/>
                </a:lnTo>
                <a:lnTo>
                  <a:pt x="1880078" y="1651000"/>
                </a:lnTo>
                <a:lnTo>
                  <a:pt x="1894075" y="1689100"/>
                </a:lnTo>
                <a:lnTo>
                  <a:pt x="1907235" y="1739900"/>
                </a:lnTo>
                <a:lnTo>
                  <a:pt x="1919550" y="1778000"/>
                </a:lnTo>
                <a:lnTo>
                  <a:pt x="1931010" y="1828800"/>
                </a:lnTo>
                <a:lnTo>
                  <a:pt x="1941606" y="1866900"/>
                </a:lnTo>
                <a:lnTo>
                  <a:pt x="1951329" y="1917700"/>
                </a:lnTo>
                <a:lnTo>
                  <a:pt x="1960169" y="1968500"/>
                </a:lnTo>
                <a:lnTo>
                  <a:pt x="1968117" y="2006600"/>
                </a:lnTo>
                <a:lnTo>
                  <a:pt x="1975164" y="2057400"/>
                </a:lnTo>
                <a:lnTo>
                  <a:pt x="1981300" y="2108200"/>
                </a:lnTo>
                <a:lnTo>
                  <a:pt x="1986516" y="2146300"/>
                </a:lnTo>
                <a:lnTo>
                  <a:pt x="1990803" y="2197100"/>
                </a:lnTo>
                <a:lnTo>
                  <a:pt x="1994151" y="2247900"/>
                </a:lnTo>
                <a:lnTo>
                  <a:pt x="1996552" y="2298700"/>
                </a:lnTo>
                <a:lnTo>
                  <a:pt x="1997995" y="2336800"/>
                </a:lnTo>
                <a:lnTo>
                  <a:pt x="1998471" y="2387600"/>
                </a:lnTo>
                <a:lnTo>
                  <a:pt x="1997985" y="2438400"/>
                </a:lnTo>
                <a:lnTo>
                  <a:pt x="1996533" y="2489200"/>
                </a:lnTo>
                <a:lnTo>
                  <a:pt x="1994124" y="2540000"/>
                </a:lnTo>
                <a:lnTo>
                  <a:pt x="1990768" y="2578100"/>
                </a:lnTo>
                <a:lnTo>
                  <a:pt x="1986473" y="2628900"/>
                </a:lnTo>
                <a:lnTo>
                  <a:pt x="1981250" y="2679700"/>
                </a:lnTo>
                <a:lnTo>
                  <a:pt x="1975107" y="2717800"/>
                </a:lnTo>
                <a:lnTo>
                  <a:pt x="1968054" y="2768600"/>
                </a:lnTo>
                <a:lnTo>
                  <a:pt x="1960101" y="2819400"/>
                </a:lnTo>
                <a:lnTo>
                  <a:pt x="1951255" y="2857500"/>
                </a:lnTo>
                <a:lnTo>
                  <a:pt x="1941527" y="2908300"/>
                </a:lnTo>
                <a:lnTo>
                  <a:pt x="1930927" y="2959100"/>
                </a:lnTo>
                <a:lnTo>
                  <a:pt x="1919462" y="2997200"/>
                </a:lnTo>
                <a:lnTo>
                  <a:pt x="1907143" y="3048000"/>
                </a:lnTo>
                <a:lnTo>
                  <a:pt x="1893980" y="3086100"/>
                </a:lnTo>
                <a:lnTo>
                  <a:pt x="1879980" y="3136900"/>
                </a:lnTo>
                <a:lnTo>
                  <a:pt x="1865154" y="3175000"/>
                </a:lnTo>
                <a:lnTo>
                  <a:pt x="1849511" y="3213100"/>
                </a:lnTo>
                <a:lnTo>
                  <a:pt x="1833060" y="3263900"/>
                </a:lnTo>
                <a:lnTo>
                  <a:pt x="1815810" y="3302000"/>
                </a:lnTo>
                <a:lnTo>
                  <a:pt x="1797772" y="3340100"/>
                </a:lnTo>
                <a:lnTo>
                  <a:pt x="1778953" y="3390900"/>
                </a:lnTo>
                <a:lnTo>
                  <a:pt x="1759364" y="3429000"/>
                </a:lnTo>
                <a:lnTo>
                  <a:pt x="1739013" y="3467100"/>
                </a:lnTo>
                <a:lnTo>
                  <a:pt x="1717911" y="3505200"/>
                </a:lnTo>
                <a:lnTo>
                  <a:pt x="1696065" y="3543300"/>
                </a:lnTo>
                <a:lnTo>
                  <a:pt x="1673487" y="3581400"/>
                </a:lnTo>
                <a:lnTo>
                  <a:pt x="1650184" y="3619500"/>
                </a:lnTo>
                <a:lnTo>
                  <a:pt x="1626167" y="3657600"/>
                </a:lnTo>
                <a:lnTo>
                  <a:pt x="1601444" y="3695700"/>
                </a:lnTo>
                <a:lnTo>
                  <a:pt x="1576025" y="3733800"/>
                </a:lnTo>
                <a:lnTo>
                  <a:pt x="1549919" y="3771900"/>
                </a:lnTo>
                <a:lnTo>
                  <a:pt x="1523135" y="3810000"/>
                </a:lnTo>
                <a:lnTo>
                  <a:pt x="1495684" y="3848100"/>
                </a:lnTo>
                <a:lnTo>
                  <a:pt x="1467573" y="3886200"/>
                </a:lnTo>
                <a:lnTo>
                  <a:pt x="1438813" y="3911600"/>
                </a:lnTo>
                <a:lnTo>
                  <a:pt x="1409412" y="3949700"/>
                </a:lnTo>
                <a:lnTo>
                  <a:pt x="1379381" y="3987800"/>
                </a:lnTo>
                <a:lnTo>
                  <a:pt x="1348728" y="4013200"/>
                </a:lnTo>
                <a:lnTo>
                  <a:pt x="1317462" y="4051300"/>
                </a:lnTo>
                <a:lnTo>
                  <a:pt x="1285593" y="4076700"/>
                </a:lnTo>
                <a:lnTo>
                  <a:pt x="1253131" y="4114800"/>
                </a:lnTo>
                <a:lnTo>
                  <a:pt x="1220084" y="4140200"/>
                </a:lnTo>
                <a:lnTo>
                  <a:pt x="1186462" y="4165600"/>
                </a:lnTo>
                <a:lnTo>
                  <a:pt x="1152274" y="4203700"/>
                </a:lnTo>
                <a:lnTo>
                  <a:pt x="1117529" y="4229100"/>
                </a:lnTo>
                <a:lnTo>
                  <a:pt x="1082238" y="4254500"/>
                </a:lnTo>
                <a:lnTo>
                  <a:pt x="1046408" y="4279900"/>
                </a:lnTo>
                <a:lnTo>
                  <a:pt x="1010050" y="4305300"/>
                </a:lnTo>
                <a:lnTo>
                  <a:pt x="935784" y="4356100"/>
                </a:lnTo>
                <a:lnTo>
                  <a:pt x="859516" y="4406900"/>
                </a:lnTo>
                <a:lnTo>
                  <a:pt x="781320" y="4457700"/>
                </a:lnTo>
                <a:lnTo>
                  <a:pt x="741521" y="4470400"/>
                </a:lnTo>
                <a:lnTo>
                  <a:pt x="701269" y="4495800"/>
                </a:lnTo>
                <a:lnTo>
                  <a:pt x="660572" y="4508500"/>
                </a:lnTo>
                <a:lnTo>
                  <a:pt x="619439" y="4533900"/>
                </a:lnTo>
                <a:lnTo>
                  <a:pt x="577880" y="4546600"/>
                </a:lnTo>
                <a:lnTo>
                  <a:pt x="535904" y="4572000"/>
                </a:lnTo>
                <a:lnTo>
                  <a:pt x="450738" y="4597400"/>
                </a:lnTo>
                <a:lnTo>
                  <a:pt x="95259" y="4699000"/>
                </a:lnTo>
                <a:lnTo>
                  <a:pt x="49311" y="4699000"/>
                </a:lnTo>
                <a:lnTo>
                  <a:pt x="3057" y="4711700"/>
                </a:lnTo>
                <a:lnTo>
                  <a:pt x="0" y="4711700"/>
                </a:lnTo>
                <a:lnTo>
                  <a:pt x="0" y="4775200"/>
                </a:lnTo>
                <a:lnTo>
                  <a:pt x="52289" y="4775200"/>
                </a:lnTo>
                <a:lnTo>
                  <a:pt x="98534" y="4762500"/>
                </a:lnTo>
                <a:lnTo>
                  <a:pt x="144472" y="4762500"/>
                </a:lnTo>
                <a:lnTo>
                  <a:pt x="499890" y="4660900"/>
                </a:lnTo>
                <a:lnTo>
                  <a:pt x="542672" y="4635500"/>
                </a:lnTo>
                <a:lnTo>
                  <a:pt x="627042" y="4610100"/>
                </a:lnTo>
                <a:lnTo>
                  <a:pt x="668611" y="4584700"/>
                </a:lnTo>
                <a:lnTo>
                  <a:pt x="709759" y="4572000"/>
                </a:lnTo>
                <a:lnTo>
                  <a:pt x="750475" y="4546600"/>
                </a:lnTo>
                <a:lnTo>
                  <a:pt x="790752" y="4533900"/>
                </a:lnTo>
                <a:lnTo>
                  <a:pt x="869949" y="4483100"/>
                </a:lnTo>
                <a:lnTo>
                  <a:pt x="947281" y="4432300"/>
                </a:lnTo>
                <a:lnTo>
                  <a:pt x="1022674" y="4381500"/>
                </a:lnTo>
                <a:lnTo>
                  <a:pt x="1096059" y="4330700"/>
                </a:lnTo>
                <a:lnTo>
                  <a:pt x="1131975" y="4305300"/>
                </a:lnTo>
                <a:lnTo>
                  <a:pt x="1167363" y="4279900"/>
                </a:lnTo>
                <a:lnTo>
                  <a:pt x="1202212" y="4254500"/>
                </a:lnTo>
                <a:lnTo>
                  <a:pt x="1236515" y="4216400"/>
                </a:lnTo>
                <a:lnTo>
                  <a:pt x="1270262" y="4191000"/>
                </a:lnTo>
                <a:lnTo>
                  <a:pt x="1303444" y="4165600"/>
                </a:lnTo>
                <a:lnTo>
                  <a:pt x="1336053" y="4127500"/>
                </a:lnTo>
                <a:lnTo>
                  <a:pt x="1368079" y="4102100"/>
                </a:lnTo>
                <a:lnTo>
                  <a:pt x="1399514" y="4064000"/>
                </a:lnTo>
                <a:lnTo>
                  <a:pt x="1430348" y="4038600"/>
                </a:lnTo>
                <a:lnTo>
                  <a:pt x="1460573" y="4000500"/>
                </a:lnTo>
                <a:lnTo>
                  <a:pt x="1490180" y="3962400"/>
                </a:lnTo>
                <a:lnTo>
                  <a:pt x="1519160" y="3937000"/>
                </a:lnTo>
                <a:lnTo>
                  <a:pt x="1547504" y="3898900"/>
                </a:lnTo>
                <a:lnTo>
                  <a:pt x="1575203" y="3860800"/>
                </a:lnTo>
                <a:lnTo>
                  <a:pt x="1602248" y="3822700"/>
                </a:lnTo>
                <a:lnTo>
                  <a:pt x="1628630" y="3784600"/>
                </a:lnTo>
                <a:lnTo>
                  <a:pt x="1654341" y="3746500"/>
                </a:lnTo>
                <a:lnTo>
                  <a:pt x="1679371" y="3708400"/>
                </a:lnTo>
                <a:lnTo>
                  <a:pt x="1703712" y="3670300"/>
                </a:lnTo>
                <a:lnTo>
                  <a:pt x="1727354" y="3632200"/>
                </a:lnTo>
                <a:lnTo>
                  <a:pt x="1750289" y="3594100"/>
                </a:lnTo>
                <a:lnTo>
                  <a:pt x="1772508" y="3556000"/>
                </a:lnTo>
                <a:lnTo>
                  <a:pt x="1794001" y="3517900"/>
                </a:lnTo>
                <a:lnTo>
                  <a:pt x="1814761" y="3479800"/>
                </a:lnTo>
                <a:lnTo>
                  <a:pt x="1834777" y="3429000"/>
                </a:lnTo>
                <a:lnTo>
                  <a:pt x="1854042" y="3390900"/>
                </a:lnTo>
                <a:lnTo>
                  <a:pt x="1872546" y="3352800"/>
                </a:lnTo>
                <a:lnTo>
                  <a:pt x="1890280" y="3314700"/>
                </a:lnTo>
                <a:lnTo>
                  <a:pt x="1907235" y="3263900"/>
                </a:lnTo>
                <a:lnTo>
                  <a:pt x="1923403" y="3225800"/>
                </a:lnTo>
                <a:lnTo>
                  <a:pt x="1938775" y="3175000"/>
                </a:lnTo>
                <a:lnTo>
                  <a:pt x="1953341" y="3136900"/>
                </a:lnTo>
                <a:lnTo>
                  <a:pt x="1967092" y="3086100"/>
                </a:lnTo>
                <a:lnTo>
                  <a:pt x="1980021" y="3048000"/>
                </a:lnTo>
                <a:lnTo>
                  <a:pt x="1992117" y="2997200"/>
                </a:lnTo>
                <a:lnTo>
                  <a:pt x="2003373" y="2959100"/>
                </a:lnTo>
                <a:lnTo>
                  <a:pt x="2013778" y="2908300"/>
                </a:lnTo>
                <a:lnTo>
                  <a:pt x="2023325" y="2870200"/>
                </a:lnTo>
                <a:lnTo>
                  <a:pt x="2032004" y="2819400"/>
                </a:lnTo>
                <a:lnTo>
                  <a:pt x="2039806" y="2768600"/>
                </a:lnTo>
                <a:lnTo>
                  <a:pt x="2046722" y="2730500"/>
                </a:lnTo>
                <a:lnTo>
                  <a:pt x="2052744" y="2679700"/>
                </a:lnTo>
                <a:lnTo>
                  <a:pt x="2057863" y="2628900"/>
                </a:lnTo>
                <a:lnTo>
                  <a:pt x="2062069" y="2578100"/>
                </a:lnTo>
                <a:lnTo>
                  <a:pt x="2065354" y="2540000"/>
                </a:lnTo>
                <a:lnTo>
                  <a:pt x="2067708" y="2489200"/>
                </a:lnTo>
                <a:lnTo>
                  <a:pt x="2069124" y="2438400"/>
                </a:lnTo>
                <a:lnTo>
                  <a:pt x="2069591" y="2387600"/>
                </a:lnTo>
                <a:lnTo>
                  <a:pt x="2069115" y="2336800"/>
                </a:lnTo>
                <a:lnTo>
                  <a:pt x="2067690" y="2298700"/>
                </a:lnTo>
                <a:lnTo>
                  <a:pt x="2065327" y="2247900"/>
                </a:lnTo>
                <a:lnTo>
                  <a:pt x="2062035" y="2197100"/>
                </a:lnTo>
                <a:lnTo>
                  <a:pt x="2057821" y="2146300"/>
                </a:lnTo>
                <a:lnTo>
                  <a:pt x="2052696" y="2095500"/>
                </a:lnTo>
                <a:lnTo>
                  <a:pt x="2046667" y="2057400"/>
                </a:lnTo>
                <a:lnTo>
                  <a:pt x="2039745" y="2006600"/>
                </a:lnTo>
                <a:lnTo>
                  <a:pt x="2031937" y="1955800"/>
                </a:lnTo>
                <a:lnTo>
                  <a:pt x="2023253" y="1917700"/>
                </a:lnTo>
                <a:lnTo>
                  <a:pt x="2013701" y="1866900"/>
                </a:lnTo>
                <a:lnTo>
                  <a:pt x="2003291" y="1828800"/>
                </a:lnTo>
                <a:lnTo>
                  <a:pt x="1992031" y="1778000"/>
                </a:lnTo>
                <a:lnTo>
                  <a:pt x="1979931" y="1727200"/>
                </a:lnTo>
                <a:lnTo>
                  <a:pt x="1966999" y="1689100"/>
                </a:lnTo>
                <a:lnTo>
                  <a:pt x="1953244" y="1638300"/>
                </a:lnTo>
                <a:lnTo>
                  <a:pt x="1938675" y="1600200"/>
                </a:lnTo>
                <a:lnTo>
                  <a:pt x="1923301" y="1562100"/>
                </a:lnTo>
                <a:lnTo>
                  <a:pt x="1907131" y="1511300"/>
                </a:lnTo>
                <a:lnTo>
                  <a:pt x="1890173" y="1473200"/>
                </a:lnTo>
                <a:lnTo>
                  <a:pt x="1872437" y="1422400"/>
                </a:lnTo>
                <a:lnTo>
                  <a:pt x="1853932" y="1384300"/>
                </a:lnTo>
                <a:lnTo>
                  <a:pt x="1834666" y="1346200"/>
                </a:lnTo>
                <a:lnTo>
                  <a:pt x="1814649" y="1308100"/>
                </a:lnTo>
                <a:lnTo>
                  <a:pt x="1793889" y="1257300"/>
                </a:lnTo>
                <a:lnTo>
                  <a:pt x="1772395" y="1219200"/>
                </a:lnTo>
                <a:lnTo>
                  <a:pt x="1750176" y="1181100"/>
                </a:lnTo>
                <a:lnTo>
                  <a:pt x="1727241" y="1143000"/>
                </a:lnTo>
                <a:lnTo>
                  <a:pt x="1703599" y="1104900"/>
                </a:lnTo>
                <a:lnTo>
                  <a:pt x="1679259" y="1066800"/>
                </a:lnTo>
                <a:lnTo>
                  <a:pt x="1654230" y="1028700"/>
                </a:lnTo>
                <a:lnTo>
                  <a:pt x="1628520" y="990600"/>
                </a:lnTo>
                <a:lnTo>
                  <a:pt x="1602139" y="952500"/>
                </a:lnTo>
                <a:lnTo>
                  <a:pt x="1575095" y="914400"/>
                </a:lnTo>
                <a:lnTo>
                  <a:pt x="1547398" y="889000"/>
                </a:lnTo>
                <a:lnTo>
                  <a:pt x="1519055" y="850900"/>
                </a:lnTo>
                <a:lnTo>
                  <a:pt x="1490077" y="812800"/>
                </a:lnTo>
                <a:lnTo>
                  <a:pt x="1460472" y="774700"/>
                </a:lnTo>
                <a:lnTo>
                  <a:pt x="1430249" y="749300"/>
                </a:lnTo>
                <a:lnTo>
                  <a:pt x="1399417" y="711200"/>
                </a:lnTo>
                <a:lnTo>
                  <a:pt x="1367985" y="685800"/>
                </a:lnTo>
                <a:lnTo>
                  <a:pt x="1335961" y="647700"/>
                </a:lnTo>
                <a:lnTo>
                  <a:pt x="1303355" y="622300"/>
                </a:lnTo>
                <a:lnTo>
                  <a:pt x="1270176" y="584200"/>
                </a:lnTo>
                <a:lnTo>
                  <a:pt x="1236431" y="558800"/>
                </a:lnTo>
                <a:lnTo>
                  <a:pt x="1202132" y="533400"/>
                </a:lnTo>
                <a:lnTo>
                  <a:pt x="1167285" y="495300"/>
                </a:lnTo>
                <a:lnTo>
                  <a:pt x="1131900" y="469900"/>
                </a:lnTo>
                <a:lnTo>
                  <a:pt x="1095987" y="444500"/>
                </a:lnTo>
                <a:lnTo>
                  <a:pt x="1022609" y="393700"/>
                </a:lnTo>
                <a:lnTo>
                  <a:pt x="947221" y="342900"/>
                </a:lnTo>
                <a:lnTo>
                  <a:pt x="869896" y="292100"/>
                </a:lnTo>
                <a:lnTo>
                  <a:pt x="830529" y="279400"/>
                </a:lnTo>
                <a:lnTo>
                  <a:pt x="750431" y="228600"/>
                </a:lnTo>
                <a:lnTo>
                  <a:pt x="709718" y="215900"/>
                </a:lnTo>
                <a:lnTo>
                  <a:pt x="668573" y="190500"/>
                </a:lnTo>
                <a:lnTo>
                  <a:pt x="627007" y="177800"/>
                </a:lnTo>
                <a:lnTo>
                  <a:pt x="585027" y="152400"/>
                </a:lnTo>
                <a:lnTo>
                  <a:pt x="499864" y="127000"/>
                </a:lnTo>
                <a:lnTo>
                  <a:pt x="456698" y="101600"/>
                </a:lnTo>
                <a:lnTo>
                  <a:pt x="235383" y="38100"/>
                </a:lnTo>
                <a:lnTo>
                  <a:pt x="190086" y="38100"/>
                </a:lnTo>
                <a:lnTo>
                  <a:pt x="52284" y="0"/>
                </a:lnTo>
                <a:close/>
              </a:path>
            </a:pathLst>
          </a:custGeom>
          <a:solidFill>
            <a:srgbClr val="E36C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78267"/>
            <a:ext cx="1659889" cy="3983990"/>
          </a:xfrm>
          <a:custGeom>
            <a:avLst/>
            <a:gdLst/>
            <a:ahLst/>
            <a:cxnLst/>
            <a:rect l="l" t="t" r="r" b="b"/>
            <a:pathLst>
              <a:path w="1659889" h="3983990">
                <a:moveTo>
                  <a:pt x="0" y="0"/>
                </a:moveTo>
                <a:lnTo>
                  <a:pt x="0" y="3983768"/>
                </a:lnTo>
                <a:lnTo>
                  <a:pt x="22364" y="3980193"/>
                </a:lnTo>
                <a:lnTo>
                  <a:pt x="67886" y="3971781"/>
                </a:lnTo>
                <a:lnTo>
                  <a:pt x="113039" y="3962303"/>
                </a:lnTo>
                <a:lnTo>
                  <a:pt x="157809" y="3951773"/>
                </a:lnTo>
                <a:lnTo>
                  <a:pt x="202183" y="3940203"/>
                </a:lnTo>
                <a:lnTo>
                  <a:pt x="246149" y="3927608"/>
                </a:lnTo>
                <a:lnTo>
                  <a:pt x="289694" y="3913999"/>
                </a:lnTo>
                <a:lnTo>
                  <a:pt x="332805" y="3899392"/>
                </a:lnTo>
                <a:lnTo>
                  <a:pt x="375469" y="3883797"/>
                </a:lnTo>
                <a:lnTo>
                  <a:pt x="417674" y="3867230"/>
                </a:lnTo>
                <a:lnTo>
                  <a:pt x="459405" y="3849702"/>
                </a:lnTo>
                <a:lnTo>
                  <a:pt x="500651" y="3831227"/>
                </a:lnTo>
                <a:lnTo>
                  <a:pt x="541399" y="3811819"/>
                </a:lnTo>
                <a:lnTo>
                  <a:pt x="581636" y="3791491"/>
                </a:lnTo>
                <a:lnTo>
                  <a:pt x="621348" y="3770255"/>
                </a:lnTo>
                <a:lnTo>
                  <a:pt x="660523" y="3748125"/>
                </a:lnTo>
                <a:lnTo>
                  <a:pt x="699149" y="3725114"/>
                </a:lnTo>
                <a:lnTo>
                  <a:pt x="737212" y="3701235"/>
                </a:lnTo>
                <a:lnTo>
                  <a:pt x="774699" y="3676502"/>
                </a:lnTo>
                <a:lnTo>
                  <a:pt x="811598" y="3650928"/>
                </a:lnTo>
                <a:lnTo>
                  <a:pt x="847896" y="3624525"/>
                </a:lnTo>
                <a:lnTo>
                  <a:pt x="883580" y="3597308"/>
                </a:lnTo>
                <a:lnTo>
                  <a:pt x="918636" y="3569289"/>
                </a:lnTo>
                <a:lnTo>
                  <a:pt x="953053" y="3540481"/>
                </a:lnTo>
                <a:lnTo>
                  <a:pt x="986817" y="3510899"/>
                </a:lnTo>
                <a:lnTo>
                  <a:pt x="1019915" y="3480554"/>
                </a:lnTo>
                <a:lnTo>
                  <a:pt x="1052335" y="3449460"/>
                </a:lnTo>
                <a:lnTo>
                  <a:pt x="1084064" y="3417630"/>
                </a:lnTo>
                <a:lnTo>
                  <a:pt x="1115088" y="3385078"/>
                </a:lnTo>
                <a:lnTo>
                  <a:pt x="1145395" y="3351816"/>
                </a:lnTo>
                <a:lnTo>
                  <a:pt x="1174972" y="3317859"/>
                </a:lnTo>
                <a:lnTo>
                  <a:pt x="1203807" y="3283218"/>
                </a:lnTo>
                <a:lnTo>
                  <a:pt x="1231886" y="3247908"/>
                </a:lnTo>
                <a:lnTo>
                  <a:pt x="1259196" y="3211941"/>
                </a:lnTo>
                <a:lnTo>
                  <a:pt x="1285725" y="3175331"/>
                </a:lnTo>
                <a:lnTo>
                  <a:pt x="1311460" y="3138090"/>
                </a:lnTo>
                <a:lnTo>
                  <a:pt x="1336388" y="3100233"/>
                </a:lnTo>
                <a:lnTo>
                  <a:pt x="1360495" y="3061772"/>
                </a:lnTo>
                <a:lnTo>
                  <a:pt x="1383770" y="3022720"/>
                </a:lnTo>
                <a:lnTo>
                  <a:pt x="1406199" y="2983091"/>
                </a:lnTo>
                <a:lnTo>
                  <a:pt x="1427770" y="2942898"/>
                </a:lnTo>
                <a:lnTo>
                  <a:pt x="1448469" y="2902153"/>
                </a:lnTo>
                <a:lnTo>
                  <a:pt x="1468283" y="2860871"/>
                </a:lnTo>
                <a:lnTo>
                  <a:pt x="1487201" y="2819064"/>
                </a:lnTo>
                <a:lnTo>
                  <a:pt x="1505208" y="2776746"/>
                </a:lnTo>
                <a:lnTo>
                  <a:pt x="1522293" y="2733930"/>
                </a:lnTo>
                <a:lnTo>
                  <a:pt x="1538442" y="2690629"/>
                </a:lnTo>
                <a:lnTo>
                  <a:pt x="1553642" y="2646856"/>
                </a:lnTo>
                <a:lnTo>
                  <a:pt x="1567881" y="2602624"/>
                </a:lnTo>
                <a:lnTo>
                  <a:pt x="1581145" y="2557947"/>
                </a:lnTo>
                <a:lnTo>
                  <a:pt x="1593423" y="2512837"/>
                </a:lnTo>
                <a:lnTo>
                  <a:pt x="1604700" y="2467309"/>
                </a:lnTo>
                <a:lnTo>
                  <a:pt x="1614964" y="2421375"/>
                </a:lnTo>
                <a:lnTo>
                  <a:pt x="1624202" y="2375048"/>
                </a:lnTo>
                <a:lnTo>
                  <a:pt x="1632402" y="2328341"/>
                </a:lnTo>
                <a:lnTo>
                  <a:pt x="1639550" y="2281269"/>
                </a:lnTo>
                <a:lnTo>
                  <a:pt x="1645634" y="2233843"/>
                </a:lnTo>
                <a:lnTo>
                  <a:pt x="1650640" y="2186077"/>
                </a:lnTo>
                <a:lnTo>
                  <a:pt x="1654556" y="2137985"/>
                </a:lnTo>
                <a:lnTo>
                  <a:pt x="1657369" y="2089579"/>
                </a:lnTo>
                <a:lnTo>
                  <a:pt x="1659067" y="2040873"/>
                </a:lnTo>
                <a:lnTo>
                  <a:pt x="1659636" y="1991880"/>
                </a:lnTo>
                <a:lnTo>
                  <a:pt x="1659067" y="1942898"/>
                </a:lnTo>
                <a:lnTo>
                  <a:pt x="1657369" y="1894202"/>
                </a:lnTo>
                <a:lnTo>
                  <a:pt x="1654556" y="1845806"/>
                </a:lnTo>
                <a:lnTo>
                  <a:pt x="1650640" y="1797723"/>
                </a:lnTo>
                <a:lnTo>
                  <a:pt x="1645634" y="1749966"/>
                </a:lnTo>
                <a:lnTo>
                  <a:pt x="1639550" y="1702548"/>
                </a:lnTo>
                <a:lnTo>
                  <a:pt x="1632402" y="1655483"/>
                </a:lnTo>
                <a:lnTo>
                  <a:pt x="1624202" y="1608783"/>
                </a:lnTo>
                <a:lnTo>
                  <a:pt x="1614964" y="1562462"/>
                </a:lnTo>
                <a:lnTo>
                  <a:pt x="1604700" y="1516534"/>
                </a:lnTo>
                <a:lnTo>
                  <a:pt x="1593423" y="1471010"/>
                </a:lnTo>
                <a:lnTo>
                  <a:pt x="1581145" y="1425905"/>
                </a:lnTo>
                <a:lnTo>
                  <a:pt x="1567881" y="1381232"/>
                </a:lnTo>
                <a:lnTo>
                  <a:pt x="1553642" y="1337004"/>
                </a:lnTo>
                <a:lnTo>
                  <a:pt x="1538442" y="1293234"/>
                </a:lnTo>
                <a:lnTo>
                  <a:pt x="1522293" y="1249936"/>
                </a:lnTo>
                <a:lnTo>
                  <a:pt x="1505208" y="1207122"/>
                </a:lnTo>
                <a:lnTo>
                  <a:pt x="1487201" y="1164805"/>
                </a:lnTo>
                <a:lnTo>
                  <a:pt x="1468283" y="1123000"/>
                </a:lnTo>
                <a:lnTo>
                  <a:pt x="1448469" y="1081719"/>
                </a:lnTo>
                <a:lnTo>
                  <a:pt x="1427770" y="1040976"/>
                </a:lnTo>
                <a:lnTo>
                  <a:pt x="1406199" y="1000783"/>
                </a:lnTo>
                <a:lnTo>
                  <a:pt x="1383770" y="961154"/>
                </a:lnTo>
                <a:lnTo>
                  <a:pt x="1360495" y="922102"/>
                </a:lnTo>
                <a:lnTo>
                  <a:pt x="1336388" y="883640"/>
                </a:lnTo>
                <a:lnTo>
                  <a:pt x="1311460" y="845782"/>
                </a:lnTo>
                <a:lnTo>
                  <a:pt x="1285725" y="808540"/>
                </a:lnTo>
                <a:lnTo>
                  <a:pt x="1259196" y="771928"/>
                </a:lnTo>
                <a:lnTo>
                  <a:pt x="1231886" y="735960"/>
                </a:lnTo>
                <a:lnTo>
                  <a:pt x="1203807" y="700648"/>
                </a:lnTo>
                <a:lnTo>
                  <a:pt x="1174972" y="666005"/>
                </a:lnTo>
                <a:lnTo>
                  <a:pt x="1145395" y="632045"/>
                </a:lnTo>
                <a:lnTo>
                  <a:pt x="1115088" y="598781"/>
                </a:lnTo>
                <a:lnTo>
                  <a:pt x="1084064" y="566226"/>
                </a:lnTo>
                <a:lnTo>
                  <a:pt x="1052335" y="534394"/>
                </a:lnTo>
                <a:lnTo>
                  <a:pt x="1019915" y="503297"/>
                </a:lnTo>
                <a:lnTo>
                  <a:pt x="986817" y="472948"/>
                </a:lnTo>
                <a:lnTo>
                  <a:pt x="953053" y="443362"/>
                </a:lnTo>
                <a:lnTo>
                  <a:pt x="918636" y="414551"/>
                </a:lnTo>
                <a:lnTo>
                  <a:pt x="883580" y="386529"/>
                </a:lnTo>
                <a:lnTo>
                  <a:pt x="847896" y="359308"/>
                </a:lnTo>
                <a:lnTo>
                  <a:pt x="811598" y="332902"/>
                </a:lnTo>
                <a:lnTo>
                  <a:pt x="774699" y="307324"/>
                </a:lnTo>
                <a:lnTo>
                  <a:pt x="737212" y="282587"/>
                </a:lnTo>
                <a:lnTo>
                  <a:pt x="699149" y="258705"/>
                </a:lnTo>
                <a:lnTo>
                  <a:pt x="660523" y="235690"/>
                </a:lnTo>
                <a:lnTo>
                  <a:pt x="621348" y="213556"/>
                </a:lnTo>
                <a:lnTo>
                  <a:pt x="581636" y="192317"/>
                </a:lnTo>
                <a:lnTo>
                  <a:pt x="541399" y="171985"/>
                </a:lnTo>
                <a:lnTo>
                  <a:pt x="500651" y="152573"/>
                </a:lnTo>
                <a:lnTo>
                  <a:pt x="459405" y="134095"/>
                </a:lnTo>
                <a:lnTo>
                  <a:pt x="417674" y="116564"/>
                </a:lnTo>
                <a:lnTo>
                  <a:pt x="375469" y="99993"/>
                </a:lnTo>
                <a:lnTo>
                  <a:pt x="332805" y="84395"/>
                </a:lnTo>
                <a:lnTo>
                  <a:pt x="289694" y="69784"/>
                </a:lnTo>
                <a:lnTo>
                  <a:pt x="246149" y="56173"/>
                </a:lnTo>
                <a:lnTo>
                  <a:pt x="202183" y="43574"/>
                </a:lnTo>
                <a:lnTo>
                  <a:pt x="157809" y="32002"/>
                </a:lnTo>
                <a:lnTo>
                  <a:pt x="113039" y="21470"/>
                </a:lnTo>
                <a:lnTo>
                  <a:pt x="67886" y="11989"/>
                </a:lnTo>
                <a:lnTo>
                  <a:pt x="22364" y="3575"/>
                </a:lnTo>
                <a:lnTo>
                  <a:pt x="0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4361" y="3658361"/>
            <a:ext cx="2209800" cy="508000"/>
          </a:xfrm>
          <a:custGeom>
            <a:avLst/>
            <a:gdLst/>
            <a:ahLst/>
            <a:cxnLst/>
            <a:rect l="l" t="t" r="r" b="b"/>
            <a:pathLst>
              <a:path w="22098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1956053" y="0"/>
                </a:lnTo>
                <a:lnTo>
                  <a:pt x="2001649" y="4090"/>
                </a:lnTo>
                <a:lnTo>
                  <a:pt x="2044570" y="15881"/>
                </a:lnTo>
                <a:lnTo>
                  <a:pt x="2084098" y="34656"/>
                </a:lnTo>
                <a:lnTo>
                  <a:pt x="2119515" y="59697"/>
                </a:lnTo>
                <a:lnTo>
                  <a:pt x="2150102" y="90284"/>
                </a:lnTo>
                <a:lnTo>
                  <a:pt x="2175143" y="125701"/>
                </a:lnTo>
                <a:lnTo>
                  <a:pt x="2193918" y="165229"/>
                </a:lnTo>
                <a:lnTo>
                  <a:pt x="2205709" y="208150"/>
                </a:lnTo>
                <a:lnTo>
                  <a:pt x="2209800" y="253745"/>
                </a:lnTo>
                <a:lnTo>
                  <a:pt x="2205709" y="299341"/>
                </a:lnTo>
                <a:lnTo>
                  <a:pt x="2193918" y="342262"/>
                </a:lnTo>
                <a:lnTo>
                  <a:pt x="2175143" y="381790"/>
                </a:lnTo>
                <a:lnTo>
                  <a:pt x="2150102" y="417207"/>
                </a:lnTo>
                <a:lnTo>
                  <a:pt x="2119515" y="447794"/>
                </a:lnTo>
                <a:lnTo>
                  <a:pt x="2084098" y="472835"/>
                </a:lnTo>
                <a:lnTo>
                  <a:pt x="2044570" y="491610"/>
                </a:lnTo>
                <a:lnTo>
                  <a:pt x="2001649" y="503401"/>
                </a:lnTo>
                <a:lnTo>
                  <a:pt x="1956053" y="507492"/>
                </a:lnTo>
                <a:lnTo>
                  <a:pt x="253745" y="507492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34361" y="2541270"/>
            <a:ext cx="4419600" cy="508000"/>
          </a:xfrm>
          <a:custGeom>
            <a:avLst/>
            <a:gdLst/>
            <a:ahLst/>
            <a:cxnLst/>
            <a:rect l="l" t="t" r="r" b="b"/>
            <a:pathLst>
              <a:path w="4419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4165854" y="0"/>
                </a:lnTo>
                <a:lnTo>
                  <a:pt x="4211449" y="4090"/>
                </a:lnTo>
                <a:lnTo>
                  <a:pt x="4254370" y="15881"/>
                </a:lnTo>
                <a:lnTo>
                  <a:pt x="4293898" y="34656"/>
                </a:lnTo>
                <a:lnTo>
                  <a:pt x="4329315" y="59697"/>
                </a:lnTo>
                <a:lnTo>
                  <a:pt x="4359902" y="90284"/>
                </a:lnTo>
                <a:lnTo>
                  <a:pt x="4384943" y="125701"/>
                </a:lnTo>
                <a:lnTo>
                  <a:pt x="4403718" y="165229"/>
                </a:lnTo>
                <a:lnTo>
                  <a:pt x="4415509" y="208150"/>
                </a:lnTo>
                <a:lnTo>
                  <a:pt x="4419599" y="253745"/>
                </a:lnTo>
                <a:lnTo>
                  <a:pt x="4415509" y="299341"/>
                </a:lnTo>
                <a:lnTo>
                  <a:pt x="4403718" y="342262"/>
                </a:lnTo>
                <a:lnTo>
                  <a:pt x="4384943" y="381790"/>
                </a:lnTo>
                <a:lnTo>
                  <a:pt x="4359902" y="417207"/>
                </a:lnTo>
                <a:lnTo>
                  <a:pt x="4329315" y="447794"/>
                </a:lnTo>
                <a:lnTo>
                  <a:pt x="4293898" y="472835"/>
                </a:lnTo>
                <a:lnTo>
                  <a:pt x="4254370" y="491610"/>
                </a:lnTo>
                <a:lnTo>
                  <a:pt x="4211449" y="503401"/>
                </a:lnTo>
                <a:lnTo>
                  <a:pt x="4165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2489454" y="0"/>
                </a:moveTo>
                <a:lnTo>
                  <a:pt x="253746" y="0"/>
                </a:lnTo>
                <a:lnTo>
                  <a:pt x="208150" y="4090"/>
                </a:lnTo>
                <a:lnTo>
                  <a:pt x="165229" y="15881"/>
                </a:lnTo>
                <a:lnTo>
                  <a:pt x="125701" y="34656"/>
                </a:lnTo>
                <a:lnTo>
                  <a:pt x="90284" y="59697"/>
                </a:lnTo>
                <a:lnTo>
                  <a:pt x="59697" y="90284"/>
                </a:lnTo>
                <a:lnTo>
                  <a:pt x="34656" y="125701"/>
                </a:lnTo>
                <a:lnTo>
                  <a:pt x="15881" y="165229"/>
                </a:lnTo>
                <a:lnTo>
                  <a:pt x="4090" y="208150"/>
                </a:lnTo>
                <a:lnTo>
                  <a:pt x="0" y="253745"/>
                </a:lnTo>
                <a:lnTo>
                  <a:pt x="4090" y="299341"/>
                </a:lnTo>
                <a:lnTo>
                  <a:pt x="15881" y="342262"/>
                </a:lnTo>
                <a:lnTo>
                  <a:pt x="34656" y="381790"/>
                </a:lnTo>
                <a:lnTo>
                  <a:pt x="59697" y="417207"/>
                </a:lnTo>
                <a:lnTo>
                  <a:pt x="90284" y="447794"/>
                </a:lnTo>
                <a:lnTo>
                  <a:pt x="125701" y="472835"/>
                </a:lnTo>
                <a:lnTo>
                  <a:pt x="165229" y="491610"/>
                </a:lnTo>
                <a:lnTo>
                  <a:pt x="208150" y="503401"/>
                </a:lnTo>
                <a:lnTo>
                  <a:pt x="253746" y="507491"/>
                </a:lnTo>
                <a:lnTo>
                  <a:pt x="2489454" y="507491"/>
                </a:lnTo>
                <a:lnTo>
                  <a:pt x="2535049" y="503401"/>
                </a:lnTo>
                <a:lnTo>
                  <a:pt x="2577970" y="491610"/>
                </a:lnTo>
                <a:lnTo>
                  <a:pt x="2617498" y="472835"/>
                </a:lnTo>
                <a:lnTo>
                  <a:pt x="2652915" y="447794"/>
                </a:lnTo>
                <a:lnTo>
                  <a:pt x="2683502" y="417207"/>
                </a:lnTo>
                <a:lnTo>
                  <a:pt x="2708543" y="381790"/>
                </a:lnTo>
                <a:lnTo>
                  <a:pt x="2727318" y="342262"/>
                </a:lnTo>
                <a:lnTo>
                  <a:pt x="2739109" y="299341"/>
                </a:lnTo>
                <a:lnTo>
                  <a:pt x="2743200" y="253745"/>
                </a:lnTo>
                <a:lnTo>
                  <a:pt x="2739109" y="208150"/>
                </a:lnTo>
                <a:lnTo>
                  <a:pt x="2727318" y="165229"/>
                </a:lnTo>
                <a:lnTo>
                  <a:pt x="2708543" y="125701"/>
                </a:lnTo>
                <a:lnTo>
                  <a:pt x="2683502" y="90284"/>
                </a:lnTo>
                <a:lnTo>
                  <a:pt x="2652915" y="59697"/>
                </a:lnTo>
                <a:lnTo>
                  <a:pt x="2617498" y="34656"/>
                </a:lnTo>
                <a:lnTo>
                  <a:pt x="2577970" y="15881"/>
                </a:lnTo>
                <a:lnTo>
                  <a:pt x="2535049" y="4090"/>
                </a:lnTo>
                <a:lnTo>
                  <a:pt x="248945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961" y="1245869"/>
            <a:ext cx="2743200" cy="508000"/>
          </a:xfrm>
          <a:custGeom>
            <a:avLst/>
            <a:gdLst/>
            <a:ahLst/>
            <a:cxnLst/>
            <a:rect l="l" t="t" r="r" b="b"/>
            <a:pathLst>
              <a:path w="27432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6" y="0"/>
                </a:lnTo>
                <a:lnTo>
                  <a:pt x="2489454" y="0"/>
                </a:lnTo>
                <a:lnTo>
                  <a:pt x="2535049" y="4090"/>
                </a:lnTo>
                <a:lnTo>
                  <a:pt x="2577970" y="15881"/>
                </a:lnTo>
                <a:lnTo>
                  <a:pt x="2617498" y="34656"/>
                </a:lnTo>
                <a:lnTo>
                  <a:pt x="2652915" y="59697"/>
                </a:lnTo>
                <a:lnTo>
                  <a:pt x="2683502" y="90284"/>
                </a:lnTo>
                <a:lnTo>
                  <a:pt x="2708543" y="125701"/>
                </a:lnTo>
                <a:lnTo>
                  <a:pt x="2727318" y="165229"/>
                </a:lnTo>
                <a:lnTo>
                  <a:pt x="2739109" y="208150"/>
                </a:lnTo>
                <a:lnTo>
                  <a:pt x="2743200" y="253745"/>
                </a:lnTo>
                <a:lnTo>
                  <a:pt x="2739109" y="299341"/>
                </a:lnTo>
                <a:lnTo>
                  <a:pt x="2727318" y="342262"/>
                </a:lnTo>
                <a:lnTo>
                  <a:pt x="2708543" y="381790"/>
                </a:lnTo>
                <a:lnTo>
                  <a:pt x="2683502" y="417207"/>
                </a:lnTo>
                <a:lnTo>
                  <a:pt x="2652915" y="447794"/>
                </a:lnTo>
                <a:lnTo>
                  <a:pt x="2617498" y="472835"/>
                </a:lnTo>
                <a:lnTo>
                  <a:pt x="2577970" y="491610"/>
                </a:lnTo>
                <a:lnTo>
                  <a:pt x="2535049" y="503401"/>
                </a:lnTo>
                <a:lnTo>
                  <a:pt x="2489454" y="507491"/>
                </a:lnTo>
                <a:lnTo>
                  <a:pt x="253746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2616" y="1279016"/>
            <a:ext cx="1900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00"/>
                </a:solidFill>
              </a:rPr>
              <a:t>F</a:t>
            </a:r>
            <a:r>
              <a:rPr sz="2600" spc="5" dirty="0">
                <a:solidFill>
                  <a:srgbClr val="000000"/>
                </a:solidFill>
              </a:rPr>
              <a:t>R</a:t>
            </a:r>
            <a:r>
              <a:rPr sz="2600" dirty="0">
                <a:solidFill>
                  <a:srgbClr val="000000"/>
                </a:solidFill>
              </a:rPr>
              <a:t>AG</a:t>
            </a:r>
            <a:r>
              <a:rPr sz="2600" spc="5" dirty="0">
                <a:solidFill>
                  <a:srgbClr val="000000"/>
                </a:solidFill>
              </a:rPr>
              <a:t>M</a:t>
            </a:r>
            <a:r>
              <a:rPr sz="2600" dirty="0">
                <a:solidFill>
                  <a:srgbClr val="000000"/>
                </a:solidFill>
              </a:rPr>
              <a:t>ENT</a:t>
            </a:r>
            <a:endParaRPr sz="2600"/>
          </a:p>
        </p:txBody>
      </p:sp>
      <p:sp>
        <p:nvSpPr>
          <p:cNvPr id="10" name="object 10"/>
          <p:cNvSpPr/>
          <p:nvPr/>
        </p:nvSpPr>
        <p:spPr>
          <a:xfrm>
            <a:off x="914400" y="1321308"/>
            <a:ext cx="381000" cy="38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8800" y="2590800"/>
            <a:ext cx="381000" cy="381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28800" y="3733800"/>
            <a:ext cx="381000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48561" y="4751070"/>
            <a:ext cx="2895600" cy="508000"/>
          </a:xfrm>
          <a:custGeom>
            <a:avLst/>
            <a:gdLst/>
            <a:ahLst/>
            <a:cxnLst/>
            <a:rect l="l" t="t" r="r" b="b"/>
            <a:pathLst>
              <a:path w="2895600" h="508000">
                <a:moveTo>
                  <a:pt x="0" y="253745"/>
                </a:moveTo>
                <a:lnTo>
                  <a:pt x="4090" y="208150"/>
                </a:lnTo>
                <a:lnTo>
                  <a:pt x="15881" y="165229"/>
                </a:lnTo>
                <a:lnTo>
                  <a:pt x="34656" y="125701"/>
                </a:lnTo>
                <a:lnTo>
                  <a:pt x="59697" y="90284"/>
                </a:lnTo>
                <a:lnTo>
                  <a:pt x="90284" y="59697"/>
                </a:lnTo>
                <a:lnTo>
                  <a:pt x="125701" y="34656"/>
                </a:lnTo>
                <a:lnTo>
                  <a:pt x="165229" y="15881"/>
                </a:lnTo>
                <a:lnTo>
                  <a:pt x="208150" y="4090"/>
                </a:lnTo>
                <a:lnTo>
                  <a:pt x="253745" y="0"/>
                </a:lnTo>
                <a:lnTo>
                  <a:pt x="2641854" y="0"/>
                </a:lnTo>
                <a:lnTo>
                  <a:pt x="2687449" y="4090"/>
                </a:lnTo>
                <a:lnTo>
                  <a:pt x="2730370" y="15881"/>
                </a:lnTo>
                <a:lnTo>
                  <a:pt x="2769898" y="34656"/>
                </a:lnTo>
                <a:lnTo>
                  <a:pt x="2805315" y="59697"/>
                </a:lnTo>
                <a:lnTo>
                  <a:pt x="2835902" y="90284"/>
                </a:lnTo>
                <a:lnTo>
                  <a:pt x="2860943" y="125701"/>
                </a:lnTo>
                <a:lnTo>
                  <a:pt x="2879718" y="165229"/>
                </a:lnTo>
                <a:lnTo>
                  <a:pt x="2891509" y="208150"/>
                </a:lnTo>
                <a:lnTo>
                  <a:pt x="2895600" y="253745"/>
                </a:lnTo>
                <a:lnTo>
                  <a:pt x="2891509" y="299341"/>
                </a:lnTo>
                <a:lnTo>
                  <a:pt x="2879718" y="342262"/>
                </a:lnTo>
                <a:lnTo>
                  <a:pt x="2860943" y="381790"/>
                </a:lnTo>
                <a:lnTo>
                  <a:pt x="2835902" y="417207"/>
                </a:lnTo>
                <a:lnTo>
                  <a:pt x="2805315" y="447794"/>
                </a:lnTo>
                <a:lnTo>
                  <a:pt x="2769898" y="472835"/>
                </a:lnTo>
                <a:lnTo>
                  <a:pt x="2730370" y="491610"/>
                </a:lnTo>
                <a:lnTo>
                  <a:pt x="2687449" y="503401"/>
                </a:lnTo>
                <a:lnTo>
                  <a:pt x="2641854" y="507491"/>
                </a:lnTo>
                <a:lnTo>
                  <a:pt x="253745" y="507491"/>
                </a:lnTo>
                <a:lnTo>
                  <a:pt x="208150" y="503401"/>
                </a:lnTo>
                <a:lnTo>
                  <a:pt x="165229" y="491610"/>
                </a:lnTo>
                <a:lnTo>
                  <a:pt x="125701" y="472835"/>
                </a:lnTo>
                <a:lnTo>
                  <a:pt x="90284" y="447794"/>
                </a:lnTo>
                <a:lnTo>
                  <a:pt x="59697" y="417207"/>
                </a:lnTo>
                <a:lnTo>
                  <a:pt x="34656" y="381790"/>
                </a:lnTo>
                <a:lnTo>
                  <a:pt x="15881" y="342262"/>
                </a:lnTo>
                <a:lnTo>
                  <a:pt x="4090" y="299341"/>
                </a:lnTo>
                <a:lnTo>
                  <a:pt x="0" y="253745"/>
                </a:lnTo>
                <a:close/>
              </a:path>
            </a:pathLst>
          </a:custGeom>
          <a:ln w="28956">
            <a:solidFill>
              <a:srgbClr val="EDEB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601216" y="2539111"/>
            <a:ext cx="2312035" cy="266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977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latin typeface="Arial"/>
                <a:cs typeface="Arial"/>
              </a:rPr>
              <a:t>LISTVIEW</a:t>
            </a:r>
            <a:endParaRPr sz="2600">
              <a:latin typeface="Arial"/>
              <a:cs typeface="Arial"/>
            </a:endParaRPr>
          </a:p>
          <a:p>
            <a:pPr marL="12700" marR="5080" indent="685800">
              <a:lnSpc>
                <a:spcPct val="275700"/>
              </a:lnSpc>
              <a:spcBef>
                <a:spcPts val="475"/>
              </a:spcBef>
            </a:pPr>
            <a:r>
              <a:rPr sz="2600" b="1" dirty="0">
                <a:latin typeface="Arial"/>
                <a:cs typeface="Arial"/>
              </a:rPr>
              <a:t>A</a:t>
            </a:r>
            <a:r>
              <a:rPr sz="2600" b="1" spc="5" dirty="0">
                <a:latin typeface="Arial"/>
                <a:cs typeface="Arial"/>
              </a:rPr>
              <a:t>D</a:t>
            </a:r>
            <a:r>
              <a:rPr sz="2600" b="1" dirty="0">
                <a:latin typeface="Arial"/>
                <a:cs typeface="Arial"/>
              </a:rPr>
              <a:t>AP</a:t>
            </a:r>
            <a:r>
              <a:rPr sz="2600" b="1" spc="10" dirty="0">
                <a:latin typeface="Arial"/>
                <a:cs typeface="Arial"/>
              </a:rPr>
              <a:t>T</a:t>
            </a:r>
            <a:r>
              <a:rPr sz="2600" b="1" dirty="0">
                <a:latin typeface="Arial"/>
                <a:cs typeface="Arial"/>
              </a:rPr>
              <a:t>ER  DEMO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43000" y="4826508"/>
            <a:ext cx="381000" cy="381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84147" y="4867655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352" y="0"/>
                </a:moveTo>
                <a:lnTo>
                  <a:pt x="102144" y="7620"/>
                </a:lnTo>
                <a:lnTo>
                  <a:pt x="61145" y="28834"/>
                </a:lnTo>
                <a:lnTo>
                  <a:pt x="28815" y="61173"/>
                </a:lnTo>
                <a:lnTo>
                  <a:pt x="7613" y="102168"/>
                </a:lnTo>
                <a:lnTo>
                  <a:pt x="0" y="149352"/>
                </a:lnTo>
                <a:lnTo>
                  <a:pt x="7613" y="196535"/>
                </a:lnTo>
                <a:lnTo>
                  <a:pt x="28815" y="237530"/>
                </a:lnTo>
                <a:lnTo>
                  <a:pt x="61145" y="269869"/>
                </a:lnTo>
                <a:lnTo>
                  <a:pt x="102144" y="291084"/>
                </a:lnTo>
                <a:lnTo>
                  <a:pt x="149352" y="298704"/>
                </a:lnTo>
                <a:lnTo>
                  <a:pt x="196535" y="291084"/>
                </a:lnTo>
                <a:lnTo>
                  <a:pt x="237530" y="269869"/>
                </a:lnTo>
                <a:lnTo>
                  <a:pt x="269869" y="237530"/>
                </a:lnTo>
                <a:lnTo>
                  <a:pt x="291084" y="196535"/>
                </a:lnTo>
                <a:lnTo>
                  <a:pt x="298704" y="149352"/>
                </a:lnTo>
                <a:lnTo>
                  <a:pt x="291084" y="102168"/>
                </a:lnTo>
                <a:lnTo>
                  <a:pt x="269869" y="61173"/>
                </a:lnTo>
                <a:lnTo>
                  <a:pt x="237530" y="28834"/>
                </a:lnTo>
                <a:lnTo>
                  <a:pt x="196535" y="7620"/>
                </a:lnTo>
                <a:lnTo>
                  <a:pt x="149352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03960" y="4885944"/>
            <a:ext cx="257556" cy="2606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03960" y="4887467"/>
            <a:ext cx="259079" cy="259079"/>
          </a:xfrm>
          <a:custGeom>
            <a:avLst/>
            <a:gdLst/>
            <a:ahLst/>
            <a:cxnLst/>
            <a:rect l="l" t="t" r="r" b="b"/>
            <a:pathLst>
              <a:path w="259080" h="259079">
                <a:moveTo>
                  <a:pt x="129540" y="0"/>
                </a:moveTo>
                <a:lnTo>
                  <a:pt x="79118" y="10185"/>
                </a:lnTo>
                <a:lnTo>
                  <a:pt x="37942" y="37957"/>
                </a:lnTo>
                <a:lnTo>
                  <a:pt x="10180" y="79134"/>
                </a:lnTo>
                <a:lnTo>
                  <a:pt x="0" y="129539"/>
                </a:lnTo>
                <a:lnTo>
                  <a:pt x="10180" y="179945"/>
                </a:lnTo>
                <a:lnTo>
                  <a:pt x="37942" y="221122"/>
                </a:lnTo>
                <a:lnTo>
                  <a:pt x="79118" y="248894"/>
                </a:lnTo>
                <a:lnTo>
                  <a:pt x="129540" y="259079"/>
                </a:lnTo>
                <a:lnTo>
                  <a:pt x="179945" y="248894"/>
                </a:lnTo>
                <a:lnTo>
                  <a:pt x="221122" y="221122"/>
                </a:lnTo>
                <a:lnTo>
                  <a:pt x="248894" y="179945"/>
                </a:lnTo>
                <a:lnTo>
                  <a:pt x="259080" y="129539"/>
                </a:lnTo>
                <a:lnTo>
                  <a:pt x="248894" y="79134"/>
                </a:lnTo>
                <a:lnTo>
                  <a:pt x="221122" y="37957"/>
                </a:lnTo>
                <a:lnTo>
                  <a:pt x="179945" y="10185"/>
                </a:lnTo>
                <a:lnTo>
                  <a:pt x="129540" y="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183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LI</a:t>
            </a:r>
            <a:r>
              <a:rPr sz="3600" spc="-15" dirty="0">
                <a:solidFill>
                  <a:srgbClr val="FF0066"/>
                </a:solidFill>
              </a:rPr>
              <a:t>S</a:t>
            </a:r>
            <a:r>
              <a:rPr sz="3600" dirty="0">
                <a:solidFill>
                  <a:srgbClr val="FF0066"/>
                </a:solidFill>
              </a:rPr>
              <a:t>TV</a:t>
            </a:r>
            <a:r>
              <a:rPr sz="3600" spc="-15" dirty="0">
                <a:solidFill>
                  <a:srgbClr val="FF0066"/>
                </a:solidFill>
              </a:rPr>
              <a:t>I</a:t>
            </a:r>
            <a:r>
              <a:rPr sz="3600" dirty="0">
                <a:solidFill>
                  <a:srgbClr val="FF0066"/>
                </a:solidFill>
              </a:rPr>
              <a:t>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602345" cy="10304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>
              <a:latin typeface="Arial"/>
              <a:cs typeface="Arial"/>
            </a:endParaRPr>
          </a:p>
          <a:p>
            <a:pPr marL="286385" marR="908050" indent="-274320" algn="just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sz="3200">
              <a:latin typeface="Arial"/>
              <a:cs typeface="Arial"/>
            </a:endParaRPr>
          </a:p>
        </p:txBody>
      </p:sp>
      <p:pic>
        <p:nvPicPr>
          <p:cNvPr id="7171" name="Picture 3" descr="C:\Users\Admin\Desktop\img slide3\130243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8" y="1156162"/>
            <a:ext cx="610552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1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23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ADAPTER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4313"/>
            <a:ext cx="8602345" cy="521104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86385" marR="210185" indent="-274320">
              <a:lnSpc>
                <a:spcPts val="3460"/>
              </a:lnSpc>
              <a:spcBef>
                <a:spcPts val="53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An </a:t>
            </a:r>
            <a:r>
              <a:rPr sz="3200" spc="-5" dirty="0">
                <a:latin typeface="Arial"/>
                <a:cs typeface="Arial"/>
              </a:rPr>
              <a:t>adapter </a:t>
            </a:r>
            <a:r>
              <a:rPr sz="3200" dirty="0">
                <a:latin typeface="Arial"/>
                <a:cs typeface="Arial"/>
              </a:rPr>
              <a:t>is a </a:t>
            </a:r>
            <a:r>
              <a:rPr sz="3200" spc="-5" dirty="0">
                <a:latin typeface="Arial"/>
                <a:cs typeface="Arial"/>
              </a:rPr>
              <a:t>bridge between </a:t>
            </a:r>
            <a:r>
              <a:rPr sz="3200" dirty="0">
                <a:latin typeface="Arial"/>
                <a:cs typeface="Arial"/>
              </a:rPr>
              <a:t>UI  </a:t>
            </a:r>
            <a:r>
              <a:rPr sz="3200" spc="-5" dirty="0">
                <a:latin typeface="Arial"/>
                <a:cs typeface="Arial"/>
              </a:rPr>
              <a:t>components and the data </a:t>
            </a:r>
            <a:r>
              <a:rPr sz="3200" dirty="0">
                <a:latin typeface="Arial"/>
                <a:cs typeface="Arial"/>
              </a:rPr>
              <a:t>source </a:t>
            </a:r>
            <a:r>
              <a:rPr sz="3200" spc="-5" dirty="0">
                <a:latin typeface="Arial"/>
                <a:cs typeface="Arial"/>
              </a:rPr>
              <a:t>that fill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data  into </a:t>
            </a:r>
            <a:r>
              <a:rPr sz="3200" dirty="0">
                <a:latin typeface="Arial"/>
                <a:cs typeface="Arial"/>
              </a:rPr>
              <a:t>UI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Component</a:t>
            </a:r>
            <a:endParaRPr sz="3200">
              <a:latin typeface="Arial"/>
              <a:cs typeface="Arial"/>
            </a:endParaRPr>
          </a:p>
          <a:p>
            <a:pPr marL="286385" marR="5080" indent="-274320" algn="just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The list </a:t>
            </a:r>
            <a:r>
              <a:rPr sz="3200" spc="-5" dirty="0">
                <a:latin typeface="Arial"/>
                <a:cs typeface="Arial"/>
              </a:rPr>
              <a:t>items </a:t>
            </a:r>
            <a:r>
              <a:rPr sz="3200" dirty="0">
                <a:latin typeface="Arial"/>
                <a:cs typeface="Arial"/>
              </a:rPr>
              <a:t>are </a:t>
            </a:r>
            <a:r>
              <a:rPr sz="3200" spc="-5" dirty="0">
                <a:latin typeface="Arial"/>
                <a:cs typeface="Arial"/>
              </a:rPr>
              <a:t>automatically </a:t>
            </a:r>
            <a:r>
              <a:rPr sz="3200" dirty="0">
                <a:latin typeface="Arial"/>
                <a:cs typeface="Arial"/>
              </a:rPr>
              <a:t>inserted to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the  list </a:t>
            </a:r>
            <a:r>
              <a:rPr sz="3200" spc="-5" dirty="0">
                <a:latin typeface="Arial"/>
                <a:cs typeface="Arial"/>
              </a:rPr>
              <a:t>using </a:t>
            </a:r>
            <a:r>
              <a:rPr sz="3200" dirty="0">
                <a:latin typeface="Arial"/>
                <a:cs typeface="Arial"/>
              </a:rPr>
              <a:t>an </a:t>
            </a:r>
            <a:r>
              <a:rPr sz="3200" b="1" dirty="0">
                <a:latin typeface="Arial"/>
                <a:cs typeface="Arial"/>
              </a:rPr>
              <a:t>Adapter </a:t>
            </a:r>
            <a:r>
              <a:rPr sz="3200" spc="-5" dirty="0">
                <a:latin typeface="Arial"/>
                <a:cs typeface="Arial"/>
              </a:rPr>
              <a:t>that pulls </a:t>
            </a:r>
            <a:r>
              <a:rPr sz="3200" dirty="0">
                <a:latin typeface="Arial"/>
                <a:cs typeface="Arial"/>
              </a:rPr>
              <a:t>content from a  source such as an array or</a:t>
            </a:r>
            <a:r>
              <a:rPr sz="3200" spc="-130" dirty="0">
                <a:latin typeface="Arial"/>
                <a:cs typeface="Arial"/>
              </a:rPr>
              <a:t> </a:t>
            </a:r>
            <a:r>
              <a:rPr sz="3200" spc="-5">
                <a:latin typeface="Arial"/>
                <a:cs typeface="Arial"/>
              </a:rPr>
              <a:t>database</a:t>
            </a:r>
            <a:r>
              <a:rPr sz="3200" spc="-5" smtClean="0">
                <a:latin typeface="Arial"/>
                <a:cs typeface="Arial"/>
              </a:rPr>
              <a:t>.</a:t>
            </a:r>
            <a:endParaRPr sz="4300">
              <a:latin typeface="Times New Roman"/>
              <a:cs typeface="Times New Roman"/>
            </a:endParaRPr>
          </a:p>
          <a:p>
            <a:pPr marL="286385" marR="366395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Adapter holds the data and send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data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  view</a:t>
            </a:r>
            <a:endParaRPr sz="3200">
              <a:latin typeface="Arial"/>
              <a:cs typeface="Arial"/>
            </a:endParaRPr>
          </a:p>
          <a:p>
            <a:pPr marL="286385" marR="262255" indent="-274320">
              <a:lnSpc>
                <a:spcPts val="3460"/>
              </a:lnSpc>
              <a:spcBef>
                <a:spcPts val="765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15" dirty="0">
                <a:latin typeface="Arial"/>
                <a:cs typeface="Arial"/>
              </a:rPr>
              <a:t>View </a:t>
            </a:r>
            <a:r>
              <a:rPr sz="3200" dirty="0">
                <a:latin typeface="Arial"/>
                <a:cs typeface="Arial"/>
              </a:rPr>
              <a:t>can takes the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from </a:t>
            </a:r>
            <a:r>
              <a:rPr sz="3200" spc="-5" dirty="0">
                <a:latin typeface="Arial"/>
                <a:cs typeface="Arial"/>
              </a:rPr>
              <a:t>adapter </a:t>
            </a:r>
            <a:r>
              <a:rPr sz="3200" dirty="0">
                <a:latin typeface="Arial"/>
                <a:cs typeface="Arial"/>
              </a:rPr>
              <a:t>view  </a:t>
            </a:r>
            <a:r>
              <a:rPr sz="3200" spc="-5" dirty="0">
                <a:latin typeface="Arial"/>
                <a:cs typeface="Arial"/>
              </a:rPr>
              <a:t>and shows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data </a:t>
            </a:r>
            <a:r>
              <a:rPr sz="3200" dirty="0">
                <a:latin typeface="Arial"/>
                <a:cs typeface="Arial"/>
              </a:rPr>
              <a:t>on </a:t>
            </a:r>
            <a:r>
              <a:rPr sz="3200" spc="-10" dirty="0">
                <a:latin typeface="Arial"/>
                <a:cs typeface="Arial"/>
              </a:rPr>
              <a:t>different </a:t>
            </a:r>
            <a:r>
              <a:rPr sz="3200" dirty="0">
                <a:latin typeface="Arial"/>
                <a:cs typeface="Arial"/>
              </a:rPr>
              <a:t>views like</a:t>
            </a:r>
            <a:r>
              <a:rPr sz="3200" spc="-9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as  </a:t>
            </a:r>
            <a:r>
              <a:rPr sz="3200" spc="-25" dirty="0">
                <a:latin typeface="Arial"/>
                <a:cs typeface="Arial"/>
              </a:rPr>
              <a:t>spinner, </a:t>
            </a:r>
            <a:r>
              <a:rPr sz="3200" dirty="0">
                <a:latin typeface="Arial"/>
                <a:cs typeface="Arial"/>
              </a:rPr>
              <a:t>list </a:t>
            </a:r>
            <a:r>
              <a:rPr sz="3200" spc="-40" dirty="0">
                <a:latin typeface="Arial"/>
                <a:cs typeface="Arial"/>
              </a:rPr>
              <a:t>view, </a:t>
            </a:r>
            <a:r>
              <a:rPr sz="3200" spc="-5" dirty="0">
                <a:latin typeface="Arial"/>
                <a:cs typeface="Arial"/>
              </a:rPr>
              <a:t>grid </a:t>
            </a:r>
            <a:r>
              <a:rPr sz="3200" dirty="0">
                <a:latin typeface="Arial"/>
                <a:cs typeface="Arial"/>
              </a:rPr>
              <a:t>view</a:t>
            </a:r>
            <a:r>
              <a:rPr sz="3200" spc="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etc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237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ADAPTER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8" y="686155"/>
            <a:ext cx="6779262" cy="417037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 smtClean="0">
              <a:latin typeface="Arial" pitchFamily="34" charset="0"/>
              <a:cs typeface="Arial" pitchFamily="34" charset="0"/>
            </a:endParaRPr>
          </a:p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mtClean="0">
                <a:latin typeface="Arial" pitchFamily="34" charset="0"/>
                <a:cs typeface="Arial" pitchFamily="34" charset="0"/>
              </a:rPr>
              <a:t>ArrayAdapter</a:t>
            </a:r>
            <a:endParaRPr sz="3200">
              <a:latin typeface="Arial" pitchFamily="34" charset="0"/>
              <a:cs typeface="Arial" pitchFamily="34" charset="0"/>
            </a:endParaRPr>
          </a:p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>
                <a:latin typeface="Arial" pitchFamily="34" charset="0"/>
                <a:cs typeface="Arial" pitchFamily="34" charset="0"/>
              </a:rPr>
              <a:t>Base</a:t>
            </a:r>
            <a:r>
              <a:rPr sz="3200" spc="-240">
                <a:latin typeface="Arial" pitchFamily="34" charset="0"/>
                <a:cs typeface="Arial" pitchFamily="34" charset="0"/>
              </a:rPr>
              <a:t> </a:t>
            </a:r>
            <a:r>
              <a:rPr sz="3200" smtClean="0">
                <a:latin typeface="Arial" pitchFamily="34" charset="0"/>
                <a:cs typeface="Arial" pitchFamily="34" charset="0"/>
              </a:rPr>
              <a:t>Adapter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</a:t>
            </a:r>
            <a:endParaRPr sz="3200">
              <a:latin typeface="Arial" pitchFamily="34" charset="0"/>
              <a:cs typeface="Arial" pitchFamily="34" charset="0"/>
            </a:endParaRPr>
          </a:p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mtClean="0">
                <a:latin typeface="Arial" pitchFamily="34" charset="0"/>
                <a:cs typeface="Arial" pitchFamily="34" charset="0"/>
              </a:rPr>
              <a:t>CursorAdapter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</a:t>
            </a:r>
            <a:endParaRPr sz="3200">
              <a:latin typeface="Arial" pitchFamily="34" charset="0"/>
              <a:cs typeface="Arial" pitchFamily="34" charset="0"/>
            </a:endParaRPr>
          </a:p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mtClean="0">
                <a:latin typeface="Arial" pitchFamily="34" charset="0"/>
                <a:cs typeface="Arial" pitchFamily="34" charset="0"/>
              </a:rPr>
              <a:t>Sim</a:t>
            </a:r>
            <a:r>
              <a:rPr sz="3200" spc="-10" smtClean="0">
                <a:latin typeface="Arial" pitchFamily="34" charset="0"/>
                <a:cs typeface="Arial" pitchFamily="34" charset="0"/>
              </a:rPr>
              <a:t>p</a:t>
            </a:r>
            <a:r>
              <a:rPr sz="3200" smtClean="0">
                <a:latin typeface="Arial" pitchFamily="34" charset="0"/>
                <a:cs typeface="Arial" pitchFamily="34" charset="0"/>
              </a:rPr>
              <a:t>leCur</a:t>
            </a:r>
            <a:r>
              <a:rPr sz="3200" spc="-10" smtClean="0">
                <a:latin typeface="Arial" pitchFamily="34" charset="0"/>
                <a:cs typeface="Arial" pitchFamily="34" charset="0"/>
              </a:rPr>
              <a:t>s</a:t>
            </a:r>
            <a:r>
              <a:rPr sz="3200" smtClean="0">
                <a:latin typeface="Arial" pitchFamily="34" charset="0"/>
                <a:cs typeface="Arial" pitchFamily="34" charset="0"/>
              </a:rPr>
              <a:t>orAdapt</a:t>
            </a:r>
            <a:r>
              <a:rPr sz="3200" spc="-10" smtClean="0">
                <a:latin typeface="Arial" pitchFamily="34" charset="0"/>
                <a:cs typeface="Arial" pitchFamily="34" charset="0"/>
              </a:rPr>
              <a:t>e</a:t>
            </a:r>
            <a:r>
              <a:rPr sz="3200" smtClean="0">
                <a:latin typeface="Arial" pitchFamily="34" charset="0"/>
                <a:cs typeface="Arial" pitchFamily="34" charset="0"/>
              </a:rPr>
              <a:t>r</a:t>
            </a:r>
            <a:endParaRPr sz="3200">
              <a:latin typeface="Arial" pitchFamily="34" charset="0"/>
              <a:cs typeface="Arial" pitchFamily="34" charset="0"/>
            </a:endParaRPr>
          </a:p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 pitchFamily="34" charset="0"/>
                <a:cs typeface="Arial" pitchFamily="34" charset="0"/>
              </a:rPr>
              <a:t>WrapperListAdapter</a:t>
            </a:r>
            <a:endParaRPr sz="32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500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LISTVIEW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86155"/>
            <a:ext cx="6744334" cy="455509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 smtClean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mtClean="0">
                <a:latin typeface="Arial"/>
                <a:cs typeface="Arial"/>
              </a:rPr>
              <a:t>Declare </a:t>
            </a:r>
            <a:r>
              <a:rPr sz="3200" spc="-10" dirty="0">
                <a:latin typeface="Arial"/>
                <a:cs typeface="Arial"/>
              </a:rPr>
              <a:t>ListView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layout </a:t>
            </a:r>
            <a:r>
              <a:rPr sz="3200" dirty="0">
                <a:latin typeface="Arial"/>
                <a:cs typeface="Arial"/>
              </a:rPr>
              <a:t>with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id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Create </a:t>
            </a:r>
            <a:r>
              <a:rPr sz="3200" spc="-5" dirty="0">
                <a:latin typeface="Arial"/>
                <a:cs typeface="Arial"/>
              </a:rPr>
              <a:t>layout </a:t>
            </a:r>
            <a:r>
              <a:rPr sz="3200" dirty="0">
                <a:latin typeface="Arial"/>
                <a:cs typeface="Arial"/>
              </a:rPr>
              <a:t>for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ListView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Select </a:t>
            </a:r>
            <a:r>
              <a:rPr sz="3200" dirty="0">
                <a:latin typeface="Arial"/>
                <a:cs typeface="Arial"/>
              </a:rPr>
              <a:t>suitable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Prepare </a:t>
            </a:r>
            <a:r>
              <a:rPr sz="3200" dirty="0">
                <a:latin typeface="Arial"/>
                <a:cs typeface="Arial"/>
              </a:rPr>
              <a:t>data for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dirty="0">
                <a:latin typeface="Arial"/>
                <a:cs typeface="Arial"/>
              </a:rPr>
              <a:t>Connect </a:t>
            </a:r>
            <a:r>
              <a:rPr sz="3200" spc="-5" dirty="0">
                <a:latin typeface="Arial"/>
                <a:cs typeface="Arial"/>
              </a:rPr>
              <a:t>listview </a:t>
            </a:r>
            <a:r>
              <a:rPr sz="3200" dirty="0">
                <a:latin typeface="Arial"/>
                <a:cs typeface="Arial"/>
              </a:rPr>
              <a:t>and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adapter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-11104"/>
            <a:ext cx="6855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337185" algn="l"/>
              </a:tabLst>
            </a:pPr>
            <a:r>
              <a:rPr lang="en-US" sz="3600" smtClean="0"/>
              <a:t>ARRAY ADAPTER DETAILS</a:t>
            </a:r>
            <a:endParaRPr lang="en-US" sz="3600"/>
          </a:p>
        </p:txBody>
      </p:sp>
      <p:sp>
        <p:nvSpPr>
          <p:cNvPr id="4" name="object 4"/>
          <p:cNvSpPr txBox="1"/>
          <p:nvPr/>
        </p:nvSpPr>
        <p:spPr>
          <a:xfrm>
            <a:off x="154938" y="686155"/>
            <a:ext cx="8989061" cy="640175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 pitchFamily="2" charset="2"/>
              <a:buChar char="Ø"/>
              <a:tabLst>
                <a:tab pos="337185" algn="l"/>
              </a:tabLst>
            </a:pPr>
            <a:r>
              <a:rPr lang="en-US" sz="3200" smtClean="0">
                <a:latin typeface="Arial"/>
                <a:cs typeface="Arial"/>
              </a:rPr>
              <a:t>A ListAdapter can </a:t>
            </a:r>
            <a:r>
              <a:rPr lang="en-US" sz="3200" smtClean="0">
                <a:solidFill>
                  <a:srgbClr val="FF0000"/>
                </a:solidFill>
                <a:latin typeface="Arial"/>
                <a:cs typeface="Arial"/>
              </a:rPr>
              <a:t>manage</a:t>
            </a:r>
            <a:r>
              <a:rPr lang="en-US" sz="3200" smtClean="0">
                <a:latin typeface="Arial"/>
                <a:cs typeface="Arial"/>
              </a:rPr>
              <a:t> a ListView </a:t>
            </a:r>
            <a:r>
              <a:rPr lang="en-US" sz="3200" smtClean="0">
                <a:solidFill>
                  <a:srgbClr val="0070C0"/>
                </a:solidFill>
                <a:latin typeface="Arial"/>
                <a:cs typeface="Arial"/>
              </a:rPr>
              <a:t>containing</a:t>
            </a:r>
            <a:r>
              <a:rPr lang="en-US" sz="3200" smtClean="0">
                <a:latin typeface="Arial"/>
                <a:cs typeface="Arial"/>
              </a:rPr>
              <a:t> a </a:t>
            </a:r>
            <a:r>
              <a:rPr lang="en-US" sz="3200" smtClean="0">
                <a:solidFill>
                  <a:srgbClr val="FF0000"/>
                </a:solidFill>
                <a:latin typeface="Arial"/>
                <a:cs typeface="Arial"/>
              </a:rPr>
              <a:t>list of elements of any type</a:t>
            </a:r>
            <a:r>
              <a:rPr lang="en-US" sz="3200" smtClean="0">
                <a:latin typeface="Arial"/>
                <a:cs typeface="Arial"/>
              </a:rPr>
              <a:t>. </a:t>
            </a: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lang="en-US" sz="3200" smtClean="0">
                <a:latin typeface="Arial"/>
                <a:cs typeface="Arial"/>
              </a:rPr>
              <a:t> Very simple, you just need to "</a:t>
            </a:r>
            <a:r>
              <a:rPr lang="en-US" sz="3200" smtClean="0">
                <a:solidFill>
                  <a:srgbClr val="FF0000"/>
                </a:solidFill>
                <a:latin typeface="Arial"/>
                <a:cs typeface="Arial"/>
              </a:rPr>
              <a:t>link</a:t>
            </a:r>
            <a:r>
              <a:rPr lang="en-US" sz="3200" smtClean="0">
                <a:latin typeface="Arial"/>
                <a:cs typeface="Arial"/>
              </a:rPr>
              <a:t>" the data to the </a:t>
            </a:r>
            <a:r>
              <a:rPr lang="en-US" sz="3200" smtClean="0">
                <a:solidFill>
                  <a:srgbClr val="FF0000"/>
                </a:solidFill>
                <a:latin typeface="Arial"/>
                <a:cs typeface="Arial"/>
              </a:rPr>
              <a:t>TextView</a:t>
            </a:r>
            <a:r>
              <a:rPr lang="en-US" sz="3200" smtClean="0">
                <a:latin typeface="Arial"/>
                <a:cs typeface="Arial"/>
              </a:rPr>
              <a:t> through its </a:t>
            </a:r>
            <a:r>
              <a:rPr lang="en-US" sz="3200" b="1" smtClean="0">
                <a:solidFill>
                  <a:srgbClr val="FF0000"/>
                </a:solidFill>
                <a:latin typeface="Arial"/>
                <a:cs typeface="Arial"/>
              </a:rPr>
              <a:t>ID</a:t>
            </a:r>
            <a:r>
              <a:rPr lang="en-US" sz="3200" smtClean="0">
                <a:latin typeface="Arial"/>
                <a:cs typeface="Arial"/>
              </a:rPr>
              <a:t> with </a:t>
            </a:r>
            <a:r>
              <a:rPr lang="en-US" sz="3200" smtClean="0">
                <a:solidFill>
                  <a:srgbClr val="0070C0"/>
                </a:solidFill>
                <a:latin typeface="Arial"/>
                <a:cs typeface="Arial"/>
              </a:rPr>
              <a:t>each line in the ListView as a TextView </a:t>
            </a:r>
            <a:endParaRPr lang="en-US" sz="3200" smtClean="0">
              <a:latin typeface="Arial"/>
              <a:cs typeface="Arial"/>
            </a:endParaRP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lang="en-US" sz="3200" smtClean="0">
                <a:latin typeface="Arial"/>
                <a:cs typeface="Arial"/>
              </a:rPr>
              <a:t>For example, ListView </a:t>
            </a:r>
            <a:r>
              <a:rPr lang="en-US" sz="3200" smtClean="0">
                <a:solidFill>
                  <a:srgbClr val="FF0000"/>
                </a:solidFill>
                <a:latin typeface="Arial"/>
                <a:cs typeface="Arial"/>
              </a:rPr>
              <a:t>includes a list of student names</a:t>
            </a:r>
            <a:r>
              <a:rPr lang="en-US" sz="3200" smtClean="0">
                <a:latin typeface="Arial"/>
                <a:cs typeface="Arial"/>
              </a:rPr>
              <a:t>. If you want each </a:t>
            </a:r>
            <a:r>
              <a:rPr lang="en-US" sz="3200" smtClean="0">
                <a:solidFill>
                  <a:srgbClr val="FF0000"/>
                </a:solidFill>
                <a:latin typeface="Arial"/>
                <a:cs typeface="Arial"/>
              </a:rPr>
              <a:t>ListView line </a:t>
            </a:r>
            <a:r>
              <a:rPr lang="en-US" sz="3200" smtClean="0">
                <a:latin typeface="Arial"/>
                <a:cs typeface="Arial"/>
              </a:rPr>
              <a:t>to be more complex, which includes more elements </a:t>
            </a:r>
            <a:r>
              <a:rPr lang="en-US" sz="3200" smtClean="0">
                <a:solidFill>
                  <a:srgbClr val="FF0000"/>
                </a:solidFill>
                <a:latin typeface="Arial"/>
                <a:cs typeface="Arial"/>
              </a:rPr>
              <a:t>(widget or component)</a:t>
            </a:r>
            <a:r>
              <a:rPr lang="en-US" sz="3200" smtClean="0">
                <a:latin typeface="Arial"/>
                <a:cs typeface="Arial"/>
              </a:rPr>
              <a:t/>
            </a:r>
            <a:br>
              <a:rPr lang="en-US" sz="3200" smtClean="0">
                <a:latin typeface="Arial"/>
                <a:cs typeface="Arial"/>
              </a:rPr>
            </a:br>
            <a:r>
              <a:rPr lang="en-US" sz="3200" smtClean="0">
                <a:latin typeface="Arial"/>
                <a:cs typeface="Arial"/>
              </a:rPr>
              <a:t>I will guide you below.</a:t>
            </a: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3677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-11104"/>
            <a:ext cx="6855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337185" algn="l"/>
              </a:tabLst>
            </a:pPr>
            <a:r>
              <a:rPr lang="en-US" sz="3600" smtClean="0"/>
              <a:t>ARRAY ADAPTER DETAILS</a:t>
            </a:r>
            <a:endParaRPr lang="en-US" sz="3600"/>
          </a:p>
        </p:txBody>
      </p:sp>
      <p:sp>
        <p:nvSpPr>
          <p:cNvPr id="4" name="object 4"/>
          <p:cNvSpPr txBox="1"/>
          <p:nvPr/>
        </p:nvSpPr>
        <p:spPr>
          <a:xfrm>
            <a:off x="154938" y="686155"/>
            <a:ext cx="8989061" cy="5632311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using an </a:t>
            </a:r>
            <a:r>
              <a:rPr lang="vi-VN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ArrayAdapter</a:t>
            </a:r>
            <a:r>
              <a:rPr lang="vi-VN" sz="32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vi-VN" sz="32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3200" b="1">
                <a:latin typeface="Arial" pitchFamily="34" charset="0"/>
                <a:cs typeface="Arial" pitchFamily="34" charset="0"/>
              </a:rPr>
              <a:t>ArrayAdapter</a:t>
            </a:r>
            <a:r>
              <a:rPr lang="vi-VN" sz="3200">
                <a:latin typeface="Arial" pitchFamily="34" charset="0"/>
                <a:cs typeface="Arial" pitchFamily="34" charset="0"/>
              </a:rPr>
              <a:t>(</a:t>
            </a:r>
            <a:r>
              <a:rPr lang="vi-VN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Context context</a:t>
            </a:r>
            <a:r>
              <a:rPr lang="vi-VN" sz="3200">
                <a:latin typeface="Arial" pitchFamily="34" charset="0"/>
                <a:cs typeface="Arial" pitchFamily="34" charset="0"/>
              </a:rPr>
              <a:t>,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latin typeface="Arial" pitchFamily="34" charset="0"/>
                <a:cs typeface="Arial" pitchFamily="34" charset="0"/>
              </a:rPr>
              <a:t>int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resource</a:t>
            </a:r>
            <a:r>
              <a:rPr lang="vi-VN" sz="3200">
                <a:latin typeface="Arial" pitchFamily="34" charset="0"/>
                <a:cs typeface="Arial" pitchFamily="34" charset="0"/>
              </a:rPr>
              <a:t>,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latin typeface="Arial" pitchFamily="34" charset="0"/>
                <a:cs typeface="Arial" pitchFamily="34" charset="0"/>
              </a:rPr>
              <a:t>int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textViewResourceId</a:t>
            </a:r>
            <a:r>
              <a:rPr lang="vi-VN" sz="3200">
                <a:latin typeface="Arial" pitchFamily="34" charset="0"/>
                <a:cs typeface="Arial" pitchFamily="34" charset="0"/>
              </a:rPr>
              <a:t>,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T</a:t>
            </a:r>
            <a:r>
              <a:rPr lang="vi-VN" sz="3200">
                <a:latin typeface="Arial" pitchFamily="34" charset="0"/>
                <a:cs typeface="Arial" pitchFamily="34" charset="0"/>
              </a:rPr>
              <a:t>[]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objects)</a:t>
            </a:r>
            <a:endParaRPr lang="en-US" sz="3200" smtClean="0">
              <a:latin typeface="Arial" pitchFamily="34" charset="0"/>
              <a:cs typeface="Arial" pitchFamily="34" charset="0"/>
            </a:endParaRPr>
          </a:p>
          <a:p>
            <a:r>
              <a:rPr lang="vi-VN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context</a:t>
            </a:r>
            <a:r>
              <a:rPr lang="vi-VN" sz="32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vi-VN" sz="3200" b="1">
                <a:latin typeface="Arial" pitchFamily="34" charset="0"/>
                <a:cs typeface="Arial" pitchFamily="34" charset="0"/>
              </a:rPr>
              <a:t> </a:t>
            </a:r>
            <a:endParaRPr lang="vi-VN" sz="3200">
              <a:latin typeface="Arial" pitchFamily="34" charset="0"/>
              <a:cs typeface="Arial" pitchFamily="34" charset="0"/>
            </a:endParaRPr>
          </a:p>
          <a:p>
            <a:r>
              <a:rPr lang="vi-VN" sz="3200" b="1" smtClean="0">
                <a:latin typeface="Arial" pitchFamily="34" charset="0"/>
                <a:cs typeface="Arial" pitchFamily="34" charset="0"/>
              </a:rPr>
              <a:t>The first parameter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is context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inference to current class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Usually using </a:t>
            </a:r>
            <a:r>
              <a:rPr 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Ngoài </a:t>
            </a:r>
            <a:r>
              <a:rPr lang="vi-VN" sz="3200">
                <a:latin typeface="Arial" pitchFamily="34" charset="0"/>
                <a:cs typeface="Arial" pitchFamily="34" charset="0"/>
              </a:rPr>
              <a:t>ra, chúng ta cũng có thể sử dụng </a:t>
            </a:r>
            <a:r>
              <a:rPr lang="vi-VN" sz="32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getApplicationContext(), getActivity()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to </a:t>
            </a:r>
            <a:r>
              <a:rPr lang="en-US" sz="320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replace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keyword </a:t>
            </a:r>
            <a:r>
              <a:rPr lang="vi-VN" sz="3200" b="1" smtClean="0">
                <a:latin typeface="Arial" pitchFamily="34" charset="0"/>
                <a:cs typeface="Arial" pitchFamily="34" charset="0"/>
              </a:rPr>
              <a:t>this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. </a:t>
            </a:r>
            <a:r>
              <a:rPr lang="vi-VN" sz="3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getApplicationContext()</a:t>
            </a:r>
            <a:r>
              <a:rPr lang="en-US" sz="3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using in </a:t>
            </a:r>
            <a:r>
              <a:rPr lang="vi-VN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Activity</a:t>
            </a:r>
            <a:r>
              <a:rPr lang="vi-VN" sz="3200">
                <a:latin typeface="Arial" pitchFamily="34" charset="0"/>
                <a:cs typeface="Arial" pitchFamily="34" charset="0"/>
              </a:rPr>
              <a:t>, </a:t>
            </a:r>
            <a:r>
              <a:rPr lang="vi-VN" sz="320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getActivity</a:t>
            </a:r>
            <a:r>
              <a:rPr lang="vi-VN" sz="32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n-US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using in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Fra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g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ment</a:t>
            </a:r>
            <a:r>
              <a:rPr lang="vi-VN" sz="3200">
                <a:latin typeface="Arial" pitchFamily="34" charset="0"/>
                <a:cs typeface="Arial" pitchFamily="34" charset="0"/>
              </a:rPr>
              <a:t>.</a:t>
            </a:r>
          </a:p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32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-11104"/>
            <a:ext cx="6855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337185" algn="l"/>
              </a:tabLst>
            </a:pPr>
            <a:r>
              <a:rPr lang="en-US" sz="3600" smtClean="0"/>
              <a:t>ARRAY ADAPTER DETAILS</a:t>
            </a:r>
            <a:endParaRPr lang="en-US" sz="3600"/>
          </a:p>
        </p:txBody>
      </p:sp>
      <p:sp>
        <p:nvSpPr>
          <p:cNvPr id="4" name="object 4"/>
          <p:cNvSpPr txBox="1"/>
          <p:nvPr/>
        </p:nvSpPr>
        <p:spPr>
          <a:xfrm>
            <a:off x="154938" y="686155"/>
            <a:ext cx="8989061" cy="547842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using an </a:t>
            </a:r>
            <a:r>
              <a:rPr lang="vi-VN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ArrayAdapter:</a:t>
            </a:r>
            <a:endParaRPr lang="vi-VN" sz="3200" smtClean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3200" b="1" smtClean="0">
                <a:latin typeface="Arial" pitchFamily="34" charset="0"/>
                <a:cs typeface="Arial" pitchFamily="34" charset="0"/>
              </a:rPr>
              <a:t>ArrayAdapter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(Context context, </a:t>
            </a:r>
            <a:r>
              <a:rPr lang="vi-VN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 resource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, int textViewResourceId, T[] objects)</a:t>
            </a:r>
            <a:endParaRPr lang="en-US" sz="3200" smtClean="0">
              <a:latin typeface="Arial" pitchFamily="34" charset="0"/>
              <a:cs typeface="Arial" pitchFamily="34" charset="0"/>
            </a:endParaRPr>
          </a:p>
          <a:p>
            <a:endParaRPr lang="en-US" sz="3200" b="1" smtClean="0">
              <a:solidFill>
                <a:srgbClr val="0070C0"/>
              </a:solidFill>
              <a:cs typeface="Arial" pitchFamily="34" charset="0"/>
            </a:endParaRPr>
          </a:p>
          <a:p>
            <a:r>
              <a:rPr lang="vi-VN" sz="3200" b="1" smtClean="0">
                <a:solidFill>
                  <a:srgbClr val="0070C0"/>
                </a:solidFill>
                <a:cs typeface="Arial" pitchFamily="34" charset="0"/>
              </a:rPr>
              <a:t>resource:</a:t>
            </a:r>
            <a:endParaRPr lang="vi-VN" sz="3200" b="1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sz="3200" b="1">
                <a:latin typeface="Arial" pitchFamily="34" charset="0"/>
                <a:cs typeface="Arial" pitchFamily="34" charset="0"/>
              </a:rPr>
              <a:t>Second parameter </a:t>
            </a:r>
            <a:r>
              <a:rPr lang="en-US" sz="3200">
                <a:latin typeface="Arial" pitchFamily="34" charset="0"/>
                <a:cs typeface="Arial" pitchFamily="34" charset="0"/>
              </a:rPr>
              <a:t>is </a:t>
            </a:r>
            <a:r>
              <a:rPr lang="vi-VN" sz="3200">
                <a:latin typeface="Arial" pitchFamily="34" charset="0"/>
                <a:cs typeface="Arial" pitchFamily="34" charset="0"/>
              </a:rPr>
              <a:t>(</a:t>
            </a:r>
            <a:r>
              <a:rPr lang="vi-VN" sz="3200" b="1">
                <a:latin typeface="Arial" pitchFamily="34" charset="0"/>
                <a:cs typeface="Arial" pitchFamily="34" charset="0"/>
              </a:rPr>
              <a:t>resource</a:t>
            </a:r>
            <a:r>
              <a:rPr lang="vi-VN" sz="3200">
                <a:latin typeface="Arial" pitchFamily="34" charset="0"/>
                <a:cs typeface="Arial" pitchFamily="34" charset="0"/>
              </a:rPr>
              <a:t>)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id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 to </a:t>
            </a:r>
            <a:r>
              <a:rPr lang="en-US" sz="3200">
                <a:latin typeface="Arial" pitchFamily="34" charset="0"/>
                <a:cs typeface="Arial" pitchFamily="34" charset="0"/>
              </a:rPr>
              <a:t>set list in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Layout</a:t>
            </a:r>
            <a:r>
              <a:rPr lang="vi-VN" sz="3200">
                <a:latin typeface="Arial" pitchFamily="34" charset="0"/>
                <a:cs typeface="Arial" pitchFamily="34" charset="0"/>
              </a:rPr>
              <a:t>.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In</a:t>
            </a:r>
            <a:r>
              <a:rPr lang="vi-VN" sz="3200">
                <a:latin typeface="Arial" pitchFamily="34" charset="0"/>
                <a:cs typeface="Arial" pitchFamily="34" charset="0"/>
              </a:rPr>
              <a:t> Layout 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such as: </a:t>
            </a:r>
            <a:r>
              <a:rPr lang="vi-VN" sz="3200">
                <a:latin typeface="Arial" pitchFamily="34" charset="0"/>
                <a:cs typeface="Arial" pitchFamily="34" charset="0"/>
              </a:rPr>
              <a:t> </a:t>
            </a:r>
            <a:r>
              <a:rPr lang="vi-VN" sz="3200" b="1">
                <a:latin typeface="Arial" pitchFamily="34" charset="0"/>
                <a:cs typeface="Arial" pitchFamily="34" charset="0"/>
              </a:rPr>
              <a:t>TextView, ImageView, Button .v.v</a:t>
            </a:r>
          </a:p>
          <a:p>
            <a:pPr fontAlgn="t"/>
            <a:r>
              <a:rPr lang="en-US" sz="3200" smtClean="0">
                <a:solidFill>
                  <a:srgbClr val="0070C0"/>
                </a:solidFill>
              </a:rPr>
              <a:t>The </a:t>
            </a:r>
            <a:r>
              <a:rPr lang="en-US" sz="3200">
                <a:solidFill>
                  <a:srgbClr val="0070C0"/>
                </a:solidFill>
              </a:rPr>
              <a:t>following example we create a named </a:t>
            </a:r>
            <a:r>
              <a:rPr lang="en-US" sz="3200" smtClean="0">
                <a:solidFill>
                  <a:srgbClr val="0070C0"/>
                </a:solidFill>
              </a:rPr>
              <a:t>Layout:</a:t>
            </a:r>
          </a:p>
          <a:p>
            <a:pPr fontAlgn="t"/>
            <a:endParaRPr lang="en-US" sz="3200">
              <a:solidFill>
                <a:srgbClr val="0070C0"/>
              </a:solidFill>
            </a:endParaRPr>
          </a:p>
          <a:p>
            <a:r>
              <a:rPr lang="vi-VN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custom_list_items.xml</a:t>
            </a:r>
            <a:endParaRPr lang="vi-VN" sz="32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544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-11104"/>
            <a:ext cx="6855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337185" algn="l"/>
              </a:tabLst>
            </a:pPr>
            <a:r>
              <a:rPr lang="en-US" sz="3600" smtClean="0"/>
              <a:t>ARRAY ADAPTER DETAILS</a:t>
            </a:r>
            <a:endParaRPr lang="en-US" sz="3600"/>
          </a:p>
        </p:txBody>
      </p:sp>
      <p:sp>
        <p:nvSpPr>
          <p:cNvPr id="4" name="object 4"/>
          <p:cNvSpPr txBox="1"/>
          <p:nvPr/>
        </p:nvSpPr>
        <p:spPr>
          <a:xfrm>
            <a:off x="154938" y="686155"/>
            <a:ext cx="8989061" cy="55399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 smtClean="0"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7426" y="1240153"/>
            <a:ext cx="8534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&lt;?xml version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="1.0" </a:t>
            </a:r>
            <a:r>
              <a:rPr lang="en-US" sz="2400">
                <a:latin typeface="Arial" pitchFamily="34" charset="0"/>
                <a:cs typeface="Arial" pitchFamily="34" charset="0"/>
              </a:rPr>
              <a:t>encoding="</a:t>
            </a:r>
            <a:r>
              <a:rPr lang="en-US" sz="240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utf-8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’’ ?&gt; 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&lt;RelativeLayout xmlns:android</a:t>
            </a:r>
            <a:r>
              <a:rPr lang="en-US" sz="2400">
                <a:latin typeface="Arial" pitchFamily="34" charset="0"/>
                <a:cs typeface="Arial" pitchFamily="34" charset="0"/>
              </a:rPr>
              <a:t>="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http://schemas.android.com/apk/res/android</a:t>
            </a:r>
            <a:r>
              <a:rPr lang="en-US" sz="2400">
                <a:latin typeface="Arial" pitchFamily="34" charset="0"/>
                <a:cs typeface="Arial" pitchFamily="34" charset="0"/>
              </a:rPr>
              <a:t>" android:layout_width="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match_parent</a:t>
            </a:r>
            <a:r>
              <a:rPr lang="en-US" sz="2400">
                <a:latin typeface="Arial" pitchFamily="34" charset="0"/>
                <a:cs typeface="Arial" pitchFamily="34" charset="0"/>
              </a:rPr>
              <a:t>" android:layout_height="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wrap_content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"&gt;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400">
                <a:latin typeface="Arial" pitchFamily="34" charset="0"/>
                <a:cs typeface="Arial" pitchFamily="34" charset="0"/>
              </a:rPr>
              <a:t>TextView android:id="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@+id/textView</a:t>
            </a:r>
            <a:r>
              <a:rPr lang="en-US" sz="2400">
                <a:latin typeface="Arial" pitchFamily="34" charset="0"/>
                <a:cs typeface="Arial" pitchFamily="34" charset="0"/>
              </a:rPr>
              <a:t>" android:layout_width=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"wrap_content</a:t>
            </a:r>
            <a:r>
              <a:rPr lang="en-US" sz="2400">
                <a:latin typeface="Arial" pitchFamily="34" charset="0"/>
                <a:cs typeface="Arial" pitchFamily="34" charset="0"/>
              </a:rPr>
              <a:t>" android:layout_height="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wrap_content</a:t>
            </a:r>
            <a:r>
              <a:rPr lang="en-US" sz="2400">
                <a:latin typeface="Arial" pitchFamily="34" charset="0"/>
                <a:cs typeface="Arial" pitchFamily="34" charset="0"/>
              </a:rPr>
              <a:t>" android:padding="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@dimen/activity_horizontal_margin</a:t>
            </a:r>
            <a:r>
              <a:rPr lang="en-US" sz="2400">
                <a:latin typeface="Arial" pitchFamily="34" charset="0"/>
                <a:cs typeface="Arial" pitchFamily="34" charset="0"/>
              </a:rPr>
              <a:t>" android:text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="Demo</a:t>
            </a:r>
            <a:r>
              <a:rPr lang="en-US" sz="2400">
                <a:latin typeface="Arial" pitchFamily="34" charset="0"/>
                <a:cs typeface="Arial" pitchFamily="34" charset="0"/>
              </a:rPr>
              <a:t>" android:textColor="</a:t>
            </a:r>
            <a:r>
              <a:rPr lang="en-US" sz="240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#000</a:t>
            </a:r>
            <a:r>
              <a:rPr lang="en-US" sz="2400">
                <a:latin typeface="Arial" pitchFamily="34" charset="0"/>
                <a:cs typeface="Arial" pitchFamily="34" charset="0"/>
              </a:rPr>
              <a:t>" /&gt; </a:t>
            </a:r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endParaRPr lang="en-US" sz="2400" smtClean="0">
              <a:latin typeface="Arial" pitchFamily="34" charset="0"/>
              <a:cs typeface="Arial" pitchFamily="34" charset="0"/>
            </a:endParaRPr>
          </a:p>
          <a:p>
            <a:r>
              <a:rPr lang="en-US" sz="2400" smtClean="0">
                <a:latin typeface="Arial" pitchFamily="34" charset="0"/>
                <a:cs typeface="Arial" pitchFamily="34" charset="0"/>
              </a:rPr>
              <a:t>&lt;/</a:t>
            </a:r>
            <a:r>
              <a:rPr lang="en-US" sz="2400">
                <a:latin typeface="Arial" pitchFamily="34" charset="0"/>
                <a:cs typeface="Arial" pitchFamily="34" charset="0"/>
              </a:rPr>
              <a:t>RelativeLayout&gt;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664387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8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custom_list_items.xml</a:t>
            </a:r>
            <a:endParaRPr lang="vi-VN" sz="28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92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-11104"/>
            <a:ext cx="685546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 indent="-324485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tabLst>
                <a:tab pos="337185" algn="l"/>
              </a:tabLst>
            </a:pPr>
            <a:r>
              <a:rPr lang="en-US" sz="3600" smtClean="0"/>
              <a:t>ARRAY ADAPTER DETAILS</a:t>
            </a:r>
            <a:endParaRPr lang="en-US" sz="3600"/>
          </a:p>
        </p:txBody>
      </p:sp>
      <p:sp>
        <p:nvSpPr>
          <p:cNvPr id="4" name="object 4"/>
          <p:cNvSpPr txBox="1"/>
          <p:nvPr/>
        </p:nvSpPr>
        <p:spPr>
          <a:xfrm>
            <a:off x="154938" y="686155"/>
            <a:ext cx="8989061" cy="547842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r>
              <a:rPr lang="en-US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How to using an </a:t>
            </a:r>
            <a:r>
              <a:rPr lang="vi-VN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ArrayAdapter</a:t>
            </a:r>
            <a:r>
              <a:rPr lang="vi-VN" sz="32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vi-VN" sz="32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3200" b="1">
                <a:latin typeface="Arial" pitchFamily="34" charset="0"/>
                <a:cs typeface="Arial" pitchFamily="34" charset="0"/>
              </a:rPr>
              <a:t>ArrayAdapter</a:t>
            </a:r>
            <a:r>
              <a:rPr lang="vi-VN" sz="3200">
                <a:latin typeface="Arial" pitchFamily="34" charset="0"/>
                <a:cs typeface="Arial" pitchFamily="34" charset="0"/>
              </a:rPr>
              <a:t>(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Context context</a:t>
            </a:r>
            <a:r>
              <a:rPr lang="vi-VN" sz="3200">
                <a:latin typeface="Arial" pitchFamily="34" charset="0"/>
                <a:cs typeface="Arial" pitchFamily="34" charset="0"/>
              </a:rPr>
              <a:t>,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>
                <a:latin typeface="Arial" pitchFamily="34" charset="0"/>
                <a:cs typeface="Arial" pitchFamily="34" charset="0"/>
              </a:rPr>
              <a:t>int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resource</a:t>
            </a:r>
            <a:r>
              <a:rPr lang="vi-VN" sz="3200">
                <a:latin typeface="Arial" pitchFamily="34" charset="0"/>
                <a:cs typeface="Arial" pitchFamily="34" charset="0"/>
              </a:rPr>
              <a:t>,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vi-VN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textViewResourceId</a:t>
            </a:r>
            <a:r>
              <a:rPr lang="vi-VN" sz="3200">
                <a:latin typeface="Arial" pitchFamily="34" charset="0"/>
                <a:cs typeface="Arial" pitchFamily="34" charset="0"/>
              </a:rPr>
              <a:t>,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vi-VN" sz="32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[]</a:t>
            </a:r>
            <a:r>
              <a:rPr lang="vi-VN" sz="3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objects</a:t>
            </a:r>
            <a:r>
              <a:rPr lang="vi-VN" sz="3200" smtClean="0">
                <a:latin typeface="Arial" pitchFamily="34" charset="0"/>
                <a:cs typeface="Arial" pitchFamily="34" charset="0"/>
              </a:rPr>
              <a:t>)</a:t>
            </a:r>
            <a:endParaRPr lang="en-US" sz="3200" smtClean="0">
              <a:latin typeface="Arial" pitchFamily="34" charset="0"/>
              <a:cs typeface="Arial" pitchFamily="34" charset="0"/>
            </a:endParaRPr>
          </a:p>
          <a:p>
            <a:r>
              <a:rPr lang="en-US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Object</a:t>
            </a:r>
            <a:r>
              <a:rPr lang="vi-VN" sz="3200" b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</a:t>
            </a:r>
            <a:endParaRPr lang="vi-VN" sz="32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r>
              <a:rPr lang="vi-VN" sz="320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200" b="1" smtClean="0">
                <a:latin typeface="Arial" pitchFamily="34" charset="0"/>
                <a:cs typeface="Arial" pitchFamily="34" charset="0"/>
              </a:rPr>
              <a:t>fourth</a:t>
            </a:r>
            <a:r>
              <a:rPr lang="vi-VN" sz="3200" b="1" smtClean="0">
                <a:latin typeface="Arial" pitchFamily="34" charset="0"/>
                <a:cs typeface="Arial" pitchFamily="34" charset="0"/>
              </a:rPr>
              <a:t> parameter </a:t>
            </a:r>
            <a:r>
              <a:rPr lang="en-US" sz="3200" smtClean="0">
                <a:latin typeface="Arial" pitchFamily="34" charset="0"/>
                <a:cs typeface="Arial" pitchFamily="34" charset="0"/>
              </a:rPr>
              <a:t>is the object data type, we can get and set data through this parameter.</a:t>
            </a:r>
          </a:p>
          <a:p>
            <a:r>
              <a:rPr lang="en-US" sz="3200" b="1">
                <a:solidFill>
                  <a:srgbClr val="0070C0"/>
                </a:solidFill>
              </a:rPr>
              <a:t>String animalList[] = </a:t>
            </a:r>
            <a:r>
              <a:rPr lang="en-US" sz="3200"/>
              <a:t>{"Lion","Tiger","Monkey","Elephant","Dog","Cat","Camel"}; </a:t>
            </a:r>
            <a:endParaRPr lang="en-US" sz="3200" smtClean="0"/>
          </a:p>
          <a:p>
            <a:r>
              <a:rPr lang="en-US" sz="3200" b="1" smtClean="0"/>
              <a:t>ArrayAdapter </a:t>
            </a:r>
            <a:r>
              <a:rPr lang="en-US" sz="3200" b="1"/>
              <a:t>arrayAdapter = new ArrayAdapter</a:t>
            </a:r>
            <a:r>
              <a:rPr lang="en-US" sz="3200"/>
              <a:t>(</a:t>
            </a:r>
            <a:r>
              <a:rPr lang="en-US" sz="3200" b="1">
                <a:solidFill>
                  <a:srgbClr val="FF0000"/>
                </a:solidFill>
              </a:rPr>
              <a:t>this</a:t>
            </a:r>
            <a:r>
              <a:rPr lang="en-US" sz="3200"/>
              <a:t>, R.layout.list_view_items, R.id.textView, </a:t>
            </a:r>
            <a:r>
              <a:rPr lang="en-US" sz="3200" b="1">
                <a:solidFill>
                  <a:srgbClr val="FF0000"/>
                </a:solidFill>
              </a:rPr>
              <a:t>animalList</a:t>
            </a:r>
            <a:r>
              <a:rPr lang="en-US" sz="3200"/>
              <a:t>);</a:t>
            </a:r>
            <a:endParaRPr lang="en-US" sz="320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75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458" y="242887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81" y="248170"/>
            <a:ext cx="500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LISTVIEW</a:t>
            </a:r>
            <a:endParaRPr sz="3600"/>
          </a:p>
        </p:txBody>
      </p:sp>
      <p:grpSp>
        <p:nvGrpSpPr>
          <p:cNvPr id="6" name="Group 5"/>
          <p:cNvGrpSpPr/>
          <p:nvPr/>
        </p:nvGrpSpPr>
        <p:grpSpPr>
          <a:xfrm>
            <a:off x="302342" y="873955"/>
            <a:ext cx="4813298" cy="508000"/>
            <a:chOff x="2120902" y="3454400"/>
            <a:chExt cx="4813298" cy="508000"/>
          </a:xfrm>
        </p:grpSpPr>
        <p:sp>
          <p:nvSpPr>
            <p:cNvPr id="7" name="AutoShape 50"/>
            <p:cNvSpPr>
              <a:spLocks noChangeArrowheads="1"/>
            </p:cNvSpPr>
            <p:nvPr/>
          </p:nvSpPr>
          <p:spPr bwMode="gray">
            <a:xfrm>
              <a:off x="2425701" y="3454400"/>
              <a:ext cx="4508499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prstClr val="black"/>
                  </a:solidFill>
                </a:rPr>
                <a:t>Custom layout</a:t>
              </a:r>
              <a:endParaRPr lang="en-US" sz="2400" b="1" kern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8" name="Group 67"/>
            <p:cNvGrpSpPr>
              <a:grpSpLocks/>
            </p:cNvGrpSpPr>
            <p:nvPr/>
          </p:nvGrpSpPr>
          <p:grpSpPr bwMode="auto">
            <a:xfrm>
              <a:off x="2120902" y="3530600"/>
              <a:ext cx="381000" cy="381000"/>
              <a:chOff x="2078" y="1680"/>
              <a:chExt cx="1615" cy="1615"/>
            </a:xfrm>
          </p:grpSpPr>
          <p:sp>
            <p:nvSpPr>
              <p:cNvPr id="9" name="Oval 6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6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gamma/>
                      <a:tint val="0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71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gamma/>
                      <a:shade val="54118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73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71" y="1385887"/>
            <a:ext cx="5419808" cy="51054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942" y="2376487"/>
            <a:ext cx="3076575" cy="263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/>
              <p14:cNvContentPartPr/>
              <p14:nvPr/>
            </p14:nvContentPartPr>
            <p14:xfrm>
              <a:off x="2828222" y="3528967"/>
              <a:ext cx="1688400" cy="9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2382" y="3465607"/>
                <a:ext cx="17200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/>
              <p14:cNvContentPartPr/>
              <p14:nvPr/>
            </p14:nvContentPartPr>
            <p14:xfrm>
              <a:off x="2872862" y="5056087"/>
              <a:ext cx="1848960" cy="360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57022" y="4992727"/>
                <a:ext cx="1880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/>
              <p14:cNvContentPartPr/>
              <p14:nvPr/>
            </p14:nvContentPartPr>
            <p14:xfrm>
              <a:off x="4542902" y="3189847"/>
              <a:ext cx="1393200" cy="17949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3542" y="3180487"/>
                <a:ext cx="1411920" cy="18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5029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365490" cy="25090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fontAlgn="t"/>
            <a:r>
              <a:rPr lang="en-US" sz="3200" b="1" smtClean="0">
                <a:solidFill>
                  <a:srgbClr val="FF0000"/>
                </a:solidFill>
              </a:rPr>
              <a:t>What </a:t>
            </a:r>
            <a:r>
              <a:rPr lang="en-US" sz="3200" b="1">
                <a:solidFill>
                  <a:srgbClr val="FF0000"/>
                </a:solidFill>
              </a:rPr>
              <a:t>is fragment?</a:t>
            </a:r>
            <a:r>
              <a:rPr lang="en-US" sz="3200"/>
              <a:t/>
            </a:r>
            <a:br>
              <a:rPr lang="en-US" sz="3200"/>
            </a:br>
            <a:r>
              <a:rPr lang="en-US" sz="3200"/>
              <a:t>First, let's </a:t>
            </a:r>
            <a:r>
              <a:rPr lang="en-US" sz="3200" b="1">
                <a:solidFill>
                  <a:srgbClr val="FF0000"/>
                </a:solidFill>
              </a:rPr>
              <a:t>check the dictionary </a:t>
            </a:r>
            <a:r>
              <a:rPr lang="en-US" sz="3200"/>
              <a:t>to see exactly what this </a:t>
            </a:r>
            <a:r>
              <a:rPr lang="en-US" sz="3200">
                <a:solidFill>
                  <a:srgbClr val="FF0000"/>
                </a:solidFill>
              </a:rPr>
              <a:t>word means</a:t>
            </a:r>
            <a:r>
              <a:rPr lang="en-US" sz="3200" smtClean="0"/>
              <a:t>:</a:t>
            </a:r>
          </a:p>
          <a:p>
            <a:pPr fontAlgn="t"/>
            <a:endParaRPr lang="en-US" sz="3200"/>
          </a:p>
          <a:p>
            <a:pPr marL="286385" marR="91313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endParaRPr sz="300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4748" y="2514600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smtClean="0"/>
              <a:t>	</a:t>
            </a:r>
            <a:r>
              <a:rPr lang="vi-VN" sz="2400" i="1" smtClean="0"/>
              <a:t>Fragment </a:t>
            </a:r>
            <a:r>
              <a:rPr lang="vi-VN" sz="2400" i="1"/>
              <a:t>| noun | /’frag-mənt/</a:t>
            </a:r>
            <a:r>
              <a:rPr lang="vi-VN" sz="2400"/>
              <a:t/>
            </a:r>
            <a:br>
              <a:rPr lang="vi-VN" sz="2400"/>
            </a:br>
            <a:r>
              <a:rPr lang="en-US" sz="2400" smtClean="0"/>
              <a:t>	</a:t>
            </a:r>
            <a:r>
              <a:rPr lang="vi-VN" sz="2400" i="1" smtClean="0"/>
              <a:t>Mảnh </a:t>
            </a:r>
            <a:r>
              <a:rPr lang="vi-VN" sz="2400" i="1"/>
              <a:t>vỡ, mẩu, bộ phận của một vật gì </a:t>
            </a:r>
            <a:r>
              <a:rPr lang="vi-VN" sz="2400" i="1" smtClean="0"/>
              <a:t>đó</a:t>
            </a:r>
            <a:endParaRPr lang="en-US" sz="2400" i="1" smtClean="0"/>
          </a:p>
          <a:p>
            <a:endParaRPr lang="en-US" sz="2400" i="1"/>
          </a:p>
          <a:p>
            <a:endParaRPr lang="en-US" sz="2400" i="1" smtClean="0"/>
          </a:p>
          <a:p>
            <a:r>
              <a:rPr lang="en-US" sz="2400">
                <a:latin typeface="Arial" pitchFamily="34" charset="0"/>
                <a:cs typeface="Arial" pitchFamily="34" charset="0"/>
              </a:rPr>
              <a:t>Fragment is </a:t>
            </a:r>
            <a:r>
              <a:rPr lang="en-US" sz="24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 Android Component</a:t>
            </a:r>
            <a:r>
              <a:rPr lang="en-US" sz="2400">
                <a:latin typeface="Arial" pitchFamily="34" charset="0"/>
                <a:cs typeface="Arial" pitchFamily="34" charset="0"/>
              </a:rPr>
              <a:t>, is </a:t>
            </a:r>
            <a:r>
              <a:rPr lang="en-US" sz="2400" b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part</a:t>
            </a:r>
            <a:r>
              <a:rPr lang="en-US" sz="2400">
                <a:latin typeface="Arial" pitchFamily="34" charset="0"/>
                <a:cs typeface="Arial" pitchFamily="34" charset="0"/>
              </a:rPr>
              <a:t> of the user interface or </a:t>
            </a:r>
            <a:r>
              <a:rPr lang="en-US" sz="240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behavior of an application </a:t>
            </a:r>
            <a:r>
              <a:rPr lang="en-US" sz="2400">
                <a:latin typeface="Arial" pitchFamily="34" charset="0"/>
                <a:cs typeface="Arial" pitchFamily="34" charset="0"/>
              </a:rPr>
              <a:t>.. As the name implies, fragment is not </a:t>
            </a:r>
            <a:r>
              <a:rPr lang="en-US" sz="240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independent (độc lập), </a:t>
            </a:r>
            <a:r>
              <a:rPr lang="en-US" sz="2400">
                <a:latin typeface="Arial" pitchFamily="34" charset="0"/>
                <a:cs typeface="Arial" pitchFamily="34" charset="0"/>
              </a:rPr>
              <a:t>tied to a single Activity. </a:t>
            </a: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They have many of the same functions as Activities</a:t>
            </a:r>
            <a:r>
              <a:rPr lang="en-US" sz="2400" smtClean="0">
                <a:latin typeface="Arial" pitchFamily="34" charset="0"/>
                <a:cs typeface="Arial" pitchFamily="34" charset="0"/>
              </a:rPr>
              <a:t>.</a:t>
            </a:r>
            <a:endParaRPr lang="vi-VN" sz="24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2514600"/>
            <a:ext cx="6781800" cy="114300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582" y="30594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7521" y="311223"/>
            <a:ext cx="500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LISTVIEW</a:t>
            </a:r>
            <a:endParaRPr sz="3600"/>
          </a:p>
        </p:txBody>
      </p:sp>
      <p:grpSp>
        <p:nvGrpSpPr>
          <p:cNvPr id="5" name="Group 4"/>
          <p:cNvGrpSpPr/>
          <p:nvPr/>
        </p:nvGrpSpPr>
        <p:grpSpPr>
          <a:xfrm>
            <a:off x="357382" y="838200"/>
            <a:ext cx="4813298" cy="508000"/>
            <a:chOff x="2120902" y="3454400"/>
            <a:chExt cx="4813298" cy="508000"/>
          </a:xfrm>
        </p:grpSpPr>
        <p:sp>
          <p:nvSpPr>
            <p:cNvPr id="6" name="AutoShape 50"/>
            <p:cNvSpPr>
              <a:spLocks noChangeArrowheads="1"/>
            </p:cNvSpPr>
            <p:nvPr/>
          </p:nvSpPr>
          <p:spPr bwMode="gray">
            <a:xfrm>
              <a:off x="2425701" y="3454400"/>
              <a:ext cx="4508499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prstClr val="black"/>
                  </a:solidFill>
                </a:rPr>
                <a:t>Custom layout</a:t>
              </a:r>
              <a:endParaRPr lang="en-US" sz="2400" b="1" kern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2120902" y="3530600"/>
              <a:ext cx="381000" cy="381000"/>
              <a:chOff x="2078" y="1680"/>
              <a:chExt cx="1615" cy="1615"/>
            </a:xfrm>
          </p:grpSpPr>
          <p:sp>
            <p:nvSpPr>
              <p:cNvPr id="8" name="Oval 6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" name="Oval 6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gamma/>
                      <a:tint val="0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71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gamma/>
                      <a:shade val="54118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73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82" y="1290720"/>
            <a:ext cx="5029200" cy="54032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t="34657" r="18163" b="55717"/>
          <a:stretch/>
        </p:blipFill>
        <p:spPr>
          <a:xfrm>
            <a:off x="5170680" y="2363340"/>
            <a:ext cx="3776652" cy="381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/>
              <p14:cNvContentPartPr/>
              <p14:nvPr/>
            </p14:nvContentPartPr>
            <p14:xfrm>
              <a:off x="2588782" y="2797500"/>
              <a:ext cx="1652400" cy="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72942" y="2734140"/>
                <a:ext cx="16840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2624422" y="2859780"/>
              <a:ext cx="1581120" cy="27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08582" y="2796420"/>
                <a:ext cx="1612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/>
              <p14:cNvContentPartPr/>
              <p14:nvPr/>
            </p14:nvContentPartPr>
            <p14:xfrm>
              <a:off x="2624422" y="4913580"/>
              <a:ext cx="1482840" cy="183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8582" y="4850220"/>
                <a:ext cx="15145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/>
              <p14:cNvContentPartPr/>
              <p14:nvPr/>
            </p14:nvContentPartPr>
            <p14:xfrm>
              <a:off x="2642422" y="4958220"/>
              <a:ext cx="1500480" cy="93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6582" y="4894860"/>
                <a:ext cx="15321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/>
              <p14:cNvContentPartPr/>
              <p14:nvPr/>
            </p14:nvContentPartPr>
            <p14:xfrm>
              <a:off x="4339102" y="2770500"/>
              <a:ext cx="1768320" cy="217908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9742" y="2761140"/>
                <a:ext cx="1787040" cy="21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8134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738" y="381527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677" y="386810"/>
            <a:ext cx="5003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IMPLEMENT</a:t>
            </a:r>
            <a:r>
              <a:rPr sz="3600" spc="-70" dirty="0">
                <a:solidFill>
                  <a:srgbClr val="FF0066"/>
                </a:solidFill>
              </a:rPr>
              <a:t> </a:t>
            </a:r>
            <a:r>
              <a:rPr sz="3600" spc="-5" dirty="0">
                <a:solidFill>
                  <a:srgbClr val="FF0066"/>
                </a:solidFill>
              </a:rPr>
              <a:t>LISTVIEW</a:t>
            </a:r>
            <a:endParaRPr sz="3600"/>
          </a:p>
        </p:txBody>
      </p:sp>
      <p:grpSp>
        <p:nvGrpSpPr>
          <p:cNvPr id="5" name="Group 4"/>
          <p:cNvGrpSpPr/>
          <p:nvPr/>
        </p:nvGrpSpPr>
        <p:grpSpPr>
          <a:xfrm>
            <a:off x="400538" y="1016000"/>
            <a:ext cx="4813298" cy="508000"/>
            <a:chOff x="2120902" y="3454400"/>
            <a:chExt cx="4813298" cy="508000"/>
          </a:xfrm>
        </p:grpSpPr>
        <p:sp>
          <p:nvSpPr>
            <p:cNvPr id="6" name="AutoShape 50"/>
            <p:cNvSpPr>
              <a:spLocks noChangeArrowheads="1"/>
            </p:cNvSpPr>
            <p:nvPr/>
          </p:nvSpPr>
          <p:spPr bwMode="gray">
            <a:xfrm>
              <a:off x="2425701" y="3454400"/>
              <a:ext cx="4508499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smtClean="0">
                  <a:solidFill>
                    <a:prstClr val="black"/>
                  </a:solidFill>
                </a:rPr>
                <a:t>Custom layout</a:t>
              </a:r>
              <a:endParaRPr lang="en-US" sz="2400" b="1" kern="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Group 67"/>
            <p:cNvGrpSpPr>
              <a:grpSpLocks/>
            </p:cNvGrpSpPr>
            <p:nvPr/>
          </p:nvGrpSpPr>
          <p:grpSpPr bwMode="auto">
            <a:xfrm>
              <a:off x="2120902" y="3530600"/>
              <a:ext cx="381000" cy="381000"/>
              <a:chOff x="2078" y="1680"/>
              <a:chExt cx="1615" cy="1615"/>
            </a:xfrm>
          </p:grpSpPr>
          <p:sp>
            <p:nvSpPr>
              <p:cNvPr id="8" name="Oval 68"/>
              <p:cNvSpPr>
                <a:spLocks noChangeArrowheads="1"/>
              </p:cNvSpPr>
              <p:nvPr/>
            </p:nvSpPr>
            <p:spPr bwMode="gray">
              <a:xfrm>
                <a:off x="2078" y="1680"/>
                <a:ext cx="1615" cy="1615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46275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5715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9" name="Oval 69"/>
              <p:cNvSpPr>
                <a:spLocks noChangeArrowheads="1"/>
              </p:cNvSpPr>
              <p:nvPr/>
            </p:nvSpPr>
            <p:spPr bwMode="gray">
              <a:xfrm>
                <a:off x="2170" y="1771"/>
                <a:ext cx="1430" cy="1430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gamma/>
                      <a:shade val="63529"/>
                      <a:invGamma/>
                    </a:srgbClr>
                  </a:gs>
                  <a:gs pos="50000">
                    <a:srgbClr val="FFFFFF"/>
                  </a:gs>
                  <a:gs pos="100000">
                    <a:srgbClr val="FFFFFF">
                      <a:gamma/>
                      <a:shade val="63529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76200" dir="10800000" kx="-3284103" algn="b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70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gamma/>
                      <a:tint val="0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tint val="0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71"/>
              <p:cNvSpPr>
                <a:spLocks noChangeArrowheads="1"/>
              </p:cNvSpPr>
              <p:nvPr/>
            </p:nvSpPr>
            <p:spPr bwMode="gray">
              <a:xfrm>
                <a:off x="2254" y="1856"/>
                <a:ext cx="1262" cy="1264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72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6699FF">
                      <a:gamma/>
                      <a:shade val="54118"/>
                      <a:invGamma/>
                    </a:srgbClr>
                  </a:gs>
                  <a:gs pos="50000">
                    <a:srgbClr val="6699FF"/>
                  </a:gs>
                  <a:gs pos="100000">
                    <a:srgbClr val="6699FF">
                      <a:gamma/>
                      <a:shade val="54118"/>
                      <a:invGamma/>
                    </a:srgb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Oval 73"/>
              <p:cNvSpPr>
                <a:spLocks noChangeArrowheads="1"/>
              </p:cNvSpPr>
              <p:nvPr/>
            </p:nvSpPr>
            <p:spPr bwMode="gray">
              <a:xfrm>
                <a:off x="2337" y="1939"/>
                <a:ext cx="1096" cy="1098"/>
              </a:xfrm>
              <a:prstGeom prst="ellipse">
                <a:avLst/>
              </a:prstGeom>
              <a:gradFill rotWithShape="1">
                <a:gsLst>
                  <a:gs pos="0">
                    <a:srgbClr val="21B3E1"/>
                  </a:gs>
                  <a:gs pos="100000">
                    <a:srgbClr val="21B3E1">
                      <a:gamma/>
                      <a:shade val="48627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 algn="ctr">
                    <a:solidFill>
                      <a:schemeClr val="bg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9250" dir="3267739" algn="ctr" rotWithShape="0">
                        <a:srgbClr val="80808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 smtClean="0">
                  <a:solidFill>
                    <a:srgbClr val="163794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02" y="1600727"/>
            <a:ext cx="8764976" cy="42025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/>
              <p14:cNvContentPartPr/>
              <p14:nvPr/>
            </p14:nvContentPartPr>
            <p14:xfrm>
              <a:off x="5542898" y="1721087"/>
              <a:ext cx="1875600" cy="93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27058" y="1657727"/>
                <a:ext cx="19072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640858" y="3926447"/>
              <a:ext cx="5983200" cy="27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5018" y="3863087"/>
                <a:ext cx="6014880" cy="15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736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0833" y="1459433"/>
            <a:ext cx="67132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QUESTION</a:t>
            </a:r>
            <a:endParaRPr sz="6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endParaRPr sz="6000">
              <a:latin typeface="Arial"/>
              <a:cs typeface="Arial"/>
            </a:endParaRPr>
          </a:p>
          <a:p>
            <a:pPr marL="12065" marR="5080" indent="-2540" algn="ctr">
              <a:lnSpc>
                <a:spcPct val="100000"/>
              </a:lnSpc>
            </a:pPr>
            <a:r>
              <a:rPr sz="6000" b="1" spc="-5" dirty="0">
                <a:solidFill>
                  <a:srgbClr val="FF0000"/>
                </a:solidFill>
                <a:latin typeface="Arial"/>
                <a:cs typeface="Arial"/>
              </a:rPr>
              <a:t>THANK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 </a:t>
            </a:r>
            <a:r>
              <a:rPr sz="6000" b="1" spc="-10" dirty="0">
                <a:solidFill>
                  <a:srgbClr val="FF0000"/>
                </a:solidFill>
                <a:latin typeface="Arial"/>
                <a:cs typeface="Arial"/>
              </a:rPr>
              <a:t>FOR  </a:t>
            </a:r>
            <a:r>
              <a:rPr sz="6000" b="1" dirty="0">
                <a:solidFill>
                  <a:srgbClr val="FF0000"/>
                </a:solidFill>
                <a:latin typeface="Arial"/>
                <a:cs typeface="Arial"/>
              </a:rPr>
              <a:t>YOUR</a:t>
            </a:r>
            <a:r>
              <a:rPr sz="6000" b="1" spc="-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000" b="1" spc="-55" dirty="0">
                <a:solidFill>
                  <a:srgbClr val="FF0000"/>
                </a:solidFill>
                <a:latin typeface="Arial"/>
                <a:cs typeface="Arial"/>
              </a:rPr>
              <a:t>ATTENTION</a:t>
            </a:r>
            <a:endParaRPr sz="6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pic>
        <p:nvPicPr>
          <p:cNvPr id="1026" name="Picture 2" descr="C:\Users\Admin\Desktop\41443425031_65ee8d9605_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838200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04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Rectangle 3"/>
          <p:cNvSpPr/>
          <p:nvPr/>
        </p:nvSpPr>
        <p:spPr>
          <a:xfrm>
            <a:off x="381000" y="1022555"/>
            <a:ext cx="7696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</a:rPr>
              <a:t>Modularity: </a:t>
            </a:r>
            <a:r>
              <a:rPr lang="en-US" sz="2800"/>
              <a:t>For complex activities, the code will be </a:t>
            </a:r>
            <a:r>
              <a:rPr lang="en-US" sz="2800">
                <a:solidFill>
                  <a:srgbClr val="FF0000"/>
                </a:solidFill>
              </a:rPr>
              <a:t>implemented in fragments</a:t>
            </a:r>
            <a:r>
              <a:rPr lang="en-US" sz="2800"/>
              <a:t>. </a:t>
            </a:r>
            <a:r>
              <a:rPr lang="en-US" sz="2800">
                <a:solidFill>
                  <a:srgbClr val="FF0000"/>
                </a:solidFill>
              </a:rPr>
              <a:t>Each fragment is an independent module</a:t>
            </a:r>
            <a:r>
              <a:rPr lang="en-US" sz="2800"/>
              <a:t>. This will make the code </a:t>
            </a:r>
            <a:r>
              <a:rPr lang="en-US" sz="2800" b="1">
                <a:solidFill>
                  <a:srgbClr val="002060"/>
                </a:solidFill>
              </a:rPr>
              <a:t>easier to organize and maintain</a:t>
            </a:r>
            <a:r>
              <a:rPr lang="en-US" sz="2800"/>
              <a:t>.</a:t>
            </a:r>
          </a:p>
          <a:p>
            <a:r>
              <a:rPr lang="en-US" sz="2800" b="1">
                <a:solidFill>
                  <a:srgbClr val="FF0000"/>
                </a:solidFill>
              </a:rPr>
              <a:t>Reusability: </a:t>
            </a:r>
            <a:r>
              <a:rPr lang="en-US" sz="2800"/>
              <a:t>Write code implementing interactions with users or UI </a:t>
            </a:r>
            <a:r>
              <a:rPr lang="en-US" sz="2800" b="1">
                <a:solidFill>
                  <a:srgbClr val="FF0000"/>
                </a:solidFill>
              </a:rPr>
              <a:t>parts</a:t>
            </a:r>
            <a:r>
              <a:rPr lang="en-US" sz="2800"/>
              <a:t> into fragments so that </a:t>
            </a:r>
            <a:r>
              <a:rPr lang="en-US" sz="2800" b="1">
                <a:solidFill>
                  <a:srgbClr val="FF0000"/>
                </a:solidFill>
              </a:rPr>
              <a:t>they can be shared with other Activities.</a:t>
            </a:r>
          </a:p>
          <a:p>
            <a:r>
              <a:rPr lang="en-US" sz="2800" smtClean="0"/>
              <a:t>Adaptability: </a:t>
            </a:r>
            <a:r>
              <a:rPr lang="en-US" sz="2800"/>
              <a:t>Fragment </a:t>
            </a:r>
            <a:r>
              <a:rPr lang="en-US" sz="2800">
                <a:solidFill>
                  <a:srgbClr val="FF0000"/>
                </a:solidFill>
              </a:rPr>
              <a:t>provides a suitable and optimal way of presenting the user interface (UI) for Android devices</a:t>
            </a:r>
            <a:r>
              <a:rPr lang="en-US" sz="2800"/>
              <a:t> of different screen sizes and pixel densities.</a:t>
            </a:r>
          </a:p>
        </p:txBody>
      </p:sp>
    </p:spTree>
    <p:extLst>
      <p:ext uri="{BB962C8B-B14F-4D97-AF65-F5344CB8AC3E}">
        <p14:creationId xmlns:p14="http://schemas.microsoft.com/office/powerpoint/2010/main" val="191732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365490" cy="5835572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91313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Represents a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behavior</a:t>
            </a:r>
            <a:r>
              <a:rPr sz="3000" spc="-5" dirty="0">
                <a:latin typeface="Arial"/>
                <a:cs typeface="Arial"/>
              </a:rPr>
              <a:t> or </a:t>
            </a:r>
            <a:r>
              <a:rPr sz="3000" spc="-5">
                <a:latin typeface="Arial"/>
                <a:cs typeface="Arial"/>
              </a:rPr>
              <a:t>a </a:t>
            </a:r>
            <a:r>
              <a:rPr lang="en-US" sz="3000" b="1" spc="-5" smtClean="0">
                <a:solidFill>
                  <a:srgbClr val="FF0000"/>
                </a:solidFill>
                <a:latin typeface="Arial"/>
                <a:cs typeface="Arial"/>
              </a:rPr>
              <a:t>part</a:t>
            </a:r>
            <a:r>
              <a:rPr lang="en-US" sz="3000" spc="-5" smtClean="0">
                <a:latin typeface="Arial"/>
                <a:cs typeface="Arial"/>
              </a:rPr>
              <a:t> </a:t>
            </a:r>
            <a:r>
              <a:rPr sz="3000" smtClean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user  interface in a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FragmentActivity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286385" marR="106680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5" dirty="0">
                <a:latin typeface="Arial"/>
                <a:cs typeface="Arial"/>
              </a:rPr>
              <a:t>Android introduced fragments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latin typeface="Arial"/>
                <a:cs typeface="Arial"/>
              </a:rPr>
              <a:t>Android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3.0  </a:t>
            </a:r>
            <a:r>
              <a:rPr sz="3200" dirty="0">
                <a:latin typeface="Arial"/>
                <a:cs typeface="Arial"/>
              </a:rPr>
              <a:t>(API </a:t>
            </a:r>
            <a:r>
              <a:rPr sz="3200" spc="-5" dirty="0">
                <a:latin typeface="Arial"/>
                <a:cs typeface="Arial"/>
              </a:rPr>
              <a:t>level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11)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"/>
            </a:pPr>
            <a:endParaRPr sz="4100">
              <a:latin typeface="Times New Roman"/>
              <a:cs typeface="Times New Roman"/>
            </a:endParaRPr>
          </a:p>
          <a:p>
            <a:pPr marL="286385" marR="579120" indent="-274320">
              <a:lnSpc>
                <a:spcPts val="3460"/>
              </a:lnSpc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3200" spc="-95" dirty="0">
                <a:latin typeface="Arial"/>
                <a:cs typeface="Arial"/>
              </a:rPr>
              <a:t>You </a:t>
            </a:r>
            <a:r>
              <a:rPr sz="3200" dirty="0">
                <a:latin typeface="Arial"/>
                <a:cs typeface="Arial"/>
              </a:rPr>
              <a:t>can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combine multiple fragments </a:t>
            </a:r>
            <a:r>
              <a:rPr sz="3200" dirty="0">
                <a:latin typeface="Arial"/>
                <a:cs typeface="Arial"/>
              </a:rPr>
              <a:t>in a 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single activity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build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multi-pane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UI </a:t>
            </a:r>
            <a:r>
              <a:rPr sz="3200" spc="-5" dirty="0">
                <a:latin typeface="Arial"/>
                <a:cs typeface="Arial"/>
              </a:rPr>
              <a:t>and  </a:t>
            </a:r>
            <a:r>
              <a:rPr sz="3200" b="1" spc="-5" dirty="0">
                <a:solidFill>
                  <a:srgbClr val="FF0000"/>
                </a:solidFill>
                <a:latin typeface="Arial"/>
                <a:cs typeface="Arial"/>
              </a:rPr>
              <a:t>reuse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latin typeface="Arial"/>
                <a:cs typeface="Arial"/>
              </a:rPr>
              <a:t>fragment </a:t>
            </a:r>
            <a:r>
              <a:rPr sz="3200" dirty="0">
                <a:latin typeface="Arial"/>
                <a:cs typeface="Arial"/>
              </a:rPr>
              <a:t>in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multiple</a:t>
            </a:r>
            <a:r>
              <a:rPr sz="3200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activities</a:t>
            </a:r>
            <a:endParaRPr sz="3200">
              <a:solidFill>
                <a:srgbClr val="FF000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"/>
            </a:pPr>
            <a:endParaRPr sz="4050">
              <a:latin typeface="Times New Roman"/>
              <a:cs typeface="Times New Roman"/>
            </a:endParaRPr>
          </a:p>
          <a:p>
            <a:pPr marL="286385" marR="5080" indent="-274320">
              <a:lnSpc>
                <a:spcPts val="3240"/>
              </a:lnSpc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Can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add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remove</a:t>
            </a:r>
            <a:r>
              <a:rPr sz="3000" spc="-5" dirty="0">
                <a:latin typeface="Arial"/>
                <a:cs typeface="Arial"/>
              </a:rPr>
              <a:t> while </a:t>
            </a:r>
            <a:r>
              <a:rPr sz="3000" dirty="0">
                <a:latin typeface="Arial"/>
                <a:cs typeface="Arial"/>
              </a:rPr>
              <a:t>activity </a:t>
            </a:r>
            <a:r>
              <a:rPr sz="3000" spc="-5" dirty="0">
                <a:latin typeface="Arial"/>
                <a:cs typeface="Arial"/>
              </a:rPr>
              <a:t>running.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Call  </a:t>
            </a:r>
            <a:r>
              <a:rPr sz="3000" spc="-5" dirty="0">
                <a:latin typeface="Arial"/>
                <a:cs typeface="Arial"/>
              </a:rPr>
              <a:t>as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sub</a:t>
            </a:r>
            <a:r>
              <a:rPr sz="3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activity</a:t>
            </a:r>
            <a:endParaRPr sz="30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07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32816" y="586681"/>
            <a:ext cx="8492490" cy="643830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6385" marR="2540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Example when you have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music app </a:t>
            </a:r>
            <a:r>
              <a:rPr sz="3000" spc="-5" dirty="0">
                <a:latin typeface="Arial"/>
                <a:cs typeface="Arial"/>
              </a:rPr>
              <a:t>with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playlist</a:t>
            </a:r>
            <a:r>
              <a:rPr sz="3000" dirty="0">
                <a:latin typeface="Arial"/>
                <a:cs typeface="Arial"/>
              </a:rPr>
              <a:t>.  Playlist </a:t>
            </a:r>
            <a:r>
              <a:rPr sz="3000" spc="-5" dirty="0">
                <a:latin typeface="Arial"/>
                <a:cs typeface="Arial"/>
              </a:rPr>
              <a:t>can have in </a:t>
            </a:r>
            <a:r>
              <a:rPr sz="3000" b="1" spc="-5">
                <a:solidFill>
                  <a:srgbClr val="FF0000"/>
                </a:solidFill>
                <a:latin typeface="Arial"/>
                <a:cs typeface="Arial"/>
              </a:rPr>
              <a:t>every</a:t>
            </a:r>
            <a:r>
              <a:rPr sz="3000" b="1" spc="-7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b="1" smtClean="0">
                <a:solidFill>
                  <a:srgbClr val="FF0000"/>
                </a:solidFill>
                <a:latin typeface="Arial"/>
                <a:cs typeface="Arial"/>
              </a:rPr>
              <a:t>activity</a:t>
            </a:r>
            <a:r>
              <a:rPr lang="en-US" sz="3000" smtClean="0">
                <a:latin typeface="Arial"/>
                <a:cs typeface="Arial"/>
              </a:rPr>
              <a:t>.</a:t>
            </a:r>
          </a:p>
          <a:p>
            <a:pPr marL="286385" marR="2540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endParaRPr lang="en-US" sz="3000" smtClean="0">
              <a:latin typeface="Arial"/>
              <a:cs typeface="Arial"/>
            </a:endParaRPr>
          </a:p>
          <a:p>
            <a:pPr marL="286385" marR="2540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endParaRPr lang="en-US" sz="3000" smtClean="0">
              <a:latin typeface="Arial"/>
              <a:cs typeface="Arial"/>
            </a:endParaRPr>
          </a:p>
          <a:p>
            <a:pPr marL="286385" marR="2540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endParaRPr lang="en-US" sz="3000">
              <a:latin typeface="Arial"/>
              <a:cs typeface="Arial"/>
            </a:endParaRPr>
          </a:p>
          <a:p>
            <a:pPr marL="286385" marR="25400" indent="-274320">
              <a:lnSpc>
                <a:spcPts val="3240"/>
              </a:lnSpc>
              <a:spcBef>
                <a:spcPts val="50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endParaRPr sz="3000">
              <a:latin typeface="Arial"/>
              <a:cs typeface="Arial"/>
            </a:endParaRPr>
          </a:p>
          <a:p>
            <a:pPr marL="286385" marR="1016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 smtClean="0">
              <a:latin typeface="Arial"/>
              <a:cs typeface="Arial"/>
            </a:endParaRPr>
          </a:p>
          <a:p>
            <a:pPr marL="286385" marR="1016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3200">
              <a:latin typeface="Arial"/>
              <a:cs typeface="Arial"/>
            </a:endParaRPr>
          </a:p>
          <a:p>
            <a:pPr marL="12065" marR="1016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tabLst>
                <a:tab pos="337185" algn="l"/>
              </a:tabLst>
            </a:pPr>
            <a:endParaRPr lang="en-US" sz="3200" smtClean="0">
              <a:latin typeface="Arial"/>
              <a:cs typeface="Arial"/>
            </a:endParaRPr>
          </a:p>
          <a:p>
            <a:pPr marL="286385" marR="1016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endParaRPr lang="en-US" sz="2800" smtClean="0">
              <a:latin typeface="Arial"/>
              <a:cs typeface="Arial"/>
            </a:endParaRPr>
          </a:p>
          <a:p>
            <a:pPr marL="286385" marR="10160" indent="-274320">
              <a:lnSpc>
                <a:spcPts val="3460"/>
              </a:lnSpc>
              <a:spcBef>
                <a:spcPts val="760"/>
              </a:spcBef>
              <a:buClr>
                <a:srgbClr val="9BBA58"/>
              </a:buClr>
              <a:buSzPct val="96875"/>
              <a:buFont typeface="Wingdings"/>
              <a:buChar char=""/>
              <a:tabLst>
                <a:tab pos="337185" algn="l"/>
              </a:tabLst>
            </a:pPr>
            <a:r>
              <a:rPr sz="2800" smtClean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example, </a:t>
            </a:r>
            <a:r>
              <a:rPr sz="2800" dirty="0">
                <a:latin typeface="Arial"/>
                <a:cs typeface="Arial"/>
              </a:rPr>
              <a:t>when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activity is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paused</a:t>
            </a:r>
            <a:r>
              <a:rPr sz="2800" spc="-5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002060"/>
                </a:solidFill>
                <a:latin typeface="Arial"/>
                <a:cs typeface="Arial"/>
              </a:rPr>
              <a:t>so  are all fragments in it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 </a:t>
            </a:r>
            <a:r>
              <a:rPr sz="2800" dirty="0">
                <a:latin typeface="Arial"/>
                <a:cs typeface="Arial"/>
              </a:rPr>
              <a:t>when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activity</a:t>
            </a:r>
            <a:r>
              <a:rPr sz="28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is  destroyed</a:t>
            </a:r>
            <a:r>
              <a:rPr sz="2800" dirty="0">
                <a:latin typeface="Arial"/>
                <a:cs typeface="Arial"/>
              </a:rPr>
              <a:t>,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so are all</a:t>
            </a:r>
            <a:r>
              <a:rPr sz="2800" spc="-10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fragments.</a:t>
            </a:r>
            <a:endParaRPr sz="2800">
              <a:solidFill>
                <a:srgbClr val="0070C0"/>
              </a:solidFill>
              <a:latin typeface="Arial"/>
              <a:cs typeface="Arial"/>
            </a:endParaRPr>
          </a:p>
        </p:txBody>
      </p:sp>
      <p:pic>
        <p:nvPicPr>
          <p:cNvPr id="2052" name="Picture 4" descr="C:\Users\Admin\Desktop\img slide3\maxresdefaul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894" y="1491916"/>
            <a:ext cx="7101306" cy="39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26181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FRAGMENT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738885"/>
            <a:ext cx="8581390" cy="86228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86385" marR="5080" indent="-274320">
              <a:lnSpc>
                <a:spcPct val="9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2800" spc="-5" dirty="0">
                <a:latin typeface="Arial"/>
                <a:cs typeface="Arial"/>
              </a:rPr>
              <a:t>When you </a:t>
            </a:r>
            <a:r>
              <a:rPr sz="2800" spc="-5" dirty="0">
                <a:solidFill>
                  <a:srgbClr val="0070C0"/>
                </a:solidFill>
                <a:latin typeface="Arial"/>
                <a:cs typeface="Arial"/>
              </a:rPr>
              <a:t>add a </a:t>
            </a:r>
            <a:r>
              <a:rPr sz="2800" dirty="0">
                <a:solidFill>
                  <a:srgbClr val="0070C0"/>
                </a:solidFill>
                <a:latin typeface="Arial"/>
                <a:cs typeface="Arial"/>
              </a:rPr>
              <a:t>fragment </a:t>
            </a:r>
            <a:r>
              <a:rPr sz="2800" spc="-5" dirty="0">
                <a:latin typeface="Arial"/>
                <a:cs typeface="Arial"/>
              </a:rPr>
              <a:t>as a </a:t>
            </a:r>
            <a:r>
              <a:rPr sz="2800" b="1" spc="-5" dirty="0">
                <a:solidFill>
                  <a:srgbClr val="0070C0"/>
                </a:solidFill>
                <a:latin typeface="Arial"/>
                <a:cs typeface="Arial"/>
              </a:rPr>
              <a:t>part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>
                <a:latin typeface="Arial"/>
                <a:cs typeface="Arial"/>
              </a:rPr>
              <a:t>your </a:t>
            </a:r>
            <a:r>
              <a:rPr sz="2800" spc="-5" smtClean="0">
                <a:latin typeface="Arial"/>
                <a:cs typeface="Arial"/>
              </a:rPr>
              <a:t>activity </a:t>
            </a:r>
            <a:r>
              <a:rPr sz="2800" spc="-5" dirty="0">
                <a:latin typeface="Arial"/>
                <a:cs typeface="Arial"/>
              </a:rPr>
              <a:t>layout, </a:t>
            </a:r>
            <a:r>
              <a:rPr sz="2800" dirty="0">
                <a:latin typeface="Arial"/>
                <a:cs typeface="Arial"/>
              </a:rPr>
              <a:t>it lives </a:t>
            </a:r>
            <a:r>
              <a:rPr sz="2800" spc="-5" dirty="0">
                <a:latin typeface="Arial"/>
                <a:cs typeface="Arial"/>
              </a:rPr>
              <a:t>in a </a:t>
            </a:r>
            <a:r>
              <a:rPr sz="2800" b="1" spc="-10">
                <a:solidFill>
                  <a:srgbClr val="0070C0"/>
                </a:solidFill>
                <a:latin typeface="Arial"/>
                <a:cs typeface="Arial"/>
              </a:rPr>
              <a:t>ViewGroup</a:t>
            </a:r>
            <a:r>
              <a:rPr sz="2800" spc="-10">
                <a:latin typeface="Arial"/>
                <a:cs typeface="Arial"/>
              </a:rPr>
              <a:t> </a:t>
            </a:r>
            <a:r>
              <a:rPr lang="en-US" sz="2800" spc="-10" smtClean="0">
                <a:latin typeface="Arial"/>
                <a:cs typeface="Arial"/>
              </a:rPr>
              <a:t>inside </a:t>
            </a:r>
            <a:r>
              <a:rPr sz="3000" spc="-5" smtClean="0">
                <a:latin typeface="Arial"/>
                <a:cs typeface="Arial"/>
              </a:rPr>
              <a:t>view</a:t>
            </a:r>
            <a:r>
              <a:rPr sz="3000" spc="-35" smtClean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layout.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Picture 2" descr="C:\Users\Admin\Desktop\img slide3\Fragment-Example-Explanation-in-Android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08"/>
          <a:stretch/>
        </p:blipFill>
        <p:spPr bwMode="auto">
          <a:xfrm>
            <a:off x="241300" y="1752600"/>
            <a:ext cx="89027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85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4939" y="5283"/>
            <a:ext cx="1778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66"/>
                </a:solidFill>
              </a:rPr>
              <a:t>DESI</a:t>
            </a:r>
            <a:r>
              <a:rPr sz="3600" spc="-15" dirty="0">
                <a:solidFill>
                  <a:srgbClr val="FF0066"/>
                </a:solidFill>
              </a:rPr>
              <a:t>G</a:t>
            </a:r>
            <a:r>
              <a:rPr sz="3600" dirty="0">
                <a:solidFill>
                  <a:srgbClr val="FF0066"/>
                </a:solidFill>
              </a:rPr>
              <a:t>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54939" y="693165"/>
            <a:ext cx="8406765" cy="144335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59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Think </a:t>
            </a:r>
            <a:r>
              <a:rPr sz="3000" dirty="0">
                <a:latin typeface="Arial"/>
                <a:cs typeface="Arial"/>
              </a:rPr>
              <a:t>of </a:t>
            </a:r>
            <a:r>
              <a:rPr sz="3000" spc="-5" dirty="0">
                <a:latin typeface="Arial"/>
                <a:cs typeface="Arial"/>
              </a:rPr>
              <a:t>how </a:t>
            </a:r>
            <a:r>
              <a:rPr sz="3000" dirty="0">
                <a:latin typeface="Arial"/>
                <a:cs typeface="Arial"/>
              </a:rPr>
              <a:t>to </a:t>
            </a:r>
            <a:r>
              <a:rPr sz="3000" b="1" spc="-5" dirty="0">
                <a:solidFill>
                  <a:srgbClr val="0070C0"/>
                </a:solidFill>
                <a:latin typeface="Arial"/>
                <a:cs typeface="Arial"/>
              </a:rPr>
              <a:t>modular</a:t>
            </a:r>
            <a:r>
              <a:rPr sz="3000" spc="-5" dirty="0">
                <a:latin typeface="Arial"/>
                <a:cs typeface="Arial"/>
              </a:rPr>
              <a:t> and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re-use</a:t>
            </a:r>
            <a:endParaRPr sz="3000">
              <a:solidFill>
                <a:srgbClr val="FF0000"/>
              </a:solidFill>
              <a:latin typeface="Arial"/>
              <a:cs typeface="Arial"/>
            </a:endParaRPr>
          </a:p>
          <a:p>
            <a:pPr marL="286385" marR="5080" indent="-274320">
              <a:lnSpc>
                <a:spcPts val="3240"/>
              </a:lnSpc>
              <a:spcBef>
                <a:spcPts val="765"/>
              </a:spcBef>
              <a:buClr>
                <a:srgbClr val="9BBA58"/>
              </a:buClr>
              <a:buSzPct val="96666"/>
              <a:buFont typeface="Wingdings"/>
              <a:buChar char=""/>
              <a:tabLst>
                <a:tab pos="316230" algn="l"/>
              </a:tabLst>
            </a:pPr>
            <a:r>
              <a:rPr sz="3000" spc="-5" dirty="0">
                <a:latin typeface="Arial"/>
                <a:cs typeface="Arial"/>
              </a:rPr>
              <a:t>Add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component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for large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screen </a:t>
            </a:r>
            <a:r>
              <a:rPr sz="3000" spc="-5" dirty="0">
                <a:latin typeface="Arial"/>
                <a:cs typeface="Arial"/>
              </a:rPr>
              <a:t>and </a:t>
            </a: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remove</a:t>
            </a:r>
            <a:r>
              <a:rPr sz="3000" spc="-6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for  small</a:t>
            </a:r>
            <a:r>
              <a:rPr sz="3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screen</a:t>
            </a:r>
            <a:endParaRPr sz="300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026" name="Picture 2" descr="C:\Users\Admin\Desktop\img slide3\fragm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6" y="1941256"/>
            <a:ext cx="771525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855</Words>
  <Application>Microsoft Office PowerPoint</Application>
  <PresentationFormat>On-screen Show (4:3)</PresentationFormat>
  <Paragraphs>146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CORE TOPICS</vt:lpstr>
      <vt:lpstr>FRAGMENT</vt:lpstr>
      <vt:lpstr>FRAGMENT</vt:lpstr>
      <vt:lpstr>FRAGMENT</vt:lpstr>
      <vt:lpstr>FRAGMENT</vt:lpstr>
      <vt:lpstr>FRAGMENT</vt:lpstr>
      <vt:lpstr>FRAGMENT</vt:lpstr>
      <vt:lpstr>FRAGMENT</vt:lpstr>
      <vt:lpstr>DESIGN</vt:lpstr>
      <vt:lpstr>IMPLEMENT FRAGMENT</vt:lpstr>
      <vt:lpstr>IMPLEMENT FRAGMENT</vt:lpstr>
      <vt:lpstr>IMPLEMENT FRAGMENT</vt:lpstr>
      <vt:lpstr>IMPLEMENT FRAGMENT</vt:lpstr>
      <vt:lpstr>IMPLEMENT FRAGMENT</vt:lpstr>
      <vt:lpstr>IMPLEMENT FRAGMENT</vt:lpstr>
      <vt:lpstr>IMPLEMENT FRAGMENT</vt:lpstr>
      <vt:lpstr>FRAGMENT</vt:lpstr>
      <vt:lpstr>LISTVIEW</vt:lpstr>
      <vt:lpstr>LISTVIEW</vt:lpstr>
      <vt:lpstr>LISTVIEW</vt:lpstr>
      <vt:lpstr>ADAPTER</vt:lpstr>
      <vt:lpstr>ADAPTER</vt:lpstr>
      <vt:lpstr>IMPLEMENT LISTVIEW</vt:lpstr>
      <vt:lpstr>ARRAY ADAPTER DETAILS</vt:lpstr>
      <vt:lpstr>ARRAY ADAPTER DETAILS</vt:lpstr>
      <vt:lpstr>ARRAY ADAPTER DETAILS</vt:lpstr>
      <vt:lpstr>ARRAY ADAPTER DETAILS</vt:lpstr>
      <vt:lpstr>ARRAY ADAPTER DETAILS</vt:lpstr>
      <vt:lpstr>IMPLEMENT LISTVIEW</vt:lpstr>
      <vt:lpstr>IMPLEMENT LISTVIEW</vt:lpstr>
      <vt:lpstr>IMPLEMENT LISTVIEW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MANAGEMENT</dc:title>
  <dc:creator>IFORNO</dc:creator>
  <cp:lastModifiedBy>ismail - [2010]</cp:lastModifiedBy>
  <cp:revision>21</cp:revision>
  <dcterms:created xsi:type="dcterms:W3CDTF">2019-09-03T17:32:50Z</dcterms:created>
  <dcterms:modified xsi:type="dcterms:W3CDTF">2019-10-20T15:10:54Z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2019-09-03T00:00:00Z</vt:filetime>
  </property>
</Properties>
</file>