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ink/ink10.xml" ContentType="application/inkml+xml"/>
  <Override PartName="/ppt/notesSlides/notesSlide3.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4.xml" ContentType="application/vnd.openxmlformats-officedocument.presentationml.notesSlide+xml"/>
  <Override PartName="/ppt/ink/ink22.xml" ContentType="application/inkml+xml"/>
  <Override PartName="/ppt/notesSlides/notesSlide5.xml" ContentType="application/vnd.openxmlformats-officedocument.presentationml.notesSlide+xml"/>
  <Override PartName="/ppt/ink/ink23.xml" ContentType="application/inkml+xml"/>
  <Override PartName="/ppt/notesSlides/notesSlide6.xml" ContentType="application/vnd.openxmlformats-officedocument.presentationml.notesSlide+xml"/>
  <Override PartName="/ppt/ink/ink24.xml" ContentType="application/inkml+xml"/>
  <Override PartName="/ppt/notesSlides/notesSlide7.xml" ContentType="application/vnd.openxmlformats-officedocument.presentationml.notesSlide+xml"/>
  <Override PartName="/ppt/ink/ink25.xml" ContentType="application/inkml+xml"/>
  <Override PartName="/ppt/notesSlides/notesSlide8.xml" ContentType="application/vnd.openxmlformats-officedocument.presentationml.notesSlide+xml"/>
  <Override PartName="/ppt/ink/ink26.xml" ContentType="application/inkml+xml"/>
  <Override PartName="/ppt/notesSlides/notesSlide9.xml" ContentType="application/vnd.openxmlformats-officedocument.presentationml.notesSlide+xml"/>
  <Override PartName="/ppt/ink/ink27.xml" ContentType="application/inkml+xml"/>
  <Override PartName="/ppt/notesSlides/notesSlide10.xml" ContentType="application/vnd.openxmlformats-officedocument.presentationml.notesSlide+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69" r:id="rId3"/>
    <p:sldId id="270" r:id="rId4"/>
    <p:sldId id="264" r:id="rId5"/>
    <p:sldId id="271" r:id="rId6"/>
    <p:sldId id="372" r:id="rId7"/>
    <p:sldId id="274" r:id="rId8"/>
    <p:sldId id="275" r:id="rId9"/>
    <p:sldId id="276" r:id="rId10"/>
    <p:sldId id="277" r:id="rId11"/>
    <p:sldId id="272" r:id="rId12"/>
    <p:sldId id="278" r:id="rId13"/>
    <p:sldId id="279" r:id="rId14"/>
    <p:sldId id="280" r:id="rId15"/>
    <p:sldId id="273" r:id="rId16"/>
    <p:sldId id="281" r:id="rId17"/>
    <p:sldId id="282" r:id="rId18"/>
    <p:sldId id="283" r:id="rId19"/>
    <p:sldId id="265" r:id="rId20"/>
    <p:sldId id="284" r:id="rId21"/>
    <p:sldId id="285" r:id="rId22"/>
    <p:sldId id="288" r:id="rId23"/>
    <p:sldId id="286" r:id="rId24"/>
    <p:sldId id="289" r:id="rId25"/>
    <p:sldId id="290" r:id="rId26"/>
    <p:sldId id="292" r:id="rId27"/>
    <p:sldId id="291" r:id="rId28"/>
    <p:sldId id="287" r:id="rId29"/>
    <p:sldId id="293" r:id="rId30"/>
    <p:sldId id="294" r:id="rId31"/>
    <p:sldId id="295" r:id="rId32"/>
    <p:sldId id="297" r:id="rId33"/>
    <p:sldId id="296" r:id="rId34"/>
    <p:sldId id="298" r:id="rId35"/>
    <p:sldId id="373" r:id="rId36"/>
    <p:sldId id="374" r:id="rId37"/>
    <p:sldId id="267" r:id="rId38"/>
    <p:sldId id="320" r:id="rId39"/>
    <p:sldId id="321" r:id="rId40"/>
    <p:sldId id="326" r:id="rId41"/>
    <p:sldId id="327" r:id="rId42"/>
    <p:sldId id="322" r:id="rId43"/>
    <p:sldId id="323" r:id="rId44"/>
    <p:sldId id="328" r:id="rId45"/>
    <p:sldId id="329" r:id="rId46"/>
    <p:sldId id="330" r:id="rId47"/>
    <p:sldId id="331" r:id="rId48"/>
    <p:sldId id="324" r:id="rId49"/>
    <p:sldId id="332" r:id="rId50"/>
    <p:sldId id="333" r:id="rId51"/>
    <p:sldId id="325" r:id="rId52"/>
    <p:sldId id="268" r:id="rId53"/>
    <p:sldId id="334" r:id="rId54"/>
    <p:sldId id="335" r:id="rId55"/>
    <p:sldId id="337" r:id="rId56"/>
    <p:sldId id="338" r:id="rId57"/>
    <p:sldId id="339" r:id="rId58"/>
    <p:sldId id="340" r:id="rId59"/>
    <p:sldId id="341" r:id="rId60"/>
    <p:sldId id="342" r:id="rId61"/>
    <p:sldId id="343" r:id="rId62"/>
    <p:sldId id="344" r:id="rId63"/>
    <p:sldId id="345" r:id="rId64"/>
    <p:sldId id="263" r:id="rId65"/>
  </p:sldIdLst>
  <p:sldSz cx="9144000" cy="6858000" type="screen4x3"/>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zW5IkbC5EOTTXeoAsQ7aLQ==" hashData="POo9o459fDrHnZbT8IFOPJjRVt4="/>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671" autoAdjust="0"/>
  </p:normalViewPr>
  <p:slideViewPr>
    <p:cSldViewPr>
      <p:cViewPr>
        <p:scale>
          <a:sx n="73" d="100"/>
          <a:sy n="73" d="100"/>
        </p:scale>
        <p:origin x="-102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27:57.899"/>
    </inkml:context>
    <inkml:brush xml:id="br0">
      <inkml:brushProperty name="width" value="0.05292" units="cm"/>
      <inkml:brushProperty name="height" value="0.05292" units="cm"/>
      <inkml:brushProperty name="color" value="#FF0000"/>
    </inkml:brush>
  </inkml:definitions>
  <inkml:trace contextRef="#ctx0" brushRef="#br0">7491 14660,'869'-348,"-721"274,224-75,75-25,-298 125,-25 24,-25-49,248-50,-248 99,25-25,-24 1,-26-1,25 25,-24-24,-50 49,123-50,-73 0,-26 26,51-26,-51 50,1-25,-1 25,-24-50,25 50,-25 0,-25-24,24 24,1 0,25 0,0-25,49 25,25 0,49-50,-24 50,-50-49,1-1,-76 50,1 0,25-25,-25-24,-1 49,26-25,-25 25,0-25,-1-25,26 50,-25 0,-25-24,25-1,24-25,-24 50,0-25,25 25,-26-24,1 24,-25-50,50 50,-25 0,-1 0,26-25,0 25,-1-49,-24 49,0 0,-25-25,25 25,24 0,-24-25,0 25,0 0,24 0,-24 0,-25-25,0-24,25 49,-25-25,0 0</inkml:trace>
  <inkml:trace contextRef="#ctx0" brushRef="#br0" timeOffset="1985.5813">13172 12129,'49'0,"-24"25,25 0,-26-25,1 0,-25 25,25-25,-25 25,50-25,-26 0,1 0,0 0,-25 49,25-49,0 0,0 0,-25 25,24-25,-24 25,0 0,0 24,-24-24,24 0,0 25,-25-26,25 1,0 25,-25-50,25 25,0-1,-50-24,50 25,0 25,0-25,-25-25,25 24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1:31:01.6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7442 5804,'25'0,"-25"25,24-25,1 0,0 0,0 0,0 25,24-25,-24 0,0 0,49 0,-24 0,-25 0,-1 0,-24 25,25-25,25 0,-25 0,-1 0,1 0,25 0,-25 0,-1 0,26 0,-25 0,0 0,0 0,24 0,-24 0,0 0,0 0,24 0,-24 0,0 0,0 0,24 0,-24 0,0 0,0 0,-1 0,26 0,-25 0,49 0,-49 0,25 0,-26 0,1 0,0 0,0 0,0 0,-1 0,1 0,0 0,25 0,-26 0,1 0,0 0,25 0,-26 0,1 0,25 0,-25 0,0 0,-1 0,26 0,-25 0,0 0,-1 0,1 0,25 0,-25 0,49 0,-49 0,24 0,-24 0,0 0,25 0,-26 0,1 0,0 0,49-25,-49 25,0 0,0 0,24 0,-49-25,25 25,0 0,0 0,24 0,-24 0,0 0,25 0,-25 0,-1 0,1 0,25 0,-25 0,-1 0,1 0,25 0,-25 0,-1 0,26 0,-25 0,0 0,-1 0,26 0,-25 0,0 0,-1 0,26 0,-25 0,0-50,-1 50,26 0,-25 0,0 0,-1 0,1 0,0 0,0 0,0 0,-1 0,26 25,-25-25,0 0,0 0,24 0,-24 0,0 0,24 0,-24 0,0 0,0 0,24 0,-24 0,25 0,-1 0,-24 0,0 0,25 0,-26 0,1 0,0 0,0 0,0 0,-1 0,1 0,0 0,25 0,-26 0,1 0,0 0,25 0,-26 0,1 0,0 0,0 0,0 0,-1 0,1 0,0 0,0 0,25 0,-26 0,1 0,25 0,-25 0,-1 0,1 25,0-25,25 0,-26 0,1 0,0 0,0 0,24 0,-24 0,0 0,0 0,0 0,-1 0,1 0,0 0,0 0,24 0,-24 0,0 0,0 0,24 0,-24 0,0 0,0 0,24 0,-24 0,0 0,0 0,25 0,-26 0,1 0,0 0,25 0,-26 0,1 0,0 0,25 0,-26 0,1 0,0 0,25 0,-26 0,1 0,25 0,-1 0,1 0,-25 0,0 0,24 0,-24 0,0 0,0 0,24 0,-24 0,0 0,0 0,24 0,-24 0,0 0,0 0,24 0,-24 0,0 0,25 0,-26 0,1 0,0 0,25 0,-26 0,1 0,25 0,-1 0,-24 0,0 0,25 0,-26 0,1 0,25 0,-25 0,-1 0,1 0,0 0,25 0,-26 0,1-50,25 50,-25 0,-1 0,26 0,-25 0,0 0,-1 0,26 0,-25 0,0 0,24 0,1 0,24 0,-49 0,25 0,-25 0,-1 0,1 0,25 0,-25 0,-25-24,24 24,26 0,-25 0,0 0,-1 0,1 0,25 0,-25 0,-1 0,1 0,25 0,-25 0,-1 0,26 0,-25 0,0 0,-1 0,26 0,-25 0,0 0,0 0,24 0,-24 0,0 0,24 0,-24 0,0 0,0 0,24 0,-24 0,0 0,0 0,0 0,24 0,-24 0,0 0,0 0,-1 0,1 0,25 0,-25 0,-1 0,26 0,-25 0,0 0,-1 0,26 0,-25 0,0 0,24 0,-24 0,0 0,0 0,24 0,-24 0,25 0,-1 0,-24 0,0 0,0 0,24 0,-24 0,0 0,0 0,24 0,-24 0,0 0,25 0,-26 0,1 0,0 0,25 0,-26 0,1 0,25 0,-25 0,-1 0,1 0,25 0,-25 0,-1 0,1 0,25 0,-1 0,1 0,-25 0,0 0,24 0,-24 0,0 0,0 0,24 0,-24 0,0 0,25 0,-26 0,1 0,0 0,25 49,24-49,0 0,-49 25,0-25,25 0,-26 0,1 0,25 0,-25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7:38:16.955"/>
    </inkml:context>
    <inkml:brush xml:id="br0">
      <inkml:brushProperty name="width" value="0.05292" units="cm"/>
      <inkml:brushProperty name="height" value="0.05292" units="cm"/>
      <inkml:brushProperty name="color" value="#FF0000"/>
    </inkml:brush>
  </inkml:definitions>
  <inkml:trace contextRef="#ctx0" brushRef="#br0">16371 7565,'0'25,"-24"-25,24 25,-25-25,25 50,0-26,-50 1,50 0,-25-25,25 50,0-26,0 1,0 25,0-25,-24-1,24 1,0 25,0-25,0 0,0-1,0 26,0-25,0 0,0 24,0-24,0 0,0 0,24 24,-24-24,0 0,50-25,-25 49,0-49,-25 25,49-25,-24 0,-25 25,25-25,0 0,24 50,-24-50,0 0,-25 24,25-24,24 0,1 25,-25-25,24 0,-24 0,0 50,0-50,24 0,1 0,-25 0,24 0,-49-25,25 25,-25-25,0 0,0 1,25-26,-25 25,0 0,0-24,0 24,50 25,-50-25,24 25,-24-25,25 25,-25-49,25 49,-25-25,50 25,-50-25,0 0,0 1,0-26,0 25,0 0,0 1,0-26,0 25,0 0,24-24,-24 24,0 0,0 0,0-24,0 24,0 0,0 0,0 0,0 1,0-1,-24 25,24-25,0 0,-25 25,0 0,25-25,-25 25,0-49,-24 24,24 25,25-25,-25 25,0 0,25-49,-24 49,-1 0,0 0,0 0,0 0,-24-25,24 25,25-25,-25 25,0 0,1 0,-26 0,25 0,0 0,-24 0,49 25,-25-25,0 0,25 49,-50-49,26 25,-1-25,25 25,0 0,-25-25,25 25,0-1,-50 1</inkml:trace>
  <inkml:trace contextRef="#ctx0" brushRef="#br0" timeOffset="2020.608">17165 7615,'-25'0,"25"-50,0 26,0-1,0 0,0-25,50 50,-50-24,25-1,0 25,24-50,-24 50,0 0,49 0,1-25,-26 25,26 0,-1 0,-49-49,49 49,1 0,-1-25,75 25,-75 0,1-50,-50 50,-1 0,26 0,-25-24,0 24,-25-25,74 25,-49 0,74-50,-25 50,-49 0,25 0,-1 0,-24 0,25 0,-25 0,49 0,-49 0,-25 50,50-50,-26 0,1 0,50 0,-51 0,26 25,-25-25,49 49,-24-24,-25-25,49 50,0-26,26 26,-26 0,-49-50,24 24,-24 1,25 25,-25-25,0-1,-1-24</inkml:trace>
  <inkml:trace contextRef="#ctx0" brushRef="#br0" timeOffset="3827.1854">20043 7392,'24'0,"-24"25,50 24,-50-24,25-25,-25 25,0 0,25-25,-25 49,49-24,-49 0,-49-25,24 0,0 0,0 0,-24 0,24 25,25-1,-25-24,-25 0,-24 0,49 0,0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9:08:10.309"/>
    </inkml:context>
    <inkml:brush xml:id="br0">
      <inkml:brushProperty name="width" value="0.05292" units="cm"/>
      <inkml:brushProperty name="height" value="0.05292" units="cm"/>
      <inkml:brushProperty name="color" value="#FF0000"/>
    </inkml:brush>
  </inkml:definitions>
  <inkml:trace contextRef="#ctx0" brushRef="#br0">14412 12303,'0'-25,"49"25,-24 0,0-24,0-1,25-25,-26 50,26-25,-25 0,0 25,24-49,-24 24,25-25,-26 50,-24-24,25 24,0 0,-25-25,50 0,-26 25,1-50,25 26,-25-26,-1 50,26-25,-25 0,49-24,-49 24,0 25,0 0,-25-50,24 50,-24-24,25 24,-25-25,50 25,-25-50,-1 50,-24-25,50 25,-50-24,25 24,0 0,-25-50,24 50,-24-25,50 25,-50-25,25 25,0-24,0 24,24-50,-24 25,25 25,-26-49,1 49,-25-25,25 25,25-25,-26 25,1-25,-25-25,50 50,-25-24,-1 24,26 0,-25 0,-25-25,25 25,-1 0,-24-50,50 50,-25 0,0-25,24 25,-24 0,0-49,24 49,-24-25,0 25,0-25,24 0,-24-24,0 49,-25-25,50 25,-50-25,25 25,-1-49</inkml:trace>
  <inkml:trace contextRef="#ctx0" brushRef="#br0" timeOffset="2500.816">16595 10567,'24'0,"1"0,25 0,-25 0,0 0,-1 0,26 0,-25 0,0 0,-1 0,1 0,-25 49,0-24,0 0,0 25,0-26,0 1,0 0,0 25,0-26,0 1,0 0,0 25,0-26,0 1,0 25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10:10:54.156"/>
    </inkml:context>
    <inkml:brush xml:id="br0">
      <inkml:brushProperty name="width" value="0.05292" units="cm"/>
      <inkml:brushProperty name="height" value="0.05292" units="cm"/>
      <inkml:brushProperty name="color" value="#FF0000"/>
    </inkml:brush>
  </inkml:definitions>
  <inkml:trace contextRef="#ctx0" brushRef="#br0">13221 14759,'0'0,"0"49,0-24,0 25,-74-25,-50 24,25 1,-1-25,26 24,0-49,49 50,-50-50,1 25,24-25,25 0,-24 49,24-49,0 0,0 25,-49-25,0 0,24 0,0 0,1 0,24 0,-25 0,-24 0,49 0,0 0,1 0,-51 0,26 0,-1 0,-24 0,-1 0,1 0,-1 0,26 0,-26 0,1 0,49 0,0 0,0 0,-24 0,-26 0,51 0,-1 0,-25 0,25 0,1 0,-51 0,50 0,-24 0,24 0,0 0,-24 0,24 25,-50-25,51 0,-26 25,25-1,-49-24,49 0,-25 25,25-25,1 0,-1 0,-25 0,1 0,24 50,0-50,0 0,-49 0,49 0,0 0,0 0,-24 0,24 0,0 0,-24 0,24 0,0 0,0 0,-24 0,24 0,0 0,-25 0,26 0,24 25,49-25,-49 25,25-25,-25 24,25-24,-25 50,49-25,-49 0,25-25,-25 49,25-49,-25 25,50-25,-75-50</inkml:trace>
  <inkml:trace contextRef="#ctx0" brushRef="#br0" timeOffset="1644.5272">9401 15354,'0'-25,"0"0,25 25,-25-49,25 24,-25 0,25 0,-25-24,49 49,-49-25,0 0,25 0,-25 1,0-1,0-25,25 50,-25-25,50 25,-50-24,24 24</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7T18:35:29.704"/>
    </inkml:context>
    <inkml:brush xml:id="br0">
      <inkml:brushProperty name="width" value="0.05292" units="cm"/>
      <inkml:brushProperty name="height" value="0.05292" units="cm"/>
      <inkml:brushProperty name="color" value="#FF0000"/>
    </inkml:brush>
  </inkml:definitions>
  <inkml:trace contextRef="#ctx0" brushRef="#br0">3275 16098,'-50'0,"25"0,0 0,-24 0,24 0,0 0,-24 0,24 50,0-50,0 25,0-1,0 26,-24-25,24-25,25 25,-25 24,25-24,0 0,0 25,0-26,0 1,-49 0,49 25,0-26,0 1,0 0,24 25,-24-26,0 1,0 0,25 0,0-25,-25 49,50-49,-26 0,1 0,0 0,-25 25,50-25,-25 0,-1 0,1 0,25 0,-25 0,-1 0,1 0,25 0,-25 0,-1 0,-24-25,25 1,-25-1,0 0,0 0,0 0,25-24,0 49,-25-25,0 0,0 0,0-24,0 24,0 0,0-24,0 24,0 0,0 0,0-25,0 26,0-1,-25 0,25-25,0 26,0-1,-25 25,25-50,-25 50,1 0,24-25</inkml:trace>
  <inkml:trace contextRef="#ctx0" brushRef="#br0" timeOffset="3685.1804">3547 16793,'0'-25,"0"-25,0 26,50-1,-50 0,0-25,25 26,0-1,-25-25,0 25,49 1,-49-26,25 25,25-25,-50 26,24 24,1-25,-25 0,50-25,-50 26,25 24,-1-25,-24-25,0 25,50 25,-50-24,0-1,0 0,0 0,0 0,25 1,-25-1,0-25,0 25,-25 25,0 0,0 0,-24 0,-1 0,25 0,1 0,-26 0,25 0,25 50,25-25,-25 0,0 24,25-49,-25 25,25-25,-25 25,24-25,-24 49,50-49,-50 25,25-25,-25 25,25-25,-1 0,26 0,-25 0,0 0,0 0,-1 0,1 0,0 0,0 0,0 0,24 0,-24 0,0 0,-25 25,49 24,-49-24,0 0,0 0,0 0,0-1,0 1,0 0,0 0,-24-25,24 25,0 24,0-24,0 0,0 0,0 0,0-1,24-24,-24 25,25 0,-25 0,0 24,25-24,-25 0,25-25,-25 50,0-26,49 1,-24-25,0 0,25 0,-26 0,1-49,25 24,-25 25,24-25,-24 25,-25-50,0 26,0-1,0-25,0 25,0 1,0-1,0-25,0 25,0 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7T18:31:00.740"/>
    </inkml:context>
    <inkml:brush xml:id="br0">
      <inkml:brushProperty name="width" value="0.05292" units="cm"/>
      <inkml:brushProperty name="height" value="0.05292" units="cm"/>
      <inkml:brushProperty name="color" value="#FF0000"/>
    </inkml:brush>
  </inkml:definitions>
  <inkml:trace contextRef="#ctx0" brushRef="#br0">7268 6548,'-49'0,"49"50,-25-50,0 25,25 0,-50 24,50-24,0 0,0 24,0-24,0 0,0 0,0 0,0 24,0-24,0 0,0 25,50-26,-50 1,0 25,25-50,-25 25,25-25,-25 24,49-24,-24 0,0 0,-25 25,25-25,24 0,-24 0,0 0,0 0,24 0,-24 0,0 0,24 50,-24-50,0 0,0 0,24 0,-24 0,0 0,-25 25,25-25,24 0,-24 0,0 0,25 0,-26 0,1 0,0 0,25 0,-26 0,-24-50,25 50,25 0,-50-25,25 0,0-24,-25 24,0 0,49-24,-49 24,0 0,0 0,0-24,0 24,0 0,-25 25,1-50,-1 50,0 0,25-25,-50 25,25 0,1 0,24-24,-25 24,0 0,0 0,0 0,25-25,-24 25,-1 0,0 0,25-50,-50 50,26 0,-1 0,25-25,-25 25,-25 0,26 0,24-24,-25 24,0 0,0 0,-24 0,24 0,0 0,-25-25,26 25,-1 0,0 0,-25 0,50-25,-24 25,-1 0,0 0,0 0,-24 0,24 0</inkml:trace>
  <inkml:trace contextRef="#ctx0" brushRef="#br0" timeOffset="5009.6055">7739 12353,'25'0,"25"0,-25 0,-1 0,1 0,25 0,-1-50,1 50,-25 0,49 0,-24 0,-25 0,0 0,-1 0,-24-25,50 25,-25 0,0 0,-1 0,26 0,-25 0,0 0,24 0,-24 0,0 0,0 0,-1 0,26 0,-25 0,-25 50,25-50,24 25,-24-25,-25 25,0 24,25-49,-25 25,49-25,-49 25,25-25,-25 25,25 24,-25-24,50-25,-50 25,24-25,-24 49,0-24,25-25,-25 25,0 0,0 24,0-24,0 0,0 0,0 24,0-24,0 0,0 25,0-26,0 1,0 0,-49-25,49 25,-25 0,0-1,0-24,0 0,-24 0,24 0,0 0,0 0,-24 0,24 0,0 0,0 0,-24 0,24 0,0 0,0 0,1 0,-1 0,0 0,0 0,0 0,-24 0,24 0,0 0,0 0,-24 0,-26 0,50-49,1 49,-26 0,50-25,-25 25,0 0,25-25,-49 25,24 0,25-49,-25 49,25-25,-25 25,25-25,-49-25,49 26,-25 24,25-25,-50-25,26 25,24 1,0-1,0-25,0 25,0 1,-25-1,25-25,0 25,0 1,0-1,25 0,-25-25,49 50,-24 0,-25-24,25 24,24 0,-24 0,0 0,0 0,24 0,26 0</inkml:trace>
  <inkml:trace contextRef="#ctx0" brushRef="#br0" timeOffset="10655.4152">8980 13940,'24'0,"26"0,-25 0,0 0,-1 0,1 0,0 0,-25 25,50-25,-26 0,1 0,0 0,0 0,0 0,0 0,-1 0,1 0,25 0,-25 0,-1 0,1 0,25 0,-25 0,-1 0,26 0,-25 0,0 0,-1 0,1 0,0 0,0 0,0 0,-1 0,26 0,-25 0,0 0,-1 0,26 0,-25 0,49 0,-49 0,49 0,-49 0,50 0,-26 0,-24 0,0 0,25 0,-50-25,49 25,26 0,-26 0,26 0,-1 0,-49 0,0 0,49 0,-24 0,-26 0,1 0,0 0,25 0,-26 0,1 0,0 0,-25-25,50 25,-26 0,1 0,0 0,25 0,-25 0,-1 0,26 0,-25 0,0 0,-1 0,26 0,-25 0,24 0,51 0,-26 0,0 0,1 0,-1 0,-49 0,25 0,24 0,-49 0,0 0,-1 0,26 0,-25 0,0 0,-1 0,26 0,-25 0,0 0,49 0,-24 0,-1 0,-24 0,0 0,0 0,0 0,-1 0,1 0,0 0,0 0,0 0,-1 0</inkml:trace>
  <inkml:trace contextRef="#ctx0" brushRef="#br0" timeOffset="15545.9808">10195 15478,'25'0,"-25"-25,25 25,-1 0,-24-24,50 24,-25 0,25-25,24 0,50 0,74 25,-24 0,24 0,-49 0,50 0,-125 0,50 0,-49 0,-26 0,-24 0,0-50,24 50,-24-24,0 24,25 0,24 0,0 0,1 0,49 0,-25 0,0 0,1 0,24 49,-25-49,25 50,0-50,-50 0,1 50,-1-50,-49 0,24 0,-24 0,0 24,25-24,-25 0,-25 25,24-25,26 25,-25 0,0-25,74 25,-74-25,-1 49,1-49,-25 25,0 0,0 24,0-24,0 0,0 0,0 24,0-24,-25 0,-24 0,49 0,-25-1,0-24,-24 25,24-25,0 0,0 0,-49 50,24-50,25 0,0 0,1 0,-26 0,50 25,-25-25,0 0,-24 0,-1 0,25 0,1 0,-26 0,25 0,0 0,1 0,-26 0,25 0,0 0,-74 49,74-49,-49 0,24 0,1 0,-26 25,1-25,-25 0,-1 0,51 0,24 0,0 0,0 0,-24 0,24 0,-25 0,1 0,24 0,-25 0,26 0,-1 0,-25 0,25 0,1 0,-1 0,-25 0,1 0,-1 0,25 0,-24 0,24 25,-50-25,51 0,-26 0,25 0,-49 0,24 0,0 0,26 0,-26 0,-24 0,49 0,-50 0,51 0,-1 0,-25 0,25 0,25-25,-24 25,-26 0,25 0,0 0,1-25,-1 25,0-25,0-24,0 24,-24 25,24-50,-25 26,26-26,-1 50,-25-25,25 0,0-24,-24 24,49-25,0 26,0-1,-25-25,25 25,0 1,0-1,0 0,25 25,0-50,24 50,-24-24,25-26</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7T20:11:11.3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4614 11807,'25'0,"24"0,-24 0,0 0,0 0,0 0,49 0,-24 0,-1 0,1 0,-25 0,0 0,24 0,-49-50,25 50,0 0,0 0,49 0,-49 0,0 0,-1 0,-24-24,50 24,-25 0,0 0,-1 0,26 0,-50 24,25-24,0 0,-1 0,-24 25,50-25,-25 25,0-25,24 0,-24 0,0 0,24 0,-24 0,0 0,0 0,24 50,1-50,0 0,-26 0,1 0,0 0,25 0,24 0,-49 0,0 0,24 0,26 0,-50 0,-1 0,1 0,25 0,-25 0,49 0,-24 0,-1 0,26 0,-1-25,-24 25,-26 0,1 0,0 0,25 0,-26 0,1 0,50 0,-50 0,49 0,-49 0,49 0,-49 0,25 0,-26 0,1 0,0 0,0 0,24 0,-24 0,0-25,0 25,24 0,-24 0,0 0,0 0,24-50,-24 50,0 0,0 0,24 0,-24 0,0 0,-25-24,25 24,24 0,-24 0,0 0,0 0,0 0,24 0,-24 0,0 0,0 0,24 0,-24 0,-25 49,25-49,0 0,24 0,-24 0,0 0,0 0,-25 25,49-25,-24 0,0 0,25 0,-26 0,-24 25,25-25,0 0,25 0,-26 0,1 0,50 0,-26 49,26-49,-1 0,-49 0,0 0,24 25,26-25,-50 0,-1 0,1 0,25 0,-25 0,-1 0,26 0,-25 0,0 0,-1 0,1 0,25 0,-25 0,-1 0,1 0,50 0,-26 0,-24 0,0 0,24 0,-24 0,0-49,0 49,24 0,-24 0,0 0,0 0,0 0,-1 0,1 0,0 0,25 24,-25-24,-1 0,1 0,25 0,-25 0,-1 0,26 0,-25 0,0 0,-1 0,26 0,-25 0,0 0,-1 0,1 0,0 0,0 0,0 0,-1 0,26 0,-25 0,0 0,-1 0,26 0,-25 0,0 0,-1 0,1 0,0 0,0 0,0 0,-1 0,1 0,50 0,-26 0,-24 0,50 0,-1 0,-49 0,49 0,-24 0,-25 0,-1 0,26 0,-25 0,0 0,-1 0,26 0,-25 0,0 0,-1 0,26 0,0 0,-1 0,26 0,-51 0,26 0,-25 0,0 0,-1 0,1 0,25 0,-25 0,0 0,-1 0,26 0,-25 0,0 0,-1 0,26 0,-25 0,0 0,24 0,26 0,-51 0,1 0,0 0,25 0,-26 0,51 0,-50 0,-1 0,26 0,-25 0,0 0,-1 0,26 0,-25 0,0 0,24 0,-24 0,0 0,25 0,-1 0,-24 0,25 0,-26 0,26 0,0 0,-26 0,1 0,0 0,25 0,-26 0,1 0,0 0,25 0,-26 0,1 0,0 0,25 0,-26 0,1 0,0 0,0 0,0 0,-1 0,-24 25,25-25,0 0,0 0,24 0,-24 0,0 0,0 0,25 25,-26-25,26 0,0 0,-26 0,26 0,-25 0,0 0,-1 0,1 0,0 0,0 0,0 50,-1-50,51 0,-26 0,26 0,-50 24,-1-24,26 0,-25 0,0 0,24 0,-24 0,0 0,0 0,24 0,-24 0,0 0,0 0,24 0,-24 0,0 0,0 0,24 0,-24 0,0 0,0 0,24 0,26 0,-50 0,-1 0,1 0,50 0,-26 0,-24 0,25 0,-26 0,1 0,0 0,0 0,24 0,1 0,0 0,-26 0,1 0,0 0,25 0,-26 0,1 0,0 0,0 0,0 0,0 0,-1 0,1 0,25 0,-25 0,-1 0,26 0,-25 0,0 0,-1 0,26 0,-25 0,0 0,-1 0,51 0,-26 0,1 0,0 0,-26-24,26 24,-25 0,0 0,-1 0,26-50,0 50,-1 0,1 0,0 0,-1 0,26 0,-51 0,1 0,0 0,25 0,24 0,-49 0,0 0,-1 0,26 0,-25 0,0-25,24 25,-24 0,0 0,24-49,1 49,0 0,-26 0,1 0,25 0,-25 0,-1 0,1 0,25 0,-25 0,-1 0,1 0,25 0,-25 0,24 0,1 0,0 0,-26 0,1 0,0 0,25 0,-26 0,1 0,0 0,0 0,0 0,24 0,-24 0,25 0,-26 0,26 0,-25 0,0 0,-1 0,-24-25,75 25,-50 0,24 0,-24 0,0 0,24 0,-24 0,0 0,25 0,-25 0,-1 0,1 0,25 0,-25 0,-1 0,26 0,-25 0,0 0,-1 0,26 0,-25 0,0 0,24 0,-24 0,0 0,0 0,24 0,-24 0,25 0,-1 0,-24 0,0 0,24 0,1 0,0 0,-26 0,1 0,0 0,25 0,-25 0,-1 0,1 0,25 0,-25 0,-1 0,1 0,25 0,-25 0,-1 0,1 0,25 0,-25 0,-1 0,1 0,25 0,-25 0,-1 0,1 0,25 0,-25 0,24 0,1 0,-25 0,24 0,-24 0,0 0,0 0,-1 0,26 0,-25 0,0 0,-1 0,26 0,-25 0,49 0,-49 0,0 0,25 0,-26 0,1 0,0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4:40:43.6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9104 4291,'24'0,"1"0,0 0,0 0,24 0,-24 0,0 0,25 0,-25 0,-1 0,1 0,25 0,-25 0,-1 0,1 0,25 0,-25 0,-1 0,1 0,25 0,-25 0,-1 0,1 0,25 0,-25 0,-1 0,1 0,25 0,-25 0,-1 0,1 0,0 0,25 0,24 0,-49 0,0 0,24 0,-24 0,0 0,0 0,24 0,-24 0,0 0,25 0,-26 0,1 0,0 0,0 0,24 0,-24 0,0 0,0 25,24-25,-24 0,0 0,25 0,-26 0,1 50,25-50,-25 0,-1 0,1 0,0 0,25 0,-26 0,1 0,25 0,-25 0,-1 0,1 0,25 0,-25 0,0 0,-1 0,26 0,-25 0,0 0,-1 0,26 0,-25 0,0 0,-1 0,26 0,-25 0,0 0,24 0,-24 0,0 0,0 0,24 0,-24 0,49 0,1 0,-1 0,1 0,-51 24,26-24,-25 0,0 0,-1 0,26 0,-25 0,0 0,24 0,-24 0,0 0,0 0,24 0,-24 0,0 0,0 0,49 0,-24 0,-25 0,-1 50,26-50,-25 0,24 0,-24 0,0 0,0 0,0 0,24 25,1-25,-25 0,-1 0,1 0,0 0,25 0,-26 0,1 0,25 0,-25 0,0 0,-1 0,1 0,25 0,-25 0,49 0,-49 0,49 0,-24 0,24 0,-49 0,25 0,-1 0,-24 0,49 0,-49 0,0 0,25 0,-26 0,1 0,0 0,25 0,-26 0,1 0,25 0,-25 0,0 0,-1 0,26 0,-25 0,0 0,24 0,-24 0,0 0,49 0,-49 0,25 0,-26 0,1 0,0 0,25 0,-26 0,1 0,25-50,-1 50,51 0,-26 0,-49 0,74 0,-49 0,-1 0,-24 0,0-25,0 25,24 0,-24 0,0 0,0-24,24 24,-24 0,0 0,25 0,-26 0,1-50,25 50,-25 0,-1 0,1 0,25 0,-25 0,-1 0,1 0,-25-25,50 25,-25 0,-1 0,51 0,-50 0,49 0,-24 0,-26 0,1 0,0 0,0 0,25 0,-1 0,1 0,-1 0,26 0,-26 0,1 0,-25 0,0 0,24 0,-24 0,0 0,0 0,-25 50,24-50,26 0,0 0,-26 0,26 0,-25 25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4:40:59.1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2902 5507,'50'0,"-25"0,0-25,0 25,24 0,-24 0,0 0,0 0,-25-50,24 50,1 0,0 0,0 0,-25 25,-50-25,25 0,1 0,24 25,-25-25,-25 0,50 25,25-25,0 0,0 49,24-49,1 0,-25 0,24 25,26-25,-51 0,51 0,-50 0,24 0,-24 0,0 0,-25 25,25-25,24 0,-24 0,0 0,0 0,24 0,-24 0,0 0,0 0,49 0,-24 0,-1 0,1 0,24 0,-49 0,25 0,-25 0,-1 0,1 0,50 0,-26 0,-24 0,0 0,49 0,-24 0,-25 0,-1 0,1 0,25 0,-25 0,-1 0,26 0,0 0,24 0,1 0,-26 0,-24 0,0 0,24 0,-24 0,0 0,0 0,24 0,1 0,0 0,-26 0,1 0,25 0,-25 0,-25-25,24 25,1 0,25 0,-25 0,-1 0,1 0,25-50,-25 50,-1 0,26 0,-25 0,0-24,24 24,-24 0,25 0,-1 0,-24 0,0 0,0 0,0 0,24 0,-24 0,0 0,24 0,-24 0,0 0,25 0,-1 0,1 0,-25 0,-1 0,1 0,0 0,25 0,-26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4:41:12.2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8508 6697,'25'0,"0"0,0 0,0 0,-1 0,1 0,25 0,-25 0,-1 0,1 0,50 0,-26 0,-24 0,0 0,0 0,-1 0,1 0,25 0,-25 0,-1 0,26 0,-25-25,0 25,-1 0,1 0,0 0,0 0,0 0,24 0,-49-24,50 24,0 0,-26 0,1 0,25 0,-25 0,-1 0,1 0,25 0,-25 0,-1 0,26 0,-25 0,0 0,-1 0,1 0,0 0,0 0,0 0,-1 0,1 0,0 0,25 24,-26-24,1 0,0 0,25 0,-26 0,1 50,25-50,-25 0,0 0,-1 0,26 0,-50 25,25-25,0 0,-1 0,26 0,-25 0,0 0,-1 0,-24 25,50-25,-25 0,49 0,1 0,-51 24,26-24,24 0,-49 0,0 0,0 0,24 0,26 0,-50 0,24 0,-24 0,0 0,0 0,0 0,49 0,-24 0,-26 0,1 0,0 0,25 0,-26 0,1 0,25 0,-25 0,-1 0,1 0,25 0,-25 0,-1 0,26 0,-25 0,0 0,-1 0,26 0,0 0,-1 0,-24 0,0 0,24 0,1 0,0 0,-26 0,1 0,25 0,-25 0,0 0,49 0,-49 0,0 0,24 0,-24 0,0 0,0 0,49 0,-24 0,24 0,0 0,1 0,-50 0,-1 0,1 0,25 0,-25 0,-1 0,26 0,-25 0,0 0,-1 0,26 0,-25 0,0 0,0 0,49 0,-49 0,24 0,-24 0,0 0,0 0,24 0,-24 0,0 0,25 0,24 0,-49 0,0 0,-1 0,26 0,-25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30:51.5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18381 5631,'-50'0,"25"0,0 0,1 0,-26 0,25 0,0 0,1 0,-26 0,25 0,0 0,1 0,-26 0,0 0,26 0,-26 0,25 0,25-25,-25 25,1 0,-26 0,25 0,0 0,-24 0,24 0,0 0,0 0,-24 0,24 0,0 0,-25 0,26 0,-1 0,-25-50,25 50,1 0,-1 0,-25 0,50-25,-25 25,1 0,-26 0,25 0,0 0,1 0,-1 0,-25 0,25 0,1 0,-26 0,25 0,0 0,1 0,-26 0,50 50,-25-50,0 0,0 0,-24 0,24 0,0 0,25 25,-25-25,-24 0,24 0,0 0,-24 0,24 0,0 0,25 25,-25-25,-24 0,24 0,0 0,0 0,-24 0,24 0,0 0,0 0,-24 0,24 0,0 0,0 0,-24 0,24 0,0 0,0 0,0 0,-24 0,24 0,0 0,0 0,-24 0,24 0,0 0,0 0,-24 0,24 0,0 0,-25 0,26 0,-1 0,0 0,-25 0,26 0,-1 0,0 0,-25 0,26 0,-1 0,0 0,-25 0,26 0,-1 0,0 0,0 0,-24 0,24 0,0 0,0 0,-24 0,24 0,0 0,0 0,-24 0,24 0,25-25,-25 25,0 0,0 0,-24 0,24 0,0 0,25-50,-25 50,-24 0,24 0,0 0,0 0,-24 0,49-25,-25 25,0 0,0 0,-24 0,24 0,0 0,-25 0,26 0,-1 0,0 0,-25 0,26 0,-1 0,-25 0,25 0,1 25,-26-25,25 0,0 0,1 0,-26 0,25 25,0-25,-24 0,24 0,0 0,-25 0,26 0,-1 0,0 25,0-25,-24 0,24 0,0 0,-25 49,26-49,-1 0,-25 0,25 0,1 0,-1 25,-25-25,25 0,1 0,-1 0,-25 0,25 0,1 0,-26 0,25 0,0 0,1 0,-26 0,25 0,0 0,0 0,-24 0,24 0,0 0,-49 0,49 0,0 0,0 0,-24 0,24 0,0 0,0 0,-24 0,24 0,0 0,-24 0,24 0,0 0,0 0,-24 0,24 0,0 0,0 0,-24 0,24 0,0 0,-25 0,26 0,-1-49,-25 49,25 0,1 0,-1 0,0 0,0 0,0 0,0 0,1-25,-1 25,-25 0,25 0,1 0,-1 0,0 0,-25 0,26 0,-1 0,-25 0,25 0,1 0,-1-50,0 50,-25 0,26 0,-1 0,-25 0,25 0,1 0,-1 0,-25 0,25 0,1 0,-26 25,25-25,-24 0,-1 0,25 0,0 0,-24 0,24 0,0 0,0 0,-24 0,49 25,-25-25,0 0,-74 0,24 0,51 0,-1 0,0 0,0 0,-24 0,24 0,-50 0,51 0,-1 0,-50 0,26 0,24 0,0 0,0 0,-24 0,24 0,0 0,0 0,-24 0,24 0,0 0,0 0,-24 0,24 0,-50 0,51 0,-1 0,-25 0,25 0,1 0,-26 0,25 0,0 0,1 0,-1 0,-25 0,25 0,-49 0,49 0,0 0,1 0,-26 0,25 0,0 0,-24 0,24 0,0 0,0 0,-24 0,24 0,0 0,-25 0,26 0,-1 0,0 0,-25 0,1 0,24 0,-25 0,26 0,-1 0,0 0,0 0,-49 0,49 0,0 0,0 0,1 0,-1 0,-50 0,51 0,-26 0,25 0,0 0,-24 0,-1 0,25 0,-24 0,24 0,0 0,-49 0,-1 0,50 0,-49 0,24 0,1 0,-1 0,50-25,-25 25,1 0,-1 0,0 0,-25 0,26 0,-1 0,-25 0,25 0,1 0,-1 0,0 0,-25 0,-24 0,-75-50,25-24,0 49,74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4:41:32.8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19150 9277,'24'0,"1"0,25 0,-25 0,-1 0,26 0,24 0,26 0,-51 0,-24 0,49 0,-49 0,0 0,25 0,-26 0,1 0,0 0,0 0,25 0,-26 0,1-25,25 0,-1 25,-24-24,0 24,0 0,0 0,24 0,-24 0,0-25,24 25,-24 0,0 0,0 0,0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4:41:36.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20067 10988,'25'0,"0"0,49 0,-24 0,24 0,-49 0,0 0,25 0,-26 0,1 0,0 0,25 0,-1 0,1 0,-25 0,-1 0,26 0,-25 0,0 0,49 0,-24 0,-25 0,-1 0,1 0,25 0,-25 0,-1 0,26 0,-25 0,0 0,-1 0,26 0,-25 0,0 0,49 0,0 0,-24 0,-25 50,49-50,-49 0,0 0,24 0,-24 0,0 0,25 0,-26 0,51 0,-1 0,1 0,-1 0,-49 0,49 0,26 0,-76 0,1 0,0 0,0 0,0 0,-1 0,26 0,-25 0,0 0,24-25,-24 25,0 0,0 0,24 0,-24-25,0 25,24 0,-24 0,0 0,25 0,-26 0,26 0,0 0,24 0,-49 0,25 0,-26 0,1 0,25 0,24 0,-49 0,0 0,0 0,-1 0,26 0,-25 0,0 0,-1 0,26 0,-25 0,0 0,-1 0,26 0,-25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4:51:37.018"/>
    </inkml:context>
    <inkml:brush xml:id="br0">
      <inkml:brushProperty name="width" value="0.05292" units="cm"/>
      <inkml:brushProperty name="height" value="0.05292" units="cm"/>
      <inkml:brushProperty name="color" value="#FF0000"/>
    </inkml:brush>
  </inkml:definitions>
  <inkml:trace contextRef="#ctx0" brushRef="#br0">9079 11881,'0'25,"0"25,-50-50,50 25,0-1,0 1,0 25,0-25,0-1,25 26,-25-25,25 0,0 24,-25-24,49 0,-49 25,25-50,-25 24,25-24,24 25,-24 25,0-50,25 25,-25-25,-1 0,-24-50,50 50,-50-25,25 0,-25-24,0 24,0 0,0-24,0-1,0 25,0-25,0 26,0-1,-50 25,50-50,-25 25,1 1,24-26,-50 50,50-25,-25 25,25-25,-25 25,25-24,-25 24,-24-50,24 25,-25 25,26 0,24 25,0 25,0-26,0 1,0 0</inkml:trace>
  <inkml:trace contextRef="#ctx0" brushRef="#br0" timeOffset="2479.7961">9501 12204,'223'0,"0"0,-49 0,24 0,-74 0,25 0,-50 0,-49 0,-25 0,-1 0,1 0,0 0,173 0,-98 0,-1 0,-74 0,-1 0,26 0,-25 0,25-50,-1 50,1 0,74 0,-50 0,1 0,49 0,-50 0,0 0,-49 0,0 0,0 0,124-49,-75 49,0 0,-49 0,0 0,25 0,-25 0,-1 0,1 0,25 0,-25 0,-1 0,1 0,25 24,-25-24,-1 25,26-25,-25 0,0 0,-1 0,1 0</inkml:trace>
  <inkml:trace contextRef="#ctx0" brushRef="#br0" timeOffset="3896.2798">12775 11832,'49'0,"1"25,-50-1,25 1,-25 0,49 0,-24-25,-25 49,25-49,-25 25,50-25,-50 25,24-25,1 25,-25 0,25-1,25-24,-26 25,-24 0,0 0,0 25,0-26,0 1,0 25,-49-50,49 25,-25-25,25 24,-25-24,25 25,0 25,-25-50,-24 0</inkml:trace>
  <inkml:trace contextRef="#ctx0" brushRef="#br0" timeOffset="6624.1218">14065 16371,'0'-25,"49"25,-49-25,25 25,-25-24,25 24,0 0,24 0,-49 24,0 26,-25-50,1 25,24 0,0 0,-25-25,25 49,0-24,0 0,0 0,0-1,0 1,0 0,0-50,0 0,0 1,0-1,0-25,0 25,0 1,0-1,0 0</inkml:trace>
  <inkml:trace contextRef="#ctx0" brushRef="#br0" timeOffset="8489.7371">14164 16396,'-50'0,"25"0,1 0,-51 0,-24 0,-50 0,50-25,-50 25,75-50,-75 26,124-26,-25 25,-24-24,49 49,0-25,-24-25,-26-24,26 24,24 1,-49-1,-26-49,1 24,25 26,-26-50,76 99,-1-25,-74-74,74 74,0 0,-74-25,49 25,1-24,24 24,-50-25,-24-49,25 74,-1-24,26 24,24-25,-25 50,26-24,-1-1,-25 25,25-50,1 50,-26-25,-25-24,26 49,-50-50,49 50,25-25,0 25,-24 0,-1-74,-24 74,49 0,0 0,25-50,-25 26,-24 24,24-25,0 25,-49-50,74 25,-50 25,50-49,-25 49,1 0,24-25,-25 25,25 25,25 0,-25-1,0 1,0 25,49-50,-49 25,0 24,25-49,-25 25,0 0,25 24,-25-24,0 0,49 25,-49-75,0 0,0-49,0 49,0-25</inkml:trace>
  <inkml:trace contextRef="#ctx0" brushRef="#br0" timeOffset="9792.1377">10542 14362,'25'0,"0"0,0 0,0 0,-1 0,26 0,-25 0,0 0,-1 0,26 0,-25 0,0 0,-25 25,49-25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6:58:27.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5457 8086,'25'0,"0"0,0 0,0 0,-1 0,1 0,-25 25,25-25,25 0,-26 0,1 0,25 50,-25-50,-1 0,1 0,25 0,-25 0,-1 0,26 0,-25 25,0-25,24 0,-24 0,0 0,0 0,0 0,-1 0,1 0,0 0,0 0,0 0,-1 0,26 0,-25 0,0 0,24 0,-24 0,0 0,0 0,24 0,-24 0,0 0,0 0,-1 0,26 0,-25 0,0 0,-1 0,51 0,-50 0,-1 0,26 0,-25 0,0 0,-1 0,1 0,25 0,-25 0,0 0,24 0,-24 0,0 0,0 0,-1 0,26 0,-25 0,0 0,24 0,-24 0,0 0,0 0,24 0,-24 0,0 0,0 0,24 0,-24 0,0 0,0 0,24 0,-24 0,0 0,0 0,24 0,-24 0,0 0,0 0,24 0,-24 0,0 0,25 0,-26 0,1 0,0 0,25 0,-26 0,1 0,0 0,25 0,-26 0,1 0,0 0,25 0,-26 0,1 0,25 0,-25 0,-1 0,1 0,25 0,-25 0,-1 0,26 0,-25 0,0 0,-1 0,26 0,-25 0,0 0,-1 0,26 0,-25 24,0-24,24 0,-24 0,0 0,0 0,0 0,24 0,-24 0,0 0,24 0,-24 0,0 0,0 0,24 0,1 0,-25 0,24 0,1 0,-25 0,0 0,-1 0,26 0,-25 0,0 0,-1 0,26 0,-25 0,49 0,-49 0,0 0,24 0,-24 0,0 0,0 0,25 0,-26 0,1 0,0 0,25 0,-26 0,1 0,0 0,25 0,-26-24,1 24,25 0,-25 0,-1 0,1 0,25 0,-25 0,-1 0,26 0,-25 0,0 0,-1 0,26 0,-25 0,-50-75,223 100,-173-25,0 0,0 0,25 0,-26 0,1 0,25 0,-25 0,-1 0,1 0,25 0,-1 0,1 0,-25 0,24 0,-24 0,0 0,0 0,24 0,-24 0,0 0,0 0,24 0,-49 25,25-25,0 0,49 0,1 0,-26 0,-24 25,50-25,-51 0,26 0,-50 49,25-49,0 0,0 0,24 0,-24 0,0 0,24 0,-24 0,0 0,-25 25,25-25,24 0,-24 0,0 0,-25 25,25-25,24 0,-24 0,0 0,0 0,24 49,-24-49,0 0,25 0,-1 0,-24 0,25 0,-26 0,1 0,25 0,-25-24,-1 24,1 0,25 0,-25 0,0-25,-1 25,51-25,24 25,-74-50,0 50,24 0,-49-24,0-1,0 0,-25 25,1 0,-1 0,-25 0,-24 0,-1 0,1 0,-50 0,99 0,0 0,-24-50,-1 50,25 0,25-24,-49 24,24 0,0 0,-25 0,26 0,-1 0,-50 0,51 0,-26 0,-24 0,49 0,0 0,-25 0,26 0,-1 0,0 0,-25 0,26 0,-1 0,0 0,-25 0,25 0,1 0,-1 0,-25 0,25 0,-49 0,49 0,0 0,-24 0,24 0,0 0,-24 0,24 0,0 0,0 0,-24 0,24 0,0 0,0 0,-24 0,24 0,0 0,0 0,-24 0,24 0,0 0,-25 0,26 0,-1 0,0 0,-25 0,26 0,-1 0,-25 0,25 0,0 0,-49 0,49 0,-49 0,24 0,-24 0,49 0,0 0,0 0,1 0,-26 0,25 0,-24 0,24 0,0 0,0 0,0 0,1 0,-1 0,0 0,0 0,-24 0,24 0,0 0,0 0,-24 0,24 0,0 0,0 0,-25 0,26 0,-1 0,-25 0,25 0,1 0,-1 0,-25 0,25 0,1 0,-1 0,-25 0,25 0,1 0,-26 0,25 0,0 0,-24 0,24 0,0 0,0 0,-24 0,24 0,0 0,-49 0,24 0,25 0,1 0,-1 0,-50 0,26 0,24 0,0 0,0 0,-24 0,24 0,0 0,-25 0,26 0,-1 0,0 0,-25 0,26 0,-1 0,-25 0,25 0,1 0,-1 0,0 0,0 0,-24 0,24 0,-25 0,1 0,-1 0,25 0,0 0,-24 0,24 0,0 0,0 0,-24 0,24 0,0 0,-25 0,26 0,-1 0,-25 0,25 0,-49 0,49 0,0 0,1 0,-1 0,0 0,0 0,-49 0,49 0,-25 0,26 0,-1 0,0 0,-25 0,26 0,-1 0,-25 0,25 0,1 0,-1 0,0 0,-25 0,26 0,-1 0,-25 0,25 0,0 0,1 0,-26 0,25 0,0 0,1 0,-26 0,25 0,0 0,1 0,-1 0,0 0,0 0,0 0,1 0,-1 0,-25-50,25 50,1 0,-26 0,25-25,-49 25,-1 0,51 0,-26 0,25 0,0 0,-24 0,24 0,0 0,0 0,0 0,1 0,-1 0,0 0,0 0,0 0,-24 0,24 0,0 0,0 0,-24 0,24 0,0 0,-24 0,24 0,0 0,0 0,-24 0,24 0,0 0,-25 0,26 0,-1 0,-25 0,25 50,25-25,25 49,124 75,124 24</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5:56:49.730"/>
    </inkml:context>
    <inkml:brush xml:id="br0">
      <inkml:brushProperty name="width" value="0.05292" units="cm"/>
      <inkml:brushProperty name="height" value="0.05292" units="cm"/>
      <inkml:brushProperty name="color" value="#FF0000"/>
    </inkml:brush>
  </inkml:definitions>
  <inkml:trace contextRef="#ctx0" brushRef="#br0">8062 6945,'-50'0,"50"25,-25 25,25-25,0-1,0 26,0-25,0 0,0 24,0-24,0 0,0 0,0-1,0 1,50-25,-50 25,25-25,0 25,-25 0,24-25,26 0,-25 0,0 0,-25-25,0 0,0 0,0 0,0 1,0-1,0-25,0 25,0 1,0-1,0-25,0 25,0 1,0-1,0 0,-25 25,25-50,-25 50,-25 0,26 0,24-24</inkml:trace>
  <inkml:trace contextRef="#ctx0" brushRef="#br0" timeOffset="1263.4075">8186 7441,'0'25,"0"25,0-25,0 49,0 0,50-49,-50 50,0 49,0-50,0 50,0 25,-25-50,25 0,-50 25,50-24,-50 24,50 24,-49-48,49 49,0-25,-50 49,1 1,49-50,-25 25,25-75,-50 50,50-49,-49 49,24-50,25-24,0 49,0 25,-50-25,1-25,49 75,-50-50,50-24,0 24,-50 25,50-49,0 24,-24-50,24 1,0 24,-50 1,50-26,0-24,0 0,0 25,0-26,0 1,-25-25,25 25,0 0,0 0,0-1,0 1,0 0,-25 25,25-25,0-1,0 26,-49-50</inkml:trace>
  <inkml:trace contextRef="#ctx0" brushRef="#br0" timeOffset="3230.0583">7318 12105,'0'24,"25"-24,-25 25,24 0,1-25,-25 50,0-25,25-25,-25 24,0 1,0 25,0-25,25-25,-25 24,0 26,49-50,-49-25,0 0,25 1,25-26,-50 25,25 25,-1-25,26-24,-50 24,25 25,-25-25,25 0,-25 0,0 1,24 24,-24-25,50 25</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6:58:45.0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8583 8384,'49'0,"-24"0,0 0,0 0,0 0,-1 0,1 0,0 0,0-25,24 25,-24 0,0 0,0 0,24 0,-24 0,0 0,0 0,0 0,24 0,-24 0,0 0,0 0,-1 0,1 0,0 0,0 0,0 0,24 0,-24 0,0 0,0 0,24 0,-24 0,0 0,0 0,24 0,-24 0,0 0,25 0,-26 0,1 0,0 0,0 0,24 0,-24 0,50 0,-51 0,1 0,25 50,-25-50,-1 0,1 0,0 0,0 0,0 0,-1 0,1 0,0 0,25 0,-25 0,-1 0,1 0,0 0,-25 25,25-25,0 0,-1 0,26 0,-25 0,0 0,-1 0,26 0,-25 0,0 0,-1 0,26 0,-25 0,0 0,-1 0,1 0,25 0,-25 0,-1 0,26 0,-25 0,0 0,-1 0,1 0,25 0,-25 0,-1 0,26 0,-25 0,0 0,24 0,-24 0,0 0,0 0,24 0,-24 0,0 0,25 0,-26 0,1 0,25-50,-25 50,-1 0,1 0,25 0,-25 0,-1 0,1 0,25 0,-25 0,-1 0,26 0,-25 0,0 0,-1 0,1 0,25 0,-25 0,-1 0,26 0,-25 0,0 0,-1 0,26 0,-25 0,0 0,0 0,24 0,-24 0,0 0,0 0,-1 0,26 0,-25 0,0 0,24 0,-24 0,0 0,0 0,24 0,-24 0,0 0,0 0,24 0,-24 0,0 0,0 0,24 0,-24 0,0 0,0 0,24 0,-24 0,25 0,-26 0,1 0,0 0,0 0,0 0,24 0,-24 0,0 0,25 0,-26 0,1 0,0 0,25 0,-26 0,1 0,0 0,25 0,-50 25,24-25,1 0,0 0,25 0,-26 0,-24 25,25-25,25 0,-25 0,24 0,-24 0,25 24,-26-24,1 0,25 0,-25 0,24 0,-24 0,0 0,0 0,0 0,24 0,-24 0,0 0,24 0,-24 0,0 0,0 0,49 0,-24 0,-25 0,-1 0,26 0,-25 0,24 0,1 0,-25 0,0 0,-1 0,26 0,-25 0,0 0,-1 0,26 0,-25 0,0 0,-1 0,26 0,-25 0,0 0,24 0,-24 0,0 0,0 0,24 0,-24 0,0 0,25 0,-26 0,1 0,0 0,25 0,-26 0,1 0,25 0,24 0,-49 0,0 0,0 0,24 0,-24 0,0 0,0 0,49 0,-49 0,24 0,-24 0,25 0,24 0,-24 0,-25 0,0 0,-1 0,26 0,0 0,-1 0,1 0,-25 50,49-50,-49 0,0 0,-1 0,26 0,-25 25,49-25,1 0,-51 0,1 0,50 49,-26-49,-24 0,0 0,24 0,-24 0,0 0,0 0,25-24,-26 24,-24-25,0 0,0 0,-24 25,-26 0,0 0,1 0,24 0,0 0,-25 0,-24-49,49 49,0 0,1 0,-26-25,25 25,0 0,1 0,-26 0,25 0,0 0,1 0,-26 0,25 0,0 0,1 0,-26 0,25 0,0 0,-223 0,-49-75</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6:37:08.164"/>
    </inkml:context>
    <inkml:brush xml:id="br0">
      <inkml:brushProperty name="width" value="0.05292" units="cm"/>
      <inkml:brushProperty name="height" value="0.05292" units="cm"/>
      <inkml:brushProperty name="color" value="#FF0000"/>
    </inkml:brush>
  </inkml:definitions>
  <inkml:trace contextRef="#ctx0" brushRef="#br0">7789 8012,'-322'198,"322"-173,0 0,0 25,0-26,0 1,24 25,-24-25,50-25,-50 24,25-24,0 50,24-50,-49 25,25-25,0 0,24 49,-24-49,0 25,25-25,-26 0,1 0,0 0,-25-49,50 49,-50-25,0 0,0 0,0-24,0 24,0 0,0 0,0-24,0 24,0 0,-25-25,25 26,-25-1,25 0,-25 25,25-50,0 26,0-1,-49 25,49-50,-25 50,25-25</inkml:trace>
  <inkml:trace contextRef="#ctx0" brushRef="#br0" timeOffset="2296.7357">7764 8409,'25'0,"-25"74,0-49,0 25,0-1,0 1,0-1,0 1,0-25,0 49,0 1,0-26,0 51,0-1,0-25,0-49,0 25,0 24,-50-49,50 0,0-1,0 26,0-25,0 49,-24-24,24-1,-50 26,50-26,0-24,0 25,0-1,0 1,-25-25,25 0,0 49,-25-74,25 25,0 0,-49 74,24-74,25 24,-50 1,1 49,49-74,-25 74,-25-49,50-1,-24-24,24 50,-25-51,25 26,-50-25,50 0,0 24,-25-24,25 0,0 0,-24-1,24 1,0 0,0 0,-50 25,50-26,-25 26,25 24,-50-74,50 25,0 0,0 0,-24 0,24 24,0-24,-25-25,25 25,-25 24,0-49,25 25,0 0,0 0,0 0,-25-1,1 1,24 0,-25 25,-25-26,25 1,25 25,-49-50</inkml:trace>
  <inkml:trace contextRef="#ctx0" brushRef="#br0" timeOffset="4193.3463">6772 11609,'0'24,"50"-24,-50 50,0-25,0 0,24-25,-24 24,0 26,0-25,25-25,-25 25,0-1,0 1,0 0,0 0,0 0,25-25,25-50,-26 25,1 0,0 25,-25-24,50 24,-26-50,1 50,-25-25,50-24,-25 24,24 25,-49-25,25 25,0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6:58:58.0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8360 7417,'24'0,"26"0,-25 0,0 0,-1 0,26 0,-25 0,0 0,-1 0,1 0,25 0,-25 0,-1 0,26 0,-50-25,0 0,25 25,0 0,-1 0,1 0,25 0,-25 0,-1 0,1 0,25 0,-25 0,-1 0,26 0,-25 0,0 0,-1 0,26 0,-25 0,0 0,24 0,-24 0,0 0,0 0,24 0,-24 0,0 0,0 0,24 0,-24 0,0 0,0 0,24 0,-24 0,0 0,0 0,0 25,-1-25,1 0,0 0,25 0,-26 0,1 0,0 0,0 0,24 0,-24 0,0 0,0 0,0 0,24 0,-24 0,0 0,0 0,24 0,-24 0,0 0,0 0,24 0,-24 0,0 0,25 0,-26 0,1 0,0 0,25 0,-26 0,1 0,50 0,-26 0,-24 0,0 0,0 0,24 0,-24 0,0 0,0 0,24 0,-24 0,0 0,0 0,-1 0,1 0,0 0,0 0,0 0,24 0,-24 0,0 0,0 0,0 0,24 0,-24 0,0 0,0 0,24 0,-24 0,0 0,0 0,-1 0,26 0,0 0,-1 0,-24 0,-25 25,25-25,0 0,-1 0,26 0,-25 0,0 0,24 24,-24-24,0 0,24 0,-24 0,0 0,0 0,0 0,24 0,-24 0,0 0,25 0,-26 0,1 0,0 0,0 0,0 0,-1 0,1 0,0 0,25 0,-26 0,1 0,0 0,25 0,-26 0,1 0,25 0,-25 0,-1 0,1 0,0 0,25 0,-26 0,1 0,25 0,-25 0,-1 0,1 0,25 0,-25 0,-1 0,26 0,-25 0,0 0,0 0,-1 0,1 0,0 0,0 0,0 0,24 0,-24 0,0 0,0 0,-1 0,26 0,-25 0,0 0,24 0,-24 0,0 0,0 0,-1 0,26 0,-25 0,0 0,24 0,-24 0,0 0,0 0,-1 0,26 0,-25 0,0 0,24 0,-24 0,0 0,0 0,0 0,24 0,-24 0,0 0,24 0,-24 0,0 0,0 0,0 0,24 0,-24 0,0 0,0 0,-1 0,26 0,24 0,-49 0,0 0,25 0,-26 0,1 0,0 0,0 0,0 0,-1 0,1 0,0 0,-25-24,25 24,0 0,-25-25,24 25</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2T16:55:23.390"/>
    </inkml:context>
    <inkml:brush xml:id="br0">
      <inkml:brushProperty name="width" value="0.05292" units="cm"/>
      <inkml:brushProperty name="height" value="0.05292" units="cm"/>
      <inkml:brushProperty name="color" value="#FF0000"/>
    </inkml:brush>
  </inkml:definitions>
  <inkml:trace contextRef="#ctx0" brushRef="#br0">6003 8458,'0'25,"0"0,-25-25,25 50,0-26,0 1,0 0,0 25,0-26,0 1,0 0,0 25,25-26,-25 1,50 25,-26-25,1 24,0-49,-25 25,25-25,-25 25,25-25,0 0,-1 0,1 0,0 0,0 0,0 0,-1 0,26 0,-25 0,24-50,-24 25,-25 1,25-26,-25 25,0 0,0 1,0-26,0 25,0 0,0 1,0-26,0 25,-25-24,-24 24,24 0,0 25,-25 0,26-50,-1 50,0 0,-25-24,26-1,-1 25,25-25,-50 25,25 0,0 0,-24 0,24-50,0 50,0 0,-24 0,24 0,25 25,0 25,0-25,25-1,0 26,-25-25,24-25,-24 25,50-25,-50 49,25-24,0-25,24 0,-24 0</inkml:trace>
  <inkml:trace contextRef="#ctx0" brushRef="#br0" timeOffset="1815.5707">6499 8731,'0'50,"25"-50,74 25,-24 24,-1-49,0 50,-24-25,24-25,-49 24,25 1,-1 0,1-25,-25 0,25 0,-1 0,1 25,-25-25,-1 0,51 0,-26 50,26-50,-50 0,-1 24,26 26,-25-50,0 0,24 25,-24-25,0 25,24-25,-24 0,0 49,0-49,24 25,-24-25,0 0,25 25,-26-25,-24 49,25-49,25 0,-50 25,25-25,0 0,-1 0,-24 25,50-25,-25 0,-25 50,25-50,-25-25,0 0,0 0</inkml:trace>
  <inkml:trace contextRef="#ctx0" brushRef="#br0" timeOffset="4085.2954">8310 9178,'0'25,"25"-25,0 49,24-24,-49 0,25-25,-25 49,25-49,0 25,-25 0,49-25,-49 25,0 24,25-49,-25 25,25-25,-25 25,-50-25,25 0,1 0,-1 0,-25 0,25 0,1 0,-1 0,0 0,25 25,-50-25,26 0,-1 49,-25-49,25 0,0 25,-24-25,-1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40:21.5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12452,'25'0,"0"0,0 0,24 0,-24 0,0 0,0 0,49 0,-24 0,-25 25,-1-25,1 0,25 0,-25 0,0 0,-1 0,26 0,-25 49,0-49,24 0,-24 0,0 0,0 0,24 0,-24 0,0 0,24 0,-24 0,0 0,0 0,24 0,-24 0,0 0,0 0,0 0,-1 0,1 0,0 0,0 0,0 0,-1 0,1 0,0 0,0 0,0 0,24 0,-24 0,25 0,-1 0,-24 0,0 0,0 0,24 0,1 0,-25 0,0 0,-1 0,26 0,-25 0,0 0,24 0,-24 0,0 0,0 0,24 0,-24 0,0 0,24 0,-24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4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5259 15304,'25'0,"0"0,-1 0,26 0,-25 0,0 0,24 0,-24 0,0 0,0 0,24 0,-24 0,0 0,0 0,24 0,-24 0,0 0,0 0,24 0,-24 0,0 0,0 0,24 0,-24 25,0-25,24 0,26 25,-25-25,-26 0,1 0,0 0,0 0,0 0,-1 0,26 50,-25-50,0 0,-1 0,26 0,-25 0,0 0,-1 0,26 0,-25 0,0 0,-1 0,26 0,-25 0,0 0,-1 0,26 0,-25 0,0 0,-1 0,1 0,0 0,0 0,0 0,-1 0,26 0,-25 0,0 0,0 0,24 0,-24 0,49 0,-49 0,50 0,-1 0,0 0,-49 0,50 25,24-25,-74 0,-1 0,1 0,25 0,-1 0,-24 0,25 0,-25 0,-1 0,1 0,25 0,0 0,-26 0,26 0,0 0,-26 0,1 0,0 0,25 0,-26 0,1 0,25 0,-25 0,24 0,1 0,-25 0,-1 0,26 0,-25 0,0 0,-1 0,1 0,25 0,-25 0,-1 0,26 0,-25 0,0 0,-1 0,26 0,-25 0,0 0,24 0,-24 0,25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40:26.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5854 16396,'0'0,"25"0,0 0,0 0,74 0,-25 0,1 0,-50 0,49 0,-49 0,0 0,24 0,-24 0,0 0,24 0,26 0,-50 0,-1 0,1 0,25 0,-1 0,-24 0,50 0,-26 0,26 0,-51 0,51 0,-50 0,-1 0,26 0,-25 0,0 0,0 0,24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44:09.9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12800 5556,'24'0,"1"0,0 0,0 0,24 0,-24 0,0 0,0 0,24 0,-24 0,0 0,25 0,-26 0,1 0,0 0,0 0,24 0,-24 0,0 0,0 0,0 0,-1 0,1 0,0 0,0 0,0 0,0 0,24 0,-24 0,0 0,0 0,-1 0,1 0,0 0,0 0,0 0,24 0,-24 0,0 0,0 0,24 0,-24 0,0 0,0-49,-1 49,26 0,-25 0,0-25,24 25,-24 0,0 0,0 0,24 0,-24 0,0 0,0 0,-1 0,26 0,-25 0,0 0,24 0,-24 0,0 0,0 0,24 0,-24 0,0 0,25 0,-26 49,1-49,25 0,-25 0,-1 0,1 0,0 0,0 0,0 0,-1 0,1 0,25 0,-25 0,-1 0,1 0,0 0,0 0,0 0,-1 0,1 0,0 0,25 0,-26 0,1-24,0 24,25 0,-26 0,1 0,0 0,25 0,-25 0,-1 0,1 0,0 0,25 0,-26 0,1 0,0 0,25 0,-26 0,1 0,0 0,25 0,-26 0,1 0,0 0,25 0,-26 0,1 0,0 0,25 0,-26 0,1 0,25 0,-25 0,-1 0,1 0,25 0,-25 0,-1 0,1 0,25 0,-25 0,0 0,-1 0,26 0,-25 0,0 0,-1 0,1 0,0 0,0 0,0 0,-1 0,1 0,0 0,25 0,-26 0,1 0,25 0,-25 0,-1 0,1 0,0 0,25 0,-26 0,1 0,0 0,0 0,0 0,-1 0,1 0,0 0,0-25,24 25,-24 0,0 0,0 0,0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49:22.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8012 6821,'25'0,"0"0,0 0,-25 25,49-25,-24 0,0 0,25 0,-26 0,1 0,0 0,0 0,24 0,-24 0,0 0,0 0,24 0,-24 0,0 0,25 0,-26 0,1 0,0 0,25 0,-26 0,1 0,25 0,-25 0,-1 0,1 0,-25-50,50 50,-25 0,-1 0,1 0,25 0,-25 0,-1 0,26 0,-25 0,0 0,-1 0,26 0,-25 0,0 0,24 0,-24 0,0 0,0 0,0 0,24 0,-24 0,0-24,24 24,-24 0,0 0,25 0,-26-50,1 50,0 0,49 0,-49 0,0 0,0 0,-25-25,49 25,-24 0,0 0,0 0,24 0,-24 0,0 0,25 0,-26 0,1 0,0 0,0 0,25 0,-26 0,1 0,0 0,25 0,-26 0,1 0,0 0,25 0,-26 0,51 0,-50 0,24 0,-24 0,0 0,0 0,24 0,-24 0,0 0,24 0,-24 0,0 0,0 0,0 0,24 0,-24 0,0 0,24 0,-24 0,0 0,0 0,25 0,-26 0,1 0,0 0,25 0,-26 0,1 0,25 0,-25 0,-1 0,1 0,25 0,-25 0,-1 0,26 0,-25 0,0 0,-1 0,26 0,0 0,-26 0,26 0,-25 0,0 0,24 0,-24 0,0 0,0 0,24 0,-24 0,0 0,-25 25,74-25,-24 0,-25 0,0 0,-1 0,26 25,-25-25,0 0,24 0,-24 0,0 0,0 0,24 0,26 0,-51 0,51 0,-50 0,49 0,-24 0,-26 0,1 0,0 0,25 0,-26 0,1 0,0 0,25 0,-26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0:49:25.7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9426 6796,'75'0,"-38"0,1 0,37 0,37 0,-75 0,76 0,-38 0,-1 0,-36 0,37 0,-38 0,1 0,-1 0,38 0,-38 0,1 0,-1 0,38 0,-38 0,1 0,37 0,-38 0,1 0,-1 0,0 0,38 0,-37 0,-1 0,38 0,-38 0,1 0,-1 0,1 0,36 0,-36 0,-1 0,1 0,37 0,-38 0,0 0,1 0,37 0,-38 0,1 0,-1 0,0 0,1 0,-1 0,1 0,-1 0,1 0,36 0,-36 0,-1 0,38 0,-37 0,-1 0,38 0,-38 0,1 0,-1 0,38 0,-38 0,1 0,-1 0,1 0,37 0,-1 0,-36 0,37 0,-38 0,0 0,38 0,-37 0,37 0,-1 0,-36 0,-1 0,1 0,37 0,-1 0,-36 0,37 0,-38 0,1 0,36 0,-36 0,-1 0,1 0,37 0,-38 0,0 0,1 0,-1 0,38 0,-37 0,-1 0,0 0,38 0,-37 0,-1 0,1 0,-1 0,38 0,-38 0,75 0,-74 0,-1 0,1 0,37 0,-38 0,0 0,1 0,37 0,-38 0,1 0,36 0,-36 0,-1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06T01:23:44.444"/>
    </inkml:context>
    <inkml:brush xml:id="br0">
      <inkml:brushProperty name="width" value="0.05292" units="cm"/>
      <inkml:brushProperty name="height" value="0.05292" units="cm"/>
      <inkml:brushProperty name="color" value="#FF0000"/>
    </inkml:brush>
  </inkml:definitions>
  <inkml:trace contextRef="#ctx0" brushRef="#br0">6698 16148,'24'0,"1"0,0 0,49 0,-24 0,24 0,1 0,24 0,0 0,-24 0,-1 0,-49 0,0 25,24-25,-24 0,0 24,0-24,49 0,1 25,24 0,-25-25,1 0,49 0,-50 0,1 0,-1 0,0 0,-49 0,25 0,-25 0,-1 0,26-25,-25 25,0 0,74 0,-50 0,26 0,-26 0,26 0,-26 0,1 0,-25 0,0 0,-1 0,26 0,0 0,-1 0,-24 0,0 0,0 0,49 0,25 25,-74-25,25 0,-25 0,-1 25,1-25,0 0,-25 25,0-1,50 1,-26 0,1 0,-25 0,50 24,-25-24,-25 0,0 0,0 0,0-1,0 1,0 0,-50 25,25-26,0-24,25 25,-24-25,-26 25,50 0,-25 24,25-24,0 0,-49 25,49-26,-25-24,0 25,-49-25,-1 25,1 0,-75-25,25 0,-25 0,25 0,-74 0,24 0,-24 0,73 0,-48 0,98 0,1 0,49-25,-24 25,24 0,0 0,-25 0,26 0,-1 0,0 0,-25 0,26 0,-1 0,0 0,-25 0,26 0,-51 0,50 0,1 0,-26 0,25 0,0 0,-24 0,-1 0,-49-25,74 25,-99-49,50 49,-1-25,-24-25,74 50,0-49,-24 49,49-25,-25 25,25-25,-25 25,25-25,0 0,-49-24,49 24,-25-25,25 26,0-1,0 0,0-25,25 26,-1 24,1 0,0 0,-25-25,25 25,-25-25,25 25,-25-50,49 50,-24 0,0-25,-25 1,0-26,0 25,49 25,-49-25,0 1,0-26,25 50,0 0,25 0,-26 0,1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20/10/2019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63</a:t>
            </a:fld>
            <a:endParaRPr lang="en-US"/>
          </a:p>
        </p:txBody>
      </p:sp>
    </p:spTree>
    <p:extLst>
      <p:ext uri="{BB962C8B-B14F-4D97-AF65-F5344CB8AC3E}">
        <p14:creationId xmlns:p14="http://schemas.microsoft.com/office/powerpoint/2010/main" val="353237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178438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58625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57</a:t>
            </a:fld>
            <a:endParaRPr lang="en-US"/>
          </a:p>
        </p:txBody>
      </p:sp>
    </p:spTree>
    <p:extLst>
      <p:ext uri="{BB962C8B-B14F-4D97-AF65-F5344CB8AC3E}">
        <p14:creationId xmlns:p14="http://schemas.microsoft.com/office/powerpoint/2010/main" val="14874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58</a:t>
            </a:fld>
            <a:endParaRPr lang="en-US"/>
          </a:p>
        </p:txBody>
      </p:sp>
    </p:spTree>
    <p:extLst>
      <p:ext uri="{BB962C8B-B14F-4D97-AF65-F5344CB8AC3E}">
        <p14:creationId xmlns:p14="http://schemas.microsoft.com/office/powerpoint/2010/main" val="1249884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59</a:t>
            </a:fld>
            <a:endParaRPr lang="en-US"/>
          </a:p>
        </p:txBody>
      </p:sp>
    </p:spTree>
    <p:extLst>
      <p:ext uri="{BB962C8B-B14F-4D97-AF65-F5344CB8AC3E}">
        <p14:creationId xmlns:p14="http://schemas.microsoft.com/office/powerpoint/2010/main" val="385316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60</a:t>
            </a:fld>
            <a:endParaRPr lang="en-US"/>
          </a:p>
        </p:txBody>
      </p:sp>
    </p:spTree>
    <p:extLst>
      <p:ext uri="{BB962C8B-B14F-4D97-AF65-F5344CB8AC3E}">
        <p14:creationId xmlns:p14="http://schemas.microsoft.com/office/powerpoint/2010/main" val="231960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61</a:t>
            </a:fld>
            <a:endParaRPr lang="en-US"/>
          </a:p>
        </p:txBody>
      </p:sp>
    </p:spTree>
    <p:extLst>
      <p:ext uri="{BB962C8B-B14F-4D97-AF65-F5344CB8AC3E}">
        <p14:creationId xmlns:p14="http://schemas.microsoft.com/office/powerpoint/2010/main" val="3057516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62</a:t>
            </a:fld>
            <a:endParaRPr lang="en-US"/>
          </a:p>
        </p:txBody>
      </p:sp>
    </p:spTree>
    <p:extLst>
      <p:ext uri="{BB962C8B-B14F-4D97-AF65-F5344CB8AC3E}">
        <p14:creationId xmlns:p14="http://schemas.microsoft.com/office/powerpoint/2010/main" val="206318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B23A9-9C56-4996-A0D0-23AF218EE56C}"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662AF-5B46-4B01-814A-9ADEE1E5BAAF}"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55EBC1-F0E5-49A6-B66F-CEB099F8741C}"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37"/>
          <p:cNvSpPr>
            <a:spLocks noChangeArrowheads="1"/>
          </p:cNvSpPr>
          <p:nvPr userDrawn="1"/>
        </p:nvSpPr>
        <p:spPr bwMode="auto">
          <a:xfrm flipH="1">
            <a:off x="0" y="6504057"/>
            <a:ext cx="9144000" cy="353943"/>
          </a:xfrm>
          <a:prstGeom prst="rect">
            <a:avLst/>
          </a:prstGeom>
          <a:solidFill>
            <a:srgbClr val="92D050"/>
          </a:solidFill>
          <a:ln>
            <a:noFill/>
          </a:ln>
          <a:effectLs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278698"/>
            <a:ext cx="9144000" cy="646331"/>
          </a:xfrm>
          <a:prstGeom prst="rect">
            <a:avLst/>
          </a:prstGeom>
          <a:solidFill>
            <a:srgbClr val="92D050"/>
          </a:solidFill>
          <a:ln>
            <a:noFill/>
          </a:ln>
          <a:effectLs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2000" b="1" baseline="0" smtClean="0">
                <a:solidFill>
                  <a:srgbClr val="002060"/>
                </a:solidFill>
                <a:latin typeface="Times New Roman" pitchFamily="18" charset="0"/>
                <a:cs typeface="Times New Roman" pitchFamily="18" charset="0"/>
              </a:rPr>
              <a:t>Khoa Công Nghệ Thông Tin  - ĐH Nông Lâm</a:t>
            </a:r>
          </a:p>
        </p:txBody>
      </p:sp>
      <p:pic>
        <p:nvPicPr>
          <p:cNvPr id="1027" name="Picture 3" descr="G:\13. Doan\Logo\logo fi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163386"/>
            <a:ext cx="531019" cy="53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6920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342A1-5A67-4D85-BF54-0D56A7EFA6DE}"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9F9F43-A9C6-4CD6-8479-CA02D3CAB110}" type="datetime1">
              <a:rPr lang="en-US" smtClean="0"/>
              <a:t>20/10/2019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1FB9A-223A-408B-9C45-22D638FEA66B}" type="datetime1">
              <a:rPr lang="en-US" smtClean="0"/>
              <a:t>20/10/2019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EA5F8-564A-4835-9287-148CC28AB3BD}" type="datetime1">
              <a:rPr lang="en-US" smtClean="0"/>
              <a:t>20/10/2019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AF60-3DBA-40EE-B82A-E2D7431788DB}" type="datetime1">
              <a:rPr lang="en-US" smtClean="0"/>
              <a:t>20/10/2019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91E32-0E86-4868-8E48-CD4581BCEE88}" type="datetime1">
              <a:rPr lang="en-US" smtClean="0"/>
              <a:t>20/10/2019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37C60-E857-42C9-AC1D-AAD61DE091AB}" type="datetime1">
              <a:rPr lang="en-US" smtClean="0"/>
              <a:t>20/10/2019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70646-47D0-41C5-9EC7-3CA217666335}" type="datetime1">
              <a:rPr lang="en-US" smtClean="0"/>
              <a:t>20/10/2019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7.emf"/><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customXml" Target="../ink/ink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customXml" Target="../ink/ink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5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58.emf"/></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44.xml.rels><?xml version="1.0" encoding="UTF-8" standalone="yes"?>
<Relationships xmlns="http://schemas.openxmlformats.org/package/2006/relationships"><Relationship Id="rId3" Type="http://schemas.openxmlformats.org/officeDocument/2006/relationships/hyperlink" Target="/reference/android/content/ContentValues.html" TargetMode="External"/><Relationship Id="rId2" Type="http://schemas.openxmlformats.org/officeDocument/2006/relationships/hyperlink" Target="/reference/java/lang/String.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reference/java/lang/String.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reference/java/lang/String.html" TargetMode="External"/><Relationship Id="rId2" Type="http://schemas.openxmlformats.org/officeDocument/2006/relationships/hyperlink" Target="/reference/android/database/Cursor.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75.emf"/><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72.emf"/><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74.emf"/><Relationship Id="rId4" Type="http://schemas.openxmlformats.org/officeDocument/2006/relationships/image" Target="../media/image69.emf"/><Relationship Id="rId9" Type="http://schemas.openxmlformats.org/officeDocument/2006/relationships/customXml" Target="../ink/ink20.xml"/></Relationships>
</file>

<file path=ppt/slides/_rels/slide57.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48.png"/><Relationship Id="rId7" Type="http://schemas.openxmlformats.org/officeDocument/2006/relationships/customXml" Target="../ink/ink2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2.emf"/><Relationship Id="rId4" Type="http://schemas.openxmlformats.org/officeDocument/2006/relationships/customXml" Target="../ink/ink23.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5.emf"/><Relationship Id="rId5" Type="http://schemas.openxmlformats.org/officeDocument/2006/relationships/customXml" Target="../ink/ink24.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3" Type="http://schemas.openxmlformats.org/officeDocument/2006/relationships/hyperlink" Target="http://schemas.android.com/tools" TargetMode="External"/><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7.emf"/><Relationship Id="rId4" Type="http://schemas.openxmlformats.org/officeDocument/2006/relationships/customXml" Target="../ink/ink25.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0.emf"/><Relationship Id="rId5" Type="http://schemas.openxmlformats.org/officeDocument/2006/relationships/customXml" Target="../ink/ink26.xml"/><Relationship Id="rId4" Type="http://schemas.openxmlformats.org/officeDocument/2006/relationships/image" Target="../media/image57.png"/></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2.emf"/><Relationship Id="rId4" Type="http://schemas.openxmlformats.org/officeDocument/2006/relationships/customXml" Target="../ink/ink27.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5.emf"/><Relationship Id="rId5" Type="http://schemas.openxmlformats.org/officeDocument/2006/relationships/customXml" Target="../ink/ink28.xml"/><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6.png"/><Relationship Id="rId7"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9.emf"/><Relationship Id="rId4" Type="http://schemas.openxmlformats.org/officeDocument/2006/relationships/customXml" Target="../ink/ink3.xml"/><Relationship Id="rId9"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a:t>
            </a:fld>
            <a:endParaRPr lang="en-US"/>
          </a:p>
        </p:txBody>
      </p:sp>
      <p:sp>
        <p:nvSpPr>
          <p:cNvPr id="5" name="AutoShape 46"/>
          <p:cNvSpPr>
            <a:spLocks noChangeArrowheads="1"/>
          </p:cNvSpPr>
          <p:nvPr/>
        </p:nvSpPr>
        <p:spPr bwMode="ltGray">
          <a:xfrm rot="5400000">
            <a:off x="-2829721" y="1043783"/>
            <a:ext cx="563880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AutoShape 47"/>
          <p:cNvSpPr>
            <a:spLocks noChangeArrowheads="1"/>
          </p:cNvSpPr>
          <p:nvPr/>
        </p:nvSpPr>
        <p:spPr bwMode="ltGray">
          <a:xfrm rot="5400000" flipH="1">
            <a:off x="-2430467" y="1379535"/>
            <a:ext cx="5029201" cy="4098927"/>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rgbClr val="6699FF">
                  <a:alpha val="56000"/>
                </a:srgbClr>
              </a:gs>
              <a:gs pos="100000">
                <a:srgbClr val="6699FF">
                  <a:gamma/>
                  <a:tint val="0"/>
                  <a:invGamma/>
                  <a:alpha val="48000"/>
                </a:srgb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AutoShape 49"/>
          <p:cNvSpPr>
            <a:spLocks noChangeArrowheads="1"/>
          </p:cNvSpPr>
          <p:nvPr/>
        </p:nvSpPr>
        <p:spPr bwMode="gray">
          <a:xfrm>
            <a:off x="2154151" y="4597400"/>
            <a:ext cx="29512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4. </a:t>
            </a:r>
            <a:r>
              <a:rPr lang="en-US" sz="2400" b="1">
                <a:solidFill>
                  <a:prstClr val="black"/>
                </a:solidFill>
              </a:rPr>
              <a:t>Content Provider</a:t>
            </a:r>
            <a:endParaRPr lang="en-US" sz="2400" b="1" kern="0">
              <a:solidFill>
                <a:srgbClr val="000000"/>
              </a:solidFill>
              <a:latin typeface="Arial" panose="020B0604020202020204" pitchFamily="34" charset="0"/>
            </a:endParaRPr>
          </a:p>
        </p:txBody>
      </p:sp>
      <p:sp>
        <p:nvSpPr>
          <p:cNvPr id="11" name="AutoShape 50"/>
          <p:cNvSpPr>
            <a:spLocks noChangeArrowheads="1"/>
          </p:cNvSpPr>
          <p:nvPr/>
        </p:nvSpPr>
        <p:spPr bwMode="gray">
          <a:xfrm>
            <a:off x="2438400" y="3378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en-US" sz="2400" b="1" smtClean="0">
              <a:solidFill>
                <a:prstClr val="black"/>
              </a:solidFill>
            </a:endParaRPr>
          </a:p>
          <a:p>
            <a:pPr eaLnBrk="0" fontAlgn="base" hangingPunct="0">
              <a:spcBef>
                <a:spcPct val="0"/>
              </a:spcBef>
              <a:spcAft>
                <a:spcPct val="0"/>
              </a:spcAft>
            </a:pPr>
            <a:r>
              <a:rPr lang="en-US" sz="2400" b="1" smtClean="0">
                <a:solidFill>
                  <a:prstClr val="black"/>
                </a:solidFill>
              </a:rPr>
              <a:t>3. </a:t>
            </a:r>
            <a:r>
              <a:rPr lang="en-US" sz="2400" b="1">
                <a:solidFill>
                  <a:prstClr val="black"/>
                </a:solidFill>
              </a:rPr>
              <a:t>SQLite</a:t>
            </a:r>
            <a:endParaRPr lang="en-US" sz="2400" b="1" kern="0">
              <a:solidFill>
                <a:srgbClr val="000000"/>
              </a:solidFill>
              <a:latin typeface="Arial" panose="020B0604020202020204" pitchFamily="34" charset="0"/>
            </a:endParaRPr>
          </a:p>
          <a:p>
            <a:pPr eaLnBrk="0" fontAlgn="base" hangingPunct="0">
              <a:spcBef>
                <a:spcPct val="0"/>
              </a:spcBef>
              <a:spcAft>
                <a:spcPct val="0"/>
              </a:spcAft>
            </a:pPr>
            <a:endParaRPr lang="en-US" sz="2400" b="1" kern="0">
              <a:solidFill>
                <a:srgbClr val="000000"/>
              </a:solidFill>
              <a:latin typeface="Arial" panose="020B0604020202020204" pitchFamily="34" charset="0"/>
            </a:endParaRPr>
          </a:p>
        </p:txBody>
      </p:sp>
      <p:sp>
        <p:nvSpPr>
          <p:cNvPr id="12" name="AutoShape 51"/>
          <p:cNvSpPr>
            <a:spLocks noChangeArrowheads="1"/>
          </p:cNvSpPr>
          <p:nvPr/>
        </p:nvSpPr>
        <p:spPr bwMode="gray">
          <a:xfrm>
            <a:off x="2286000" y="21590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XML Parser</a:t>
            </a:r>
            <a:endParaRPr lang="en-US" sz="2400" b="1" kern="0" smtClean="0">
              <a:solidFill>
                <a:srgbClr val="000000"/>
              </a:solidFill>
              <a:latin typeface="Arial" panose="020B0604020202020204" pitchFamily="34" charset="0"/>
            </a:endParaRPr>
          </a:p>
        </p:txBody>
      </p:sp>
      <p:sp>
        <p:nvSpPr>
          <p:cNvPr id="13" name="AutoShape 52"/>
          <p:cNvSpPr>
            <a:spLocks noChangeArrowheads="1"/>
          </p:cNvSpPr>
          <p:nvPr/>
        </p:nvSpPr>
        <p:spPr bwMode="gray">
          <a:xfrm>
            <a:off x="1536700" y="8636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1. Files</a:t>
            </a:r>
            <a:endParaRPr lang="en-US" sz="2400" b="1" kern="0" smtClean="0">
              <a:solidFill>
                <a:srgbClr val="000000"/>
              </a:solidFill>
              <a:latin typeface="Arial" panose="020B0604020202020204" pitchFamily="34" charset="0"/>
            </a:endParaRPr>
          </a:p>
        </p:txBody>
      </p:sp>
      <p:grpSp>
        <p:nvGrpSpPr>
          <p:cNvPr id="14" name="Group 53"/>
          <p:cNvGrpSpPr>
            <a:grpSpLocks/>
          </p:cNvGrpSpPr>
          <p:nvPr/>
        </p:nvGrpSpPr>
        <p:grpSpPr bwMode="auto">
          <a:xfrm>
            <a:off x="1219200" y="952500"/>
            <a:ext cx="381000" cy="381000"/>
            <a:chOff x="2078" y="1680"/>
            <a:chExt cx="1615" cy="1615"/>
          </a:xfrm>
        </p:grpSpPr>
        <p:sp>
          <p:nvSpPr>
            <p:cNvPr id="1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6"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7"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8"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9"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20"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21" name="Group 60"/>
          <p:cNvGrpSpPr>
            <a:grpSpLocks/>
          </p:cNvGrpSpPr>
          <p:nvPr/>
        </p:nvGrpSpPr>
        <p:grpSpPr bwMode="auto">
          <a:xfrm>
            <a:off x="1981200" y="2239963"/>
            <a:ext cx="381000" cy="381000"/>
            <a:chOff x="2078" y="1680"/>
            <a:chExt cx="1615" cy="1615"/>
          </a:xfrm>
        </p:grpSpPr>
        <p:sp>
          <p:nvSpPr>
            <p:cNvPr id="22"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23"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24"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25"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26"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27"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28" name="Group 67"/>
          <p:cNvGrpSpPr>
            <a:grpSpLocks/>
          </p:cNvGrpSpPr>
          <p:nvPr/>
        </p:nvGrpSpPr>
        <p:grpSpPr bwMode="auto">
          <a:xfrm>
            <a:off x="2133600" y="3454400"/>
            <a:ext cx="381000" cy="381000"/>
            <a:chOff x="2078" y="1680"/>
            <a:chExt cx="1615" cy="1615"/>
          </a:xfrm>
        </p:grpSpPr>
        <p:sp>
          <p:nvSpPr>
            <p:cNvPr id="29"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0"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1"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2"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3"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4"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35" name="Group 74"/>
          <p:cNvGrpSpPr>
            <a:grpSpLocks/>
          </p:cNvGrpSpPr>
          <p:nvPr/>
        </p:nvGrpSpPr>
        <p:grpSpPr bwMode="auto">
          <a:xfrm>
            <a:off x="1817601" y="4681471"/>
            <a:ext cx="381000" cy="381000"/>
            <a:chOff x="2078" y="1680"/>
            <a:chExt cx="1615" cy="1615"/>
          </a:xfrm>
        </p:grpSpPr>
        <p:sp>
          <p:nvSpPr>
            <p:cNvPr id="36"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7"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8" name="Oval 77"/>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39"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40" name="Oval 79"/>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41"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10</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5105821" y="357973"/>
            <a:ext cx="3580980" cy="461665"/>
          </a:xfrm>
          <a:prstGeom prst="rect">
            <a:avLst/>
          </a:prstGeom>
          <a:noFill/>
        </p:spPr>
        <p:txBody>
          <a:bodyPr wrap="square" rtlCol="0">
            <a:spAutoFit/>
          </a:bodyPr>
          <a:lstStyle/>
          <a:p>
            <a:r>
              <a:rPr lang="en-US" sz="2400" b="1" smtClean="0"/>
              <a:t>Writing an internal File</a:t>
            </a:r>
            <a:endParaRPr lang="en-US" sz="240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2884320" y="2410920"/>
              <a:ext cx="1955880" cy="54000"/>
            </p14:xfrm>
          </p:contentPart>
        </mc:Choice>
        <mc:Fallback xmlns="">
          <p:pic>
            <p:nvPicPr>
              <p:cNvPr id="6" name="Ink 5"/>
              <p:cNvPicPr/>
              <p:nvPr/>
            </p:nvPicPr>
            <p:blipFill>
              <a:blip r:embed="rId3"/>
              <a:stretch>
                <a:fillRect/>
              </a:stretch>
            </p:blipFill>
            <p:spPr>
              <a:xfrm>
                <a:off x="2868480" y="2347560"/>
                <a:ext cx="1987920" cy="180720"/>
              </a:xfrm>
              <a:prstGeom prst="rect">
                <a:avLst/>
              </a:prstGeom>
            </p:spPr>
          </p:pic>
        </mc:Fallback>
      </mc:AlternateContent>
      <p:pic>
        <p:nvPicPr>
          <p:cNvPr id="18" name="Picture 17"/>
          <p:cNvPicPr>
            <a:picLocks noChangeAspect="1"/>
          </p:cNvPicPr>
          <p:nvPr/>
        </p:nvPicPr>
        <p:blipFill>
          <a:blip r:embed="rId4"/>
          <a:stretch>
            <a:fillRect/>
          </a:stretch>
        </p:blipFill>
        <p:spPr>
          <a:xfrm>
            <a:off x="505776" y="1289664"/>
            <a:ext cx="7746147" cy="4120536"/>
          </a:xfrm>
          <a:prstGeom prst="rect">
            <a:avLst/>
          </a:prstGeom>
        </p:spPr>
      </p:pic>
      <p:grpSp>
        <p:nvGrpSpPr>
          <p:cNvPr id="17" name="Group 16"/>
          <p:cNvGrpSpPr/>
          <p:nvPr/>
        </p:nvGrpSpPr>
        <p:grpSpPr>
          <a:xfrm>
            <a:off x="6539345" y="3558725"/>
            <a:ext cx="2305050" cy="2852249"/>
            <a:chOff x="6568252" y="2029313"/>
            <a:chExt cx="2305050" cy="2852249"/>
          </a:xfrm>
        </p:grpSpPr>
        <p:pic>
          <p:nvPicPr>
            <p:cNvPr id="8" name="Picture 7"/>
            <p:cNvPicPr>
              <a:picLocks noChangeAspect="1"/>
            </p:cNvPicPr>
            <p:nvPr/>
          </p:nvPicPr>
          <p:blipFill rotWithShape="1">
            <a:blip r:embed="rId5"/>
            <a:srcRect b="64215"/>
            <a:stretch/>
          </p:blipFill>
          <p:spPr>
            <a:xfrm>
              <a:off x="6568252" y="2029313"/>
              <a:ext cx="2305050" cy="1475887"/>
            </a:xfrm>
            <a:prstGeom prst="rect">
              <a:avLst/>
            </a:prstGeom>
          </p:spPr>
        </p:pic>
        <p:pic>
          <p:nvPicPr>
            <p:cNvPr id="9" name="Picture 8"/>
            <p:cNvPicPr>
              <a:picLocks noChangeAspect="1"/>
            </p:cNvPicPr>
            <p:nvPr/>
          </p:nvPicPr>
          <p:blipFill rotWithShape="1">
            <a:blip r:embed="rId5"/>
            <a:srcRect t="64781"/>
            <a:stretch/>
          </p:blipFill>
          <p:spPr>
            <a:xfrm>
              <a:off x="6568252" y="3429000"/>
              <a:ext cx="2305050" cy="1452562"/>
            </a:xfrm>
            <a:prstGeom prst="rect">
              <a:avLst/>
            </a:prstGeom>
          </p:spPr>
        </p:pic>
      </p:grpSp>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2949649" y="2464920"/>
              <a:ext cx="2156172" cy="360"/>
            </p14:xfrm>
          </p:contentPart>
        </mc:Choice>
        <mc:Fallback xmlns="">
          <p:pic>
            <p:nvPicPr>
              <p:cNvPr id="7" name="Ink 6"/>
              <p:cNvPicPr/>
              <p:nvPr/>
            </p:nvPicPr>
            <p:blipFill>
              <a:blip r:embed="rId7"/>
              <a:stretch>
                <a:fillRect/>
              </a:stretch>
            </p:blipFill>
            <p:spPr>
              <a:xfrm>
                <a:off x="2933808" y="2401560"/>
                <a:ext cx="2187854" cy="127440"/>
              </a:xfrm>
              <a:prstGeom prst="rect">
                <a:avLst/>
              </a:prstGeom>
            </p:spPr>
          </p:pic>
        </mc:Fallback>
      </mc:AlternateContent>
    </p:spTree>
    <p:extLst>
      <p:ext uri="{BB962C8B-B14F-4D97-AF65-F5344CB8AC3E}">
        <p14:creationId xmlns:p14="http://schemas.microsoft.com/office/powerpoint/2010/main" val="1432411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11</a:t>
            </a:fld>
            <a:endParaRPr lang="en-US"/>
          </a:p>
        </p:txBody>
      </p:sp>
      <p:grpSp>
        <p:nvGrpSpPr>
          <p:cNvPr id="9" name="Group 8"/>
          <p:cNvGrpSpPr/>
          <p:nvPr/>
        </p:nvGrpSpPr>
        <p:grpSpPr>
          <a:xfrm>
            <a:off x="304800" y="457200"/>
            <a:ext cx="4620576" cy="508000"/>
            <a:chOff x="789624" y="1191463"/>
            <a:chExt cx="4620576" cy="508000"/>
          </a:xfrm>
        </p:grpSpPr>
        <p:sp>
          <p:nvSpPr>
            <p:cNvPr id="1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External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7" name="Group 17"/>
            <p:cNvGrpSpPr>
              <a:grpSpLocks/>
            </p:cNvGrpSpPr>
            <p:nvPr/>
          </p:nvGrpSpPr>
          <p:grpSpPr bwMode="auto">
            <a:xfrm>
              <a:off x="789624" y="1295400"/>
              <a:ext cx="353376" cy="272472"/>
              <a:chOff x="1110" y="2656"/>
              <a:chExt cx="1549" cy="1351"/>
            </a:xfrm>
          </p:grpSpPr>
          <p:sp>
            <p:nvSpPr>
              <p:cNvPr id="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479321" y="1069137"/>
            <a:ext cx="7855527" cy="830997"/>
          </a:xfrm>
          <a:prstGeom prst="rect">
            <a:avLst/>
          </a:prstGeom>
        </p:spPr>
        <p:txBody>
          <a:bodyPr wrap="square">
            <a:spAutoFit/>
          </a:bodyPr>
          <a:lstStyle/>
          <a:p>
            <a:r>
              <a:rPr lang="en-US" sz="2400">
                <a:solidFill>
                  <a:schemeClr val="tx2">
                    <a:lumMod val="75000"/>
                  </a:schemeClr>
                </a:solidFill>
                <a:latin typeface="Arial" panose="020B0604020202020204" pitchFamily="34" charset="0"/>
                <a:cs typeface="Arial" panose="020B0604020202020204" pitchFamily="34" charset="0"/>
              </a:rPr>
              <a:t>Reading/Writing to External Device’s </a:t>
            </a:r>
            <a:r>
              <a:rPr lang="en-US" sz="2400" b="1" smtClean="0">
                <a:solidFill>
                  <a:schemeClr val="tx2">
                    <a:lumMod val="75000"/>
                  </a:schemeClr>
                </a:solidFill>
                <a:latin typeface="Arial" panose="020B0604020202020204" pitchFamily="34" charset="0"/>
                <a:cs typeface="Arial" panose="020B0604020202020204" pitchFamily="34" charset="0"/>
              </a:rPr>
              <a:t>SD card</a:t>
            </a:r>
            <a:r>
              <a:rPr lang="en-US" sz="2400" smtClean="0">
                <a:solidFill>
                  <a:schemeClr val="tx2">
                    <a:lumMod val="75000"/>
                  </a:schemeClr>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rPr>
              <a:t>SD card has the obvious advantage of a larger working space.</a:t>
            </a:r>
            <a:endParaRPr lang="en-US" sz="2400">
              <a:solidFill>
                <a:schemeClr val="tx2">
                  <a:lumMod val="7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05776" y="1969435"/>
            <a:ext cx="7904517" cy="780693"/>
          </a:xfrm>
          <a:prstGeom prst="rect">
            <a:avLst/>
          </a:prstGeom>
          <a:ln>
            <a:solidFill>
              <a:schemeClr val="tx1"/>
            </a:solidFill>
          </a:ln>
        </p:spPr>
      </p:pic>
      <p:grpSp>
        <p:nvGrpSpPr>
          <p:cNvPr id="8" name="Group 7"/>
          <p:cNvGrpSpPr/>
          <p:nvPr/>
        </p:nvGrpSpPr>
        <p:grpSpPr>
          <a:xfrm>
            <a:off x="1447800" y="2854065"/>
            <a:ext cx="5791200" cy="3352771"/>
            <a:chOff x="1066800" y="2819429"/>
            <a:chExt cx="4724400" cy="2209771"/>
          </a:xfrm>
        </p:grpSpPr>
        <p:pic>
          <p:nvPicPr>
            <p:cNvPr id="7" name="Picture 6"/>
            <p:cNvPicPr>
              <a:picLocks noChangeAspect="1"/>
            </p:cNvPicPr>
            <p:nvPr/>
          </p:nvPicPr>
          <p:blipFill rotWithShape="1">
            <a:blip r:embed="rId3"/>
            <a:srcRect t="94082" r="3125" b="162"/>
            <a:stretch/>
          </p:blipFill>
          <p:spPr>
            <a:xfrm>
              <a:off x="1066800" y="4800601"/>
              <a:ext cx="4724400" cy="228599"/>
            </a:xfrm>
            <a:prstGeom prst="rect">
              <a:avLst/>
            </a:prstGeom>
          </p:spPr>
        </p:pic>
        <p:pic>
          <p:nvPicPr>
            <p:cNvPr id="22" name="Picture 21"/>
            <p:cNvPicPr>
              <a:picLocks noChangeAspect="1"/>
            </p:cNvPicPr>
            <p:nvPr/>
          </p:nvPicPr>
          <p:blipFill rotWithShape="1">
            <a:blip r:embed="rId3"/>
            <a:srcRect b="48255"/>
            <a:stretch/>
          </p:blipFill>
          <p:spPr>
            <a:xfrm>
              <a:off x="1066800" y="2819429"/>
              <a:ext cx="4701060" cy="1981171"/>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23" name="Ink 22"/>
              <p14:cNvContentPartPr/>
              <p14:nvPr/>
            </p14:nvContentPartPr>
            <p14:xfrm>
              <a:off x="2438400" y="5875996"/>
              <a:ext cx="1286280" cy="330840"/>
            </p14:xfrm>
          </p:contentPart>
        </mc:Choice>
        <mc:Fallback xmlns="">
          <p:pic>
            <p:nvPicPr>
              <p:cNvPr id="23" name="Ink 22"/>
              <p:cNvPicPr/>
              <p:nvPr/>
            </p:nvPicPr>
            <p:blipFill>
              <a:blip r:embed="rId5"/>
              <a:stretch>
                <a:fillRect/>
              </a:stretch>
            </p:blipFill>
            <p:spPr>
              <a:xfrm>
                <a:off x="2429040" y="5866636"/>
                <a:ext cx="1305000" cy="349560"/>
              </a:xfrm>
              <a:prstGeom prst="rect">
                <a:avLst/>
              </a:prstGeom>
            </p:spPr>
          </p:pic>
        </mc:Fallback>
      </mc:AlternateContent>
    </p:spTree>
    <p:extLst>
      <p:ext uri="{BB962C8B-B14F-4D97-AF65-F5344CB8AC3E}">
        <p14:creationId xmlns:p14="http://schemas.microsoft.com/office/powerpoint/2010/main" val="1730335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12</a:t>
            </a:fld>
            <a:endParaRPr lang="en-US"/>
          </a:p>
        </p:txBody>
      </p:sp>
      <p:grpSp>
        <p:nvGrpSpPr>
          <p:cNvPr id="9" name="Group 8"/>
          <p:cNvGrpSpPr/>
          <p:nvPr/>
        </p:nvGrpSpPr>
        <p:grpSpPr>
          <a:xfrm>
            <a:off x="304800" y="457200"/>
            <a:ext cx="4620576" cy="508000"/>
            <a:chOff x="789624" y="1191463"/>
            <a:chExt cx="4620576" cy="508000"/>
          </a:xfrm>
        </p:grpSpPr>
        <p:sp>
          <p:nvSpPr>
            <p:cNvPr id="1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External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7" name="Group 17"/>
            <p:cNvGrpSpPr>
              <a:grpSpLocks/>
            </p:cNvGrpSpPr>
            <p:nvPr/>
          </p:nvGrpSpPr>
          <p:grpSpPr bwMode="auto">
            <a:xfrm>
              <a:off x="789624" y="1295400"/>
              <a:ext cx="353376" cy="272472"/>
              <a:chOff x="1110" y="2656"/>
              <a:chExt cx="1549" cy="1351"/>
            </a:xfrm>
          </p:grpSpPr>
          <p:sp>
            <p:nvSpPr>
              <p:cNvPr id="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4" name="Picture 3"/>
          <p:cNvPicPr>
            <a:picLocks noChangeAspect="1"/>
          </p:cNvPicPr>
          <p:nvPr/>
        </p:nvPicPr>
        <p:blipFill>
          <a:blip r:embed="rId3"/>
          <a:stretch>
            <a:fillRect/>
          </a:stretch>
        </p:blipFill>
        <p:spPr>
          <a:xfrm>
            <a:off x="505776" y="1069136"/>
            <a:ext cx="8158830" cy="5255463"/>
          </a:xfrm>
          <a:prstGeom prst="rect">
            <a:avLst/>
          </a:prstGeom>
        </p:spPr>
      </p:pic>
      <p:sp>
        <p:nvSpPr>
          <p:cNvPr id="6" name="Rectangle 5"/>
          <p:cNvSpPr/>
          <p:nvPr/>
        </p:nvSpPr>
        <p:spPr>
          <a:xfrm>
            <a:off x="5098893" y="577272"/>
            <a:ext cx="1334020" cy="461665"/>
          </a:xfrm>
          <a:prstGeom prst="rect">
            <a:avLst/>
          </a:prstGeom>
        </p:spPr>
        <p:txBody>
          <a:bodyPr wrap="none">
            <a:spAutoFit/>
          </a:bodyPr>
          <a:lstStyle/>
          <a:p>
            <a:r>
              <a:rPr lang="en-US" sz="2400" smtClean="0">
                <a:solidFill>
                  <a:schemeClr val="tx2">
                    <a:lumMod val="75000"/>
                  </a:schemeClr>
                </a:solidFill>
                <a:latin typeface="Arial" panose="020B0604020202020204" pitchFamily="34" charset="0"/>
                <a:cs typeface="Arial" panose="020B0604020202020204" pitchFamily="34" charset="0"/>
              </a:rPr>
              <a:t>Reading</a:t>
            </a:r>
            <a:endParaRPr lang="en-US" sz="2400"/>
          </a:p>
        </p:txBody>
      </p:sp>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2679120" y="2071800"/>
              <a:ext cx="4393800" cy="45000"/>
            </p14:xfrm>
          </p:contentPart>
        </mc:Choice>
        <mc:Fallback xmlns="">
          <p:pic>
            <p:nvPicPr>
              <p:cNvPr id="11" name="Ink 10"/>
              <p:cNvPicPr/>
              <p:nvPr/>
            </p:nvPicPr>
            <p:blipFill>
              <a:blip r:embed="rId5"/>
              <a:stretch>
                <a:fillRect/>
              </a:stretch>
            </p:blipFill>
            <p:spPr>
              <a:xfrm>
                <a:off x="2663280" y="2008080"/>
                <a:ext cx="4425480" cy="172080"/>
              </a:xfrm>
              <a:prstGeom prst="rect">
                <a:avLst/>
              </a:prstGeom>
            </p:spPr>
          </p:pic>
        </mc:Fallback>
      </mc:AlternateContent>
    </p:spTree>
    <p:extLst>
      <p:ext uri="{BB962C8B-B14F-4D97-AF65-F5344CB8AC3E}">
        <p14:creationId xmlns:p14="http://schemas.microsoft.com/office/powerpoint/2010/main" val="3559768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13</a:t>
            </a:fld>
            <a:endParaRPr lang="en-US"/>
          </a:p>
        </p:txBody>
      </p:sp>
      <p:grpSp>
        <p:nvGrpSpPr>
          <p:cNvPr id="9" name="Group 8"/>
          <p:cNvGrpSpPr/>
          <p:nvPr/>
        </p:nvGrpSpPr>
        <p:grpSpPr>
          <a:xfrm>
            <a:off x="304800" y="457200"/>
            <a:ext cx="4620576" cy="508000"/>
            <a:chOff x="789624" y="1191463"/>
            <a:chExt cx="4620576" cy="508000"/>
          </a:xfrm>
        </p:grpSpPr>
        <p:sp>
          <p:nvSpPr>
            <p:cNvPr id="1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External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7" name="Group 17"/>
            <p:cNvGrpSpPr>
              <a:grpSpLocks/>
            </p:cNvGrpSpPr>
            <p:nvPr/>
          </p:nvGrpSpPr>
          <p:grpSpPr bwMode="auto">
            <a:xfrm>
              <a:off x="789624" y="1295400"/>
              <a:ext cx="353376" cy="272472"/>
              <a:chOff x="1110" y="2656"/>
              <a:chExt cx="1549" cy="1351"/>
            </a:xfrm>
          </p:grpSpPr>
          <p:sp>
            <p:nvSpPr>
              <p:cNvPr id="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6" name="Rectangle 5"/>
          <p:cNvSpPr/>
          <p:nvPr/>
        </p:nvSpPr>
        <p:spPr>
          <a:xfrm>
            <a:off x="5098893" y="577272"/>
            <a:ext cx="1137684" cy="461665"/>
          </a:xfrm>
          <a:prstGeom prst="rect">
            <a:avLst/>
          </a:prstGeom>
        </p:spPr>
        <p:txBody>
          <a:bodyPr wrap="none">
            <a:spAutoFit/>
          </a:bodyPr>
          <a:lstStyle/>
          <a:p>
            <a:r>
              <a:rPr lang="en-US" sz="2400" smtClean="0">
                <a:solidFill>
                  <a:schemeClr val="tx2">
                    <a:lumMod val="75000"/>
                  </a:schemeClr>
                </a:solidFill>
                <a:latin typeface="Arial" panose="020B0604020202020204" pitchFamily="34" charset="0"/>
                <a:cs typeface="Arial" panose="020B0604020202020204" pitchFamily="34" charset="0"/>
              </a:rPr>
              <a:t>Writing</a:t>
            </a:r>
            <a:endParaRPr lang="en-US" sz="2400"/>
          </a:p>
        </p:txBody>
      </p:sp>
      <p:pic>
        <p:nvPicPr>
          <p:cNvPr id="3" name="Picture 2"/>
          <p:cNvPicPr>
            <a:picLocks noChangeAspect="1"/>
          </p:cNvPicPr>
          <p:nvPr/>
        </p:nvPicPr>
        <p:blipFill>
          <a:blip r:embed="rId3"/>
          <a:stretch>
            <a:fillRect/>
          </a:stretch>
        </p:blipFill>
        <p:spPr>
          <a:xfrm>
            <a:off x="633310" y="1089919"/>
            <a:ext cx="8059695" cy="5377556"/>
          </a:xfrm>
          <a:prstGeom prst="rect">
            <a:avLst/>
          </a:prstGeom>
        </p:spPr>
      </p:pic>
    </p:spTree>
    <p:extLst>
      <p:ext uri="{BB962C8B-B14F-4D97-AF65-F5344CB8AC3E}">
        <p14:creationId xmlns:p14="http://schemas.microsoft.com/office/powerpoint/2010/main" val="177691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14</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Saving Cache files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5" name="Rectangle 4"/>
          <p:cNvSpPr/>
          <p:nvPr/>
        </p:nvSpPr>
        <p:spPr>
          <a:xfrm>
            <a:off x="505776" y="1069137"/>
            <a:ext cx="8485824" cy="1569660"/>
          </a:xfrm>
          <a:prstGeom prst="rect">
            <a:avLst/>
          </a:prstGeom>
        </p:spPr>
        <p:txBody>
          <a:bodyPr wrap="square">
            <a:spAutoFit/>
          </a:bodyPr>
          <a:lstStyle/>
          <a:p>
            <a:r>
              <a:rPr lang="en-US" sz="2400" smtClean="0">
                <a:latin typeface="Arial" panose="020B0604020202020204" pitchFamily="34" charset="0"/>
                <a:cs typeface="Arial" panose="020B0604020202020204" pitchFamily="34" charset="0"/>
              </a:rPr>
              <a:t>To speed </a:t>
            </a:r>
            <a:r>
              <a:rPr lang="en-US" sz="2400">
                <a:latin typeface="Arial" panose="020B0604020202020204" pitchFamily="34" charset="0"/>
                <a:cs typeface="Arial" panose="020B0604020202020204" pitchFamily="34" charset="0"/>
              </a:rPr>
              <a:t>up your application’s performance </a:t>
            </a:r>
            <a:r>
              <a:rPr lang="en-US" sz="2400" smtClean="0">
                <a:latin typeface="Arial" panose="020B0604020202020204" pitchFamily="34" charset="0"/>
                <a:cs typeface="Arial" panose="020B0604020202020204" pitchFamily="34" charset="0"/>
              </a:rPr>
              <a:t>and how </a:t>
            </a:r>
            <a:r>
              <a:rPr lang="en-US" sz="2400">
                <a:latin typeface="Arial" panose="020B0604020202020204" pitchFamily="34" charset="0"/>
                <a:cs typeface="Arial" panose="020B0604020202020204" pitchFamily="34" charset="0"/>
              </a:rPr>
              <a:t>often it accesses the </a:t>
            </a:r>
            <a:r>
              <a:rPr lang="en-US" sz="2400" smtClean="0">
                <a:latin typeface="Arial" panose="020B0604020202020204" pitchFamily="34" charset="0"/>
                <a:cs typeface="Arial" panose="020B0604020202020204" pitchFamily="34" charset="0"/>
              </a:rPr>
              <a:t>network</a:t>
            </a:r>
            <a:r>
              <a:rPr lang="en-US" sz="2400" smtClean="0">
                <a:latin typeface="Arial" panose="020B0604020202020204" pitchFamily="34" charset="0"/>
                <a:cs typeface="Arial" panose="020B0604020202020204" pitchFamily="34" charset="0"/>
                <a:sym typeface="Wingdings" panose="05000000000000000000" pitchFamily="2" charset="2"/>
              </a:rPr>
              <a:t></a:t>
            </a:r>
            <a:r>
              <a:rPr lang="en-US" sz="2400" smtClean="0">
                <a:latin typeface="Arial" panose="020B0604020202020204" pitchFamily="34" charset="0"/>
                <a:cs typeface="Arial" panose="020B0604020202020204" pitchFamily="34" charset="0"/>
              </a:rPr>
              <a:t>create </a:t>
            </a:r>
            <a:r>
              <a:rPr lang="en-US" sz="2400">
                <a:latin typeface="Arial" panose="020B0604020202020204" pitchFamily="34" charset="0"/>
                <a:cs typeface="Arial" panose="020B0604020202020204" pitchFamily="34" charset="0"/>
              </a:rPr>
              <a:t>a cache </a:t>
            </a:r>
            <a:r>
              <a:rPr lang="en-US" sz="2400" smtClean="0">
                <a:latin typeface="Arial" panose="020B0604020202020204" pitchFamily="34" charset="0"/>
                <a:cs typeface="Arial" panose="020B0604020202020204" pitchFamily="34" charset="0"/>
              </a:rPr>
              <a:t>file.</a:t>
            </a:r>
          </a:p>
          <a:p>
            <a:r>
              <a:rPr lang="en-US" sz="2400" smtClean="0">
                <a:latin typeface="Arial" panose="020B0604020202020204" pitchFamily="34" charset="0"/>
                <a:cs typeface="Arial" panose="020B0604020202020204" pitchFamily="34" charset="0"/>
              </a:rPr>
              <a:t>Cache </a:t>
            </a:r>
            <a:r>
              <a:rPr lang="en-US" sz="2400">
                <a:latin typeface="Arial" panose="020B0604020202020204" pitchFamily="34" charset="0"/>
                <a:cs typeface="Arial" panose="020B0604020202020204" pitchFamily="34" charset="0"/>
              </a:rPr>
              <a:t>files are stored </a:t>
            </a:r>
            <a:r>
              <a:rPr lang="en-US" sz="2400" smtClean="0">
                <a:latin typeface="Arial" panose="020B0604020202020204" pitchFamily="34" charset="0"/>
                <a:cs typeface="Arial" panose="020B0604020202020204" pitchFamily="34" charset="0"/>
              </a:rPr>
              <a:t>in the </a:t>
            </a:r>
            <a:r>
              <a:rPr lang="en-US" sz="2400">
                <a:latin typeface="Arial" panose="020B0604020202020204" pitchFamily="34" charset="0"/>
                <a:cs typeface="Arial" panose="020B0604020202020204" pitchFamily="34" charset="0"/>
              </a:rPr>
              <a:t>following location on the Android file system:</a:t>
            </a:r>
          </a:p>
        </p:txBody>
      </p:sp>
      <p:sp>
        <p:nvSpPr>
          <p:cNvPr id="6" name="Rectangle 5"/>
          <p:cNvSpPr/>
          <p:nvPr/>
        </p:nvSpPr>
        <p:spPr>
          <a:xfrm>
            <a:off x="2362200" y="2219514"/>
            <a:ext cx="3528787" cy="523220"/>
          </a:xfrm>
          <a:prstGeom prst="rect">
            <a:avLst/>
          </a:prstGeom>
        </p:spPr>
        <p:txBody>
          <a:bodyPr wrap="none">
            <a:spAutoFit/>
          </a:bodyPr>
          <a:lstStyle/>
          <a:p>
            <a:pPr lvl="0" algn="ctr"/>
            <a:r>
              <a:rPr lang="en-US" sz="2800" b="1">
                <a:solidFill>
                  <a:srgbClr val="1F497D">
                    <a:lumMod val="75000"/>
                  </a:srgbClr>
                </a:solidFill>
              </a:rPr>
              <a:t>/</a:t>
            </a:r>
            <a:r>
              <a:rPr lang="en-US" sz="2800" b="1" smtClean="0">
                <a:solidFill>
                  <a:srgbClr val="1F497D">
                    <a:lumMod val="75000"/>
                  </a:srgbClr>
                </a:solidFill>
              </a:rPr>
              <a:t>data/data/app/cache</a:t>
            </a:r>
            <a:endParaRPr lang="en-US" sz="2800" b="1">
              <a:solidFill>
                <a:srgbClr val="1F497D">
                  <a:lumMod val="75000"/>
                </a:srgbClr>
              </a:solidFill>
            </a:endParaRPr>
          </a:p>
        </p:txBody>
      </p:sp>
      <p:grpSp>
        <p:nvGrpSpPr>
          <p:cNvPr id="17" name="Group 16"/>
          <p:cNvGrpSpPr/>
          <p:nvPr/>
        </p:nvGrpSpPr>
        <p:grpSpPr>
          <a:xfrm>
            <a:off x="619455" y="2742734"/>
            <a:ext cx="6403681" cy="3391577"/>
            <a:chOff x="3513909" y="470262"/>
            <a:chExt cx="9087666" cy="3997235"/>
          </a:xfrm>
        </p:grpSpPr>
        <p:pic>
          <p:nvPicPr>
            <p:cNvPr id="18" name="Picture 17"/>
            <p:cNvPicPr>
              <a:picLocks noChangeAspect="1"/>
            </p:cNvPicPr>
            <p:nvPr/>
          </p:nvPicPr>
          <p:blipFill rotWithShape="1">
            <a:blip r:embed="rId2"/>
            <a:srcRect l="30155" t="9553" b="50447"/>
            <a:stretch/>
          </p:blipFill>
          <p:spPr>
            <a:xfrm>
              <a:off x="3513909" y="470262"/>
              <a:ext cx="9087666" cy="2926081"/>
            </a:xfrm>
            <a:prstGeom prst="rect">
              <a:avLst/>
            </a:prstGeom>
          </p:spPr>
        </p:pic>
        <p:pic>
          <p:nvPicPr>
            <p:cNvPr id="19" name="Picture 18"/>
            <p:cNvPicPr>
              <a:picLocks noChangeAspect="1"/>
            </p:cNvPicPr>
            <p:nvPr/>
          </p:nvPicPr>
          <p:blipFill rotWithShape="1">
            <a:blip r:embed="rId3"/>
            <a:srcRect l="30255" t="46756" b="38869"/>
            <a:stretch/>
          </p:blipFill>
          <p:spPr>
            <a:xfrm>
              <a:off x="3526971" y="3415937"/>
              <a:ext cx="9074604" cy="1051560"/>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840280" y="2553840"/>
              <a:ext cx="1437840" cy="563040"/>
            </p14:xfrm>
          </p:contentPart>
        </mc:Choice>
        <mc:Fallback xmlns="">
          <p:pic>
            <p:nvPicPr>
              <p:cNvPr id="7" name="Ink 6"/>
              <p:cNvPicPr/>
              <p:nvPr/>
            </p:nvPicPr>
            <p:blipFill>
              <a:blip r:embed="rId5"/>
              <a:stretch>
                <a:fillRect/>
              </a:stretch>
            </p:blipFill>
            <p:spPr>
              <a:xfrm>
                <a:off x="5830920" y="2544480"/>
                <a:ext cx="1456560" cy="581760"/>
              </a:xfrm>
              <a:prstGeom prst="rect">
                <a:avLst/>
              </a:prstGeom>
            </p:spPr>
          </p:pic>
        </mc:Fallback>
      </mc:AlternateContent>
      <p:sp>
        <p:nvSpPr>
          <p:cNvPr id="8" name="TextBox 7"/>
          <p:cNvSpPr txBox="1"/>
          <p:nvPr/>
        </p:nvSpPr>
        <p:spPr>
          <a:xfrm>
            <a:off x="7166080" y="2742734"/>
            <a:ext cx="1825520" cy="707886"/>
          </a:xfrm>
          <a:prstGeom prst="rect">
            <a:avLst/>
          </a:prstGeom>
          <a:noFill/>
          <a:ln>
            <a:solidFill>
              <a:schemeClr val="tx1"/>
            </a:solidFill>
          </a:ln>
        </p:spPr>
        <p:txBody>
          <a:bodyPr wrap="square" rtlCol="0">
            <a:spAutoFit/>
          </a:bodyPr>
          <a:lstStyle/>
          <a:p>
            <a:r>
              <a:rPr lang="en-US" sz="2000" smtClean="0"/>
              <a:t>Click icon to pull or push file</a:t>
            </a:r>
            <a:endParaRPr lang="en-US" sz="2000"/>
          </a:p>
        </p:txBody>
      </p:sp>
    </p:spTree>
    <p:extLst>
      <p:ext uri="{BB962C8B-B14F-4D97-AF65-F5344CB8AC3E}">
        <p14:creationId xmlns:p14="http://schemas.microsoft.com/office/powerpoint/2010/main" val="1885923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15</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Saving Cache files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47340" y="1069137"/>
            <a:ext cx="8444260" cy="1569660"/>
          </a:xfrm>
          <a:prstGeom prst="rect">
            <a:avLst/>
          </a:prstGeom>
        </p:spPr>
        <p:txBody>
          <a:bodyPr wrap="square">
            <a:spAutoFit/>
          </a:bodyPr>
          <a:lstStyle/>
          <a:p>
            <a:pPr marL="342900" indent="-342900">
              <a:buFont typeface="Wingdings" panose="05000000000000000000" pitchFamily="2" charset="2"/>
              <a:buChar char="Ø"/>
            </a:pPr>
            <a:r>
              <a:rPr lang="en-US" sz="2400">
                <a:latin typeface="Arial" panose="020B0604020202020204" pitchFamily="34" charset="0"/>
                <a:cs typeface="Arial" panose="020B0604020202020204" pitchFamily="34" charset="0"/>
              </a:rPr>
              <a:t>If you'd like to cache some data, rather than store it persistently, you should use </a:t>
            </a:r>
            <a:r>
              <a:rPr lang="en-US" sz="2400">
                <a:solidFill>
                  <a:srgbClr val="FF0000"/>
                </a:solidFill>
                <a:latin typeface="Arial" panose="020B0604020202020204" pitchFamily="34" charset="0"/>
                <a:cs typeface="Arial" panose="020B0604020202020204" pitchFamily="34" charset="0"/>
              </a:rPr>
              <a:t>getCacheDir()</a:t>
            </a:r>
            <a:r>
              <a:rPr lang="en-US" sz="2400">
                <a:latin typeface="Arial" panose="020B0604020202020204" pitchFamily="34" charset="0"/>
                <a:cs typeface="Arial" panose="020B0604020202020204" pitchFamily="34" charset="0"/>
              </a:rPr>
              <a:t> to open a File that represents the internal directory where your application should save temporary cache files.</a:t>
            </a:r>
          </a:p>
        </p:txBody>
      </p:sp>
      <p:sp>
        <p:nvSpPr>
          <p:cNvPr id="4" name="Rectangle 3"/>
          <p:cNvSpPr/>
          <p:nvPr/>
        </p:nvSpPr>
        <p:spPr>
          <a:xfrm>
            <a:off x="444685" y="2895600"/>
            <a:ext cx="8291860" cy="3416320"/>
          </a:xfrm>
          <a:prstGeom prst="rect">
            <a:avLst/>
          </a:prstGeom>
        </p:spPr>
        <p:txBody>
          <a:bodyPr wrap="square">
            <a:spAutoFit/>
          </a:bodyPr>
          <a:lstStyle/>
          <a:p>
            <a:pPr marL="342900" indent="-342900">
              <a:buFont typeface="Wingdings" panose="05000000000000000000" pitchFamily="2" charset="2"/>
              <a:buChar char="Ø"/>
            </a:pPr>
            <a:r>
              <a:rPr lang="en-US" sz="2400">
                <a:latin typeface="Arial" panose="020B0604020202020204" pitchFamily="34" charset="0"/>
                <a:cs typeface="Arial" panose="020B0604020202020204" pitchFamily="34" charset="0"/>
              </a:rPr>
              <a:t>When the device is </a:t>
            </a:r>
            <a:r>
              <a:rPr lang="en-US" sz="2400" b="1">
                <a:latin typeface="Arial" panose="020B0604020202020204" pitchFamily="34" charset="0"/>
                <a:cs typeface="Arial" panose="020B0604020202020204" pitchFamily="34" charset="0"/>
              </a:rPr>
              <a:t>low on internal storage space</a:t>
            </a:r>
            <a:r>
              <a:rPr lang="en-US" sz="2400">
                <a:latin typeface="Arial" panose="020B0604020202020204" pitchFamily="34" charset="0"/>
                <a:cs typeface="Arial" panose="020B0604020202020204" pitchFamily="34" charset="0"/>
              </a:rPr>
              <a:t>, Android may </a:t>
            </a:r>
            <a:r>
              <a:rPr lang="en-US" sz="2400" b="1">
                <a:latin typeface="Arial" panose="020B0604020202020204" pitchFamily="34" charset="0"/>
                <a:cs typeface="Arial" panose="020B0604020202020204" pitchFamily="34" charset="0"/>
              </a:rPr>
              <a:t>delete these cache files to recover space</a:t>
            </a:r>
            <a:r>
              <a:rPr lang="en-US" sz="2400">
                <a:latin typeface="Arial" panose="020B0604020202020204" pitchFamily="34" charset="0"/>
                <a:cs typeface="Arial" panose="020B0604020202020204" pitchFamily="34" charset="0"/>
              </a:rPr>
              <a:t>. </a:t>
            </a:r>
            <a:endParaRPr lang="en-US" sz="240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smtClean="0">
                <a:latin typeface="Arial" panose="020B0604020202020204" pitchFamily="34" charset="0"/>
                <a:cs typeface="Arial" panose="020B0604020202020204" pitchFamily="34" charset="0"/>
              </a:rPr>
              <a:t>However</a:t>
            </a:r>
            <a:r>
              <a:rPr lang="en-US" sz="2400">
                <a:latin typeface="Arial" panose="020B0604020202020204" pitchFamily="34" charset="0"/>
                <a:cs typeface="Arial" panose="020B0604020202020204" pitchFamily="34" charset="0"/>
              </a:rPr>
              <a:t>, you should not rely on the system to clean up these files for you. You should always maintain the cache files yourself and stay within a reasonable limit of </a:t>
            </a:r>
            <a:r>
              <a:rPr lang="en-US" sz="2400" smtClean="0">
                <a:latin typeface="Arial" panose="020B0604020202020204" pitchFamily="34" charset="0"/>
                <a:cs typeface="Arial" panose="020B0604020202020204" pitchFamily="34" charset="0"/>
              </a:rPr>
              <a:t>space such </a:t>
            </a:r>
            <a:r>
              <a:rPr lang="en-US" sz="2400">
                <a:latin typeface="Arial" panose="020B0604020202020204" pitchFamily="34" charset="0"/>
                <a:cs typeface="Arial" panose="020B0604020202020204" pitchFamily="34" charset="0"/>
              </a:rPr>
              <a:t>as </a:t>
            </a:r>
            <a:r>
              <a:rPr lang="en-US" sz="2400">
                <a:solidFill>
                  <a:srgbClr val="FF0000"/>
                </a:solidFill>
                <a:latin typeface="Arial" panose="020B0604020202020204" pitchFamily="34" charset="0"/>
                <a:cs typeface="Arial" panose="020B0604020202020204" pitchFamily="34" charset="0"/>
              </a:rPr>
              <a:t>1MB. </a:t>
            </a:r>
            <a:endParaRPr lang="en-US" sz="2400" smtClean="0">
              <a:solidFill>
                <a:srgbClr val="FF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smtClean="0">
                <a:latin typeface="Arial" panose="020B0604020202020204" pitchFamily="34" charset="0"/>
                <a:cs typeface="Arial" panose="020B0604020202020204" pitchFamily="34" charset="0"/>
              </a:rPr>
              <a:t>When </a:t>
            </a:r>
            <a:r>
              <a:rPr lang="en-US" sz="2400">
                <a:latin typeface="Arial" panose="020B0604020202020204" pitchFamily="34" charset="0"/>
                <a:cs typeface="Arial" panose="020B0604020202020204" pitchFamily="34" charset="0"/>
              </a:rPr>
              <a:t>the user uninstalls your application, these files are removed.</a:t>
            </a:r>
          </a:p>
        </p:txBody>
      </p:sp>
    </p:spTree>
    <p:extLst>
      <p:ext uri="{BB962C8B-B14F-4D97-AF65-F5344CB8AC3E}">
        <p14:creationId xmlns:p14="http://schemas.microsoft.com/office/powerpoint/2010/main" val="3036497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16</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Saving Cache files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505776" y="1219200"/>
            <a:ext cx="8462818" cy="4953000"/>
          </a:xfrm>
          <a:prstGeom prst="rect">
            <a:avLst/>
          </a:prstGeom>
        </p:spPr>
      </p:pic>
      <p:sp>
        <p:nvSpPr>
          <p:cNvPr id="10" name="Rectangle 9"/>
          <p:cNvSpPr/>
          <p:nvPr/>
        </p:nvSpPr>
        <p:spPr>
          <a:xfrm>
            <a:off x="5098893" y="577272"/>
            <a:ext cx="2736647" cy="461665"/>
          </a:xfrm>
          <a:prstGeom prst="rect">
            <a:avLst/>
          </a:prstGeom>
        </p:spPr>
        <p:txBody>
          <a:bodyPr wrap="none">
            <a:spAutoFit/>
          </a:bodyPr>
          <a:lstStyle/>
          <a:p>
            <a:r>
              <a:rPr lang="en-US" sz="2400" smtClean="0">
                <a:solidFill>
                  <a:schemeClr val="tx2">
                    <a:lumMod val="75000"/>
                  </a:schemeClr>
                </a:solidFill>
                <a:latin typeface="Arial" panose="020B0604020202020204" pitchFamily="34" charset="0"/>
                <a:cs typeface="Arial" panose="020B0604020202020204" pitchFamily="34" charset="0"/>
              </a:rPr>
              <a:t>Creating cache file</a:t>
            </a:r>
            <a:endParaRPr lang="en-US" sz="2400"/>
          </a:p>
        </p:txBody>
      </p:sp>
    </p:spTree>
    <p:extLst>
      <p:ext uri="{BB962C8B-B14F-4D97-AF65-F5344CB8AC3E}">
        <p14:creationId xmlns:p14="http://schemas.microsoft.com/office/powerpoint/2010/main" val="498572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17</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Saving Cache files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5098893" y="577272"/>
            <a:ext cx="2720617" cy="461665"/>
          </a:xfrm>
          <a:prstGeom prst="rect">
            <a:avLst/>
          </a:prstGeom>
        </p:spPr>
        <p:txBody>
          <a:bodyPr wrap="none">
            <a:spAutoFit/>
          </a:bodyPr>
          <a:lstStyle/>
          <a:p>
            <a:r>
              <a:rPr lang="en-US" sz="2400" smtClean="0">
                <a:solidFill>
                  <a:schemeClr val="tx2">
                    <a:lumMod val="75000"/>
                  </a:schemeClr>
                </a:solidFill>
                <a:latin typeface="Arial" panose="020B0604020202020204" pitchFamily="34" charset="0"/>
                <a:cs typeface="Arial" panose="020B0604020202020204" pitchFamily="34" charset="0"/>
              </a:rPr>
              <a:t>Reading cache file</a:t>
            </a:r>
            <a:endParaRPr lang="en-US" sz="2400"/>
          </a:p>
        </p:txBody>
      </p:sp>
      <p:pic>
        <p:nvPicPr>
          <p:cNvPr id="4" name="Picture 3"/>
          <p:cNvPicPr>
            <a:picLocks noChangeAspect="1"/>
          </p:cNvPicPr>
          <p:nvPr/>
        </p:nvPicPr>
        <p:blipFill>
          <a:blip r:embed="rId2"/>
          <a:stretch>
            <a:fillRect/>
          </a:stretch>
        </p:blipFill>
        <p:spPr>
          <a:xfrm>
            <a:off x="479321" y="1219200"/>
            <a:ext cx="8191620" cy="5022174"/>
          </a:xfrm>
          <a:prstGeom prst="rect">
            <a:avLst/>
          </a:prstGeom>
        </p:spPr>
      </p:pic>
    </p:spTree>
    <p:extLst>
      <p:ext uri="{BB962C8B-B14F-4D97-AF65-F5344CB8AC3E}">
        <p14:creationId xmlns:p14="http://schemas.microsoft.com/office/powerpoint/2010/main" val="3128318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18</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Saving Cache files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5098893" y="577272"/>
            <a:ext cx="2614818" cy="461665"/>
          </a:xfrm>
          <a:prstGeom prst="rect">
            <a:avLst/>
          </a:prstGeom>
        </p:spPr>
        <p:txBody>
          <a:bodyPr wrap="none">
            <a:spAutoFit/>
          </a:bodyPr>
          <a:lstStyle/>
          <a:p>
            <a:r>
              <a:rPr lang="en-US" sz="2400" smtClean="0">
                <a:solidFill>
                  <a:schemeClr val="tx2">
                    <a:lumMod val="75000"/>
                  </a:schemeClr>
                </a:solidFill>
                <a:latin typeface="Arial" panose="020B0604020202020204" pitchFamily="34" charset="0"/>
                <a:cs typeface="Arial" panose="020B0604020202020204" pitchFamily="34" charset="0"/>
              </a:rPr>
              <a:t>Get all cache files</a:t>
            </a:r>
            <a:endParaRPr lang="en-US" sz="2400"/>
          </a:p>
        </p:txBody>
      </p:sp>
      <p:pic>
        <p:nvPicPr>
          <p:cNvPr id="3" name="Picture 2"/>
          <p:cNvPicPr>
            <a:picLocks noChangeAspect="1"/>
          </p:cNvPicPr>
          <p:nvPr/>
        </p:nvPicPr>
        <p:blipFill>
          <a:blip r:embed="rId2"/>
          <a:stretch>
            <a:fillRect/>
          </a:stretch>
        </p:blipFill>
        <p:spPr>
          <a:xfrm>
            <a:off x="505776" y="1276288"/>
            <a:ext cx="8122421" cy="3143311"/>
          </a:xfrm>
          <a:prstGeom prst="rect">
            <a:avLst/>
          </a:prstGeom>
        </p:spPr>
      </p:pic>
    </p:spTree>
    <p:extLst>
      <p:ext uri="{BB962C8B-B14F-4D97-AF65-F5344CB8AC3E}">
        <p14:creationId xmlns:p14="http://schemas.microsoft.com/office/powerpoint/2010/main" val="1631358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19</a:t>
            </a:fld>
            <a:endParaRPr lang="en-US"/>
          </a:p>
        </p:txBody>
      </p:sp>
      <p:sp>
        <p:nvSpPr>
          <p:cNvPr id="3" name="AutoShape 51"/>
          <p:cNvSpPr>
            <a:spLocks noChangeArrowheads="1"/>
          </p:cNvSpPr>
          <p:nvPr/>
        </p:nvSpPr>
        <p:spPr bwMode="gray">
          <a:xfrm>
            <a:off x="609600" y="381000"/>
            <a:ext cx="3886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XML Parser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4619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1" name="Group 10"/>
          <p:cNvGrpSpPr/>
          <p:nvPr/>
        </p:nvGrpSpPr>
        <p:grpSpPr>
          <a:xfrm>
            <a:off x="685800" y="11430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2.1 What’s XML?</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7" name="Group 16"/>
          <p:cNvGrpSpPr/>
          <p:nvPr/>
        </p:nvGrpSpPr>
        <p:grpSpPr>
          <a:xfrm>
            <a:off x="671696" y="1870364"/>
            <a:ext cx="4620576" cy="508000"/>
            <a:chOff x="789624" y="1191463"/>
            <a:chExt cx="4620576" cy="508000"/>
          </a:xfrm>
        </p:grpSpPr>
        <p:sp>
          <p:nvSpPr>
            <p:cNvPr id="18"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2.2 How is XML used?</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89624" y="1295400"/>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3" name="Group 22"/>
          <p:cNvGrpSpPr/>
          <p:nvPr/>
        </p:nvGrpSpPr>
        <p:grpSpPr>
          <a:xfrm>
            <a:off x="663860" y="2667000"/>
            <a:ext cx="4620576" cy="508000"/>
            <a:chOff x="789624" y="1191463"/>
            <a:chExt cx="4620576" cy="508000"/>
          </a:xfrm>
        </p:grpSpPr>
        <p:sp>
          <p:nvSpPr>
            <p:cNvPr id="24"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2.3 Parsing XML by DOM</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89624" y="1295400"/>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9" name="Group 28"/>
          <p:cNvGrpSpPr/>
          <p:nvPr/>
        </p:nvGrpSpPr>
        <p:grpSpPr>
          <a:xfrm>
            <a:off x="692228" y="3463665"/>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3071804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a:t>
            </a:fld>
            <a:endParaRPr lang="en-US"/>
          </a:p>
        </p:txBody>
      </p:sp>
      <p:sp>
        <p:nvSpPr>
          <p:cNvPr id="3" name="Rectangle 2"/>
          <p:cNvSpPr/>
          <p:nvPr/>
        </p:nvSpPr>
        <p:spPr>
          <a:xfrm>
            <a:off x="685800" y="894409"/>
            <a:ext cx="8077200" cy="3293209"/>
          </a:xfrm>
          <a:prstGeom prst="rect">
            <a:avLst/>
          </a:prstGeom>
        </p:spPr>
        <p:txBody>
          <a:bodyPr wrap="square">
            <a:spAutoFit/>
          </a:bodyPr>
          <a:lstStyle/>
          <a:p>
            <a:pPr marL="342900" indent="-342900">
              <a:buFont typeface="Wingdings" panose="05000000000000000000" pitchFamily="2" charset="2"/>
              <a:buChar char="Ø"/>
            </a:pPr>
            <a:r>
              <a:rPr lang="en-US" sz="2000">
                <a:solidFill>
                  <a:srgbClr val="727CA4"/>
                </a:solidFill>
                <a:latin typeface="Wingdings3"/>
              </a:rPr>
              <a:t> </a:t>
            </a:r>
            <a:r>
              <a:rPr lang="en-US" sz="2600" smtClean="0">
                <a:solidFill>
                  <a:srgbClr val="000000"/>
                </a:solidFill>
                <a:latin typeface="Arial" panose="020B0604020202020204" pitchFamily="34" charset="0"/>
              </a:rPr>
              <a:t>Uses </a:t>
            </a:r>
            <a:r>
              <a:rPr lang="en-US" sz="2600">
                <a:solidFill>
                  <a:srgbClr val="000000"/>
                </a:solidFill>
                <a:latin typeface="Arial" panose="020B0604020202020204" pitchFamily="34" charset="0"/>
              </a:rPr>
              <a:t>the </a:t>
            </a:r>
            <a:r>
              <a:rPr lang="en-US" sz="2600">
                <a:solidFill>
                  <a:srgbClr val="FF0000"/>
                </a:solidFill>
                <a:latin typeface="Arial" panose="020B0604020202020204" pitchFamily="34" charset="0"/>
              </a:rPr>
              <a:t>same </a:t>
            </a:r>
            <a:r>
              <a:rPr lang="en-US" sz="2600" i="1">
                <a:solidFill>
                  <a:srgbClr val="FF0000"/>
                </a:solidFill>
                <a:latin typeface="Arial,Italic"/>
              </a:rPr>
              <a:t>file </a:t>
            </a:r>
            <a:r>
              <a:rPr lang="en-US" sz="2600">
                <a:solidFill>
                  <a:srgbClr val="FF0000"/>
                </a:solidFill>
                <a:latin typeface="Arial" panose="020B0604020202020204" pitchFamily="34" charset="0"/>
              </a:rPr>
              <a:t>constructions </a:t>
            </a:r>
            <a:r>
              <a:rPr lang="en-US" sz="2600">
                <a:solidFill>
                  <a:srgbClr val="000000"/>
                </a:solidFill>
                <a:latin typeface="Arial" panose="020B0604020202020204" pitchFamily="34" charset="0"/>
              </a:rPr>
              <a:t>found in a </a:t>
            </a:r>
            <a:r>
              <a:rPr lang="en-US" sz="2600" smtClean="0">
                <a:solidFill>
                  <a:srgbClr val="FF0000"/>
                </a:solidFill>
                <a:latin typeface="Arial" panose="020B0604020202020204" pitchFamily="34" charset="0"/>
              </a:rPr>
              <a:t>typical Java </a:t>
            </a:r>
            <a:r>
              <a:rPr lang="en-US" sz="2600">
                <a:solidFill>
                  <a:srgbClr val="FF0000"/>
                </a:solidFill>
                <a:latin typeface="Arial" panose="020B0604020202020204" pitchFamily="34" charset="0"/>
              </a:rPr>
              <a:t>application</a:t>
            </a:r>
          </a:p>
          <a:p>
            <a:pPr marL="342900" indent="-342900">
              <a:buFont typeface="Wingdings" panose="05000000000000000000" pitchFamily="2" charset="2"/>
              <a:buChar char="Ø"/>
            </a:pPr>
            <a:r>
              <a:rPr lang="en-US" sz="2000">
                <a:solidFill>
                  <a:srgbClr val="727CA4"/>
                </a:solidFill>
                <a:latin typeface="Wingdings3"/>
              </a:rPr>
              <a:t> </a:t>
            </a:r>
            <a:r>
              <a:rPr lang="en-US" sz="2600">
                <a:solidFill>
                  <a:srgbClr val="000000"/>
                </a:solidFill>
                <a:latin typeface="Arial" panose="020B0604020202020204" pitchFamily="34" charset="0"/>
              </a:rPr>
              <a:t>Files can be stored in the </a:t>
            </a:r>
            <a:r>
              <a:rPr lang="en-US" sz="2600">
                <a:solidFill>
                  <a:srgbClr val="FF0000"/>
                </a:solidFill>
                <a:latin typeface="Arial" panose="020B0604020202020204" pitchFamily="34" charset="0"/>
              </a:rPr>
              <a:t>device’s (small) </a:t>
            </a:r>
            <a:r>
              <a:rPr lang="en-US" sz="2600" smtClean="0">
                <a:solidFill>
                  <a:srgbClr val="FF0000"/>
                </a:solidFill>
                <a:latin typeface="Arial" panose="020B0604020202020204" pitchFamily="34" charset="0"/>
              </a:rPr>
              <a:t>main memory</a:t>
            </a:r>
            <a:r>
              <a:rPr lang="en-US" sz="2600" smtClean="0">
                <a:solidFill>
                  <a:srgbClr val="000000"/>
                </a:solidFill>
                <a:latin typeface="Arial" panose="020B0604020202020204" pitchFamily="34" charset="0"/>
              </a:rPr>
              <a:t> </a:t>
            </a:r>
            <a:r>
              <a:rPr lang="en-US" sz="2600">
                <a:solidFill>
                  <a:srgbClr val="000000"/>
                </a:solidFill>
                <a:latin typeface="Arial" panose="020B0604020202020204" pitchFamily="34" charset="0"/>
              </a:rPr>
              <a:t>or in the </a:t>
            </a:r>
            <a:r>
              <a:rPr lang="en-US" sz="2600">
                <a:solidFill>
                  <a:srgbClr val="FF0000"/>
                </a:solidFill>
                <a:latin typeface="Arial" panose="020B0604020202020204" pitchFamily="34" charset="0"/>
              </a:rPr>
              <a:t>much larger SD card</a:t>
            </a:r>
            <a:r>
              <a:rPr lang="en-US" sz="2600">
                <a:solidFill>
                  <a:srgbClr val="000000"/>
                </a:solidFill>
                <a:latin typeface="Arial" panose="020B0604020202020204" pitchFamily="34" charset="0"/>
              </a:rPr>
              <a:t>.</a:t>
            </a:r>
          </a:p>
          <a:p>
            <a:pPr marL="342900" indent="-342900">
              <a:buFont typeface="Wingdings" panose="05000000000000000000" pitchFamily="2" charset="2"/>
              <a:buChar char="Ø"/>
            </a:pPr>
            <a:r>
              <a:rPr lang="en-US" sz="2000">
                <a:solidFill>
                  <a:srgbClr val="727CA4"/>
                </a:solidFill>
                <a:latin typeface="Wingdings3"/>
              </a:rPr>
              <a:t> </a:t>
            </a:r>
            <a:r>
              <a:rPr lang="en-US" sz="2600">
                <a:solidFill>
                  <a:srgbClr val="000000"/>
                </a:solidFill>
                <a:latin typeface="Arial" panose="020B0604020202020204" pitchFamily="34" charset="0"/>
              </a:rPr>
              <a:t>Files stored in the device’s memory, stay </a:t>
            </a:r>
            <a:r>
              <a:rPr lang="en-US" sz="2600" smtClean="0">
                <a:solidFill>
                  <a:srgbClr val="000000"/>
                </a:solidFill>
                <a:latin typeface="Arial" panose="020B0604020202020204" pitchFamily="34" charset="0"/>
              </a:rPr>
              <a:t>together with </a:t>
            </a:r>
            <a:r>
              <a:rPr lang="en-US" sz="2600">
                <a:solidFill>
                  <a:srgbClr val="000000"/>
                </a:solidFill>
                <a:latin typeface="Arial" panose="020B0604020202020204" pitchFamily="34" charset="0"/>
              </a:rPr>
              <a:t>other application’s resources (such as </a:t>
            </a:r>
            <a:r>
              <a:rPr lang="en-US" sz="2600" b="1" smtClean="0">
                <a:solidFill>
                  <a:srgbClr val="000000"/>
                </a:solidFill>
                <a:latin typeface="Arial" panose="020B0604020202020204" pitchFamily="34" charset="0"/>
              </a:rPr>
              <a:t>icons, pictures</a:t>
            </a:r>
            <a:r>
              <a:rPr lang="en-US" sz="2600" b="1">
                <a:solidFill>
                  <a:srgbClr val="000000"/>
                </a:solidFill>
                <a:latin typeface="Arial" panose="020B0604020202020204" pitchFamily="34" charset="0"/>
              </a:rPr>
              <a:t>, music</a:t>
            </a:r>
            <a:r>
              <a:rPr lang="en-US" sz="2600" b="1" smtClean="0">
                <a:solidFill>
                  <a:srgbClr val="000000"/>
                </a:solidFill>
                <a:latin typeface="Arial" panose="020B0604020202020204" pitchFamily="34" charset="0"/>
              </a:rPr>
              <a:t>,…  </a:t>
            </a:r>
            <a:r>
              <a:rPr lang="en-US" sz="2600">
                <a:solidFill>
                  <a:srgbClr val="000000"/>
                </a:solidFill>
                <a:latin typeface="Arial" panose="020B0604020202020204" pitchFamily="34" charset="0"/>
              </a:rPr>
              <a:t>). We will call this type: </a:t>
            </a:r>
            <a:r>
              <a:rPr lang="en-US" sz="2600" i="1" smtClean="0">
                <a:solidFill>
                  <a:srgbClr val="FF0000"/>
                </a:solidFill>
                <a:latin typeface="Arial,Italic"/>
              </a:rPr>
              <a:t>Resource Files</a:t>
            </a:r>
            <a:r>
              <a:rPr lang="en-US" sz="2600" i="1">
                <a:solidFill>
                  <a:srgbClr val="FF0000"/>
                </a:solidFill>
                <a:latin typeface="Arial,Italic"/>
              </a:rPr>
              <a:t>.</a:t>
            </a:r>
            <a:endParaRPr lang="en-US">
              <a:solidFill>
                <a:srgbClr val="FF0000"/>
              </a:solidFill>
            </a:endParaRPr>
          </a:p>
        </p:txBody>
      </p:sp>
      <p:sp>
        <p:nvSpPr>
          <p:cNvPr id="8" name="Rectangle 7"/>
          <p:cNvSpPr/>
          <p:nvPr/>
        </p:nvSpPr>
        <p:spPr>
          <a:xfrm>
            <a:off x="457200" y="371189"/>
            <a:ext cx="2941831" cy="523220"/>
          </a:xfrm>
          <a:prstGeom prst="rect">
            <a:avLst/>
          </a:prstGeom>
        </p:spPr>
        <p:txBody>
          <a:bodyPr wrap="none">
            <a:spAutoFit/>
          </a:bodyPr>
          <a:lstStyle/>
          <a:p>
            <a:pPr marL="457200" indent="-457200">
              <a:buFont typeface="Wingdings" panose="05000000000000000000" pitchFamily="2" charset="2"/>
              <a:buChar char="q"/>
            </a:pPr>
            <a:r>
              <a:rPr lang="en-US" sz="2800" b="1">
                <a:solidFill>
                  <a:srgbClr val="464653"/>
                </a:solidFill>
                <a:latin typeface="Arial" panose="020B0604020202020204" pitchFamily="34" charset="0"/>
                <a:cs typeface="Arial" panose="020B0604020202020204" pitchFamily="34" charset="0"/>
              </a:rPr>
              <a:t>Android Files</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868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20</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2.1 What’s XML?</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5" name="Rectangle 34"/>
          <p:cNvSpPr/>
          <p:nvPr/>
        </p:nvSpPr>
        <p:spPr>
          <a:xfrm>
            <a:off x="331863" y="1600200"/>
            <a:ext cx="8512279" cy="4212692"/>
          </a:xfrm>
          <a:prstGeom prst="rect">
            <a:avLst/>
          </a:prstGeom>
        </p:spPr>
        <p:txBody>
          <a:bodyPr wrap="square">
            <a:spAutoFit/>
          </a:bodyPr>
          <a:lstStyle/>
          <a:p>
            <a:pPr>
              <a:lnSpc>
                <a:spcPct val="120000"/>
              </a:lnSpc>
              <a:spcBef>
                <a:spcPts val="600"/>
              </a:spcBef>
              <a:spcAft>
                <a:spcPts val="600"/>
              </a:spcAft>
            </a:pPr>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Extensible Markup Language </a:t>
            </a:r>
            <a:r>
              <a:rPr lang="en-US" sz="2400">
                <a:solidFill>
                  <a:srgbClr val="000000"/>
                </a:solidFill>
                <a:latin typeface="Arial" panose="020B0604020202020204" pitchFamily="34" charset="0"/>
              </a:rPr>
              <a:t>(</a:t>
            </a:r>
            <a:r>
              <a:rPr lang="en-US" sz="2400" b="1">
                <a:solidFill>
                  <a:srgbClr val="000000"/>
                </a:solidFill>
                <a:latin typeface="Arial" panose="020B0604020202020204" pitchFamily="34" charset="0"/>
              </a:rPr>
              <a:t>XML</a:t>
            </a:r>
            <a:r>
              <a:rPr lang="en-US" sz="2400">
                <a:solidFill>
                  <a:srgbClr val="000000"/>
                </a:solidFill>
                <a:latin typeface="Arial" panose="020B0604020202020204" pitchFamily="34" charset="0"/>
              </a:rPr>
              <a:t>) is a set of rules for encoding documents in a readable form. </a:t>
            </a:r>
          </a:p>
          <a:p>
            <a:pPr>
              <a:lnSpc>
                <a:spcPct val="120000"/>
              </a:lnSpc>
              <a:spcBef>
                <a:spcPts val="600"/>
              </a:spcBef>
              <a:spcAft>
                <a:spcPts val="6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Similar to HTML but &lt;tagElements&gt; are user-defined. </a:t>
            </a:r>
          </a:p>
          <a:p>
            <a:pPr>
              <a:lnSpc>
                <a:spcPct val="120000"/>
              </a:lnSpc>
              <a:spcBef>
                <a:spcPts val="600"/>
              </a:spcBef>
              <a:spcAft>
                <a:spcPts val="6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It is defined in the </a:t>
            </a:r>
            <a:r>
              <a:rPr lang="en-US" sz="2400" i="1">
                <a:solidFill>
                  <a:srgbClr val="000000"/>
                </a:solidFill>
                <a:latin typeface="Arial" panose="020B0604020202020204" pitchFamily="34" charset="0"/>
              </a:rPr>
              <a:t>XML Specification </a:t>
            </a:r>
            <a:r>
              <a:rPr lang="en-US" sz="2400">
                <a:solidFill>
                  <a:srgbClr val="000000"/>
                </a:solidFill>
                <a:latin typeface="Arial" panose="020B0604020202020204" pitchFamily="34" charset="0"/>
              </a:rPr>
              <a:t>produced by the W3C. </a:t>
            </a:r>
          </a:p>
          <a:p>
            <a:pPr>
              <a:lnSpc>
                <a:spcPct val="120000"/>
              </a:lnSpc>
              <a:spcBef>
                <a:spcPts val="600"/>
              </a:spcBef>
              <a:spcAft>
                <a:spcPts val="6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XML's design goals emphasize transparency, simplicity, and transportability over the Internet. </a:t>
            </a:r>
          </a:p>
          <a:p>
            <a:pPr>
              <a:lnSpc>
                <a:spcPct val="120000"/>
              </a:lnSpc>
              <a:spcBef>
                <a:spcPts val="600"/>
              </a:spcBef>
              <a:spcAft>
                <a:spcPts val="6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Example of XML-based languages include: RSS , </a:t>
            </a:r>
            <a:r>
              <a:rPr lang="en-US" sz="2400" smtClean="0">
                <a:solidFill>
                  <a:srgbClr val="000000"/>
                </a:solidFill>
                <a:latin typeface="Arial" panose="020B0604020202020204" pitchFamily="34" charset="0"/>
              </a:rPr>
              <a:t>SOAP</a:t>
            </a:r>
            <a:r>
              <a:rPr lang="en-US" sz="2400">
                <a:solidFill>
                  <a:srgbClr val="000000"/>
                </a:solidFill>
                <a:latin typeface="Arial" panose="020B0604020202020204" pitchFamily="34" charset="0"/>
              </a:rPr>
              <a:t>, and XHTML. </a:t>
            </a:r>
          </a:p>
        </p:txBody>
      </p:sp>
    </p:spTree>
    <p:extLst>
      <p:ext uri="{BB962C8B-B14F-4D97-AF65-F5344CB8AC3E}">
        <p14:creationId xmlns:p14="http://schemas.microsoft.com/office/powerpoint/2010/main" val="2483391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21</a:t>
            </a:fld>
            <a:endParaRPr lang="en-US"/>
          </a:p>
        </p:txBody>
      </p:sp>
      <p:grpSp>
        <p:nvGrpSpPr>
          <p:cNvPr id="17" name="Group 16"/>
          <p:cNvGrpSpPr/>
          <p:nvPr/>
        </p:nvGrpSpPr>
        <p:grpSpPr>
          <a:xfrm>
            <a:off x="304800" y="457200"/>
            <a:ext cx="4620576" cy="508000"/>
            <a:chOff x="789624" y="1191463"/>
            <a:chExt cx="4620576" cy="508000"/>
          </a:xfrm>
        </p:grpSpPr>
        <p:sp>
          <p:nvSpPr>
            <p:cNvPr id="18"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2.2 How is XML used?</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89624" y="1295400"/>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5" name="Rectangle 34"/>
          <p:cNvSpPr/>
          <p:nvPr/>
        </p:nvSpPr>
        <p:spPr>
          <a:xfrm>
            <a:off x="479321" y="1371600"/>
            <a:ext cx="8409624" cy="4289316"/>
          </a:xfrm>
          <a:prstGeom prst="rect">
            <a:avLst/>
          </a:prstGeom>
        </p:spPr>
        <p:txBody>
          <a:bodyPr wrap="square">
            <a:spAutoFit/>
          </a:bodyPr>
          <a:lstStyle/>
          <a:p>
            <a:pPr>
              <a:lnSpc>
                <a:spcPct val="120000"/>
              </a:lnSpc>
              <a:spcBef>
                <a:spcPts val="600"/>
              </a:spcBef>
              <a:spcAft>
                <a:spcPts val="12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XML is used for </a:t>
            </a:r>
            <a:r>
              <a:rPr lang="en-US" sz="2400" b="1">
                <a:solidFill>
                  <a:srgbClr val="000000"/>
                </a:solidFill>
                <a:latin typeface="Arial" panose="020B0604020202020204" pitchFamily="34" charset="0"/>
              </a:rPr>
              <a:t>defining </a:t>
            </a:r>
            <a:r>
              <a:rPr lang="en-US" sz="2400">
                <a:solidFill>
                  <a:srgbClr val="000000"/>
                </a:solidFill>
                <a:latin typeface="Arial" panose="020B0604020202020204" pitchFamily="34" charset="0"/>
              </a:rPr>
              <a:t>and </a:t>
            </a:r>
            <a:r>
              <a:rPr lang="en-US" sz="2400" b="1">
                <a:solidFill>
                  <a:srgbClr val="000000"/>
                </a:solidFill>
                <a:latin typeface="Arial" panose="020B0604020202020204" pitchFamily="34" charset="0"/>
              </a:rPr>
              <a:t>documenting </a:t>
            </a:r>
            <a:r>
              <a:rPr lang="en-US" sz="2400">
                <a:solidFill>
                  <a:srgbClr val="000000"/>
                </a:solidFill>
                <a:latin typeface="Arial" panose="020B0604020202020204" pitchFamily="34" charset="0"/>
              </a:rPr>
              <a:t>object classes. </a:t>
            </a:r>
          </a:p>
          <a:p>
            <a:pPr>
              <a:lnSpc>
                <a:spcPct val="120000"/>
              </a:lnSpc>
              <a:spcBef>
                <a:spcPts val="600"/>
              </a:spcBef>
              <a:spcAft>
                <a:spcPts val="12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For example, an XML document (</a:t>
            </a:r>
            <a:r>
              <a:rPr lang="en-US" sz="2400" b="1">
                <a:solidFill>
                  <a:srgbClr val="000000"/>
                </a:solidFill>
                <a:latin typeface="Arial" panose="020B0604020202020204" pitchFamily="34" charset="0"/>
              </a:rPr>
              <a:t>.xml</a:t>
            </a:r>
            <a:r>
              <a:rPr lang="en-US" sz="2400">
                <a:solidFill>
                  <a:srgbClr val="000000"/>
                </a:solidFill>
                <a:latin typeface="Arial" panose="020B0604020202020204" pitchFamily="34" charset="0"/>
              </a:rPr>
              <a:t>) might contain a collection of complex employee elements, such as </a:t>
            </a:r>
            <a:r>
              <a:rPr lang="en-US" sz="2400" b="1">
                <a:solidFill>
                  <a:srgbClr val="000000"/>
                </a:solidFill>
                <a:latin typeface="Arial" panose="020B0604020202020204" pitchFamily="34" charset="0"/>
              </a:rPr>
              <a:t>&lt;employee id=“…” title=“…” &gt;...&lt;/employee&gt; </a:t>
            </a:r>
            <a:r>
              <a:rPr lang="en-US" sz="2400">
                <a:solidFill>
                  <a:srgbClr val="000000"/>
                </a:solidFill>
                <a:latin typeface="Arial" panose="020B0604020202020204" pitchFamily="34" charset="0"/>
              </a:rPr>
              <a:t>which lexically includes an “</a:t>
            </a:r>
            <a:r>
              <a:rPr lang="en-US" sz="2400" b="1">
                <a:solidFill>
                  <a:srgbClr val="000000"/>
                </a:solidFill>
                <a:latin typeface="Arial" panose="020B0604020202020204" pitchFamily="34" charset="0"/>
              </a:rPr>
              <a:t>id</a:t>
            </a:r>
            <a:r>
              <a:rPr lang="en-US" sz="2400">
                <a:solidFill>
                  <a:srgbClr val="000000"/>
                </a:solidFill>
                <a:latin typeface="Arial" panose="020B0604020202020204" pitchFamily="34" charset="0"/>
              </a:rPr>
              <a:t>” and </a:t>
            </a:r>
            <a:r>
              <a:rPr lang="en-US" sz="2400" b="1">
                <a:solidFill>
                  <a:srgbClr val="000000"/>
                </a:solidFill>
                <a:latin typeface="Arial" panose="020B0604020202020204" pitchFamily="34" charset="0"/>
              </a:rPr>
              <a:t>“title</a:t>
            </a:r>
            <a:r>
              <a:rPr lang="en-US" sz="2400">
                <a:solidFill>
                  <a:srgbClr val="000000"/>
                </a:solidFill>
                <a:latin typeface="Arial" panose="020B0604020202020204" pitchFamily="34" charset="0"/>
              </a:rPr>
              <a:t>” attributes. </a:t>
            </a:r>
          </a:p>
          <a:p>
            <a:pPr>
              <a:lnSpc>
                <a:spcPct val="120000"/>
              </a:lnSpc>
              <a:spcBef>
                <a:spcPts val="600"/>
              </a:spcBef>
              <a:spcAft>
                <a:spcPts val="12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Employee may also hold other inner elements such as </a:t>
            </a:r>
            <a:r>
              <a:rPr lang="en-US" sz="2400" b="1">
                <a:solidFill>
                  <a:srgbClr val="000000"/>
                </a:solidFill>
                <a:latin typeface="Arial" panose="020B0604020202020204" pitchFamily="34" charset="0"/>
              </a:rPr>
              <a:t>“name</a:t>
            </a:r>
            <a:r>
              <a:rPr lang="en-US" sz="2400">
                <a:solidFill>
                  <a:srgbClr val="000000"/>
                </a:solidFill>
                <a:latin typeface="Arial" panose="020B0604020202020204" pitchFamily="34" charset="0"/>
              </a:rPr>
              <a:t>”, “</a:t>
            </a:r>
            <a:r>
              <a:rPr lang="en-US" sz="2400" b="1">
                <a:solidFill>
                  <a:srgbClr val="000000"/>
                </a:solidFill>
                <a:latin typeface="Arial" panose="020B0604020202020204" pitchFamily="34" charset="0"/>
              </a:rPr>
              <a:t>country”, “city”, </a:t>
            </a:r>
            <a:r>
              <a:rPr lang="en-US" sz="2400">
                <a:solidFill>
                  <a:srgbClr val="000000"/>
                </a:solidFill>
                <a:latin typeface="Arial" panose="020B0604020202020204" pitchFamily="34" charset="0"/>
              </a:rPr>
              <a:t>and </a:t>
            </a:r>
            <a:r>
              <a:rPr lang="en-US" sz="2400" b="1">
                <a:solidFill>
                  <a:srgbClr val="000000"/>
                </a:solidFill>
                <a:latin typeface="Arial" panose="020B0604020202020204" pitchFamily="34" charset="0"/>
              </a:rPr>
              <a:t>“zip”. </a:t>
            </a:r>
            <a:endParaRPr lang="en-US" sz="2400">
              <a:solidFill>
                <a:srgbClr val="000000"/>
              </a:solidFill>
              <a:latin typeface="Arial" panose="020B0604020202020204" pitchFamily="34" charset="0"/>
            </a:endParaRPr>
          </a:p>
          <a:p>
            <a:pPr>
              <a:lnSpc>
                <a:spcPct val="120000"/>
              </a:lnSpc>
              <a:spcBef>
                <a:spcPts val="600"/>
              </a:spcBef>
              <a:spcAft>
                <a:spcPts val="1200"/>
              </a:spcAft>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An XML-Data schema (</a:t>
            </a:r>
            <a:r>
              <a:rPr lang="en-US" sz="2400" b="1">
                <a:solidFill>
                  <a:srgbClr val="000000"/>
                </a:solidFill>
                <a:latin typeface="Arial" panose="020B0604020202020204" pitchFamily="34" charset="0"/>
              </a:rPr>
              <a:t>.xsd</a:t>
            </a:r>
            <a:r>
              <a:rPr lang="en-US" sz="2400">
                <a:solidFill>
                  <a:srgbClr val="000000"/>
                </a:solidFill>
                <a:latin typeface="Arial" panose="020B0604020202020204" pitchFamily="34" charset="0"/>
              </a:rPr>
              <a:t>) can describe such syntax. </a:t>
            </a:r>
          </a:p>
        </p:txBody>
      </p:sp>
    </p:spTree>
    <p:extLst>
      <p:ext uri="{BB962C8B-B14F-4D97-AF65-F5344CB8AC3E}">
        <p14:creationId xmlns:p14="http://schemas.microsoft.com/office/powerpoint/2010/main" val="2997144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22</a:t>
            </a:fld>
            <a:endParaRPr lang="en-US"/>
          </a:p>
        </p:txBody>
      </p:sp>
      <p:grpSp>
        <p:nvGrpSpPr>
          <p:cNvPr id="17" name="Group 16"/>
          <p:cNvGrpSpPr/>
          <p:nvPr/>
        </p:nvGrpSpPr>
        <p:grpSpPr>
          <a:xfrm>
            <a:off x="304800" y="457200"/>
            <a:ext cx="4620576" cy="508000"/>
            <a:chOff x="789624" y="1191463"/>
            <a:chExt cx="4620576" cy="508000"/>
          </a:xfrm>
        </p:grpSpPr>
        <p:sp>
          <p:nvSpPr>
            <p:cNvPr id="18"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2.2 How is XML used?</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89624" y="1295400"/>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612528" y="985982"/>
            <a:ext cx="8017540" cy="5467639"/>
          </a:xfrm>
          <a:prstGeom prst="rect">
            <a:avLst/>
          </a:prstGeom>
        </p:spPr>
      </p:pic>
    </p:spTree>
    <p:extLst>
      <p:ext uri="{BB962C8B-B14F-4D97-AF65-F5344CB8AC3E}">
        <p14:creationId xmlns:p14="http://schemas.microsoft.com/office/powerpoint/2010/main" val="4274444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23</a:t>
            </a:fld>
            <a:endParaRPr lang="en-US"/>
          </a:p>
        </p:txBody>
      </p:sp>
      <p:grpSp>
        <p:nvGrpSpPr>
          <p:cNvPr id="23" name="Group 22"/>
          <p:cNvGrpSpPr/>
          <p:nvPr/>
        </p:nvGrpSpPr>
        <p:grpSpPr>
          <a:xfrm>
            <a:off x="304800" y="457200"/>
            <a:ext cx="4620576" cy="508000"/>
            <a:chOff x="789624" y="1191463"/>
            <a:chExt cx="4620576" cy="508000"/>
          </a:xfrm>
        </p:grpSpPr>
        <p:sp>
          <p:nvSpPr>
            <p:cNvPr id="24"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2.3 Parsing XML by DOM</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89624" y="1295400"/>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5" name="Rectangle 34"/>
          <p:cNvSpPr/>
          <p:nvPr/>
        </p:nvSpPr>
        <p:spPr>
          <a:xfrm>
            <a:off x="655210" y="965200"/>
            <a:ext cx="8031590" cy="1569660"/>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DOM </a:t>
            </a:r>
            <a:r>
              <a:rPr lang="en-US" sz="2400" smtClean="0">
                <a:solidFill>
                  <a:srgbClr val="000000"/>
                </a:solidFill>
                <a:latin typeface="Arial" panose="020B0604020202020204" pitchFamily="34" charset="0"/>
              </a:rPr>
              <a:t>: W3C </a:t>
            </a:r>
            <a:r>
              <a:rPr lang="en-US" sz="2400" smtClean="0">
                <a:solidFill>
                  <a:srgbClr val="FF0000"/>
                </a:solidFill>
                <a:latin typeface="Arial" panose="020B0604020202020204" pitchFamily="34" charset="0"/>
              </a:rPr>
              <a:t>DocumentBuilder</a:t>
            </a:r>
            <a:r>
              <a:rPr lang="en-US" sz="2400" smtClean="0">
                <a:solidFill>
                  <a:srgbClr val="000000"/>
                </a:solidFill>
                <a:latin typeface="Arial" panose="020B0604020202020204" pitchFamily="34" charset="0"/>
              </a:rPr>
              <a:t> Parser</a:t>
            </a:r>
            <a:endParaRPr lang="en-US" sz="2400">
              <a:solidFill>
                <a:srgbClr val="000000"/>
              </a:solidFill>
              <a:latin typeface="Arial" panose="020B0604020202020204" pitchFamily="34" charset="0"/>
            </a:endParaRPr>
          </a:p>
          <a:p>
            <a:pPr lvl="1"/>
            <a:r>
              <a:rPr lang="en-US" sz="2400">
                <a:solidFill>
                  <a:srgbClr val="000000"/>
                </a:solidFill>
                <a:latin typeface="Wingdings 3" panose="05040102010807070707" pitchFamily="18" charset="2"/>
              </a:rPr>
              <a:t></a:t>
            </a:r>
            <a:r>
              <a:rPr lang="en-US" sz="2400" i="1">
                <a:solidFill>
                  <a:srgbClr val="000000"/>
                </a:solidFill>
                <a:latin typeface="Arial" panose="020B0604020202020204" pitchFamily="34" charset="0"/>
              </a:rPr>
              <a:t>Document Object Model </a:t>
            </a:r>
            <a:endParaRPr lang="en-US" sz="2400">
              <a:solidFill>
                <a:srgbClr val="000000"/>
              </a:solidFill>
              <a:latin typeface="Arial" panose="020B0604020202020204" pitchFamily="34" charset="0"/>
            </a:endParaRPr>
          </a:p>
          <a:p>
            <a:pPr lvl="1"/>
            <a:r>
              <a:rPr lang="en-US" sz="2400">
                <a:solidFill>
                  <a:srgbClr val="000000"/>
                </a:solidFill>
                <a:latin typeface="Wingdings 3" panose="05040102010807070707" pitchFamily="18" charset="2"/>
              </a:rPr>
              <a:t></a:t>
            </a:r>
            <a:r>
              <a:rPr lang="en-US" sz="2400" i="1">
                <a:solidFill>
                  <a:srgbClr val="000000"/>
                </a:solidFill>
                <a:latin typeface="Arial" panose="020B0604020202020204" pitchFamily="34" charset="0"/>
              </a:rPr>
              <a:t>Cache all </a:t>
            </a:r>
            <a:endParaRPr lang="en-US" sz="2400">
              <a:solidFill>
                <a:srgbClr val="000000"/>
              </a:solidFill>
              <a:latin typeface="Arial" panose="020B0604020202020204" pitchFamily="34" charset="0"/>
            </a:endParaRPr>
          </a:p>
          <a:p>
            <a:pPr lvl="1"/>
            <a:r>
              <a:rPr lang="en-US" sz="2400" smtClean="0">
                <a:solidFill>
                  <a:srgbClr val="000000"/>
                </a:solidFill>
                <a:latin typeface="Wingdings 3" panose="05040102010807070707" pitchFamily="18" charset="2"/>
              </a:rPr>
              <a:t></a:t>
            </a:r>
            <a:r>
              <a:rPr lang="en-US" sz="2400" smtClean="0">
                <a:solidFill>
                  <a:srgbClr val="000000"/>
                </a:solidFill>
                <a:latin typeface="Arial" panose="020B0604020202020204" pitchFamily="34" charset="0"/>
              </a:rPr>
              <a:t>Standard </a:t>
            </a:r>
            <a:r>
              <a:rPr lang="en-US" sz="2400">
                <a:solidFill>
                  <a:srgbClr val="000000"/>
                </a:solidFill>
                <a:latin typeface="Arial" panose="020B0604020202020204" pitchFamily="34" charset="0"/>
              </a:rPr>
              <a:t>tree structure </a:t>
            </a:r>
          </a:p>
        </p:txBody>
      </p:sp>
      <p:pic>
        <p:nvPicPr>
          <p:cNvPr id="36" name="Picture 35"/>
          <p:cNvPicPr>
            <a:picLocks noChangeAspect="1"/>
          </p:cNvPicPr>
          <p:nvPr/>
        </p:nvPicPr>
        <p:blipFill>
          <a:blip r:embed="rId2"/>
          <a:stretch>
            <a:fillRect/>
          </a:stretch>
        </p:blipFill>
        <p:spPr>
          <a:xfrm>
            <a:off x="353755" y="2534860"/>
            <a:ext cx="4723641" cy="3789740"/>
          </a:xfrm>
          <a:prstGeom prst="rect">
            <a:avLst/>
          </a:prstGeom>
          <a:ln>
            <a:solidFill>
              <a:schemeClr val="tx1"/>
            </a:solidFill>
          </a:ln>
        </p:spPr>
      </p:pic>
      <p:sp>
        <p:nvSpPr>
          <p:cNvPr id="37" name="TextBox 36"/>
          <p:cNvSpPr txBox="1"/>
          <p:nvPr/>
        </p:nvSpPr>
        <p:spPr>
          <a:xfrm>
            <a:off x="5692673" y="4429730"/>
            <a:ext cx="3298925" cy="461665"/>
          </a:xfrm>
          <a:prstGeom prst="rect">
            <a:avLst/>
          </a:prstGeom>
          <a:noFill/>
        </p:spPr>
        <p:txBody>
          <a:bodyPr wrap="square" rtlCol="0">
            <a:spAutoFit/>
          </a:bodyPr>
          <a:lstStyle/>
          <a:p>
            <a:r>
              <a:rPr lang="en-US" sz="2400" smtClean="0"/>
              <a:t>Parsing this XML</a:t>
            </a:r>
          </a:p>
        </p:txBody>
      </p:sp>
      <p:pic>
        <p:nvPicPr>
          <p:cNvPr id="38" name="Picture 37"/>
          <p:cNvPicPr>
            <a:picLocks noChangeAspect="1"/>
          </p:cNvPicPr>
          <p:nvPr/>
        </p:nvPicPr>
        <p:blipFill>
          <a:blip r:embed="rId3"/>
          <a:stretch>
            <a:fillRect/>
          </a:stretch>
        </p:blipFill>
        <p:spPr>
          <a:xfrm>
            <a:off x="6171821" y="965200"/>
            <a:ext cx="2802579" cy="3010177"/>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39" name="Ink 38"/>
              <p14:cNvContentPartPr/>
              <p14:nvPr/>
            </p14:nvContentPartPr>
            <p14:xfrm>
              <a:off x="5188320" y="3804120"/>
              <a:ext cx="902160" cy="625320"/>
            </p14:xfrm>
          </p:contentPart>
        </mc:Choice>
        <mc:Fallback xmlns="">
          <p:pic>
            <p:nvPicPr>
              <p:cNvPr id="39" name="Ink 38"/>
              <p:cNvPicPr/>
              <p:nvPr/>
            </p:nvPicPr>
            <p:blipFill>
              <a:blip r:embed="rId5"/>
              <a:stretch>
                <a:fillRect/>
              </a:stretch>
            </p:blipFill>
            <p:spPr>
              <a:xfrm>
                <a:off x="5178960" y="3794760"/>
                <a:ext cx="920880" cy="644040"/>
              </a:xfrm>
              <a:prstGeom prst="rect">
                <a:avLst/>
              </a:prstGeom>
            </p:spPr>
          </p:pic>
        </mc:Fallback>
      </mc:AlternateContent>
    </p:spTree>
    <p:extLst>
      <p:ext uri="{BB962C8B-B14F-4D97-AF65-F5344CB8AC3E}">
        <p14:creationId xmlns:p14="http://schemas.microsoft.com/office/powerpoint/2010/main" val="2244212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24</a:t>
            </a:fld>
            <a:endParaRPr lang="en-US"/>
          </a:p>
        </p:txBody>
      </p:sp>
      <p:grpSp>
        <p:nvGrpSpPr>
          <p:cNvPr id="23" name="Group 22"/>
          <p:cNvGrpSpPr/>
          <p:nvPr/>
        </p:nvGrpSpPr>
        <p:grpSpPr>
          <a:xfrm>
            <a:off x="304800" y="457200"/>
            <a:ext cx="4620576" cy="508000"/>
            <a:chOff x="789624" y="1191463"/>
            <a:chExt cx="4620576" cy="508000"/>
          </a:xfrm>
        </p:grpSpPr>
        <p:sp>
          <p:nvSpPr>
            <p:cNvPr id="24"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2.3 Parsing XML by DOM</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89624" y="1295400"/>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465466" y="1069137"/>
            <a:ext cx="8526134" cy="4081117"/>
          </a:xfrm>
          <a:prstGeom prst="rect">
            <a:avLst/>
          </a:prstGeom>
        </p:spPr>
        <p:txBody>
          <a:bodyPr wrap="square">
            <a:spAutoFit/>
          </a:bodyPr>
          <a:lstStyle/>
          <a:p>
            <a:pPr>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a:t>
            </a:r>
            <a:r>
              <a:rPr lang="en-US" sz="2400" b="1">
                <a:solidFill>
                  <a:srgbClr val="000000"/>
                </a:solidFill>
                <a:latin typeface="Arial" panose="020B0604020202020204" pitchFamily="34" charset="0"/>
              </a:rPr>
              <a:t>XML </a:t>
            </a:r>
            <a:r>
              <a:rPr lang="en-US" sz="2400">
                <a:solidFill>
                  <a:srgbClr val="000000"/>
                </a:solidFill>
                <a:latin typeface="Arial" panose="020B0604020202020204" pitchFamily="34" charset="0"/>
              </a:rPr>
              <a:t>file is given to the W3C parser to construct an equivalent </a:t>
            </a:r>
            <a:r>
              <a:rPr lang="en-US" sz="2400" b="1">
                <a:solidFill>
                  <a:srgbClr val="000000"/>
                </a:solidFill>
                <a:latin typeface="Arial" panose="020B0604020202020204" pitchFamily="34" charset="0"/>
              </a:rPr>
              <a:t>tree</a:t>
            </a:r>
            <a:r>
              <a:rPr lang="en-US" sz="2400">
                <a:solidFill>
                  <a:srgbClr val="000000"/>
                </a:solidFill>
                <a:latin typeface="Arial" panose="020B0604020202020204" pitchFamily="34" charset="0"/>
              </a:rPr>
              <a:t>. </a:t>
            </a:r>
          </a:p>
          <a:p>
            <a:pPr>
              <a:lnSpc>
                <a:spcPct val="120000"/>
              </a:lnSpc>
            </a:pPr>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Elements </a:t>
            </a:r>
            <a:r>
              <a:rPr lang="en-US" sz="2400">
                <a:solidFill>
                  <a:srgbClr val="000000"/>
                </a:solidFill>
                <a:latin typeface="Arial" panose="020B0604020202020204" pitchFamily="34" charset="0"/>
              </a:rPr>
              <a:t>from the XML file are represented in the parse-tree as </a:t>
            </a:r>
            <a:r>
              <a:rPr lang="en-US" sz="2400" b="1">
                <a:solidFill>
                  <a:srgbClr val="000000"/>
                </a:solidFill>
                <a:latin typeface="Arial" panose="020B0604020202020204" pitchFamily="34" charset="0"/>
              </a:rPr>
              <a:t>NodeLists</a:t>
            </a:r>
            <a:r>
              <a:rPr lang="en-US" sz="2400">
                <a:solidFill>
                  <a:srgbClr val="000000"/>
                </a:solidFill>
                <a:latin typeface="Arial" panose="020B0604020202020204" pitchFamily="34" charset="0"/>
              </a:rPr>
              <a:t>. These ArrayList-like collections are made with the </a:t>
            </a:r>
            <a:r>
              <a:rPr lang="en-US" sz="2400" b="1">
                <a:solidFill>
                  <a:srgbClr val="000000"/>
                </a:solidFill>
                <a:latin typeface="Arial" panose="020B0604020202020204" pitchFamily="34" charset="0"/>
              </a:rPr>
              <a:t>.getElementsByTagName() </a:t>
            </a:r>
            <a:r>
              <a:rPr lang="en-US" sz="2400">
                <a:solidFill>
                  <a:srgbClr val="000000"/>
                </a:solidFill>
                <a:latin typeface="Arial" panose="020B0604020202020204" pitchFamily="34" charset="0"/>
              </a:rPr>
              <a:t>method. </a:t>
            </a:r>
          </a:p>
          <a:p>
            <a:pPr>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An individual node from a NodeList could be explored using the methods: </a:t>
            </a:r>
          </a:p>
          <a:p>
            <a:pPr>
              <a:lnSpc>
                <a:spcPct val="120000"/>
              </a:lnSpc>
            </a:pPr>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.item(i), </a:t>
            </a:r>
            <a:r>
              <a:rPr lang="en-US" sz="2400">
                <a:solidFill>
                  <a:srgbClr val="000000"/>
                </a:solidFill>
                <a:latin typeface="Arial" panose="020B0604020202020204" pitchFamily="34" charset="0"/>
              </a:rPr>
              <a:t>.</a:t>
            </a:r>
            <a:r>
              <a:rPr lang="en-US" sz="2400" b="1">
                <a:solidFill>
                  <a:srgbClr val="000000"/>
                </a:solidFill>
                <a:latin typeface="Arial" panose="020B0604020202020204" pitchFamily="34" charset="0"/>
              </a:rPr>
              <a:t>getName() </a:t>
            </a:r>
            <a:r>
              <a:rPr lang="en-US" sz="2400">
                <a:solidFill>
                  <a:srgbClr val="000000"/>
                </a:solidFill>
                <a:latin typeface="Arial" panose="020B0604020202020204" pitchFamily="34" charset="0"/>
              </a:rPr>
              <a:t>, </a:t>
            </a:r>
            <a:r>
              <a:rPr lang="en-US" sz="2400" b="1">
                <a:solidFill>
                  <a:srgbClr val="000000"/>
                </a:solidFill>
                <a:latin typeface="Arial" panose="020B0604020202020204" pitchFamily="34" charset="0"/>
              </a:rPr>
              <a:t>.getValue() </a:t>
            </a:r>
            <a:r>
              <a:rPr lang="en-US" sz="2400">
                <a:solidFill>
                  <a:srgbClr val="000000"/>
                </a:solidFill>
                <a:latin typeface="Arial" panose="020B0604020202020204" pitchFamily="34" charset="0"/>
              </a:rPr>
              <a:t>, .</a:t>
            </a:r>
            <a:r>
              <a:rPr lang="en-US" sz="2400" b="1">
                <a:solidFill>
                  <a:srgbClr val="000000"/>
                </a:solidFill>
                <a:latin typeface="Arial" panose="020B0604020202020204" pitchFamily="34" charset="0"/>
              </a:rPr>
              <a:t>getFirstChild() , .getAttributes(),… </a:t>
            </a:r>
            <a:endParaRPr lang="en-US" sz="2400">
              <a:solidFill>
                <a:srgbClr val="000000"/>
              </a:solidFill>
              <a:latin typeface="Arial" panose="020B0604020202020204" pitchFamily="34" charset="0"/>
            </a:endParaRPr>
          </a:p>
        </p:txBody>
      </p:sp>
    </p:spTree>
    <p:extLst>
      <p:ext uri="{BB962C8B-B14F-4D97-AF65-F5344CB8AC3E}">
        <p14:creationId xmlns:p14="http://schemas.microsoft.com/office/powerpoint/2010/main" val="3844015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25</a:t>
            </a:fld>
            <a:endParaRPr lang="en-US"/>
          </a:p>
        </p:txBody>
      </p:sp>
      <p:grpSp>
        <p:nvGrpSpPr>
          <p:cNvPr id="23" name="Group 22"/>
          <p:cNvGrpSpPr/>
          <p:nvPr/>
        </p:nvGrpSpPr>
        <p:grpSpPr>
          <a:xfrm>
            <a:off x="304800" y="457200"/>
            <a:ext cx="4620576" cy="508000"/>
            <a:chOff x="789624" y="1191463"/>
            <a:chExt cx="4620576" cy="508000"/>
          </a:xfrm>
        </p:grpSpPr>
        <p:sp>
          <p:nvSpPr>
            <p:cNvPr id="24"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2.3 Parsing XML by DOM</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89624" y="1295400"/>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00102" y="976696"/>
            <a:ext cx="8186697" cy="892552"/>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Creating a Java DOM XML parser is done using </a:t>
            </a:r>
            <a:r>
              <a:rPr lang="en-US" sz="2600" smtClean="0">
                <a:solidFill>
                  <a:srgbClr val="000000"/>
                </a:solidFill>
                <a:latin typeface="Arial" panose="020B0604020202020204" pitchFamily="34" charset="0"/>
              </a:rPr>
              <a:t>the </a:t>
            </a:r>
            <a:r>
              <a:rPr lang="en-US" sz="2600" b="1" smtClean="0">
                <a:solidFill>
                  <a:srgbClr val="000000"/>
                </a:solidFill>
                <a:latin typeface="Arial" panose="020B0604020202020204" pitchFamily="34" charset="0"/>
              </a:rPr>
              <a:t>javax.xml.parsers.DocumentBuilderFactory</a:t>
            </a:r>
            <a:r>
              <a:rPr lang="en-US" sz="2600" smtClean="0">
                <a:solidFill>
                  <a:srgbClr val="000000"/>
                </a:solidFill>
                <a:latin typeface="Arial" panose="020B0604020202020204" pitchFamily="34" charset="0"/>
              </a:rPr>
              <a:t> </a:t>
            </a:r>
            <a:r>
              <a:rPr lang="en-US" sz="2600">
                <a:solidFill>
                  <a:srgbClr val="000000"/>
                </a:solidFill>
                <a:latin typeface="Arial" panose="020B0604020202020204" pitchFamily="34" charset="0"/>
              </a:rPr>
              <a:t>class. </a:t>
            </a:r>
          </a:p>
        </p:txBody>
      </p:sp>
      <p:sp>
        <p:nvSpPr>
          <p:cNvPr id="4" name="Rectangle 3"/>
          <p:cNvSpPr/>
          <p:nvPr/>
        </p:nvSpPr>
        <p:spPr>
          <a:xfrm>
            <a:off x="465466" y="3482935"/>
            <a:ext cx="8236441" cy="461665"/>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Parsing an XML file into a DOM tree </a:t>
            </a:r>
          </a:p>
        </p:txBody>
      </p:sp>
      <p:pic>
        <p:nvPicPr>
          <p:cNvPr id="6" name="Picture 5"/>
          <p:cNvPicPr>
            <a:picLocks noChangeAspect="1"/>
          </p:cNvPicPr>
          <p:nvPr/>
        </p:nvPicPr>
        <p:blipFill>
          <a:blip r:embed="rId2"/>
          <a:stretch>
            <a:fillRect/>
          </a:stretch>
        </p:blipFill>
        <p:spPr>
          <a:xfrm>
            <a:off x="465466" y="1960278"/>
            <a:ext cx="8362531" cy="1472056"/>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465466" y="3944600"/>
            <a:ext cx="7611734" cy="2542319"/>
          </a:xfrm>
          <a:prstGeom prst="rect">
            <a:avLst/>
          </a:prstGeom>
          <a:ln>
            <a:solidFill>
              <a:schemeClr val="tx1"/>
            </a:solidFill>
          </a:ln>
        </p:spPr>
      </p:pic>
      <p:sp>
        <p:nvSpPr>
          <p:cNvPr id="5" name="Rectangle 4"/>
          <p:cNvSpPr/>
          <p:nvPr/>
        </p:nvSpPr>
        <p:spPr>
          <a:xfrm>
            <a:off x="465466" y="6096000"/>
            <a:ext cx="6621134" cy="390919"/>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678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26</a:t>
            </a:fld>
            <a:endParaRPr lang="en-US"/>
          </a:p>
        </p:txBody>
      </p:sp>
      <p:grpSp>
        <p:nvGrpSpPr>
          <p:cNvPr id="23" name="Group 22"/>
          <p:cNvGrpSpPr/>
          <p:nvPr/>
        </p:nvGrpSpPr>
        <p:grpSpPr>
          <a:xfrm>
            <a:off x="304800" y="457200"/>
            <a:ext cx="4620576" cy="508000"/>
            <a:chOff x="789624" y="1191463"/>
            <a:chExt cx="4620576" cy="508000"/>
          </a:xfrm>
        </p:grpSpPr>
        <p:sp>
          <p:nvSpPr>
            <p:cNvPr id="24"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2.3 Parsing XML by DOM</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89624" y="1295400"/>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5" name="Picture 4"/>
          <p:cNvPicPr>
            <a:picLocks noChangeAspect="1"/>
          </p:cNvPicPr>
          <p:nvPr/>
        </p:nvPicPr>
        <p:blipFill>
          <a:blip r:embed="rId2"/>
          <a:stretch>
            <a:fillRect/>
          </a:stretch>
        </p:blipFill>
        <p:spPr>
          <a:xfrm>
            <a:off x="479321" y="1069137"/>
            <a:ext cx="7900745" cy="5398338"/>
          </a:xfrm>
          <a:prstGeom prst="rect">
            <a:avLst/>
          </a:prstGeom>
          <a:ln>
            <a:solidFill>
              <a:schemeClr val="tx1"/>
            </a:solidFill>
          </a:ln>
        </p:spPr>
      </p:pic>
    </p:spTree>
    <p:extLst>
      <p:ext uri="{BB962C8B-B14F-4D97-AF65-F5344CB8AC3E}">
        <p14:creationId xmlns:p14="http://schemas.microsoft.com/office/powerpoint/2010/main" val="397231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27</a:t>
            </a:fld>
            <a:endParaRPr lang="en-US"/>
          </a:p>
        </p:txBody>
      </p:sp>
      <p:grpSp>
        <p:nvGrpSpPr>
          <p:cNvPr id="23" name="Group 22"/>
          <p:cNvGrpSpPr/>
          <p:nvPr/>
        </p:nvGrpSpPr>
        <p:grpSpPr>
          <a:xfrm>
            <a:off x="304800" y="457200"/>
            <a:ext cx="4620576" cy="508000"/>
            <a:chOff x="789624" y="1191463"/>
            <a:chExt cx="4620576" cy="508000"/>
          </a:xfrm>
        </p:grpSpPr>
        <p:sp>
          <p:nvSpPr>
            <p:cNvPr id="24"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2.3 Parsing XML by DOM</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89624" y="1295400"/>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304800" y="1022562"/>
            <a:ext cx="8742468" cy="5410712"/>
          </a:xfrm>
          <a:prstGeom prst="rect">
            <a:avLst/>
          </a:prstGeom>
        </p:spPr>
        <p:txBody>
          <a:bodyPr wrap="square">
            <a:spAutoFit/>
          </a:bodyPr>
          <a:lstStyle/>
          <a:p>
            <a:pPr>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two most commonly used features of DOM are: </a:t>
            </a:r>
          </a:p>
          <a:p>
            <a:pPr lvl="1">
              <a:lnSpc>
                <a:spcPct val="120000"/>
              </a:lnSpc>
            </a:pPr>
            <a:r>
              <a:rPr lang="en-US" sz="2400">
                <a:solidFill>
                  <a:srgbClr val="FF0000"/>
                </a:solidFill>
                <a:latin typeface="Wingdings 3" panose="05040102010807070707" pitchFamily="18" charset="2"/>
              </a:rPr>
              <a:t></a:t>
            </a:r>
            <a:r>
              <a:rPr lang="en-US" sz="2400">
                <a:solidFill>
                  <a:srgbClr val="FF0000"/>
                </a:solidFill>
                <a:latin typeface="Arial" panose="020B0604020202020204" pitchFamily="34" charset="0"/>
              </a:rPr>
              <a:t>Accessing Child Elements of an Element </a:t>
            </a:r>
          </a:p>
          <a:p>
            <a:pPr lvl="1">
              <a:lnSpc>
                <a:spcPct val="120000"/>
              </a:lnSpc>
            </a:pPr>
            <a:r>
              <a:rPr lang="en-US" sz="2400">
                <a:solidFill>
                  <a:srgbClr val="FF0000"/>
                </a:solidFill>
                <a:latin typeface="Wingdings 3" panose="05040102010807070707" pitchFamily="18" charset="2"/>
              </a:rPr>
              <a:t></a:t>
            </a:r>
            <a:r>
              <a:rPr lang="en-US" sz="2400">
                <a:solidFill>
                  <a:srgbClr val="FF0000"/>
                </a:solidFill>
                <a:latin typeface="Arial" panose="020B0604020202020204" pitchFamily="34" charset="0"/>
              </a:rPr>
              <a:t>Accessing Attributes of an Element </a:t>
            </a:r>
          </a:p>
          <a:p>
            <a:pPr>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At the top is </a:t>
            </a:r>
            <a:r>
              <a:rPr lang="en-US" sz="2400" smtClean="0">
                <a:solidFill>
                  <a:srgbClr val="000000"/>
                </a:solidFill>
                <a:latin typeface="Arial" panose="020B0604020202020204" pitchFamily="34" charset="0"/>
              </a:rPr>
              <a:t>the Document </a:t>
            </a:r>
            <a:r>
              <a:rPr lang="en-US" sz="2400">
                <a:solidFill>
                  <a:srgbClr val="000000"/>
                </a:solidFill>
                <a:latin typeface="Arial" panose="020B0604020202020204" pitchFamily="34" charset="0"/>
              </a:rPr>
              <a:t>object. The Document object has a single root element </a:t>
            </a:r>
          </a:p>
          <a:p>
            <a:pPr>
              <a:lnSpc>
                <a:spcPct val="120000"/>
              </a:lnSpc>
            </a:pPr>
            <a:r>
              <a:rPr lang="en-US" sz="2400" smtClean="0">
                <a:solidFill>
                  <a:srgbClr val="000000"/>
                </a:solidFill>
                <a:latin typeface="Wingdings 3" panose="05040102010807070707" pitchFamily="18" charset="2"/>
              </a:rPr>
              <a:t>	</a:t>
            </a:r>
            <a:r>
              <a:rPr lang="en-US" sz="2400" smtClean="0">
                <a:solidFill>
                  <a:srgbClr val="FF0000"/>
                </a:solidFill>
                <a:latin typeface="Arial" panose="020B0604020202020204" pitchFamily="34" charset="0"/>
              </a:rPr>
              <a:t>Element root </a:t>
            </a:r>
            <a:r>
              <a:rPr lang="en-US" sz="2400">
                <a:solidFill>
                  <a:srgbClr val="FF0000"/>
                </a:solidFill>
                <a:latin typeface="Arial" panose="020B0604020202020204" pitchFamily="34" charset="0"/>
              </a:rPr>
              <a:t>= </a:t>
            </a:r>
            <a:r>
              <a:rPr lang="en-US" sz="2400" smtClean="0">
                <a:solidFill>
                  <a:srgbClr val="FF0000"/>
                </a:solidFill>
                <a:latin typeface="Arial" panose="020B0604020202020204" pitchFamily="34" charset="0"/>
              </a:rPr>
              <a:t>doc.getDocumentElement</a:t>
            </a:r>
            <a:r>
              <a:rPr lang="en-US" sz="2400">
                <a:solidFill>
                  <a:srgbClr val="FF0000"/>
                </a:solidFill>
                <a:latin typeface="Arial" panose="020B0604020202020204" pitchFamily="34" charset="0"/>
              </a:rPr>
              <a:t>(); </a:t>
            </a:r>
            <a:endParaRPr lang="en-US" sz="2400" smtClean="0">
              <a:solidFill>
                <a:srgbClr val="FF0000"/>
              </a:solidFill>
              <a:latin typeface="Arial" panose="020B0604020202020204" pitchFamily="34" charset="0"/>
            </a:endParaRPr>
          </a:p>
          <a:p>
            <a:pPr>
              <a:lnSpc>
                <a:spcPct val="120000"/>
              </a:lnSpc>
            </a:pPr>
            <a:r>
              <a:rPr lang="en-US" sz="2400" smtClean="0">
                <a:solidFill>
                  <a:srgbClr val="000000"/>
                </a:solidFill>
                <a:latin typeface="Wingdings 3" panose="05040102010807070707" pitchFamily="18" charset="2"/>
              </a:rPr>
              <a:t></a:t>
            </a:r>
            <a:r>
              <a:rPr lang="en-US" sz="2400" smtClean="0"/>
              <a:t>get </a:t>
            </a:r>
            <a:r>
              <a:rPr lang="en-US" sz="2400"/>
              <a:t>the children of an element </a:t>
            </a:r>
          </a:p>
          <a:p>
            <a:pPr>
              <a:lnSpc>
                <a:spcPct val="120000"/>
              </a:lnSpc>
            </a:pPr>
            <a:endParaRPr lang="en-US" sz="2400" smtClean="0">
              <a:solidFill>
                <a:srgbClr val="000000"/>
              </a:solidFill>
              <a:latin typeface="Arial" panose="020B0604020202020204" pitchFamily="34" charset="0"/>
            </a:endParaRPr>
          </a:p>
          <a:p>
            <a:pPr>
              <a:lnSpc>
                <a:spcPct val="120000"/>
              </a:lnSpc>
            </a:pPr>
            <a:r>
              <a:rPr lang="en-US" sz="2400">
                <a:solidFill>
                  <a:srgbClr val="000000"/>
                </a:solidFill>
                <a:latin typeface="Wingdings 3" panose="05040102010807070707" pitchFamily="18" charset="2"/>
              </a:rPr>
              <a:t></a:t>
            </a:r>
            <a:r>
              <a:rPr lang="en-US" sz="2400"/>
              <a:t>get the </a:t>
            </a:r>
            <a:r>
              <a:rPr lang="en-US" sz="2400" smtClean="0"/>
              <a:t>attribute </a:t>
            </a:r>
            <a:r>
              <a:rPr lang="en-US" sz="2400"/>
              <a:t>of an element </a:t>
            </a:r>
            <a:endParaRPr lang="en-US" sz="2400" smtClean="0"/>
          </a:p>
          <a:p>
            <a:pPr>
              <a:lnSpc>
                <a:spcPct val="120000"/>
              </a:lnSpc>
            </a:pPr>
            <a:endParaRPr lang="en-US" sz="2400"/>
          </a:p>
          <a:p>
            <a:pPr>
              <a:lnSpc>
                <a:spcPct val="120000"/>
              </a:lnSpc>
            </a:pPr>
            <a:r>
              <a:rPr lang="en-US" sz="2400">
                <a:solidFill>
                  <a:srgbClr val="000000"/>
                </a:solidFill>
                <a:latin typeface="Wingdings 3" panose="05040102010807070707" pitchFamily="18" charset="2"/>
              </a:rPr>
              <a:t></a:t>
            </a:r>
            <a:r>
              <a:rPr lang="en-US" sz="2400"/>
              <a:t>get the </a:t>
            </a:r>
            <a:r>
              <a:rPr lang="en-US" sz="2400" smtClean="0"/>
              <a:t>data </a:t>
            </a:r>
            <a:r>
              <a:rPr lang="en-US" sz="2400"/>
              <a:t>of an element </a:t>
            </a:r>
          </a:p>
          <a:p>
            <a:pPr>
              <a:lnSpc>
                <a:spcPct val="120000"/>
              </a:lnSpc>
            </a:pPr>
            <a:r>
              <a:rPr lang="en-US" sz="2400" smtClean="0">
                <a:solidFill>
                  <a:srgbClr val="000000"/>
                </a:solidFill>
                <a:latin typeface="Arial" panose="020B0604020202020204" pitchFamily="34" charset="0"/>
              </a:rPr>
              <a:t>		element.getTextContent</a:t>
            </a:r>
            <a:r>
              <a:rPr lang="en-US" sz="2400">
                <a:solidFill>
                  <a:srgbClr val="000000"/>
                </a:solidFill>
                <a:latin typeface="Arial" panose="020B0604020202020204" pitchFamily="34" charset="0"/>
              </a:rPr>
              <a:t>();</a:t>
            </a:r>
          </a:p>
        </p:txBody>
      </p:sp>
      <p:pic>
        <p:nvPicPr>
          <p:cNvPr id="4" name="Picture 3"/>
          <p:cNvPicPr>
            <a:picLocks noChangeAspect="1"/>
          </p:cNvPicPr>
          <p:nvPr/>
        </p:nvPicPr>
        <p:blipFill>
          <a:blip r:embed="rId2"/>
          <a:stretch>
            <a:fillRect/>
          </a:stretch>
        </p:blipFill>
        <p:spPr>
          <a:xfrm>
            <a:off x="1371600" y="4191000"/>
            <a:ext cx="5956300" cy="304800"/>
          </a:xfrm>
          <a:prstGeom prst="rect">
            <a:avLst/>
          </a:prstGeom>
        </p:spPr>
      </p:pic>
      <p:pic>
        <p:nvPicPr>
          <p:cNvPr id="6" name="Picture 5"/>
          <p:cNvPicPr>
            <a:picLocks noChangeAspect="1"/>
          </p:cNvPicPr>
          <p:nvPr/>
        </p:nvPicPr>
        <p:blipFill>
          <a:blip r:embed="rId3"/>
          <a:stretch>
            <a:fillRect/>
          </a:stretch>
        </p:blipFill>
        <p:spPr>
          <a:xfrm>
            <a:off x="1371601" y="5029200"/>
            <a:ext cx="5956300" cy="287628"/>
          </a:xfrm>
          <a:prstGeom prst="rect">
            <a:avLst/>
          </a:prstGeom>
        </p:spPr>
      </p:pic>
    </p:spTree>
    <p:extLst>
      <p:ext uri="{BB962C8B-B14F-4D97-AF65-F5344CB8AC3E}">
        <p14:creationId xmlns:p14="http://schemas.microsoft.com/office/powerpoint/2010/main" val="1487730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28</a:t>
            </a:fld>
            <a:endParaRPr lang="en-US"/>
          </a:p>
        </p:txBody>
      </p:sp>
      <p:grpSp>
        <p:nvGrpSpPr>
          <p:cNvPr id="29" name="Group 28"/>
          <p:cNvGrpSpPr/>
          <p:nvPr/>
        </p:nvGrpSpPr>
        <p:grpSpPr>
          <a:xfrm>
            <a:off x="304800" y="45720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5" name="Rectangle 34"/>
          <p:cNvSpPr/>
          <p:nvPr/>
        </p:nvSpPr>
        <p:spPr>
          <a:xfrm>
            <a:off x="505776" y="979055"/>
            <a:ext cx="4572000" cy="2308324"/>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SAX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Simple API for XML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scan the document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Less memory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Faster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Complex </a:t>
            </a:r>
          </a:p>
        </p:txBody>
      </p:sp>
      <p:pic>
        <p:nvPicPr>
          <p:cNvPr id="36" name="Picture 35"/>
          <p:cNvPicPr>
            <a:picLocks noChangeAspect="1"/>
          </p:cNvPicPr>
          <p:nvPr/>
        </p:nvPicPr>
        <p:blipFill>
          <a:blip r:embed="rId2"/>
          <a:stretch>
            <a:fillRect/>
          </a:stretch>
        </p:blipFill>
        <p:spPr>
          <a:xfrm>
            <a:off x="4495800" y="2713422"/>
            <a:ext cx="4400162" cy="3530215"/>
          </a:xfrm>
          <a:prstGeom prst="rect">
            <a:avLst/>
          </a:prstGeom>
          <a:ln>
            <a:solidFill>
              <a:schemeClr val="tx1"/>
            </a:solidFill>
          </a:ln>
        </p:spPr>
      </p:pic>
      <p:sp>
        <p:nvSpPr>
          <p:cNvPr id="37" name="TextBox 36"/>
          <p:cNvSpPr txBox="1"/>
          <p:nvPr/>
        </p:nvSpPr>
        <p:spPr>
          <a:xfrm>
            <a:off x="5486400" y="2139838"/>
            <a:ext cx="2663593" cy="461665"/>
          </a:xfrm>
          <a:prstGeom prst="rect">
            <a:avLst/>
          </a:prstGeom>
          <a:noFill/>
        </p:spPr>
        <p:txBody>
          <a:bodyPr wrap="square" rtlCol="0">
            <a:spAutoFit/>
          </a:bodyPr>
          <a:lstStyle/>
          <a:p>
            <a:r>
              <a:rPr lang="en-US" sz="2400" smtClean="0"/>
              <a:t>Parsing this XML</a:t>
            </a:r>
          </a:p>
        </p:txBody>
      </p:sp>
      <p:pic>
        <p:nvPicPr>
          <p:cNvPr id="40" name="Picture 39"/>
          <p:cNvPicPr>
            <a:picLocks noChangeAspect="1"/>
          </p:cNvPicPr>
          <p:nvPr/>
        </p:nvPicPr>
        <p:blipFill>
          <a:blip r:embed="rId3"/>
          <a:stretch>
            <a:fillRect/>
          </a:stretch>
        </p:blipFill>
        <p:spPr>
          <a:xfrm>
            <a:off x="284018" y="3301234"/>
            <a:ext cx="2977915" cy="2917633"/>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41" name="Ink 40"/>
              <p14:cNvContentPartPr/>
              <p14:nvPr/>
            </p14:nvContentPartPr>
            <p14:xfrm>
              <a:off x="3375720" y="5313240"/>
              <a:ext cx="1384200" cy="312840"/>
            </p14:xfrm>
          </p:contentPart>
        </mc:Choice>
        <mc:Fallback xmlns="">
          <p:pic>
            <p:nvPicPr>
              <p:cNvPr id="41" name="Ink 40"/>
              <p:cNvPicPr/>
              <p:nvPr/>
            </p:nvPicPr>
            <p:blipFill>
              <a:blip r:embed="rId5"/>
              <a:stretch>
                <a:fillRect/>
              </a:stretch>
            </p:blipFill>
            <p:spPr>
              <a:xfrm>
                <a:off x="3366360" y="5303880"/>
                <a:ext cx="1402920" cy="331560"/>
              </a:xfrm>
              <a:prstGeom prst="rect">
                <a:avLst/>
              </a:prstGeom>
            </p:spPr>
          </p:pic>
        </mc:Fallback>
      </mc:AlternateContent>
    </p:spTree>
    <p:extLst>
      <p:ext uri="{BB962C8B-B14F-4D97-AF65-F5344CB8AC3E}">
        <p14:creationId xmlns:p14="http://schemas.microsoft.com/office/powerpoint/2010/main" val="2818383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29</a:t>
            </a:fld>
            <a:endParaRPr lang="en-US"/>
          </a:p>
        </p:txBody>
      </p:sp>
      <p:grpSp>
        <p:nvGrpSpPr>
          <p:cNvPr id="29" name="Group 28"/>
          <p:cNvGrpSpPr/>
          <p:nvPr/>
        </p:nvGrpSpPr>
        <p:grpSpPr>
          <a:xfrm>
            <a:off x="304800" y="45720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33484" y="953689"/>
            <a:ext cx="8534315" cy="4967514"/>
          </a:xfrm>
          <a:prstGeom prst="rect">
            <a:avLst/>
          </a:prstGeom>
        </p:spPr>
        <p:txBody>
          <a:bodyPr wrap="square">
            <a:spAutoFit/>
          </a:bodyPr>
          <a:lstStyle/>
          <a:p>
            <a:pPr>
              <a:lnSpc>
                <a:spcPct val="120000"/>
              </a:lnSpc>
            </a:pPr>
            <a:r>
              <a:rPr lang="en-US" sz="2400" smtClean="0">
                <a:solidFill>
                  <a:srgbClr val="000000"/>
                </a:solidFill>
                <a:latin typeface="Wingdings 3" panose="05040102010807070707" pitchFamily="18" charset="2"/>
              </a:rPr>
              <a:t></a:t>
            </a:r>
            <a:r>
              <a:rPr lang="en-US" sz="2400" b="1" smtClean="0">
                <a:solidFill>
                  <a:srgbClr val="000000"/>
                </a:solidFill>
                <a:latin typeface="Arial" panose="020B0604020202020204" pitchFamily="34" charset="0"/>
              </a:rPr>
              <a:t>SAX </a:t>
            </a:r>
            <a:endParaRPr lang="en-US" sz="2400">
              <a:solidFill>
                <a:srgbClr val="000000"/>
              </a:solidFill>
              <a:latin typeface="Arial" panose="020B0604020202020204" pitchFamily="34" charset="0"/>
            </a:endParaRPr>
          </a:p>
          <a:p>
            <a:pPr lvl="1">
              <a:lnSpc>
                <a:spcPct val="120000"/>
              </a:lnSpc>
            </a:pPr>
            <a:r>
              <a:rPr lang="en-US" sz="2400" smtClean="0">
                <a:solidFill>
                  <a:srgbClr val="000000"/>
                </a:solidFill>
                <a:latin typeface="Wingdings 3" panose="05040102010807070707" pitchFamily="18" charset="2"/>
              </a:rPr>
              <a:t></a:t>
            </a:r>
            <a:r>
              <a:rPr lang="en-US" sz="2400" b="1" smtClean="0">
                <a:solidFill>
                  <a:srgbClr val="000000"/>
                </a:solidFill>
                <a:latin typeface="Arial" panose="020B0604020202020204" pitchFamily="34" charset="0"/>
              </a:rPr>
              <a:t>XmlPullParser </a:t>
            </a:r>
            <a:r>
              <a:rPr lang="en-US" sz="2400">
                <a:solidFill>
                  <a:srgbClr val="000000"/>
                </a:solidFill>
                <a:latin typeface="Arial" panose="020B0604020202020204" pitchFamily="34" charset="0"/>
              </a:rPr>
              <a:t>is used to scan the document using the </a:t>
            </a:r>
            <a:r>
              <a:rPr lang="en-US" sz="2400" b="1">
                <a:solidFill>
                  <a:srgbClr val="000000"/>
                </a:solidFill>
                <a:latin typeface="Arial" panose="020B0604020202020204" pitchFamily="34" charset="0"/>
              </a:rPr>
              <a:t>.next() </a:t>
            </a:r>
            <a:r>
              <a:rPr lang="en-US" sz="2400">
                <a:solidFill>
                  <a:srgbClr val="000000"/>
                </a:solidFill>
                <a:latin typeface="Arial" panose="020B0604020202020204" pitchFamily="34" charset="0"/>
              </a:rPr>
              <a:t>method and detect the main </a:t>
            </a:r>
            <a:r>
              <a:rPr lang="en-US" sz="2400" b="1" i="1">
                <a:solidFill>
                  <a:srgbClr val="FF0000"/>
                </a:solidFill>
                <a:latin typeface="Arial" panose="020B0604020202020204" pitchFamily="34" charset="0"/>
              </a:rPr>
              <a:t>eventTypes </a:t>
            </a:r>
            <a:r>
              <a:rPr lang="en-US" sz="2400" b="1">
                <a:solidFill>
                  <a:srgbClr val="FF0000"/>
                </a:solidFill>
                <a:latin typeface="Arial" panose="020B0604020202020204" pitchFamily="34" charset="0"/>
              </a:rPr>
              <a:t>START_TAG</a:t>
            </a:r>
            <a:r>
              <a:rPr lang="en-US" sz="2400" b="1">
                <a:solidFill>
                  <a:srgbClr val="000000"/>
                </a:solidFill>
                <a:latin typeface="Arial" panose="020B0604020202020204" pitchFamily="34" charset="0"/>
              </a:rPr>
              <a:t> </a:t>
            </a:r>
            <a:endParaRPr lang="en-US" sz="2400" b="1" smtClean="0">
              <a:solidFill>
                <a:srgbClr val="000000"/>
              </a:solidFill>
              <a:latin typeface="Arial" panose="020B0604020202020204" pitchFamily="34" charset="0"/>
            </a:endParaRPr>
          </a:p>
          <a:p>
            <a:pPr lvl="1">
              <a:lnSpc>
                <a:spcPct val="120000"/>
              </a:lnSpc>
            </a:pPr>
            <a:r>
              <a:rPr lang="en-US" sz="2400" b="1" smtClean="0">
                <a:solidFill>
                  <a:srgbClr val="002060"/>
                </a:solidFill>
                <a:latin typeface="Arial" panose="020B0604020202020204" pitchFamily="34" charset="0"/>
              </a:rPr>
              <a:t>TEXT</a:t>
            </a:r>
            <a:r>
              <a:rPr lang="en-US" sz="2400" b="1" smtClean="0">
                <a:solidFill>
                  <a:srgbClr val="000000"/>
                </a:solidFill>
                <a:latin typeface="Arial" panose="020B0604020202020204" pitchFamily="34" charset="0"/>
              </a:rPr>
              <a:t> </a:t>
            </a:r>
          </a:p>
          <a:p>
            <a:pPr lvl="1">
              <a:lnSpc>
                <a:spcPct val="120000"/>
              </a:lnSpc>
            </a:pPr>
            <a:r>
              <a:rPr lang="en-US" sz="2400" b="1" smtClean="0">
                <a:solidFill>
                  <a:srgbClr val="FF0000"/>
                </a:solidFill>
                <a:latin typeface="Arial" panose="020B0604020202020204" pitchFamily="34" charset="0"/>
              </a:rPr>
              <a:t>END_TAG</a:t>
            </a:r>
            <a:r>
              <a:rPr lang="en-US" sz="2400" b="1" smtClean="0">
                <a:solidFill>
                  <a:srgbClr val="000000"/>
                </a:solidFill>
                <a:latin typeface="Arial" panose="020B0604020202020204" pitchFamily="34" charset="0"/>
              </a:rPr>
              <a:t> </a:t>
            </a:r>
          </a:p>
          <a:p>
            <a:pPr lvl="1">
              <a:lnSpc>
                <a:spcPct val="120000"/>
              </a:lnSpc>
            </a:pPr>
            <a:r>
              <a:rPr lang="en-US" sz="2400" b="1" smtClean="0">
                <a:solidFill>
                  <a:srgbClr val="002060"/>
                </a:solidFill>
                <a:latin typeface="Arial" panose="020B0604020202020204" pitchFamily="34" charset="0"/>
              </a:rPr>
              <a:t>END_DOCUMENT</a:t>
            </a:r>
            <a:r>
              <a:rPr lang="en-US" sz="2400" b="1" smtClean="0">
                <a:solidFill>
                  <a:srgbClr val="000000"/>
                </a:solidFill>
                <a:latin typeface="Arial" panose="020B0604020202020204" pitchFamily="34" charset="0"/>
              </a:rPr>
              <a:t> </a:t>
            </a:r>
            <a:endParaRPr lang="en-US" sz="2400">
              <a:solidFill>
                <a:srgbClr val="000000"/>
              </a:solidFill>
              <a:latin typeface="Arial" panose="020B0604020202020204" pitchFamily="34" charset="0"/>
            </a:endParaRPr>
          </a:p>
          <a:p>
            <a:pPr>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When the beginning of a tag is recognized, we use the .</a:t>
            </a:r>
            <a:r>
              <a:rPr lang="en-US" sz="2400" b="1">
                <a:solidFill>
                  <a:srgbClr val="000000"/>
                </a:solidFill>
                <a:latin typeface="Arial" panose="020B0604020202020204" pitchFamily="34" charset="0"/>
              </a:rPr>
              <a:t>getName() </a:t>
            </a:r>
            <a:r>
              <a:rPr lang="en-US" sz="2400">
                <a:solidFill>
                  <a:srgbClr val="000000"/>
                </a:solidFill>
                <a:latin typeface="Arial" panose="020B0604020202020204" pitchFamily="34" charset="0"/>
              </a:rPr>
              <a:t>method to </a:t>
            </a:r>
            <a:r>
              <a:rPr lang="en-US" sz="2400" smtClean="0">
                <a:solidFill>
                  <a:srgbClr val="000000"/>
                </a:solidFill>
                <a:latin typeface="Arial" panose="020B0604020202020204" pitchFamily="34" charset="0"/>
              </a:rPr>
              <a:t>get </a:t>
            </a:r>
            <a:r>
              <a:rPr lang="en-US" sz="2400">
                <a:solidFill>
                  <a:srgbClr val="000000"/>
                </a:solidFill>
                <a:latin typeface="Arial" panose="020B0604020202020204" pitchFamily="34" charset="0"/>
              </a:rPr>
              <a:t>the tag name. </a:t>
            </a:r>
          </a:p>
          <a:p>
            <a:pPr>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We use the method </a:t>
            </a:r>
            <a:r>
              <a:rPr lang="en-US" sz="2400" b="1">
                <a:solidFill>
                  <a:srgbClr val="000000"/>
                </a:solidFill>
                <a:latin typeface="Arial" panose="020B0604020202020204" pitchFamily="34" charset="0"/>
              </a:rPr>
              <a:t>.getText() </a:t>
            </a:r>
            <a:r>
              <a:rPr lang="en-US" sz="2400">
                <a:solidFill>
                  <a:srgbClr val="000000"/>
                </a:solidFill>
                <a:latin typeface="Arial" panose="020B0604020202020204" pitchFamily="34" charset="0"/>
              </a:rPr>
              <a:t>to </a:t>
            </a:r>
            <a:r>
              <a:rPr lang="en-US" sz="2400" smtClean="0">
                <a:solidFill>
                  <a:srgbClr val="000000"/>
                </a:solidFill>
                <a:latin typeface="Arial" panose="020B0604020202020204" pitchFamily="34" charset="0"/>
              </a:rPr>
              <a:t>get the data </a:t>
            </a:r>
            <a:r>
              <a:rPr lang="en-US" sz="2400">
                <a:solidFill>
                  <a:srgbClr val="000000"/>
                </a:solidFill>
                <a:latin typeface="Arial" panose="020B0604020202020204" pitchFamily="34" charset="0"/>
              </a:rPr>
              <a:t>after </a:t>
            </a:r>
            <a:r>
              <a:rPr lang="en-US" sz="2400" b="1">
                <a:solidFill>
                  <a:srgbClr val="FF0000"/>
                </a:solidFill>
                <a:latin typeface="Arial" panose="020B0604020202020204" pitchFamily="34" charset="0"/>
              </a:rPr>
              <a:t>TEXT event. </a:t>
            </a:r>
          </a:p>
        </p:txBody>
      </p:sp>
      <p:sp>
        <p:nvSpPr>
          <p:cNvPr id="4" name="Rectangle 3"/>
          <p:cNvSpPr/>
          <p:nvPr/>
        </p:nvSpPr>
        <p:spPr>
          <a:xfrm>
            <a:off x="762000" y="2286000"/>
            <a:ext cx="3352800" cy="182880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26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a:t>
            </a:fld>
            <a:endParaRPr lang="en-US"/>
          </a:p>
        </p:txBody>
      </p:sp>
      <p:sp>
        <p:nvSpPr>
          <p:cNvPr id="8" name="Rectangle 7"/>
          <p:cNvSpPr/>
          <p:nvPr/>
        </p:nvSpPr>
        <p:spPr>
          <a:xfrm>
            <a:off x="457200" y="371189"/>
            <a:ext cx="4224233" cy="523220"/>
          </a:xfrm>
          <a:prstGeom prst="rect">
            <a:avLst/>
          </a:prstGeom>
        </p:spPr>
        <p:txBody>
          <a:bodyPr wrap="none">
            <a:spAutoFit/>
          </a:bodyPr>
          <a:lstStyle/>
          <a:p>
            <a:pPr marL="457200" indent="-457200">
              <a:buFont typeface="Wingdings" panose="05000000000000000000" pitchFamily="2" charset="2"/>
              <a:buChar char="q"/>
            </a:pPr>
            <a:r>
              <a:rPr lang="en-US" sz="2800" b="1">
                <a:latin typeface="Arial" panose="020B0604020202020204" pitchFamily="34" charset="0"/>
                <a:cs typeface="Arial" panose="020B0604020202020204" pitchFamily="34" charset="0"/>
              </a:rPr>
              <a:t>Data storage options</a:t>
            </a:r>
          </a:p>
        </p:txBody>
      </p:sp>
      <p:sp>
        <p:nvSpPr>
          <p:cNvPr id="4" name="Rectangle 3"/>
          <p:cNvSpPr/>
          <p:nvPr/>
        </p:nvSpPr>
        <p:spPr>
          <a:xfrm>
            <a:off x="685800" y="894409"/>
            <a:ext cx="8229600" cy="4093428"/>
          </a:xfrm>
          <a:prstGeom prst="rect">
            <a:avLst/>
          </a:prstGeom>
        </p:spPr>
        <p:txBody>
          <a:bodyPr wrap="square">
            <a:spAutoFit/>
          </a:bodyPr>
          <a:lstStyle/>
          <a:p>
            <a:pPr marL="342900" indent="-342900">
              <a:buFont typeface="Wingdings" panose="05000000000000000000" pitchFamily="2" charset="2"/>
              <a:buChar char="Ø"/>
            </a:pPr>
            <a:r>
              <a:rPr lang="en-US" sz="2000">
                <a:solidFill>
                  <a:srgbClr val="727CA4"/>
                </a:solidFill>
                <a:latin typeface="Wingdings3"/>
              </a:rPr>
              <a:t> </a:t>
            </a:r>
            <a:r>
              <a:rPr lang="en-US" sz="2600" b="1">
                <a:solidFill>
                  <a:srgbClr val="FF0000"/>
                </a:solidFill>
                <a:latin typeface="Arial,Bold"/>
              </a:rPr>
              <a:t>Shared Preferences </a:t>
            </a:r>
            <a:r>
              <a:rPr lang="en-US" sz="2600">
                <a:solidFill>
                  <a:srgbClr val="000000"/>
                </a:solidFill>
                <a:latin typeface="Arial" panose="020B0604020202020204" pitchFamily="34" charset="0"/>
              </a:rPr>
              <a:t>Store private </a:t>
            </a:r>
            <a:r>
              <a:rPr lang="en-US" sz="2600" smtClean="0">
                <a:solidFill>
                  <a:srgbClr val="000000"/>
                </a:solidFill>
                <a:latin typeface="Arial" panose="020B0604020202020204" pitchFamily="34" charset="0"/>
              </a:rPr>
              <a:t>primitive (</a:t>
            </a:r>
            <a:r>
              <a:rPr lang="en-US" sz="2600" smtClean="0">
                <a:latin typeface="Arial" panose="020B0604020202020204" pitchFamily="34" charset="0"/>
              </a:rPr>
              <a:t>nguyên thuỷ</a:t>
            </a:r>
            <a:r>
              <a:rPr lang="en-US" sz="2600" smtClean="0">
                <a:solidFill>
                  <a:srgbClr val="000000"/>
                </a:solidFill>
                <a:latin typeface="Arial" panose="020B0604020202020204" pitchFamily="34" charset="0"/>
              </a:rPr>
              <a:t>)  </a:t>
            </a:r>
            <a:r>
              <a:rPr lang="en-US" sz="2600">
                <a:solidFill>
                  <a:srgbClr val="000000"/>
                </a:solidFill>
                <a:latin typeface="Arial" panose="020B0604020202020204" pitchFamily="34" charset="0"/>
              </a:rPr>
              <a:t>data </a:t>
            </a:r>
            <a:r>
              <a:rPr lang="en-US" sz="2600" smtClean="0">
                <a:solidFill>
                  <a:srgbClr val="000000"/>
                </a:solidFill>
                <a:latin typeface="Arial" panose="020B0604020202020204" pitchFamily="34" charset="0"/>
              </a:rPr>
              <a:t>in key-value </a:t>
            </a:r>
            <a:r>
              <a:rPr lang="en-US" sz="2600">
                <a:solidFill>
                  <a:srgbClr val="000000"/>
                </a:solidFill>
                <a:latin typeface="Arial" panose="020B0604020202020204" pitchFamily="34" charset="0"/>
              </a:rPr>
              <a:t>pairs.</a:t>
            </a:r>
          </a:p>
          <a:p>
            <a:pPr marL="342900" indent="-342900">
              <a:buFont typeface="Wingdings" panose="05000000000000000000" pitchFamily="2" charset="2"/>
              <a:buChar char="Ø"/>
            </a:pPr>
            <a:r>
              <a:rPr lang="en-US" sz="2000">
                <a:solidFill>
                  <a:srgbClr val="727CA4"/>
                </a:solidFill>
                <a:latin typeface="Wingdings3"/>
              </a:rPr>
              <a:t> </a:t>
            </a:r>
            <a:r>
              <a:rPr lang="en-US" sz="2600" b="1">
                <a:solidFill>
                  <a:srgbClr val="FF0000"/>
                </a:solidFill>
                <a:latin typeface="Arial,Bold"/>
              </a:rPr>
              <a:t>Internal</a:t>
            </a:r>
            <a:r>
              <a:rPr lang="en-US" sz="2600" b="1">
                <a:solidFill>
                  <a:srgbClr val="000000"/>
                </a:solidFill>
                <a:latin typeface="Arial,Bold"/>
              </a:rPr>
              <a:t> </a:t>
            </a:r>
            <a:r>
              <a:rPr lang="en-US" sz="2600" b="1">
                <a:solidFill>
                  <a:srgbClr val="FF0000"/>
                </a:solidFill>
                <a:latin typeface="Arial,Bold"/>
              </a:rPr>
              <a:t>Storage</a:t>
            </a:r>
            <a:r>
              <a:rPr lang="en-US" sz="2600" b="1">
                <a:solidFill>
                  <a:srgbClr val="000000"/>
                </a:solidFill>
                <a:latin typeface="Arial,Bold"/>
              </a:rPr>
              <a:t> </a:t>
            </a:r>
            <a:r>
              <a:rPr lang="en-US" sz="2600">
                <a:solidFill>
                  <a:srgbClr val="000000"/>
                </a:solidFill>
                <a:latin typeface="Arial" panose="020B0604020202020204" pitchFamily="34" charset="0"/>
              </a:rPr>
              <a:t>Store private data on the </a:t>
            </a:r>
            <a:r>
              <a:rPr lang="en-US" sz="2600" smtClean="0">
                <a:solidFill>
                  <a:srgbClr val="000000"/>
                </a:solidFill>
                <a:latin typeface="Arial" panose="020B0604020202020204" pitchFamily="34" charset="0"/>
              </a:rPr>
              <a:t>device’s memory</a:t>
            </a:r>
            <a:r>
              <a:rPr lang="en-US" sz="2600">
                <a:solidFill>
                  <a:srgbClr val="000000"/>
                </a:solidFill>
                <a:latin typeface="Arial" panose="020B0604020202020204" pitchFamily="34" charset="0"/>
              </a:rPr>
              <a:t>.</a:t>
            </a:r>
          </a:p>
          <a:p>
            <a:pPr marL="342900" indent="-342900">
              <a:buFont typeface="Wingdings" panose="05000000000000000000" pitchFamily="2" charset="2"/>
              <a:buChar char="Ø"/>
            </a:pPr>
            <a:r>
              <a:rPr lang="en-US" sz="2000">
                <a:solidFill>
                  <a:srgbClr val="727CA4"/>
                </a:solidFill>
                <a:latin typeface="Wingdings3"/>
              </a:rPr>
              <a:t> </a:t>
            </a:r>
            <a:r>
              <a:rPr lang="en-US" sz="2600" b="1">
                <a:solidFill>
                  <a:srgbClr val="FF0000"/>
                </a:solidFill>
                <a:latin typeface="Arial,Bold"/>
              </a:rPr>
              <a:t>External</a:t>
            </a:r>
            <a:r>
              <a:rPr lang="en-US" sz="2600" b="1">
                <a:solidFill>
                  <a:srgbClr val="000000"/>
                </a:solidFill>
                <a:latin typeface="Arial,Bold"/>
              </a:rPr>
              <a:t> </a:t>
            </a:r>
            <a:r>
              <a:rPr lang="en-US" sz="2600" b="1">
                <a:solidFill>
                  <a:srgbClr val="FF0000"/>
                </a:solidFill>
                <a:latin typeface="Arial,Bold"/>
              </a:rPr>
              <a:t>Storage</a:t>
            </a:r>
            <a:r>
              <a:rPr lang="en-US" sz="2600" b="1">
                <a:solidFill>
                  <a:srgbClr val="000000"/>
                </a:solidFill>
                <a:latin typeface="Arial,Bold"/>
              </a:rPr>
              <a:t> </a:t>
            </a:r>
            <a:r>
              <a:rPr lang="en-US" sz="2600">
                <a:solidFill>
                  <a:srgbClr val="000000"/>
                </a:solidFill>
                <a:latin typeface="Arial" panose="020B0604020202020204" pitchFamily="34" charset="0"/>
              </a:rPr>
              <a:t>Store public data on the </a:t>
            </a:r>
            <a:r>
              <a:rPr lang="en-US" sz="2600" smtClean="0">
                <a:solidFill>
                  <a:srgbClr val="000000"/>
                </a:solidFill>
                <a:latin typeface="Arial" panose="020B0604020202020204" pitchFamily="34" charset="0"/>
              </a:rPr>
              <a:t>shared external </a:t>
            </a:r>
            <a:r>
              <a:rPr lang="en-US" sz="2600">
                <a:solidFill>
                  <a:srgbClr val="000000"/>
                </a:solidFill>
                <a:latin typeface="Arial" panose="020B0604020202020204" pitchFamily="34" charset="0"/>
              </a:rPr>
              <a:t>storage.</a:t>
            </a:r>
          </a:p>
          <a:p>
            <a:pPr marL="342900" indent="-342900">
              <a:buFont typeface="Wingdings" panose="05000000000000000000" pitchFamily="2" charset="2"/>
              <a:buChar char="Ø"/>
            </a:pPr>
            <a:r>
              <a:rPr lang="en-US" sz="2000">
                <a:solidFill>
                  <a:srgbClr val="727CA4"/>
                </a:solidFill>
                <a:latin typeface="Wingdings3"/>
              </a:rPr>
              <a:t> </a:t>
            </a:r>
            <a:r>
              <a:rPr lang="en-US" sz="2600" b="1">
                <a:solidFill>
                  <a:srgbClr val="FF0000"/>
                </a:solidFill>
                <a:latin typeface="Arial,Bold"/>
              </a:rPr>
              <a:t>SQLite</a:t>
            </a:r>
            <a:r>
              <a:rPr lang="en-US" sz="2600" b="1">
                <a:solidFill>
                  <a:srgbClr val="000000"/>
                </a:solidFill>
                <a:latin typeface="Arial,Bold"/>
              </a:rPr>
              <a:t> </a:t>
            </a:r>
            <a:r>
              <a:rPr lang="en-US" sz="2600" b="1">
                <a:solidFill>
                  <a:srgbClr val="FF0000"/>
                </a:solidFill>
                <a:latin typeface="Arial,Bold"/>
              </a:rPr>
              <a:t>Databases</a:t>
            </a:r>
            <a:r>
              <a:rPr lang="en-US" sz="2600" b="1">
                <a:solidFill>
                  <a:srgbClr val="000000"/>
                </a:solidFill>
                <a:latin typeface="Arial,Bold"/>
              </a:rPr>
              <a:t> </a:t>
            </a:r>
            <a:r>
              <a:rPr lang="en-US" sz="2600">
                <a:solidFill>
                  <a:srgbClr val="000000"/>
                </a:solidFill>
                <a:latin typeface="Arial" panose="020B0604020202020204" pitchFamily="34" charset="0"/>
              </a:rPr>
              <a:t>Store structured data in </a:t>
            </a:r>
            <a:r>
              <a:rPr lang="en-US" sz="2600" smtClean="0">
                <a:solidFill>
                  <a:srgbClr val="000000"/>
                </a:solidFill>
                <a:latin typeface="Arial" panose="020B0604020202020204" pitchFamily="34" charset="0"/>
              </a:rPr>
              <a:t>a private/public </a:t>
            </a:r>
            <a:r>
              <a:rPr lang="en-US" sz="2600">
                <a:solidFill>
                  <a:srgbClr val="000000"/>
                </a:solidFill>
                <a:latin typeface="Arial" panose="020B0604020202020204" pitchFamily="34" charset="0"/>
              </a:rPr>
              <a:t>database.</a:t>
            </a:r>
          </a:p>
          <a:p>
            <a:pPr marL="342900" indent="-342900">
              <a:buFont typeface="Wingdings" panose="05000000000000000000" pitchFamily="2" charset="2"/>
              <a:buChar char="Ø"/>
            </a:pPr>
            <a:r>
              <a:rPr lang="en-US" sz="2000">
                <a:solidFill>
                  <a:srgbClr val="727CA4"/>
                </a:solidFill>
                <a:latin typeface="Wingdings3"/>
              </a:rPr>
              <a:t> </a:t>
            </a:r>
            <a:r>
              <a:rPr lang="en-US" sz="2600" b="1">
                <a:solidFill>
                  <a:srgbClr val="FF0000"/>
                </a:solidFill>
                <a:latin typeface="Arial,Bold"/>
              </a:rPr>
              <a:t>Network</a:t>
            </a:r>
            <a:r>
              <a:rPr lang="en-US" sz="2600" b="1">
                <a:solidFill>
                  <a:srgbClr val="000000"/>
                </a:solidFill>
                <a:latin typeface="Arial,Bold"/>
              </a:rPr>
              <a:t> </a:t>
            </a:r>
            <a:r>
              <a:rPr lang="en-US" sz="2600" b="1">
                <a:solidFill>
                  <a:srgbClr val="FF0000"/>
                </a:solidFill>
                <a:latin typeface="Arial,Bold"/>
              </a:rPr>
              <a:t>Connection</a:t>
            </a:r>
            <a:r>
              <a:rPr lang="en-US" sz="2600" b="1">
                <a:solidFill>
                  <a:srgbClr val="000000"/>
                </a:solidFill>
                <a:latin typeface="Arial,Bold"/>
              </a:rPr>
              <a:t> </a:t>
            </a:r>
            <a:r>
              <a:rPr lang="en-US" sz="2600">
                <a:solidFill>
                  <a:srgbClr val="000000"/>
                </a:solidFill>
                <a:latin typeface="Arial" panose="020B0604020202020204" pitchFamily="34" charset="0"/>
              </a:rPr>
              <a:t>Store data on the web </a:t>
            </a:r>
            <a:r>
              <a:rPr lang="en-US" sz="2600" smtClean="0">
                <a:solidFill>
                  <a:srgbClr val="000000"/>
                </a:solidFill>
                <a:latin typeface="Arial" panose="020B0604020202020204" pitchFamily="34" charset="0"/>
              </a:rPr>
              <a:t>with your </a:t>
            </a:r>
            <a:r>
              <a:rPr lang="en-US" sz="2600">
                <a:solidFill>
                  <a:srgbClr val="000000"/>
                </a:solidFill>
                <a:latin typeface="Arial" panose="020B0604020202020204" pitchFamily="34" charset="0"/>
              </a:rPr>
              <a:t>own network server.</a:t>
            </a:r>
            <a:endParaRPr lang="en-US"/>
          </a:p>
        </p:txBody>
      </p:sp>
    </p:spTree>
    <p:extLst>
      <p:ext uri="{BB962C8B-B14F-4D97-AF65-F5344CB8AC3E}">
        <p14:creationId xmlns:p14="http://schemas.microsoft.com/office/powerpoint/2010/main" val="2294230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30</a:t>
            </a:fld>
            <a:endParaRPr lang="en-US"/>
          </a:p>
        </p:txBody>
      </p:sp>
      <p:grpSp>
        <p:nvGrpSpPr>
          <p:cNvPr id="29" name="Group 28"/>
          <p:cNvGrpSpPr/>
          <p:nvPr/>
        </p:nvGrpSpPr>
        <p:grpSpPr>
          <a:xfrm>
            <a:off x="304800" y="45720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479320" y="999836"/>
            <a:ext cx="8359880" cy="1954381"/>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Attributes from an element can be extracted using the methods: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a:t>
            </a:r>
            <a:r>
              <a:rPr lang="en-US" sz="2300" b="1">
                <a:solidFill>
                  <a:srgbClr val="000000"/>
                </a:solidFill>
                <a:latin typeface="Arial" panose="020B0604020202020204" pitchFamily="34" charset="0"/>
              </a:rPr>
              <a:t>getAttributeCount() </a:t>
            </a:r>
            <a:endParaRPr lang="en-US" sz="2300">
              <a:solidFill>
                <a:srgbClr val="000000"/>
              </a:solidFill>
              <a:latin typeface="Arial" panose="020B0604020202020204" pitchFamily="34" charset="0"/>
            </a:endParaRPr>
          </a:p>
          <a:p>
            <a:pPr lvl="1"/>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.getAttributeName() </a:t>
            </a:r>
            <a:endParaRPr lang="en-US" sz="2300">
              <a:solidFill>
                <a:srgbClr val="000000"/>
              </a:solidFill>
              <a:latin typeface="Arial" panose="020B0604020202020204" pitchFamily="34" charset="0"/>
            </a:endParaRPr>
          </a:p>
          <a:p>
            <a:pPr lvl="1"/>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.getAttributeValue() </a:t>
            </a:r>
            <a:endParaRPr lang="en-US" sz="2300">
              <a:solidFill>
                <a:srgbClr val="000000"/>
              </a:solidFill>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86408" y="3120444"/>
            <a:ext cx="8552792" cy="2802347"/>
          </a:xfrm>
          <a:prstGeom prst="rect">
            <a:avLst/>
          </a:prstGeom>
          <a:ln>
            <a:solidFill>
              <a:schemeClr val="tx1"/>
            </a:solidFill>
          </a:ln>
        </p:spPr>
      </p:pic>
    </p:spTree>
    <p:extLst>
      <p:ext uri="{BB962C8B-B14F-4D97-AF65-F5344CB8AC3E}">
        <p14:creationId xmlns:p14="http://schemas.microsoft.com/office/powerpoint/2010/main" val="1556842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31</a:t>
            </a:fld>
            <a:endParaRPr lang="en-US"/>
          </a:p>
        </p:txBody>
      </p:sp>
      <p:grpSp>
        <p:nvGrpSpPr>
          <p:cNvPr id="29" name="Group 28"/>
          <p:cNvGrpSpPr/>
          <p:nvPr/>
        </p:nvGrpSpPr>
        <p:grpSpPr>
          <a:xfrm>
            <a:off x="304800" y="45720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484994" y="976696"/>
            <a:ext cx="7592206" cy="892552"/>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Using the </a:t>
            </a:r>
            <a:r>
              <a:rPr lang="en-US" sz="2600" b="1">
                <a:solidFill>
                  <a:srgbClr val="000000"/>
                </a:solidFill>
                <a:latin typeface="Arial" panose="020B0604020202020204" pitchFamily="34" charset="0"/>
              </a:rPr>
              <a:t>XmlPullParser </a:t>
            </a:r>
            <a:r>
              <a:rPr lang="en-US" sz="2600">
                <a:solidFill>
                  <a:srgbClr val="000000"/>
                </a:solidFill>
                <a:latin typeface="Arial" panose="020B0604020202020204" pitchFamily="34" charset="0"/>
              </a:rPr>
              <a:t>class to generate scanner/parser to traverse an XML document </a:t>
            </a:r>
          </a:p>
        </p:txBody>
      </p:sp>
      <p:pic>
        <p:nvPicPr>
          <p:cNvPr id="4" name="Picture 3"/>
          <p:cNvPicPr>
            <a:picLocks noChangeAspect="1"/>
          </p:cNvPicPr>
          <p:nvPr/>
        </p:nvPicPr>
        <p:blipFill>
          <a:blip r:embed="rId2"/>
          <a:stretch>
            <a:fillRect/>
          </a:stretch>
        </p:blipFill>
        <p:spPr>
          <a:xfrm>
            <a:off x="584904" y="1848466"/>
            <a:ext cx="7339896" cy="4646399"/>
          </a:xfrm>
          <a:prstGeom prst="rect">
            <a:avLst/>
          </a:prstGeom>
        </p:spPr>
      </p:pic>
    </p:spTree>
    <p:extLst>
      <p:ext uri="{BB962C8B-B14F-4D97-AF65-F5344CB8AC3E}">
        <p14:creationId xmlns:p14="http://schemas.microsoft.com/office/powerpoint/2010/main" val="183103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32</a:t>
            </a:fld>
            <a:endParaRPr lang="en-US"/>
          </a:p>
        </p:txBody>
      </p:sp>
      <p:grpSp>
        <p:nvGrpSpPr>
          <p:cNvPr id="29" name="Group 28"/>
          <p:cNvGrpSpPr/>
          <p:nvPr/>
        </p:nvGrpSpPr>
        <p:grpSpPr>
          <a:xfrm>
            <a:off x="304800" y="45720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633310" y="1062210"/>
            <a:ext cx="7836151" cy="5186190"/>
          </a:xfrm>
          <a:prstGeom prst="rect">
            <a:avLst/>
          </a:prstGeom>
        </p:spPr>
      </p:pic>
    </p:spTree>
    <p:extLst>
      <p:ext uri="{BB962C8B-B14F-4D97-AF65-F5344CB8AC3E}">
        <p14:creationId xmlns:p14="http://schemas.microsoft.com/office/powerpoint/2010/main" val="4290605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33</a:t>
            </a:fld>
            <a:endParaRPr lang="en-US"/>
          </a:p>
        </p:txBody>
      </p:sp>
      <p:grpSp>
        <p:nvGrpSpPr>
          <p:cNvPr id="29" name="Group 28"/>
          <p:cNvGrpSpPr/>
          <p:nvPr/>
        </p:nvGrpSpPr>
        <p:grpSpPr>
          <a:xfrm>
            <a:off x="304800" y="45720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655210" y="1055281"/>
            <a:ext cx="7209450" cy="5412193"/>
          </a:xfrm>
          <a:prstGeom prst="rect">
            <a:avLst/>
          </a:prstGeom>
        </p:spPr>
      </p:pic>
    </p:spTree>
    <p:extLst>
      <p:ext uri="{BB962C8B-B14F-4D97-AF65-F5344CB8AC3E}">
        <p14:creationId xmlns:p14="http://schemas.microsoft.com/office/powerpoint/2010/main" val="3539791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34</a:t>
            </a:fld>
            <a:endParaRPr lang="en-US"/>
          </a:p>
        </p:txBody>
      </p:sp>
      <p:grpSp>
        <p:nvGrpSpPr>
          <p:cNvPr id="29" name="Group 28"/>
          <p:cNvGrpSpPr/>
          <p:nvPr/>
        </p:nvGrpSpPr>
        <p:grpSpPr>
          <a:xfrm>
            <a:off x="304800" y="45720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2.4 Parsing XML by SAX</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655210" y="1069137"/>
            <a:ext cx="8000727" cy="4950663"/>
          </a:xfrm>
          <a:prstGeom prst="rect">
            <a:avLst/>
          </a:prstGeom>
        </p:spPr>
      </p:pic>
    </p:spTree>
    <p:extLst>
      <p:ext uri="{BB962C8B-B14F-4D97-AF65-F5344CB8AC3E}">
        <p14:creationId xmlns:p14="http://schemas.microsoft.com/office/powerpoint/2010/main" val="3844499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35</a:t>
            </a:fld>
            <a:endParaRPr lang="en-US"/>
          </a:p>
        </p:txBody>
      </p:sp>
      <p:grpSp>
        <p:nvGrpSpPr>
          <p:cNvPr id="29" name="Group 28"/>
          <p:cNvGrpSpPr/>
          <p:nvPr/>
        </p:nvGrpSpPr>
        <p:grpSpPr>
          <a:xfrm>
            <a:off x="325332" y="93106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4800" b="1" smtClean="0"/>
                <a:t>Discussion</a:t>
              </a:r>
              <a:r>
                <a:rPr lang="en-US" sz="2400" b="1" smtClean="0"/>
                <a:t>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112475" y="2362200"/>
            <a:ext cx="8994514" cy="2369880"/>
          </a:xfrm>
          <a:prstGeom prst="rect">
            <a:avLst/>
          </a:prstGeom>
          <a:noFill/>
        </p:spPr>
        <p:txBody>
          <a:bodyPr wrap="none" rtlCol="0">
            <a:spAutoFit/>
          </a:bodyPr>
          <a:lstStyle/>
          <a:p>
            <a:r>
              <a:rPr lang="en-US" sz="4000" b="1" smtClean="0">
                <a:solidFill>
                  <a:srgbClr val="FF0000"/>
                </a:solidFill>
              </a:rPr>
              <a:t>Differences  between DOM and SAX</a:t>
            </a:r>
          </a:p>
          <a:p>
            <a:r>
              <a:rPr lang="en-US" sz="3600" b="1" smtClean="0">
                <a:solidFill>
                  <a:schemeClr val="tx2"/>
                </a:solidFill>
              </a:rPr>
              <a:t>(Prepare about 10 minutes then present </a:t>
            </a:r>
          </a:p>
          <a:p>
            <a:r>
              <a:rPr lang="en-US" sz="3600" b="1" smtClean="0">
                <a:solidFill>
                  <a:schemeClr val="tx2"/>
                </a:solidFill>
              </a:rPr>
              <a:t>some opinion.)</a:t>
            </a:r>
          </a:p>
          <a:p>
            <a:r>
              <a:rPr lang="en-US" sz="3600" b="1" smtClean="0">
                <a:solidFill>
                  <a:schemeClr val="tx2"/>
                </a:solidFill>
              </a:rPr>
              <a:t>One table using paper writting some opinion</a:t>
            </a:r>
            <a:endParaRPr lang="en-US" sz="3600" b="1">
              <a:solidFill>
                <a:schemeClr val="tx2"/>
              </a:solidFill>
            </a:endParaRPr>
          </a:p>
        </p:txBody>
      </p:sp>
    </p:spTree>
    <p:extLst>
      <p:ext uri="{BB962C8B-B14F-4D97-AF65-F5344CB8AC3E}">
        <p14:creationId xmlns:p14="http://schemas.microsoft.com/office/powerpoint/2010/main" val="4034812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36</a:t>
            </a:fld>
            <a:endParaRPr lang="en-US"/>
          </a:p>
        </p:txBody>
      </p:sp>
      <p:grpSp>
        <p:nvGrpSpPr>
          <p:cNvPr id="29" name="Group 28"/>
          <p:cNvGrpSpPr/>
          <p:nvPr/>
        </p:nvGrpSpPr>
        <p:grpSpPr>
          <a:xfrm>
            <a:off x="325332" y="931060"/>
            <a:ext cx="4620576" cy="508000"/>
            <a:chOff x="789624" y="1191463"/>
            <a:chExt cx="4620576" cy="508000"/>
          </a:xfrm>
        </p:grpSpPr>
        <p:sp>
          <p:nvSpPr>
            <p:cNvPr id="30"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4800" b="1" smtClean="0"/>
                <a:t>Discussion</a:t>
              </a:r>
              <a:r>
                <a:rPr lang="en-US" sz="2400" b="1" smtClean="0"/>
                <a:t>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89624" y="1295400"/>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1600200" y="1905000"/>
            <a:ext cx="4474815" cy="4031873"/>
          </a:xfrm>
          <a:prstGeom prst="rect">
            <a:avLst/>
          </a:prstGeom>
          <a:noFill/>
        </p:spPr>
        <p:txBody>
          <a:bodyPr wrap="none" rtlCol="0">
            <a:spAutoFit/>
          </a:bodyPr>
          <a:lstStyle/>
          <a:p>
            <a:r>
              <a:rPr lang="en-US" sz="4000" b="1" smtClean="0">
                <a:solidFill>
                  <a:srgbClr val="FF0000"/>
                </a:solidFill>
              </a:rPr>
              <a:t>Formating</a:t>
            </a:r>
          </a:p>
          <a:p>
            <a:r>
              <a:rPr lang="en-US" sz="3600" b="1" smtClean="0">
                <a:solidFill>
                  <a:schemeClr val="tx2"/>
                </a:solidFill>
              </a:rPr>
              <a:t>Student_Id - FullName</a:t>
            </a:r>
          </a:p>
          <a:p>
            <a:r>
              <a:rPr lang="en-US" sz="3600" b="1" smtClean="0">
                <a:solidFill>
                  <a:schemeClr val="tx2"/>
                </a:solidFill>
              </a:rPr>
              <a:t>-</a:t>
            </a:r>
          </a:p>
          <a:p>
            <a:r>
              <a:rPr lang="en-US" sz="3600" b="1" smtClean="0">
                <a:solidFill>
                  <a:schemeClr val="tx2"/>
                </a:solidFill>
              </a:rPr>
              <a:t>-</a:t>
            </a:r>
          </a:p>
          <a:p>
            <a:r>
              <a:rPr lang="en-US" sz="3600" b="1" smtClean="0">
                <a:solidFill>
                  <a:schemeClr val="tx2"/>
                </a:solidFill>
              </a:rPr>
              <a:t>-</a:t>
            </a:r>
          </a:p>
          <a:p>
            <a:r>
              <a:rPr lang="en-US" sz="3600" b="1" smtClean="0">
                <a:solidFill>
                  <a:schemeClr val="tx2"/>
                </a:solidFill>
              </a:rPr>
              <a:t>-</a:t>
            </a:r>
          </a:p>
          <a:p>
            <a:endParaRPr lang="en-US" sz="3600" b="1">
              <a:solidFill>
                <a:schemeClr val="tx2"/>
              </a:solidFill>
            </a:endParaRPr>
          </a:p>
        </p:txBody>
      </p:sp>
    </p:spTree>
    <p:extLst>
      <p:ext uri="{BB962C8B-B14F-4D97-AF65-F5344CB8AC3E}">
        <p14:creationId xmlns:p14="http://schemas.microsoft.com/office/powerpoint/2010/main" val="4246820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37</a:t>
            </a:fld>
            <a:endParaRPr lang="en-US"/>
          </a:p>
        </p:txBody>
      </p:sp>
      <p:sp>
        <p:nvSpPr>
          <p:cNvPr id="3" name="AutoShape 49"/>
          <p:cNvSpPr>
            <a:spLocks noChangeArrowheads="1"/>
          </p:cNvSpPr>
          <p:nvPr/>
        </p:nvSpPr>
        <p:spPr bwMode="gray">
          <a:xfrm>
            <a:off x="630151" y="381000"/>
            <a:ext cx="23416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SQLite</a:t>
            </a:r>
            <a:endParaRPr lang="en-US" sz="2400" b="1" kern="0" smtClean="0">
              <a:solidFill>
                <a:srgbClr val="000000"/>
              </a:solidFill>
              <a:latin typeface="Arial" panose="020B0604020202020204" pitchFamily="34" charset="0"/>
            </a:endParaRPr>
          </a:p>
        </p:txBody>
      </p:sp>
      <p:grpSp>
        <p:nvGrpSpPr>
          <p:cNvPr id="4" name="Group 74"/>
          <p:cNvGrpSpPr>
            <a:grpSpLocks/>
          </p:cNvGrpSpPr>
          <p:nvPr/>
        </p:nvGrpSpPr>
        <p:grpSpPr bwMode="auto">
          <a:xfrm>
            <a:off x="293601" y="465071"/>
            <a:ext cx="381000" cy="381000"/>
            <a:chOff x="2078" y="1680"/>
            <a:chExt cx="1615" cy="1615"/>
          </a:xfrm>
        </p:grpSpPr>
        <p:sp>
          <p:nvSpPr>
            <p:cNvPr id="5"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77"/>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9"/>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1" name="Group 10"/>
          <p:cNvGrpSpPr/>
          <p:nvPr/>
        </p:nvGrpSpPr>
        <p:grpSpPr>
          <a:xfrm>
            <a:off x="674601" y="1219200"/>
            <a:ext cx="5539643" cy="508000"/>
            <a:chOff x="714536" y="1773382"/>
            <a:chExt cx="5539643" cy="508000"/>
          </a:xfrm>
        </p:grpSpPr>
        <p:sp>
          <p:nvSpPr>
            <p:cNvPr id="12"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14536" y="1877319"/>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7" name="Group 16"/>
          <p:cNvGrpSpPr/>
          <p:nvPr/>
        </p:nvGrpSpPr>
        <p:grpSpPr>
          <a:xfrm>
            <a:off x="674601" y="1981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3.2 Creating Database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3" name="Group 22"/>
          <p:cNvGrpSpPr/>
          <p:nvPr/>
        </p:nvGrpSpPr>
        <p:grpSpPr>
          <a:xfrm>
            <a:off x="695133" y="2743200"/>
            <a:ext cx="5539643" cy="508000"/>
            <a:chOff x="714536" y="1773382"/>
            <a:chExt cx="5539643" cy="508000"/>
          </a:xfrm>
        </p:grpSpPr>
        <p:sp>
          <p:nvSpPr>
            <p:cNvPr id="24"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3.3 Creating Table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14536" y="1877319"/>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9" name="Group 28"/>
          <p:cNvGrpSpPr/>
          <p:nvPr/>
        </p:nvGrpSpPr>
        <p:grpSpPr>
          <a:xfrm>
            <a:off x="702310" y="3505200"/>
            <a:ext cx="5539643" cy="508000"/>
            <a:chOff x="714536" y="1773382"/>
            <a:chExt cx="5539643" cy="508000"/>
          </a:xfrm>
        </p:grpSpPr>
        <p:sp>
          <p:nvSpPr>
            <p:cNvPr id="30"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3.4 Action Query:Insert, Update, Delete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14536" y="1877319"/>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35" name="Group 34"/>
          <p:cNvGrpSpPr/>
          <p:nvPr/>
        </p:nvGrpSpPr>
        <p:grpSpPr>
          <a:xfrm>
            <a:off x="687297" y="4343400"/>
            <a:ext cx="5539643" cy="508000"/>
            <a:chOff x="714536" y="1773382"/>
            <a:chExt cx="5539643" cy="508000"/>
          </a:xfrm>
        </p:grpSpPr>
        <p:sp>
          <p:nvSpPr>
            <p:cNvPr id="36"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3.5 Querying  SQLite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7" name="Group 17"/>
            <p:cNvGrpSpPr>
              <a:grpSpLocks/>
            </p:cNvGrpSpPr>
            <p:nvPr/>
          </p:nvGrpSpPr>
          <p:grpSpPr bwMode="auto">
            <a:xfrm>
              <a:off x="714536" y="1877319"/>
              <a:ext cx="353376" cy="272472"/>
              <a:chOff x="1110" y="2656"/>
              <a:chExt cx="1549" cy="1351"/>
            </a:xfrm>
          </p:grpSpPr>
          <p:sp>
            <p:nvSpPr>
              <p:cNvPr id="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42" name="Group 41"/>
          <p:cNvGrpSpPr/>
          <p:nvPr/>
        </p:nvGrpSpPr>
        <p:grpSpPr>
          <a:xfrm>
            <a:off x="674601" y="5181600"/>
            <a:ext cx="5539643" cy="508000"/>
            <a:chOff x="714536" y="1773382"/>
            <a:chExt cx="5539643" cy="508000"/>
          </a:xfrm>
        </p:grpSpPr>
        <p:sp>
          <p:nvSpPr>
            <p:cNvPr id="43"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3.6 Simple Database Demo</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44" name="Group 17"/>
            <p:cNvGrpSpPr>
              <a:grpSpLocks/>
            </p:cNvGrpSpPr>
            <p:nvPr/>
          </p:nvGrpSpPr>
          <p:grpSpPr bwMode="auto">
            <a:xfrm>
              <a:off x="714536" y="1877319"/>
              <a:ext cx="353376" cy="272472"/>
              <a:chOff x="1110" y="2656"/>
              <a:chExt cx="1549" cy="1351"/>
            </a:xfrm>
          </p:grpSpPr>
          <p:sp>
            <p:nvSpPr>
              <p:cNvPr id="4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4042539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38</a:t>
            </a:fld>
            <a:endParaRPr lang="en-US"/>
          </a:p>
        </p:txBody>
      </p:sp>
      <p:grpSp>
        <p:nvGrpSpPr>
          <p:cNvPr id="11" name="Group 10"/>
          <p:cNvGrpSpPr/>
          <p:nvPr/>
        </p:nvGrpSpPr>
        <p:grpSpPr>
          <a:xfrm>
            <a:off x="381000" y="457200"/>
            <a:ext cx="5539643" cy="508000"/>
            <a:chOff x="714536" y="1773382"/>
            <a:chExt cx="5539643" cy="508000"/>
          </a:xfrm>
        </p:grpSpPr>
        <p:sp>
          <p:nvSpPr>
            <p:cNvPr id="12"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14536" y="1877319"/>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1" name="Rectangle 40"/>
          <p:cNvSpPr/>
          <p:nvPr/>
        </p:nvSpPr>
        <p:spPr>
          <a:xfrm>
            <a:off x="79850" y="1080183"/>
            <a:ext cx="9064150" cy="584775"/>
          </a:xfrm>
          <a:prstGeom prst="rect">
            <a:avLst/>
          </a:prstGeom>
        </p:spPr>
        <p:txBody>
          <a:bodyPr wrap="square">
            <a:spAutoFit/>
          </a:bodyPr>
          <a:lstStyle/>
          <a:p>
            <a:pPr marL="342900" indent="-342900">
              <a:buFont typeface="Wingdings" panose="05000000000000000000" pitchFamily="2" charset="2"/>
              <a:buChar char="q"/>
            </a:pPr>
            <a:r>
              <a:rPr lang="en-US" sz="3200" smtClean="0">
                <a:solidFill>
                  <a:srgbClr val="000000"/>
                </a:solidFill>
                <a:latin typeface="Arial" panose="020B0604020202020204" pitchFamily="34" charset="0"/>
              </a:rPr>
              <a:t>Embedded </a:t>
            </a:r>
            <a:r>
              <a:rPr lang="en-US" sz="3200">
                <a:solidFill>
                  <a:srgbClr val="FF0000"/>
                </a:solidFill>
                <a:latin typeface="Arial" panose="020B0604020202020204" pitchFamily="34" charset="0"/>
              </a:rPr>
              <a:t>standalone program </a:t>
            </a:r>
            <a:r>
              <a:rPr lang="en-US" sz="3200" smtClean="0">
                <a:solidFill>
                  <a:srgbClr val="000000"/>
                </a:solidFill>
                <a:latin typeface="Arial" panose="020B0604020202020204" pitchFamily="34" charset="0"/>
              </a:rPr>
              <a:t>called </a:t>
            </a:r>
            <a:r>
              <a:rPr lang="en-US" sz="3200" b="1" smtClean="0">
                <a:solidFill>
                  <a:srgbClr val="FF0000"/>
                </a:solidFill>
                <a:latin typeface="Arial,Bold"/>
              </a:rPr>
              <a:t>sqlite3</a:t>
            </a:r>
            <a:endParaRPr lang="en-US" sz="3200">
              <a:solidFill>
                <a:srgbClr val="FF0000"/>
              </a:solidFill>
            </a:endParaRPr>
          </a:p>
        </p:txBody>
      </p:sp>
      <p:sp>
        <p:nvSpPr>
          <p:cNvPr id="48" name="Rectangle 47"/>
          <p:cNvSpPr/>
          <p:nvPr/>
        </p:nvSpPr>
        <p:spPr>
          <a:xfrm>
            <a:off x="559171" y="1828800"/>
            <a:ext cx="8283679" cy="3970318"/>
          </a:xfrm>
          <a:prstGeom prst="rect">
            <a:avLst/>
          </a:prstGeom>
        </p:spPr>
        <p:txBody>
          <a:bodyPr wrap="square">
            <a:spAutoFit/>
          </a:bodyPr>
          <a:lstStyle/>
          <a:p>
            <a:pPr marL="342900" indent="-342900" algn="just">
              <a:buFont typeface="Wingdings" panose="05000000000000000000" pitchFamily="2" charset="2"/>
              <a:buChar char="Ø"/>
            </a:pPr>
            <a:r>
              <a:rPr lang="en-US" sz="2000">
                <a:solidFill>
                  <a:srgbClr val="727CA4"/>
                </a:solidFill>
                <a:latin typeface="Wingdings3"/>
              </a:rPr>
              <a:t> </a:t>
            </a:r>
            <a:r>
              <a:rPr lang="en-US" sz="2800">
                <a:solidFill>
                  <a:srgbClr val="000000"/>
                </a:solidFill>
                <a:latin typeface="Arial" panose="020B0604020202020204" pitchFamily="34" charset="0"/>
              </a:rPr>
              <a:t>1.SQLite </a:t>
            </a:r>
            <a:r>
              <a:rPr lang="en-US" sz="2800">
                <a:solidFill>
                  <a:srgbClr val="FF0000"/>
                </a:solidFill>
                <a:latin typeface="Arial" panose="020B0604020202020204" pitchFamily="34" charset="0"/>
              </a:rPr>
              <a:t>implements most of the SQL-92 </a:t>
            </a:r>
            <a:r>
              <a:rPr lang="en-US" sz="2800" smtClean="0">
                <a:solidFill>
                  <a:srgbClr val="000000"/>
                </a:solidFill>
                <a:latin typeface="Arial" panose="020B0604020202020204" pitchFamily="34" charset="0"/>
              </a:rPr>
              <a:t>standard for </a:t>
            </a:r>
            <a:r>
              <a:rPr lang="en-US" sz="2800">
                <a:solidFill>
                  <a:srgbClr val="000000"/>
                </a:solidFill>
                <a:latin typeface="Arial" panose="020B0604020202020204" pitchFamily="34" charset="0"/>
              </a:rPr>
              <a:t>SQL.</a:t>
            </a:r>
          </a:p>
          <a:p>
            <a:pPr marL="342900" indent="-342900" algn="just">
              <a:buFont typeface="Wingdings" panose="05000000000000000000" pitchFamily="2" charset="2"/>
              <a:buChar char="Ø"/>
            </a:pPr>
            <a:r>
              <a:rPr lang="en-US" sz="2800">
                <a:solidFill>
                  <a:srgbClr val="727CA4"/>
                </a:solidFill>
                <a:latin typeface="Wingdings3"/>
              </a:rPr>
              <a:t> </a:t>
            </a:r>
            <a:r>
              <a:rPr lang="en-US" sz="2800">
                <a:solidFill>
                  <a:srgbClr val="000000"/>
                </a:solidFill>
                <a:latin typeface="Arial" panose="020B0604020202020204" pitchFamily="34" charset="0"/>
              </a:rPr>
              <a:t>2.support for </a:t>
            </a:r>
            <a:r>
              <a:rPr lang="en-US" sz="2800" b="1">
                <a:solidFill>
                  <a:srgbClr val="000000"/>
                </a:solidFill>
                <a:latin typeface="Arial" panose="020B0604020202020204" pitchFamily="34" charset="0"/>
              </a:rPr>
              <a:t>triggers</a:t>
            </a:r>
            <a:r>
              <a:rPr lang="en-US" sz="2800">
                <a:solidFill>
                  <a:srgbClr val="000000"/>
                </a:solidFill>
                <a:latin typeface="Arial" panose="020B0604020202020204" pitchFamily="34" charset="0"/>
              </a:rPr>
              <a:t> and allows </a:t>
            </a:r>
            <a:r>
              <a:rPr lang="en-US" sz="2800">
                <a:solidFill>
                  <a:srgbClr val="FF0000"/>
                </a:solidFill>
                <a:latin typeface="Arial" panose="020B0604020202020204" pitchFamily="34" charset="0"/>
              </a:rPr>
              <a:t>most </a:t>
            </a:r>
            <a:r>
              <a:rPr lang="en-US" sz="2800" smtClean="0">
                <a:solidFill>
                  <a:srgbClr val="FF0000"/>
                </a:solidFill>
                <a:latin typeface="Arial" panose="020B0604020202020204" pitchFamily="34" charset="0"/>
              </a:rPr>
              <a:t>complex queries.</a:t>
            </a:r>
          </a:p>
          <a:p>
            <a:pPr marL="342900" indent="-342900" algn="just">
              <a:buFont typeface="Wingdings" panose="05000000000000000000" pitchFamily="2" charset="2"/>
              <a:buChar char="Ø"/>
            </a:pPr>
            <a:r>
              <a:rPr lang="en-US" sz="2800" smtClean="0">
                <a:solidFill>
                  <a:srgbClr val="727CA4"/>
                </a:solidFill>
                <a:latin typeface="Wingdings3"/>
              </a:rPr>
              <a:t> </a:t>
            </a:r>
            <a:r>
              <a:rPr lang="en-US" sz="2800" smtClean="0">
                <a:solidFill>
                  <a:srgbClr val="000000"/>
                </a:solidFill>
                <a:latin typeface="Arial" panose="020B0604020202020204" pitchFamily="34" charset="0"/>
              </a:rPr>
              <a:t>3.SQLITE </a:t>
            </a:r>
            <a:r>
              <a:rPr lang="en-US" sz="2800" b="1" smtClean="0">
                <a:solidFill>
                  <a:srgbClr val="FF0000"/>
                </a:solidFill>
                <a:latin typeface="Arial" panose="020B0604020202020204" pitchFamily="34" charset="0"/>
              </a:rPr>
              <a:t>“</a:t>
            </a:r>
            <a:r>
              <a:rPr lang="en-US" sz="2800" b="1" i="1" smtClean="0">
                <a:solidFill>
                  <a:srgbClr val="FF0000"/>
                </a:solidFill>
                <a:latin typeface="Arial,Italic"/>
              </a:rPr>
              <a:t>does not” </a:t>
            </a:r>
            <a:r>
              <a:rPr lang="en-US" sz="2800" i="1" smtClean="0">
                <a:solidFill>
                  <a:srgbClr val="FF0000"/>
                </a:solidFill>
                <a:latin typeface="Arial,Italic"/>
              </a:rPr>
              <a:t>implement referential integrity constraints</a:t>
            </a:r>
            <a:r>
              <a:rPr lang="en-US" sz="2800" i="1" smtClean="0">
                <a:solidFill>
                  <a:srgbClr val="000000"/>
                </a:solidFill>
                <a:latin typeface="Arial,Italic"/>
              </a:rPr>
              <a:t> </a:t>
            </a:r>
            <a:r>
              <a:rPr lang="en-US" sz="2800" smtClean="0">
                <a:solidFill>
                  <a:srgbClr val="000000"/>
                </a:solidFill>
                <a:latin typeface="Arial" panose="020B0604020202020204" pitchFamily="34" charset="0"/>
              </a:rPr>
              <a:t>through </a:t>
            </a:r>
            <a:r>
              <a:rPr lang="en-US" sz="2800" smtClean="0">
                <a:solidFill>
                  <a:srgbClr val="FF0000"/>
                </a:solidFill>
                <a:latin typeface="Arial" panose="020B0604020202020204" pitchFamily="34" charset="0"/>
              </a:rPr>
              <a:t>the </a:t>
            </a:r>
            <a:r>
              <a:rPr lang="en-US" sz="2800" i="1" smtClean="0">
                <a:solidFill>
                  <a:srgbClr val="FF0000"/>
                </a:solidFill>
                <a:latin typeface="Arial,Italic"/>
              </a:rPr>
              <a:t>foreign key </a:t>
            </a:r>
            <a:r>
              <a:rPr lang="en-US" sz="2800" smtClean="0">
                <a:solidFill>
                  <a:srgbClr val="FF0000"/>
                </a:solidFill>
                <a:latin typeface="Arial" panose="020B0604020202020204" pitchFamily="34" charset="0"/>
              </a:rPr>
              <a:t>constraint model</a:t>
            </a:r>
            <a:r>
              <a:rPr lang="en-US" sz="2800" smtClean="0">
                <a:solidFill>
                  <a:srgbClr val="000000"/>
                </a:solidFill>
                <a:latin typeface="Arial" panose="020B0604020202020204" pitchFamily="34" charset="0"/>
              </a:rPr>
              <a:t>.</a:t>
            </a:r>
          </a:p>
          <a:p>
            <a:pPr marL="342900" indent="-342900" algn="just">
              <a:buFont typeface="Wingdings" panose="05000000000000000000" pitchFamily="2" charset="2"/>
              <a:buChar char="Ø"/>
            </a:pPr>
            <a:r>
              <a:rPr lang="en-US" sz="2800" smtClean="0">
                <a:solidFill>
                  <a:srgbClr val="000000"/>
                </a:solidFill>
                <a:latin typeface="Arial" panose="020B0604020202020204" pitchFamily="34" charset="0"/>
              </a:rPr>
              <a:t>4.In SQLite, It is </a:t>
            </a:r>
            <a:r>
              <a:rPr lang="en-US" sz="2800">
                <a:solidFill>
                  <a:srgbClr val="FF0000"/>
                </a:solidFill>
                <a:latin typeface="Arial" panose="020B0604020202020204" pitchFamily="34" charset="0"/>
              </a:rPr>
              <a:t>possible to insert a </a:t>
            </a:r>
            <a:r>
              <a:rPr lang="en-US" sz="2800" b="1">
                <a:solidFill>
                  <a:srgbClr val="FF0000"/>
                </a:solidFill>
                <a:latin typeface="Arial" panose="020B0604020202020204" pitchFamily="34" charset="0"/>
              </a:rPr>
              <a:t>string</a:t>
            </a:r>
            <a:r>
              <a:rPr lang="en-US" sz="2800">
                <a:solidFill>
                  <a:srgbClr val="FF0000"/>
                </a:solidFill>
                <a:latin typeface="Arial" panose="020B0604020202020204" pitchFamily="34" charset="0"/>
              </a:rPr>
              <a:t> into </a:t>
            </a:r>
            <a:r>
              <a:rPr lang="en-US" sz="2800" b="1">
                <a:solidFill>
                  <a:srgbClr val="FF0000"/>
                </a:solidFill>
                <a:latin typeface="Arial" panose="020B0604020202020204" pitchFamily="34" charset="0"/>
              </a:rPr>
              <a:t>numeric</a:t>
            </a:r>
            <a:r>
              <a:rPr lang="en-US" sz="2800">
                <a:solidFill>
                  <a:srgbClr val="FF0000"/>
                </a:solidFill>
                <a:latin typeface="Arial" panose="020B0604020202020204" pitchFamily="34" charset="0"/>
              </a:rPr>
              <a:t> column</a:t>
            </a:r>
            <a:r>
              <a:rPr lang="en-US" sz="2800">
                <a:solidFill>
                  <a:srgbClr val="000000"/>
                </a:solidFill>
                <a:latin typeface="Arial" panose="020B0604020202020204" pitchFamily="34" charset="0"/>
              </a:rPr>
              <a:t> and so on.</a:t>
            </a:r>
          </a:p>
        </p:txBody>
      </p:sp>
    </p:spTree>
    <p:extLst>
      <p:ext uri="{BB962C8B-B14F-4D97-AF65-F5344CB8AC3E}">
        <p14:creationId xmlns:p14="http://schemas.microsoft.com/office/powerpoint/2010/main" val="12559127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39</a:t>
            </a:fld>
            <a:endParaRPr lang="en-US"/>
          </a:p>
        </p:txBody>
      </p:sp>
      <p:grpSp>
        <p:nvGrpSpPr>
          <p:cNvPr id="17" name="Group 16"/>
          <p:cNvGrpSpPr/>
          <p:nvPr/>
        </p:nvGrpSpPr>
        <p:grpSpPr>
          <a:xfrm>
            <a:off x="3810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3.2 Creating Database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27812" y="1017966"/>
            <a:ext cx="8379072" cy="1200329"/>
          </a:xfrm>
          <a:prstGeom prst="rect">
            <a:avLst/>
          </a:prstGeom>
        </p:spPr>
        <p:txBody>
          <a:bodyPr wrap="square">
            <a:spAutoFit/>
          </a:bodyPr>
          <a:lstStyle/>
          <a:p>
            <a:r>
              <a:rPr lang="en-US" sz="2400">
                <a:latin typeface="Arial" panose="020B0604020202020204" pitchFamily="34" charset="0"/>
                <a:cs typeface="Arial" panose="020B0604020202020204" pitchFamily="34" charset="0"/>
              </a:rPr>
              <a:t>The </a:t>
            </a:r>
            <a:r>
              <a:rPr lang="en-US" sz="2400">
                <a:solidFill>
                  <a:srgbClr val="FF0000"/>
                </a:solidFill>
                <a:latin typeface="Arial" panose="020B0604020202020204" pitchFamily="34" charset="0"/>
                <a:cs typeface="Arial" panose="020B0604020202020204" pitchFamily="34" charset="0"/>
              </a:rPr>
              <a:t>simplest way </a:t>
            </a:r>
            <a:r>
              <a:rPr lang="en-US" sz="2400">
                <a:latin typeface="Arial" panose="020B0604020202020204" pitchFamily="34" charset="0"/>
                <a:cs typeface="Arial" panose="020B0604020202020204" pitchFamily="34" charset="0"/>
              </a:rPr>
              <a:t>to </a:t>
            </a:r>
            <a:r>
              <a:rPr lang="en-US" sz="2400">
                <a:solidFill>
                  <a:srgbClr val="FF0000"/>
                </a:solidFill>
                <a:latin typeface="Arial" panose="020B0604020202020204" pitchFamily="34" charset="0"/>
                <a:cs typeface="Arial" panose="020B0604020202020204" pitchFamily="34" charset="0"/>
              </a:rPr>
              <a:t>create a new SQLiteDatabase instance for your application</a:t>
            </a:r>
            <a:r>
              <a:rPr lang="en-US" sz="2400">
                <a:latin typeface="Arial" panose="020B0604020202020204" pitchFamily="34" charset="0"/>
                <a:cs typeface="Arial" panose="020B0604020202020204" pitchFamily="34" charset="0"/>
              </a:rPr>
              <a:t> is </a:t>
            </a:r>
            <a:r>
              <a:rPr lang="en-US" sz="2400" smtClean="0">
                <a:latin typeface="Arial" panose="020B0604020202020204" pitchFamily="34" charset="0"/>
                <a:cs typeface="Arial" panose="020B0604020202020204" pitchFamily="34" charset="0"/>
              </a:rPr>
              <a:t>to use </a:t>
            </a:r>
            <a:r>
              <a:rPr lang="en-US" sz="2400">
                <a:latin typeface="Arial" panose="020B0604020202020204" pitchFamily="34" charset="0"/>
                <a:cs typeface="Arial" panose="020B0604020202020204" pitchFamily="34" charset="0"/>
              </a:rPr>
              <a:t>the </a:t>
            </a:r>
            <a:r>
              <a:rPr lang="en-US" sz="2400" b="1">
                <a:latin typeface="Arial" panose="020B0604020202020204" pitchFamily="34" charset="0"/>
                <a:cs typeface="Arial" panose="020B0604020202020204" pitchFamily="34" charset="0"/>
              </a:rPr>
              <a:t>openOrCreateDatabase</a:t>
            </a:r>
            <a:r>
              <a:rPr lang="en-US" sz="2400">
                <a:latin typeface="Arial" panose="020B0604020202020204" pitchFamily="34" charset="0"/>
                <a:cs typeface="Arial" panose="020B0604020202020204" pitchFamily="34" charset="0"/>
              </a:rPr>
              <a:t>() method of </a:t>
            </a:r>
            <a:r>
              <a:rPr lang="en-US" sz="2400">
                <a:solidFill>
                  <a:srgbClr val="FF0000"/>
                </a:solidFill>
                <a:latin typeface="Arial" panose="020B0604020202020204" pitchFamily="34" charset="0"/>
                <a:cs typeface="Arial" panose="020B0604020202020204" pitchFamily="34" charset="0"/>
              </a:rPr>
              <a:t>your application Context</a:t>
            </a:r>
          </a:p>
        </p:txBody>
      </p:sp>
      <p:sp>
        <p:nvSpPr>
          <p:cNvPr id="4" name="Rectangle 3"/>
          <p:cNvSpPr/>
          <p:nvPr/>
        </p:nvSpPr>
        <p:spPr>
          <a:xfrm>
            <a:off x="769680" y="2140999"/>
            <a:ext cx="6765017" cy="461665"/>
          </a:xfrm>
          <a:prstGeom prst="rect">
            <a:avLst/>
          </a:prstGeom>
        </p:spPr>
        <p:txBody>
          <a:bodyPr wrap="square">
            <a:spAutoFit/>
          </a:bodyPr>
          <a:lstStyle/>
          <a:p>
            <a:r>
              <a:rPr lang="en-US" sz="2400" b="1">
                <a:solidFill>
                  <a:srgbClr val="C00000"/>
                </a:solidFill>
              </a:rPr>
              <a:t>import</a:t>
            </a:r>
            <a:r>
              <a:rPr lang="en-US" sz="2400">
                <a:solidFill>
                  <a:srgbClr val="C00000"/>
                </a:solidFill>
              </a:rPr>
              <a:t> </a:t>
            </a:r>
            <a:r>
              <a:rPr lang="en-US" sz="2400"/>
              <a:t>android.database.sqlite.SQLiteDatabase;</a:t>
            </a:r>
          </a:p>
        </p:txBody>
      </p:sp>
      <p:pic>
        <p:nvPicPr>
          <p:cNvPr id="10" name="Picture 9"/>
          <p:cNvPicPr>
            <a:picLocks noChangeAspect="1"/>
          </p:cNvPicPr>
          <p:nvPr/>
        </p:nvPicPr>
        <p:blipFill>
          <a:blip r:embed="rId2"/>
          <a:stretch>
            <a:fillRect/>
          </a:stretch>
        </p:blipFill>
        <p:spPr>
          <a:xfrm>
            <a:off x="712123" y="5257800"/>
            <a:ext cx="8050877" cy="113179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11" name="Ink 10"/>
              <p14:cNvContentPartPr/>
              <p14:nvPr/>
            </p14:nvContentPartPr>
            <p14:xfrm>
              <a:off x="991440" y="5697000"/>
              <a:ext cx="714600" cy="375480"/>
            </p14:xfrm>
          </p:contentPart>
        </mc:Choice>
        <mc:Fallback xmlns="">
          <p:pic>
            <p:nvPicPr>
              <p:cNvPr id="11" name="Ink 10"/>
              <p:cNvPicPr/>
              <p:nvPr/>
            </p:nvPicPr>
            <p:blipFill>
              <a:blip r:embed="rId4"/>
              <a:stretch>
                <a:fillRect/>
              </a:stretch>
            </p:blipFill>
            <p:spPr>
              <a:xfrm>
                <a:off x="982080" y="5687640"/>
                <a:ext cx="733320" cy="394200"/>
              </a:xfrm>
              <a:prstGeom prst="rect">
                <a:avLst/>
              </a:prstGeom>
            </p:spPr>
          </p:pic>
        </mc:Fallback>
      </mc:AlternateContent>
      <p:pic>
        <p:nvPicPr>
          <p:cNvPr id="12" name="Picture 11"/>
          <p:cNvPicPr>
            <a:picLocks noChangeAspect="1"/>
          </p:cNvPicPr>
          <p:nvPr/>
        </p:nvPicPr>
        <p:blipFill>
          <a:blip r:embed="rId5"/>
          <a:stretch>
            <a:fillRect/>
          </a:stretch>
        </p:blipFill>
        <p:spPr>
          <a:xfrm>
            <a:off x="1845801" y="2680549"/>
            <a:ext cx="5783520" cy="2395846"/>
          </a:xfrm>
          <a:prstGeom prst="rect">
            <a:avLst/>
          </a:prstGeom>
          <a:ln>
            <a:solidFill>
              <a:schemeClr val="tx1"/>
            </a:solidFill>
          </a:ln>
        </p:spPr>
      </p:pic>
    </p:spTree>
    <p:extLst>
      <p:ext uri="{BB962C8B-B14F-4D97-AF65-F5344CB8AC3E}">
        <p14:creationId xmlns:p14="http://schemas.microsoft.com/office/powerpoint/2010/main" val="923039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a:t>
            </a:fld>
            <a:endParaRPr lang="en-US"/>
          </a:p>
        </p:txBody>
      </p:sp>
      <p:sp>
        <p:nvSpPr>
          <p:cNvPr id="3" name="AutoShape 52"/>
          <p:cNvSpPr>
            <a:spLocks noChangeArrowheads="1"/>
          </p:cNvSpPr>
          <p:nvPr/>
        </p:nvSpPr>
        <p:spPr bwMode="gray">
          <a:xfrm>
            <a:off x="609600" y="381000"/>
            <a:ext cx="2174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1. Files</a:t>
            </a:r>
            <a:endParaRPr lang="en-US" sz="2400" b="1" kern="0" smtClean="0">
              <a:solidFill>
                <a:srgbClr val="000000"/>
              </a:solidFill>
              <a:latin typeface="Arial" panose="020B0604020202020204" pitchFamily="34" charset="0"/>
            </a:endParaRPr>
          </a:p>
        </p:txBody>
      </p:sp>
      <p:grpSp>
        <p:nvGrpSpPr>
          <p:cNvPr id="4" name="Group 53"/>
          <p:cNvGrpSpPr>
            <a:grpSpLocks/>
          </p:cNvGrpSpPr>
          <p:nvPr/>
        </p:nvGrpSpPr>
        <p:grpSpPr bwMode="auto">
          <a:xfrm>
            <a:off x="292100" y="4699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1" name="Group 10"/>
          <p:cNvGrpSpPr/>
          <p:nvPr/>
        </p:nvGrpSpPr>
        <p:grpSpPr>
          <a:xfrm>
            <a:off x="789624" y="11430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7" name="Group 16"/>
          <p:cNvGrpSpPr/>
          <p:nvPr/>
        </p:nvGrpSpPr>
        <p:grpSpPr>
          <a:xfrm>
            <a:off x="789624" y="1981200"/>
            <a:ext cx="4620576" cy="508000"/>
            <a:chOff x="789624" y="1191463"/>
            <a:chExt cx="4620576" cy="508000"/>
          </a:xfrm>
        </p:grpSpPr>
        <p:sp>
          <p:nvSpPr>
            <p:cNvPr id="18"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External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89624" y="1295400"/>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3" name="Group 22"/>
          <p:cNvGrpSpPr/>
          <p:nvPr/>
        </p:nvGrpSpPr>
        <p:grpSpPr>
          <a:xfrm>
            <a:off x="762000" y="2768600"/>
            <a:ext cx="4620576" cy="508000"/>
            <a:chOff x="789624" y="1191463"/>
            <a:chExt cx="4620576" cy="508000"/>
          </a:xfrm>
        </p:grpSpPr>
        <p:sp>
          <p:nvSpPr>
            <p:cNvPr id="24"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Saving Cache files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89624" y="1295400"/>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13037380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4200" y="4742596"/>
            <a:ext cx="1524000" cy="2866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48FE5571-560F-4DFC-BA97-61ACA5F7ADE1}" type="slidenum">
              <a:rPr lang="en-US" smtClean="0"/>
              <a:pPr/>
              <a:t>40</a:t>
            </a:fld>
            <a:endParaRPr lang="en-US"/>
          </a:p>
        </p:txBody>
      </p:sp>
      <p:grpSp>
        <p:nvGrpSpPr>
          <p:cNvPr id="17" name="Group 16"/>
          <p:cNvGrpSpPr/>
          <p:nvPr/>
        </p:nvGrpSpPr>
        <p:grpSpPr>
          <a:xfrm>
            <a:off x="3810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3.2 Creating Database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6" name="Rectangle 15"/>
          <p:cNvSpPr/>
          <p:nvPr/>
        </p:nvSpPr>
        <p:spPr>
          <a:xfrm>
            <a:off x="540942" y="1069137"/>
            <a:ext cx="8603058" cy="830997"/>
          </a:xfrm>
          <a:prstGeom prst="rect">
            <a:avLst/>
          </a:prstGeom>
        </p:spPr>
        <p:txBody>
          <a:bodyPr wrap="square">
            <a:spAutoFit/>
          </a:bodyPr>
          <a:lstStyle/>
          <a:p>
            <a:r>
              <a:rPr lang="en-US" sz="2400" smtClean="0">
                <a:latin typeface="Arial" panose="020B0604020202020204" pitchFamily="34" charset="0"/>
                <a:cs typeface="Arial" panose="020B0604020202020204" pitchFamily="34" charset="0"/>
              </a:rPr>
              <a:t>Storing Database directory:</a:t>
            </a:r>
            <a:endParaRPr lang="en-US" sz="2400">
              <a:latin typeface="Arial" panose="020B0604020202020204" pitchFamily="34" charset="0"/>
              <a:cs typeface="Arial" panose="020B0604020202020204" pitchFamily="34" charset="0"/>
            </a:endParaRPr>
          </a:p>
          <a:p>
            <a:pPr algn="ctr"/>
            <a:r>
              <a:rPr lang="en-US" sz="2400" b="1">
                <a:solidFill>
                  <a:srgbClr val="FF0000"/>
                </a:solidFill>
                <a:latin typeface="Arial" panose="020B0604020202020204" pitchFamily="34" charset="0"/>
                <a:cs typeface="Arial" panose="020B0604020202020204" pitchFamily="34" charset="0"/>
              </a:rPr>
              <a:t>/</a:t>
            </a:r>
            <a:r>
              <a:rPr lang="en-US" sz="2400" b="1" smtClean="0">
                <a:solidFill>
                  <a:srgbClr val="FF0000"/>
                </a:solidFill>
                <a:latin typeface="Arial" panose="020B0604020202020204" pitchFamily="34" charset="0"/>
                <a:cs typeface="Arial" panose="020B0604020202020204" pitchFamily="34" charset="0"/>
              </a:rPr>
              <a:t>data/data/app/databases</a:t>
            </a:r>
            <a:r>
              <a:rPr lang="en-US" sz="2400" b="1">
                <a:solidFill>
                  <a:srgbClr val="FF0000"/>
                </a:solidFill>
                <a:latin typeface="Arial" panose="020B0604020202020204" pitchFamily="34" charset="0"/>
                <a:cs typeface="Arial" panose="020B0604020202020204" pitchFamily="34" charset="0"/>
              </a:rPr>
              <a:t>/&lt;databasename&gt;</a:t>
            </a:r>
          </a:p>
        </p:txBody>
      </p:sp>
      <p:sp>
        <p:nvSpPr>
          <p:cNvPr id="7" name="Rectangle 6"/>
          <p:cNvSpPr/>
          <p:nvPr/>
        </p:nvSpPr>
        <p:spPr>
          <a:xfrm>
            <a:off x="520160" y="1899681"/>
            <a:ext cx="7165744" cy="461665"/>
          </a:xfrm>
          <a:prstGeom prst="rect">
            <a:avLst/>
          </a:prstGeom>
        </p:spPr>
        <p:txBody>
          <a:bodyPr wrap="none">
            <a:spAutoFit/>
          </a:bodyPr>
          <a:lstStyle/>
          <a:p>
            <a:r>
              <a:rPr lang="en-US" sz="2400">
                <a:latin typeface="Arial" panose="020B0604020202020204" pitchFamily="34" charset="0"/>
                <a:cs typeface="Arial" panose="020B0604020202020204" pitchFamily="34" charset="0"/>
              </a:rPr>
              <a:t>So, in this case, the path to the database would </a:t>
            </a:r>
            <a:r>
              <a:rPr lang="en-US" sz="2400" smtClean="0">
                <a:latin typeface="Arial" panose="020B0604020202020204" pitchFamily="34" charset="0"/>
                <a:cs typeface="Arial" panose="020B0604020202020204" pitchFamily="34" charset="0"/>
              </a:rPr>
              <a:t>be:</a:t>
            </a:r>
            <a:endParaRPr lang="en-US" sz="2400">
              <a:latin typeface="Arial" panose="020B0604020202020204" pitchFamily="34" charset="0"/>
              <a:cs typeface="Arial" panose="020B0604020202020204" pitchFamily="34" charset="0"/>
            </a:endParaRPr>
          </a:p>
        </p:txBody>
      </p:sp>
      <p:pic>
        <p:nvPicPr>
          <p:cNvPr id="1026" name="Picture 2" descr="C:\Users\Admi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61346"/>
            <a:ext cx="4762500" cy="4762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2562840" y="2357280"/>
              <a:ext cx="2429280" cy="3456360"/>
            </p14:xfrm>
          </p:contentPart>
        </mc:Choice>
        <mc:Fallback xmlns="">
          <p:pic>
            <p:nvPicPr>
              <p:cNvPr id="8" name="Ink 7"/>
              <p:cNvPicPr/>
              <p:nvPr/>
            </p:nvPicPr>
            <p:blipFill>
              <a:blip r:embed="rId5"/>
              <a:stretch>
                <a:fillRect/>
              </a:stretch>
            </p:blipFill>
            <p:spPr>
              <a:xfrm>
                <a:off x="2553480" y="2347920"/>
                <a:ext cx="2448000" cy="3475080"/>
              </a:xfrm>
              <a:prstGeom prst="rect">
                <a:avLst/>
              </a:prstGeom>
            </p:spPr>
          </p:pic>
        </mc:Fallback>
      </mc:AlternateContent>
      <p:cxnSp>
        <p:nvCxnSpPr>
          <p:cNvPr id="5" name="Straight Connector 4"/>
          <p:cNvCxnSpPr/>
          <p:nvPr/>
        </p:nvCxnSpPr>
        <p:spPr>
          <a:xfrm>
            <a:off x="3251308" y="4990401"/>
            <a:ext cx="1015891"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96861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41</a:t>
            </a:fld>
            <a:endParaRPr lang="en-US"/>
          </a:p>
        </p:txBody>
      </p:sp>
      <p:grpSp>
        <p:nvGrpSpPr>
          <p:cNvPr id="17" name="Group 16"/>
          <p:cNvGrpSpPr/>
          <p:nvPr/>
        </p:nvGrpSpPr>
        <p:grpSpPr>
          <a:xfrm>
            <a:off x="3810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3.2 Creating Database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381000" y="1059121"/>
            <a:ext cx="8534400" cy="2185214"/>
          </a:xfrm>
          <a:prstGeom prst="rect">
            <a:avLst/>
          </a:prstGeom>
        </p:spPr>
        <p:txBody>
          <a:bodyPr wrap="square">
            <a:spAutoFit/>
          </a:bodyPr>
          <a:lstStyle/>
          <a:p>
            <a:r>
              <a:rPr lang="en-US" sz="2400" smtClean="0">
                <a:solidFill>
                  <a:srgbClr val="FF0000"/>
                </a:solidFill>
                <a:latin typeface="Arial" panose="020B0604020202020204" pitchFamily="34" charset="0"/>
                <a:cs typeface="Arial" panose="020B0604020202020204" pitchFamily="34" charset="0"/>
              </a:rPr>
              <a:t>Beware </a:t>
            </a:r>
            <a:r>
              <a:rPr lang="en-US" sz="2400">
                <a:solidFill>
                  <a:srgbClr val="FF0000"/>
                </a:solidFill>
                <a:latin typeface="Arial" panose="020B0604020202020204" pitchFamily="34" charset="0"/>
                <a:cs typeface="Arial" panose="020B0604020202020204" pitchFamily="34" charset="0"/>
              </a:rPr>
              <a:t>of sharing issues</a:t>
            </a:r>
            <a:r>
              <a:rPr lang="en-US" sz="2400">
                <a:solidFill>
                  <a:srgbClr val="464653"/>
                </a:solidFill>
                <a:latin typeface="Arial" panose="020B0604020202020204" pitchFamily="34" charset="0"/>
                <a:cs typeface="Arial" panose="020B0604020202020204" pitchFamily="34" charset="0"/>
              </a:rPr>
              <a:t>. You </a:t>
            </a:r>
            <a:r>
              <a:rPr lang="en-US" sz="2400" i="1">
                <a:solidFill>
                  <a:srgbClr val="464653"/>
                </a:solidFill>
                <a:latin typeface="Arial" panose="020B0604020202020204" pitchFamily="34" charset="0"/>
                <a:cs typeface="Arial" panose="020B0604020202020204" pitchFamily="34" charset="0"/>
              </a:rPr>
              <a:t>cannot </a:t>
            </a:r>
            <a:r>
              <a:rPr lang="en-US" sz="2400">
                <a:solidFill>
                  <a:srgbClr val="464653"/>
                </a:solidFill>
                <a:latin typeface="Arial" panose="020B0604020202020204" pitchFamily="34" charset="0"/>
                <a:cs typeface="Arial" panose="020B0604020202020204" pitchFamily="34" charset="0"/>
              </a:rPr>
              <a:t>access internal</a:t>
            </a:r>
          </a:p>
          <a:p>
            <a:r>
              <a:rPr lang="en-US" sz="2400">
                <a:solidFill>
                  <a:srgbClr val="464653"/>
                </a:solidFill>
                <a:latin typeface="Arial" panose="020B0604020202020204" pitchFamily="34" charset="0"/>
                <a:cs typeface="Arial" panose="020B0604020202020204" pitchFamily="34" charset="0"/>
              </a:rPr>
              <a:t>databases belonging to other people (</a:t>
            </a:r>
            <a:r>
              <a:rPr lang="en-US" sz="2400">
                <a:solidFill>
                  <a:srgbClr val="FF0000"/>
                </a:solidFill>
                <a:latin typeface="Arial" panose="020B0604020202020204" pitchFamily="34" charset="0"/>
                <a:cs typeface="Arial" panose="020B0604020202020204" pitchFamily="34" charset="0"/>
              </a:rPr>
              <a:t>instead use Content</a:t>
            </a:r>
          </a:p>
          <a:p>
            <a:r>
              <a:rPr lang="en-US" sz="2400">
                <a:solidFill>
                  <a:srgbClr val="FF0000"/>
                </a:solidFill>
                <a:latin typeface="Arial" panose="020B0604020202020204" pitchFamily="34" charset="0"/>
                <a:cs typeface="Arial" panose="020B0604020202020204" pitchFamily="34" charset="0"/>
              </a:rPr>
              <a:t>Providers or external SD </a:t>
            </a:r>
            <a:r>
              <a:rPr lang="en-US" sz="2400" smtClean="0">
                <a:solidFill>
                  <a:srgbClr val="FF0000"/>
                </a:solidFill>
                <a:latin typeface="Arial" panose="020B0604020202020204" pitchFamily="34" charset="0"/>
                <a:cs typeface="Arial" panose="020B0604020202020204" pitchFamily="34" charset="0"/>
              </a:rPr>
              <a:t>Card</a:t>
            </a:r>
            <a:r>
              <a:rPr lang="en-US" sz="2400" smtClean="0">
                <a:solidFill>
                  <a:srgbClr val="464653"/>
                </a:solidFill>
                <a:latin typeface="Arial" panose="020B0604020202020204" pitchFamily="34" charset="0"/>
                <a:cs typeface="Arial" panose="020B0604020202020204" pitchFamily="34" charset="0"/>
              </a:rPr>
              <a:t>).</a:t>
            </a:r>
            <a:endParaRPr lang="en-US" sz="2400">
              <a:solidFill>
                <a:srgbClr val="464653"/>
              </a:solidFill>
              <a:latin typeface="Arial" panose="020B0604020202020204" pitchFamily="34" charset="0"/>
              <a:cs typeface="Arial" panose="020B0604020202020204" pitchFamily="34" charset="0"/>
            </a:endParaRPr>
          </a:p>
          <a:p>
            <a:r>
              <a:rPr lang="en-US" sz="2400">
                <a:solidFill>
                  <a:srgbClr val="A0B9CE"/>
                </a:solidFill>
                <a:latin typeface="Arial" panose="020B0604020202020204" pitchFamily="34" charset="0"/>
                <a:cs typeface="Arial" panose="020B0604020202020204" pitchFamily="34" charset="0"/>
              </a:rPr>
              <a:t> </a:t>
            </a:r>
            <a:r>
              <a:rPr lang="en-US" sz="2400" smtClean="0">
                <a:solidFill>
                  <a:srgbClr val="464653"/>
                </a:solidFill>
                <a:latin typeface="Arial" panose="020B0604020202020204" pitchFamily="34" charset="0"/>
                <a:cs typeface="Arial" panose="020B0604020202020204" pitchFamily="34" charset="0"/>
              </a:rPr>
              <a:t>A sentences database </a:t>
            </a:r>
            <a:r>
              <a:rPr lang="en-US" sz="2400">
                <a:solidFill>
                  <a:srgbClr val="464653"/>
                </a:solidFill>
                <a:latin typeface="Arial" panose="020B0604020202020204" pitchFamily="34" charset="0"/>
                <a:cs typeface="Arial" panose="020B0604020202020204" pitchFamily="34" charset="0"/>
              </a:rPr>
              <a:t>requires the Manifest to include:</a:t>
            </a:r>
          </a:p>
          <a:p>
            <a:r>
              <a:rPr lang="en-US" sz="2000">
                <a:solidFill>
                  <a:srgbClr val="A0B9CE"/>
                </a:solidFill>
                <a:latin typeface="Arial" panose="020B0604020202020204" pitchFamily="34" charset="0"/>
                <a:cs typeface="Arial" panose="020B0604020202020204" pitchFamily="34" charset="0"/>
              </a:rPr>
              <a:t> </a:t>
            </a:r>
            <a:r>
              <a:rPr lang="en-US" sz="2000">
                <a:solidFill>
                  <a:srgbClr val="464653"/>
                </a:solidFill>
                <a:latin typeface="Arial" panose="020B0604020202020204" pitchFamily="34" charset="0"/>
                <a:cs typeface="Arial" panose="020B0604020202020204" pitchFamily="34" charset="0"/>
              </a:rPr>
              <a:t>&lt;</a:t>
            </a:r>
            <a:r>
              <a:rPr lang="en-US" sz="2000">
                <a:solidFill>
                  <a:srgbClr val="C00000"/>
                </a:solidFill>
                <a:latin typeface="Arial" panose="020B0604020202020204" pitchFamily="34" charset="0"/>
                <a:cs typeface="Arial" panose="020B0604020202020204" pitchFamily="34" charset="0"/>
              </a:rPr>
              <a:t>uses-permission</a:t>
            </a:r>
          </a:p>
          <a:p>
            <a:r>
              <a:rPr lang="en-US" sz="2000">
                <a:solidFill>
                  <a:srgbClr val="464653"/>
                </a:solidFill>
                <a:latin typeface="Arial" panose="020B0604020202020204" pitchFamily="34" charset="0"/>
                <a:cs typeface="Arial" panose="020B0604020202020204" pitchFamily="34" charset="0"/>
              </a:rPr>
              <a:t>android:name=</a:t>
            </a:r>
            <a:r>
              <a:rPr lang="en-US" sz="2000" i="1">
                <a:solidFill>
                  <a:srgbClr val="464653"/>
                </a:solidFill>
                <a:latin typeface="Arial" panose="020B0604020202020204" pitchFamily="34" charset="0"/>
                <a:cs typeface="Arial" panose="020B0604020202020204" pitchFamily="34" charset="0"/>
              </a:rPr>
              <a:t>"</a:t>
            </a:r>
            <a:r>
              <a:rPr lang="en-US" sz="2000" i="1" smtClean="0">
                <a:solidFill>
                  <a:srgbClr val="C00000"/>
                </a:solidFill>
                <a:latin typeface="Arial" panose="020B0604020202020204" pitchFamily="34" charset="0"/>
                <a:cs typeface="Arial" panose="020B0604020202020204" pitchFamily="34" charset="0"/>
              </a:rPr>
              <a:t>android.permission.WRITE_EXTERNAL_STORAGE</a:t>
            </a:r>
            <a:r>
              <a:rPr lang="en-US" sz="2000" i="1">
                <a:solidFill>
                  <a:srgbClr val="464653"/>
                </a:solidFill>
                <a:latin typeface="Arial" panose="020B0604020202020204" pitchFamily="34" charset="0"/>
                <a:cs typeface="Arial" panose="020B0604020202020204" pitchFamily="34" charset="0"/>
              </a:rPr>
              <a:t>" /&gt;</a:t>
            </a:r>
            <a:endParaRPr lang="en-US"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36168" y="3258189"/>
            <a:ext cx="8201506" cy="3209285"/>
          </a:xfrm>
          <a:prstGeom prst="rect">
            <a:avLst/>
          </a:prstGeom>
          <a:ln>
            <a:solidFill>
              <a:schemeClr val="tx1"/>
            </a:solidFill>
          </a:ln>
        </p:spPr>
      </p:pic>
    </p:spTree>
    <p:extLst>
      <p:ext uri="{BB962C8B-B14F-4D97-AF65-F5344CB8AC3E}">
        <p14:creationId xmlns:p14="http://schemas.microsoft.com/office/powerpoint/2010/main" val="41543521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42</a:t>
            </a:fld>
            <a:endParaRPr lang="en-US"/>
          </a:p>
        </p:txBody>
      </p:sp>
      <p:grpSp>
        <p:nvGrpSpPr>
          <p:cNvPr id="23" name="Group 22"/>
          <p:cNvGrpSpPr/>
          <p:nvPr/>
        </p:nvGrpSpPr>
        <p:grpSpPr>
          <a:xfrm>
            <a:off x="381000" y="457200"/>
            <a:ext cx="5539643" cy="508000"/>
            <a:chOff x="714536" y="1773382"/>
            <a:chExt cx="5539643" cy="508000"/>
          </a:xfrm>
        </p:grpSpPr>
        <p:sp>
          <p:nvSpPr>
            <p:cNvPr id="24"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3.3 Creating Table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14536" y="1877319"/>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709510" y="1117628"/>
            <a:ext cx="7416257" cy="266700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304800" y="3937056"/>
            <a:ext cx="8593818" cy="2352936"/>
          </a:xfrm>
          <a:prstGeom prst="rect">
            <a:avLst/>
          </a:prstGeom>
          <a:ln>
            <a:solidFill>
              <a:schemeClr val="tx1"/>
            </a:solidFill>
          </a:ln>
        </p:spPr>
      </p:pic>
    </p:spTree>
    <p:extLst>
      <p:ext uri="{BB962C8B-B14F-4D97-AF65-F5344CB8AC3E}">
        <p14:creationId xmlns:p14="http://schemas.microsoft.com/office/powerpoint/2010/main" val="3621503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43</a:t>
            </a:fld>
            <a:endParaRPr lang="en-US"/>
          </a:p>
        </p:txBody>
      </p:sp>
      <p:grpSp>
        <p:nvGrpSpPr>
          <p:cNvPr id="29" name="Group 28"/>
          <p:cNvGrpSpPr/>
          <p:nvPr/>
        </p:nvGrpSpPr>
        <p:grpSpPr>
          <a:xfrm>
            <a:off x="381000" y="457200"/>
            <a:ext cx="5539643" cy="508000"/>
            <a:chOff x="714536" y="1773382"/>
            <a:chExt cx="5539643" cy="508000"/>
          </a:xfrm>
        </p:grpSpPr>
        <p:sp>
          <p:nvSpPr>
            <p:cNvPr id="30"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3.4 Action Query:Insert, Update, Delete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14536" y="1877319"/>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920643" y="408562"/>
            <a:ext cx="3029997" cy="461665"/>
          </a:xfrm>
          <a:prstGeom prst="rect">
            <a:avLst/>
          </a:prstGeom>
        </p:spPr>
        <p:txBody>
          <a:bodyPr wrap="none">
            <a:spAutoFit/>
          </a:bodyPr>
          <a:lstStyle/>
          <a:p>
            <a:pPr marL="342900" indent="-342900">
              <a:buFont typeface="Wingdings" panose="05000000000000000000" pitchFamily="2" charset="2"/>
              <a:buChar char="Ø"/>
            </a:pPr>
            <a:r>
              <a:rPr lang="en-US" sz="2400">
                <a:latin typeface="Arial" panose="020B0604020202020204" pitchFamily="34" charset="0"/>
                <a:cs typeface="Arial" panose="020B0604020202020204" pitchFamily="34" charset="0"/>
              </a:rPr>
              <a:t>Inserting </a:t>
            </a:r>
            <a:r>
              <a:rPr lang="en-US" sz="2400" smtClean="0">
                <a:latin typeface="Arial" panose="020B0604020202020204" pitchFamily="34" charset="0"/>
                <a:cs typeface="Arial" panose="020B0604020202020204" pitchFamily="34" charset="0"/>
              </a:rPr>
              <a:t>Records:</a:t>
            </a:r>
            <a:endParaRPr lang="en-US" sz="2400">
              <a:latin typeface="Arial" panose="020B0604020202020204" pitchFamily="34" charset="0"/>
              <a:cs typeface="Arial" panose="020B0604020202020204" pitchFamily="34" charset="0"/>
            </a:endParaRPr>
          </a:p>
        </p:txBody>
      </p:sp>
      <p:sp>
        <p:nvSpPr>
          <p:cNvPr id="4" name="Rectangle 3"/>
          <p:cNvSpPr/>
          <p:nvPr/>
        </p:nvSpPr>
        <p:spPr>
          <a:xfrm>
            <a:off x="555521" y="1069137"/>
            <a:ext cx="8465044" cy="1200329"/>
          </a:xfrm>
          <a:prstGeom prst="rect">
            <a:avLst/>
          </a:prstGeom>
        </p:spPr>
        <p:txBody>
          <a:bodyPr wrap="square">
            <a:spAutoFit/>
          </a:bodyPr>
          <a:lstStyle/>
          <a:p>
            <a:r>
              <a:rPr lang="en-US" sz="2400">
                <a:latin typeface="Arial" panose="020B0604020202020204" pitchFamily="34" charset="0"/>
                <a:cs typeface="Arial" panose="020B0604020202020204" pitchFamily="34" charset="0"/>
              </a:rPr>
              <a:t>We use the </a:t>
            </a:r>
            <a:r>
              <a:rPr lang="en-US" sz="2400" b="1">
                <a:latin typeface="Arial" panose="020B0604020202020204" pitchFamily="34" charset="0"/>
                <a:cs typeface="Arial" panose="020B0604020202020204" pitchFamily="34" charset="0"/>
              </a:rPr>
              <a:t>insert()</a:t>
            </a:r>
            <a:r>
              <a:rPr lang="en-US" sz="2400">
                <a:latin typeface="Arial" panose="020B0604020202020204" pitchFamily="34" charset="0"/>
                <a:cs typeface="Arial" panose="020B0604020202020204" pitchFamily="34" charset="0"/>
              </a:rPr>
              <a:t> method to add new data to </a:t>
            </a:r>
            <a:r>
              <a:rPr lang="en-US" sz="2400" smtClean="0">
                <a:latin typeface="Arial" panose="020B0604020202020204" pitchFamily="34" charset="0"/>
                <a:cs typeface="Arial" panose="020B0604020202020204" pitchFamily="34" charset="0"/>
              </a:rPr>
              <a:t>our tables. We </a:t>
            </a:r>
            <a:r>
              <a:rPr lang="en-US" sz="2400">
                <a:latin typeface="Arial" panose="020B0604020202020204" pitchFamily="34" charset="0"/>
                <a:cs typeface="Arial" panose="020B0604020202020204" pitchFamily="34" charset="0"/>
              </a:rPr>
              <a:t>use </a:t>
            </a:r>
            <a:r>
              <a:rPr lang="en-US" sz="2400" smtClean="0">
                <a:latin typeface="Arial" panose="020B0604020202020204" pitchFamily="34" charset="0"/>
                <a:cs typeface="Arial" panose="020B0604020202020204" pitchFamily="34" charset="0"/>
              </a:rPr>
              <a:t>the </a:t>
            </a:r>
            <a:r>
              <a:rPr lang="en-US" sz="2400" b="1" smtClean="0">
                <a:solidFill>
                  <a:srgbClr val="C00000"/>
                </a:solidFill>
                <a:latin typeface="Arial" panose="020B0604020202020204" pitchFamily="34" charset="0"/>
                <a:cs typeface="Arial" panose="020B0604020202020204" pitchFamily="34" charset="0"/>
              </a:rPr>
              <a:t>ContentValues</a:t>
            </a:r>
            <a:r>
              <a:rPr lang="en-US" sz="2400" smtClean="0">
                <a:solidFill>
                  <a:srgbClr val="C00000"/>
                </a:solidFill>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object to pair the </a:t>
            </a:r>
            <a:r>
              <a:rPr lang="en-US" sz="2400" b="1">
                <a:latin typeface="Arial" panose="020B0604020202020204" pitchFamily="34" charset="0"/>
                <a:cs typeface="Arial" panose="020B0604020202020204" pitchFamily="34" charset="0"/>
              </a:rPr>
              <a:t>column names </a:t>
            </a:r>
            <a:r>
              <a:rPr lang="en-US" sz="2400">
                <a:latin typeface="Arial" panose="020B0604020202020204" pitchFamily="34" charset="0"/>
                <a:cs typeface="Arial" panose="020B0604020202020204" pitchFamily="34" charset="0"/>
              </a:rPr>
              <a:t>to the </a:t>
            </a:r>
            <a:r>
              <a:rPr lang="en-US" sz="2400">
                <a:solidFill>
                  <a:srgbClr val="FF0000"/>
                </a:solidFill>
                <a:latin typeface="Arial" panose="020B0604020202020204" pitchFamily="34" charset="0"/>
                <a:cs typeface="Arial" panose="020B0604020202020204" pitchFamily="34" charset="0"/>
              </a:rPr>
              <a:t>column values for the </a:t>
            </a:r>
            <a:r>
              <a:rPr lang="en-US" sz="2400" smtClean="0">
                <a:solidFill>
                  <a:srgbClr val="FF0000"/>
                </a:solidFill>
                <a:latin typeface="Arial" panose="020B0604020202020204" pitchFamily="34" charset="0"/>
                <a:cs typeface="Arial" panose="020B0604020202020204" pitchFamily="34" charset="0"/>
              </a:rPr>
              <a:t>record we </a:t>
            </a:r>
            <a:r>
              <a:rPr lang="en-US" sz="2400">
                <a:solidFill>
                  <a:srgbClr val="FF0000"/>
                </a:solidFill>
                <a:latin typeface="Arial" panose="020B0604020202020204" pitchFamily="34" charset="0"/>
                <a:cs typeface="Arial" panose="020B0604020202020204" pitchFamily="34" charset="0"/>
              </a:rPr>
              <a:t>want to insert.</a:t>
            </a:r>
          </a:p>
        </p:txBody>
      </p:sp>
      <p:pic>
        <p:nvPicPr>
          <p:cNvPr id="7" name="Picture 6"/>
          <p:cNvPicPr>
            <a:picLocks noChangeAspect="1"/>
          </p:cNvPicPr>
          <p:nvPr/>
        </p:nvPicPr>
        <p:blipFill>
          <a:blip r:embed="rId2"/>
          <a:stretch>
            <a:fillRect/>
          </a:stretch>
        </p:blipFill>
        <p:spPr>
          <a:xfrm>
            <a:off x="555521" y="2269466"/>
            <a:ext cx="8350827" cy="4055134"/>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1661040" y="4223880"/>
              <a:ext cx="6358320" cy="98280"/>
            </p14:xfrm>
          </p:contentPart>
        </mc:Choice>
        <mc:Fallback xmlns="">
          <p:pic>
            <p:nvPicPr>
              <p:cNvPr id="8" name="Ink 7"/>
              <p:cNvPicPr/>
              <p:nvPr/>
            </p:nvPicPr>
            <p:blipFill>
              <a:blip r:embed="rId4"/>
              <a:stretch>
                <a:fillRect/>
              </a:stretch>
            </p:blipFill>
            <p:spPr>
              <a:xfrm>
                <a:off x="1645200" y="4160160"/>
                <a:ext cx="6390000" cy="225720"/>
              </a:xfrm>
              <a:prstGeom prst="rect">
                <a:avLst/>
              </a:prstGeom>
            </p:spPr>
          </p:pic>
        </mc:Fallback>
      </mc:AlternateContent>
    </p:spTree>
    <p:extLst>
      <p:ext uri="{BB962C8B-B14F-4D97-AF65-F5344CB8AC3E}">
        <p14:creationId xmlns:p14="http://schemas.microsoft.com/office/powerpoint/2010/main" val="4836167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44</a:t>
            </a:fld>
            <a:endParaRPr lang="en-US"/>
          </a:p>
        </p:txBody>
      </p:sp>
      <p:grpSp>
        <p:nvGrpSpPr>
          <p:cNvPr id="29" name="Group 28"/>
          <p:cNvGrpSpPr/>
          <p:nvPr/>
        </p:nvGrpSpPr>
        <p:grpSpPr>
          <a:xfrm>
            <a:off x="381000" y="457200"/>
            <a:ext cx="5539643" cy="508000"/>
            <a:chOff x="714536" y="1773382"/>
            <a:chExt cx="5539643" cy="508000"/>
          </a:xfrm>
        </p:grpSpPr>
        <p:sp>
          <p:nvSpPr>
            <p:cNvPr id="30"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3.4 Action Query:Insert, Update, Delete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14536" y="1877319"/>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920643" y="408562"/>
            <a:ext cx="3167855" cy="461665"/>
          </a:xfrm>
          <a:prstGeom prst="rect">
            <a:avLst/>
          </a:prstGeom>
        </p:spPr>
        <p:txBody>
          <a:bodyPr wrap="none">
            <a:spAutoFit/>
          </a:bodyPr>
          <a:lstStyle/>
          <a:p>
            <a:pPr marL="342900" indent="-342900">
              <a:buFont typeface="Wingdings" panose="05000000000000000000" pitchFamily="2" charset="2"/>
              <a:buChar char="Ø"/>
            </a:pPr>
            <a:r>
              <a:rPr lang="en-US" sz="2400" smtClean="0">
                <a:latin typeface="Arial" panose="020B0604020202020204" pitchFamily="34" charset="0"/>
                <a:cs typeface="Arial" panose="020B0604020202020204" pitchFamily="34" charset="0"/>
              </a:rPr>
              <a:t>Updating Records:</a:t>
            </a:r>
            <a:endParaRPr lang="en-US" sz="2400">
              <a:latin typeface="Arial" panose="020B0604020202020204" pitchFamily="34" charset="0"/>
              <a:cs typeface="Arial" panose="020B0604020202020204" pitchFamily="34" charset="0"/>
            </a:endParaRPr>
          </a:p>
        </p:txBody>
      </p:sp>
      <p:sp>
        <p:nvSpPr>
          <p:cNvPr id="5" name="Rectangle 4"/>
          <p:cNvSpPr/>
          <p:nvPr/>
        </p:nvSpPr>
        <p:spPr>
          <a:xfrm>
            <a:off x="555521" y="1069137"/>
            <a:ext cx="8406697" cy="3046988"/>
          </a:xfrm>
          <a:prstGeom prst="rect">
            <a:avLst/>
          </a:prstGeom>
        </p:spPr>
        <p:txBody>
          <a:bodyPr wrap="square">
            <a:spAutoFit/>
          </a:bodyPr>
          <a:lstStyle/>
          <a:p>
            <a:r>
              <a:rPr lang="en-US" sz="2400">
                <a:latin typeface="Arial" panose="020B0604020202020204" pitchFamily="34" charset="0"/>
                <a:cs typeface="Arial" panose="020B0604020202020204" pitchFamily="34" charset="0"/>
              </a:rPr>
              <a:t>You can </a:t>
            </a:r>
            <a:r>
              <a:rPr lang="en-US" sz="2400" b="1">
                <a:solidFill>
                  <a:srgbClr val="FF0000"/>
                </a:solidFill>
                <a:latin typeface="Arial" panose="020B0604020202020204" pitchFamily="34" charset="0"/>
                <a:cs typeface="Arial" panose="020B0604020202020204" pitchFamily="34" charset="0"/>
              </a:rPr>
              <a:t>modify records in the database </a:t>
            </a:r>
            <a:r>
              <a:rPr lang="en-US" sz="2400">
                <a:latin typeface="Arial" panose="020B0604020202020204" pitchFamily="34" charset="0"/>
                <a:cs typeface="Arial" panose="020B0604020202020204" pitchFamily="34" charset="0"/>
              </a:rPr>
              <a:t>using the update() method.The update</a:t>
            </a:r>
            <a:r>
              <a:rPr lang="en-US" sz="2400" smtClean="0">
                <a:latin typeface="Arial" panose="020B0604020202020204" pitchFamily="34" charset="0"/>
                <a:cs typeface="Arial" panose="020B0604020202020204" pitchFamily="34" charset="0"/>
              </a:rPr>
              <a:t>() method </a:t>
            </a:r>
            <a:r>
              <a:rPr lang="en-US" sz="2400">
                <a:solidFill>
                  <a:srgbClr val="FF0000"/>
                </a:solidFill>
                <a:latin typeface="Arial" panose="020B0604020202020204" pitchFamily="34" charset="0"/>
                <a:cs typeface="Arial" panose="020B0604020202020204" pitchFamily="34" charset="0"/>
              </a:rPr>
              <a:t>takes </a:t>
            </a:r>
            <a:r>
              <a:rPr lang="en-US" sz="2400" b="1">
                <a:solidFill>
                  <a:srgbClr val="FF0000"/>
                </a:solidFill>
                <a:latin typeface="Arial" panose="020B0604020202020204" pitchFamily="34" charset="0"/>
                <a:cs typeface="Arial" panose="020B0604020202020204" pitchFamily="34" charset="0"/>
              </a:rPr>
              <a:t>four</a:t>
            </a:r>
            <a:r>
              <a:rPr lang="en-US" sz="2400">
                <a:solidFill>
                  <a:srgbClr val="FF0000"/>
                </a:solidFill>
                <a:latin typeface="Arial" panose="020B0604020202020204" pitchFamily="34" charset="0"/>
                <a:cs typeface="Arial" panose="020B0604020202020204" pitchFamily="34" charset="0"/>
              </a:rPr>
              <a:t> arguments</a:t>
            </a:r>
            <a:r>
              <a:rPr lang="en-US" sz="240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2400" smtClean="0">
                <a:latin typeface="Arial" panose="020B0604020202020204" pitchFamily="34" charset="0"/>
                <a:cs typeface="Arial" panose="020B0604020202020204" pitchFamily="34" charset="0"/>
              </a:rPr>
              <a:t>The </a:t>
            </a:r>
            <a:r>
              <a:rPr lang="en-US" sz="2400" b="1" smtClean="0">
                <a:latin typeface="Arial" panose="020B0604020202020204" pitchFamily="34" charset="0"/>
                <a:cs typeface="Arial" panose="020B0604020202020204" pitchFamily="34" charset="0"/>
              </a:rPr>
              <a:t>Table</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to update records</a:t>
            </a:r>
          </a:p>
          <a:p>
            <a:pPr marL="342900" indent="-342900">
              <a:buFont typeface="Wingdings" panose="05000000000000000000" pitchFamily="2" charset="2"/>
              <a:buChar char="§"/>
            </a:pPr>
            <a:r>
              <a:rPr lang="en-US" sz="2400" smtClean="0">
                <a:latin typeface="Arial" panose="020B0604020202020204" pitchFamily="34" charset="0"/>
                <a:cs typeface="Arial" panose="020B0604020202020204" pitchFamily="34" charset="0"/>
              </a:rPr>
              <a:t>A </a:t>
            </a:r>
            <a:r>
              <a:rPr lang="en-US" sz="2400" b="1">
                <a:latin typeface="Arial" panose="020B0604020202020204" pitchFamily="34" charset="0"/>
                <a:cs typeface="Arial" panose="020B0604020202020204" pitchFamily="34" charset="0"/>
              </a:rPr>
              <a:t>ContentValues</a:t>
            </a:r>
            <a:r>
              <a:rPr lang="en-US" sz="2400">
                <a:latin typeface="Arial" panose="020B0604020202020204" pitchFamily="34" charset="0"/>
                <a:cs typeface="Arial" panose="020B0604020202020204" pitchFamily="34" charset="0"/>
              </a:rPr>
              <a:t> object with the modified fields to update</a:t>
            </a:r>
          </a:p>
          <a:p>
            <a:pPr marL="342900" indent="-342900">
              <a:buFont typeface="Wingdings" panose="05000000000000000000" pitchFamily="2" charset="2"/>
              <a:buChar char="§"/>
            </a:pPr>
            <a:r>
              <a:rPr lang="en-US" sz="2400" smtClean="0">
                <a:latin typeface="Arial" panose="020B0604020202020204" pitchFamily="34" charset="0"/>
                <a:cs typeface="Arial" panose="020B0604020202020204" pitchFamily="34" charset="0"/>
              </a:rPr>
              <a:t>An </a:t>
            </a:r>
            <a:r>
              <a:rPr lang="en-US" sz="2400">
                <a:latin typeface="Arial" panose="020B0604020202020204" pitchFamily="34" charset="0"/>
                <a:cs typeface="Arial" panose="020B0604020202020204" pitchFamily="34" charset="0"/>
              </a:rPr>
              <a:t>optional WHERE clause, in which </a:t>
            </a:r>
            <a:r>
              <a:rPr lang="en-US" sz="2400">
                <a:solidFill>
                  <a:srgbClr val="C00000"/>
                </a:solidFill>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a:t>
            </a:r>
            <a:r>
              <a:rPr lang="en-US" sz="2400">
                <a:solidFill>
                  <a:srgbClr val="FF0000"/>
                </a:solidFill>
                <a:latin typeface="Arial" panose="020B0604020202020204" pitchFamily="34" charset="0"/>
                <a:cs typeface="Arial" panose="020B0604020202020204" pitchFamily="34" charset="0"/>
              </a:rPr>
              <a:t>identifies a WHERE clause argument</a:t>
            </a:r>
          </a:p>
          <a:p>
            <a:pPr marL="342900" indent="-342900">
              <a:buFont typeface="Wingdings" panose="05000000000000000000" pitchFamily="2" charset="2"/>
              <a:buChar char="§"/>
            </a:pPr>
            <a:r>
              <a:rPr lang="en-US" sz="2400" b="1" smtClean="0">
                <a:latin typeface="Arial" panose="020B0604020202020204" pitchFamily="34" charset="0"/>
                <a:cs typeface="Arial" panose="020B0604020202020204" pitchFamily="34" charset="0"/>
              </a:rPr>
              <a:t>An </a:t>
            </a:r>
            <a:r>
              <a:rPr lang="en-US" sz="2400" b="1">
                <a:latin typeface="Arial" panose="020B0604020202020204" pitchFamily="34" charset="0"/>
                <a:cs typeface="Arial" panose="020B0604020202020204" pitchFamily="34" charset="0"/>
              </a:rPr>
              <a:t>array of WHERE clause arguments</a:t>
            </a:r>
            <a:r>
              <a:rPr lang="en-US" sz="2400">
                <a:latin typeface="Arial" panose="020B0604020202020204" pitchFamily="34" charset="0"/>
                <a:cs typeface="Arial" panose="020B0604020202020204" pitchFamily="34" charset="0"/>
              </a:rPr>
              <a:t>, each of which is substituted in place of the </a:t>
            </a:r>
            <a:r>
              <a:rPr lang="en-US" sz="2400" smtClean="0">
                <a:solidFill>
                  <a:srgbClr val="C00000"/>
                </a:solidFill>
                <a:latin typeface="Arial" panose="020B0604020202020204" pitchFamily="34" charset="0"/>
                <a:cs typeface="Arial" panose="020B0604020202020204" pitchFamily="34" charset="0"/>
              </a:rPr>
              <a:t>?</a:t>
            </a:r>
            <a:r>
              <a:rPr lang="en-US" sz="2400" smtClean="0">
                <a:latin typeface="Arial" panose="020B0604020202020204" pitchFamily="34" charset="0"/>
                <a:cs typeface="Arial" panose="020B0604020202020204" pitchFamily="34" charset="0"/>
              </a:rPr>
              <a:t> </a:t>
            </a:r>
            <a:r>
              <a:rPr lang="en-US" sz="2400" smtClean="0">
                <a:solidFill>
                  <a:srgbClr val="FF0000"/>
                </a:solidFill>
                <a:latin typeface="Arial" panose="020B0604020202020204" pitchFamily="34" charset="0"/>
                <a:cs typeface="Arial" panose="020B0604020202020204" pitchFamily="34" charset="0"/>
              </a:rPr>
              <a:t>from </a:t>
            </a:r>
            <a:r>
              <a:rPr lang="en-US" sz="2400">
                <a:solidFill>
                  <a:srgbClr val="FF0000"/>
                </a:solidFill>
                <a:latin typeface="Arial" panose="020B0604020202020204" pitchFamily="34" charset="0"/>
                <a:cs typeface="Arial" panose="020B0604020202020204" pitchFamily="34" charset="0"/>
              </a:rPr>
              <a:t>the second parameter</a:t>
            </a:r>
          </a:p>
        </p:txBody>
      </p:sp>
      <p:sp>
        <p:nvSpPr>
          <p:cNvPr id="6" name="Rectangle 5"/>
          <p:cNvSpPr/>
          <p:nvPr/>
        </p:nvSpPr>
        <p:spPr>
          <a:xfrm>
            <a:off x="547339" y="4351653"/>
            <a:ext cx="8063261" cy="830997"/>
          </a:xfrm>
          <a:prstGeom prst="rect">
            <a:avLst/>
          </a:prstGeom>
        </p:spPr>
        <p:txBody>
          <a:bodyPr wrap="square">
            <a:spAutoFit/>
          </a:bodyPr>
          <a:lstStyle/>
          <a:p>
            <a:r>
              <a:rPr lang="en-US" sz="2400" b="1"/>
              <a:t>public int update (</a:t>
            </a:r>
            <a:r>
              <a:rPr lang="en-US" sz="2400" b="1">
                <a:solidFill>
                  <a:srgbClr val="0000FF"/>
                </a:solidFill>
                <a:hlinkClick r:id="rId2" action="ppaction://hlinkfile"/>
              </a:rPr>
              <a:t>String</a:t>
            </a:r>
            <a:r>
              <a:rPr lang="en-US" sz="2400" b="1"/>
              <a:t> table, </a:t>
            </a:r>
            <a:r>
              <a:rPr lang="en-US" sz="2400" b="1">
                <a:solidFill>
                  <a:srgbClr val="0000FF"/>
                </a:solidFill>
                <a:hlinkClick r:id="rId3" action="ppaction://hlinkfile"/>
              </a:rPr>
              <a:t>ContentValues</a:t>
            </a:r>
            <a:r>
              <a:rPr lang="en-US" sz="2400" b="1"/>
              <a:t> values</a:t>
            </a:r>
            <a:r>
              <a:rPr lang="en-US" sz="2400" b="1" smtClean="0"/>
              <a:t>,</a:t>
            </a:r>
          </a:p>
          <a:p>
            <a:r>
              <a:rPr lang="en-US" sz="2400" b="1"/>
              <a:t> </a:t>
            </a:r>
            <a:r>
              <a:rPr lang="en-US" sz="2400" b="1" smtClean="0"/>
              <a:t>		  </a:t>
            </a:r>
            <a:r>
              <a:rPr lang="en-US" sz="2400" b="1" smtClean="0">
                <a:solidFill>
                  <a:srgbClr val="0000FF"/>
                </a:solidFill>
                <a:hlinkClick r:id="rId2" action="ppaction://hlinkfile"/>
              </a:rPr>
              <a:t>String</a:t>
            </a:r>
            <a:r>
              <a:rPr lang="en-US" sz="2400" b="1" smtClean="0"/>
              <a:t> </a:t>
            </a:r>
            <a:r>
              <a:rPr lang="en-US" sz="2400" b="1"/>
              <a:t>whereClause, </a:t>
            </a:r>
            <a:r>
              <a:rPr lang="en-US" sz="2400" b="1">
                <a:solidFill>
                  <a:srgbClr val="0000FF"/>
                </a:solidFill>
                <a:hlinkClick r:id="rId2" action="ppaction://hlinkfile"/>
              </a:rPr>
              <a:t>String[]</a:t>
            </a:r>
            <a:r>
              <a:rPr lang="en-US" sz="2400" b="1"/>
              <a:t> whereArgs) </a:t>
            </a:r>
            <a:endParaRPr lang="en-US" sz="2400" b="1">
              <a:effectLst/>
            </a:endParaRPr>
          </a:p>
        </p:txBody>
      </p:sp>
      <p:sp>
        <p:nvSpPr>
          <p:cNvPr id="9" name="Rectangle 8"/>
          <p:cNvSpPr/>
          <p:nvPr/>
        </p:nvSpPr>
        <p:spPr>
          <a:xfrm>
            <a:off x="519630" y="5418178"/>
            <a:ext cx="8090970" cy="461665"/>
          </a:xfrm>
          <a:prstGeom prst="rect">
            <a:avLst/>
          </a:prstGeom>
        </p:spPr>
        <p:txBody>
          <a:bodyPr wrap="square">
            <a:spAutoFit/>
          </a:bodyPr>
          <a:lstStyle/>
          <a:p>
            <a:r>
              <a:rPr lang="en-US" sz="2400" b="1" smtClean="0"/>
              <a:t>This method Returns  </a:t>
            </a:r>
            <a:r>
              <a:rPr lang="en-US" sz="2400" smtClean="0">
                <a:solidFill>
                  <a:srgbClr val="FF0000"/>
                </a:solidFill>
              </a:rPr>
              <a:t>the </a:t>
            </a:r>
            <a:r>
              <a:rPr lang="en-US" sz="2400">
                <a:solidFill>
                  <a:srgbClr val="FF0000"/>
                </a:solidFill>
              </a:rPr>
              <a:t>number of rows affected </a:t>
            </a:r>
            <a:endParaRPr lang="en-US" sz="2400">
              <a:solidFill>
                <a:srgbClr val="FF0000"/>
              </a:solidFill>
              <a:effectLst/>
            </a:endParaRPr>
          </a:p>
        </p:txBody>
      </p:sp>
    </p:spTree>
    <p:extLst>
      <p:ext uri="{BB962C8B-B14F-4D97-AF65-F5344CB8AC3E}">
        <p14:creationId xmlns:p14="http://schemas.microsoft.com/office/powerpoint/2010/main" val="10607058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45</a:t>
            </a:fld>
            <a:endParaRPr lang="en-US"/>
          </a:p>
        </p:txBody>
      </p:sp>
      <p:grpSp>
        <p:nvGrpSpPr>
          <p:cNvPr id="29" name="Group 28"/>
          <p:cNvGrpSpPr/>
          <p:nvPr/>
        </p:nvGrpSpPr>
        <p:grpSpPr>
          <a:xfrm>
            <a:off x="381000" y="457200"/>
            <a:ext cx="5539643" cy="508000"/>
            <a:chOff x="714536" y="1773382"/>
            <a:chExt cx="5539643" cy="508000"/>
          </a:xfrm>
        </p:grpSpPr>
        <p:sp>
          <p:nvSpPr>
            <p:cNvPr id="30"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3.4 Action Query:Insert, Update, Delete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14536" y="1877319"/>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920643" y="408562"/>
            <a:ext cx="3167855" cy="461665"/>
          </a:xfrm>
          <a:prstGeom prst="rect">
            <a:avLst/>
          </a:prstGeom>
        </p:spPr>
        <p:txBody>
          <a:bodyPr wrap="none">
            <a:spAutoFit/>
          </a:bodyPr>
          <a:lstStyle/>
          <a:p>
            <a:pPr marL="342900" indent="-342900">
              <a:buFont typeface="Wingdings" panose="05000000000000000000" pitchFamily="2" charset="2"/>
              <a:buChar char="Ø"/>
            </a:pPr>
            <a:r>
              <a:rPr lang="en-US" sz="2400" smtClean="0">
                <a:latin typeface="Arial" panose="020B0604020202020204" pitchFamily="34" charset="0"/>
                <a:cs typeface="Arial" panose="020B0604020202020204" pitchFamily="34" charset="0"/>
              </a:rPr>
              <a:t>Updating Records:</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27495" y="1089918"/>
            <a:ext cx="8510481" cy="3482081"/>
          </a:xfrm>
          <a:prstGeom prst="rect">
            <a:avLst/>
          </a:prstGeom>
          <a:ln>
            <a:solidFill>
              <a:schemeClr val="tx1"/>
            </a:solidFill>
          </a:ln>
        </p:spPr>
      </p:pic>
      <p:sp>
        <p:nvSpPr>
          <p:cNvPr id="6" name="Rectangle 5"/>
          <p:cNvSpPr/>
          <p:nvPr/>
        </p:nvSpPr>
        <p:spPr>
          <a:xfrm>
            <a:off x="401532" y="4696717"/>
            <a:ext cx="8536444" cy="1200329"/>
          </a:xfrm>
          <a:prstGeom prst="rect">
            <a:avLst/>
          </a:prstGeom>
        </p:spPr>
        <p:txBody>
          <a:bodyPr wrap="square">
            <a:spAutoFit/>
          </a:bodyPr>
          <a:lstStyle/>
          <a:p>
            <a:r>
              <a:rPr lang="en-US" sz="2400">
                <a:latin typeface="Arial" panose="020B0604020202020204" pitchFamily="34" charset="0"/>
                <a:cs typeface="Arial" panose="020B0604020202020204" pitchFamily="34" charset="0"/>
              </a:rPr>
              <a:t>Because we are </a:t>
            </a:r>
            <a:r>
              <a:rPr lang="en-US" sz="2400" b="1">
                <a:latin typeface="Arial" panose="020B0604020202020204" pitchFamily="34" charset="0"/>
                <a:cs typeface="Arial" panose="020B0604020202020204" pitchFamily="34" charset="0"/>
              </a:rPr>
              <a:t>not</a:t>
            </a:r>
            <a:r>
              <a:rPr lang="en-US" sz="2400">
                <a:latin typeface="Arial" panose="020B0604020202020204" pitchFamily="34" charset="0"/>
                <a:cs typeface="Arial" panose="020B0604020202020204" pitchFamily="34" charset="0"/>
              </a:rPr>
              <a:t> updating </a:t>
            </a:r>
            <a:r>
              <a:rPr lang="en-US" sz="2400">
                <a:solidFill>
                  <a:srgbClr val="FF0000"/>
                </a:solidFill>
                <a:latin typeface="Arial" panose="020B0604020202020204" pitchFamily="34" charset="0"/>
                <a:cs typeface="Arial" panose="020B0604020202020204" pitchFamily="34" charset="0"/>
              </a:rPr>
              <a:t>the other fields</a:t>
            </a:r>
            <a:r>
              <a:rPr lang="en-US" sz="2400">
                <a:latin typeface="Arial" panose="020B0604020202020204" pitchFamily="34" charset="0"/>
                <a:cs typeface="Arial" panose="020B0604020202020204" pitchFamily="34" charset="0"/>
              </a:rPr>
              <a:t>, we </a:t>
            </a:r>
            <a:r>
              <a:rPr lang="en-US" sz="2400" b="1">
                <a:latin typeface="Arial" panose="020B0604020202020204" pitchFamily="34" charset="0"/>
                <a:cs typeface="Arial" panose="020B0604020202020204" pitchFamily="34" charset="0"/>
              </a:rPr>
              <a:t>do not </a:t>
            </a:r>
            <a:r>
              <a:rPr lang="en-US" sz="2400">
                <a:latin typeface="Arial" panose="020B0604020202020204" pitchFamily="34" charset="0"/>
                <a:cs typeface="Arial" panose="020B0604020202020204" pitchFamily="34" charset="0"/>
              </a:rPr>
              <a:t>need to include them in </a:t>
            </a:r>
            <a:r>
              <a:rPr lang="en-US" sz="2400" smtClean="0">
                <a:latin typeface="Arial" panose="020B0604020202020204" pitchFamily="34" charset="0"/>
                <a:cs typeface="Arial" panose="020B0604020202020204" pitchFamily="34" charset="0"/>
              </a:rPr>
              <a:t>the </a:t>
            </a:r>
            <a:r>
              <a:rPr lang="en-US" sz="2400" smtClean="0">
                <a:solidFill>
                  <a:srgbClr val="C00000"/>
                </a:solidFill>
                <a:latin typeface="Arial" panose="020B0604020202020204" pitchFamily="34" charset="0"/>
                <a:cs typeface="Arial" panose="020B0604020202020204" pitchFamily="34" charset="0"/>
              </a:rPr>
              <a:t>ContentValues</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object.We include only the </a:t>
            </a:r>
            <a:r>
              <a:rPr lang="en-US" sz="2400" smtClean="0">
                <a:solidFill>
                  <a:srgbClr val="C00000"/>
                </a:solidFill>
                <a:latin typeface="Arial" panose="020B0604020202020204" pitchFamily="34" charset="0"/>
                <a:cs typeface="Arial" panose="020B0604020202020204" pitchFamily="34" charset="0"/>
              </a:rPr>
              <a:t>tenlop</a:t>
            </a:r>
            <a:r>
              <a:rPr lang="en-US" sz="2400" smtClean="0">
                <a:latin typeface="Arial" panose="020B0604020202020204" pitchFamily="34" charset="0"/>
                <a:cs typeface="Arial" panose="020B0604020202020204" pitchFamily="34" charset="0"/>
              </a:rPr>
              <a:t> field </a:t>
            </a:r>
            <a:r>
              <a:rPr lang="en-US" sz="2400">
                <a:latin typeface="Arial" panose="020B0604020202020204" pitchFamily="34" charset="0"/>
                <a:cs typeface="Arial" panose="020B0604020202020204" pitchFamily="34" charset="0"/>
              </a:rPr>
              <a:t>because it is </a:t>
            </a:r>
            <a:r>
              <a:rPr lang="en-US" sz="2400">
                <a:solidFill>
                  <a:srgbClr val="FF0000"/>
                </a:solidFill>
                <a:latin typeface="Arial" panose="020B0604020202020204" pitchFamily="34" charset="0"/>
                <a:cs typeface="Arial" panose="020B0604020202020204" pitchFamily="34" charset="0"/>
              </a:rPr>
              <a:t>the only field </a:t>
            </a:r>
            <a:r>
              <a:rPr lang="en-US" sz="2400" smtClean="0">
                <a:solidFill>
                  <a:srgbClr val="FF0000"/>
                </a:solidFill>
                <a:latin typeface="Arial" panose="020B0604020202020204" pitchFamily="34" charset="0"/>
                <a:cs typeface="Arial" panose="020B0604020202020204" pitchFamily="34" charset="0"/>
              </a:rPr>
              <a:t>we change</a:t>
            </a:r>
            <a:r>
              <a:rPr lang="en-US" sz="24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9626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477000"/>
            <a:ext cx="2133600" cy="365125"/>
          </a:xfrm>
        </p:spPr>
        <p:txBody>
          <a:bodyPr/>
          <a:lstStyle/>
          <a:p>
            <a:fld id="{48FE5571-560F-4DFC-BA97-61ACA5F7ADE1}" type="slidenum">
              <a:rPr lang="en-US" smtClean="0"/>
              <a:pPr/>
              <a:t>46</a:t>
            </a:fld>
            <a:endParaRPr lang="en-US"/>
          </a:p>
        </p:txBody>
      </p:sp>
      <p:grpSp>
        <p:nvGrpSpPr>
          <p:cNvPr id="29" name="Group 28"/>
          <p:cNvGrpSpPr/>
          <p:nvPr/>
        </p:nvGrpSpPr>
        <p:grpSpPr>
          <a:xfrm>
            <a:off x="381000" y="457200"/>
            <a:ext cx="5539643" cy="508000"/>
            <a:chOff x="714536" y="1773382"/>
            <a:chExt cx="5539643" cy="508000"/>
          </a:xfrm>
        </p:grpSpPr>
        <p:sp>
          <p:nvSpPr>
            <p:cNvPr id="30"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4.4 Action Query:Insert, Update, Delete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14536" y="1877319"/>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920643" y="408562"/>
            <a:ext cx="2980303" cy="461665"/>
          </a:xfrm>
          <a:prstGeom prst="rect">
            <a:avLst/>
          </a:prstGeom>
        </p:spPr>
        <p:txBody>
          <a:bodyPr wrap="none">
            <a:spAutoFit/>
          </a:bodyPr>
          <a:lstStyle/>
          <a:p>
            <a:pPr marL="342900" indent="-342900">
              <a:buFont typeface="Wingdings" panose="05000000000000000000" pitchFamily="2" charset="2"/>
              <a:buChar char="Ø"/>
            </a:pPr>
            <a:r>
              <a:rPr lang="en-US" sz="2400" smtClean="0">
                <a:latin typeface="Arial" panose="020B0604020202020204" pitchFamily="34" charset="0"/>
                <a:cs typeface="Arial" panose="020B0604020202020204" pitchFamily="34" charset="0"/>
              </a:rPr>
              <a:t>Deleting Records:</a:t>
            </a:r>
            <a:endParaRPr lang="en-US" sz="2400">
              <a:latin typeface="Arial" panose="020B0604020202020204" pitchFamily="34" charset="0"/>
              <a:cs typeface="Arial" panose="020B0604020202020204" pitchFamily="34" charset="0"/>
            </a:endParaRPr>
          </a:p>
        </p:txBody>
      </p:sp>
      <p:sp>
        <p:nvSpPr>
          <p:cNvPr id="5" name="Rectangle 4"/>
          <p:cNvSpPr/>
          <p:nvPr/>
        </p:nvSpPr>
        <p:spPr>
          <a:xfrm>
            <a:off x="381000" y="1013838"/>
            <a:ext cx="8740880" cy="3416320"/>
          </a:xfrm>
          <a:prstGeom prst="rect">
            <a:avLst/>
          </a:prstGeom>
        </p:spPr>
        <p:txBody>
          <a:bodyPr wrap="square">
            <a:spAutoFit/>
          </a:bodyPr>
          <a:lstStyle/>
          <a:p>
            <a:r>
              <a:rPr lang="en-US" sz="2400">
                <a:latin typeface="Arial" panose="020B0604020202020204" pitchFamily="34" charset="0"/>
                <a:cs typeface="Arial" panose="020B0604020202020204" pitchFamily="34" charset="0"/>
              </a:rPr>
              <a:t>You can </a:t>
            </a:r>
            <a:r>
              <a:rPr lang="en-US" sz="2400">
                <a:solidFill>
                  <a:srgbClr val="FF0000"/>
                </a:solidFill>
                <a:latin typeface="Arial" panose="020B0604020202020204" pitchFamily="34" charset="0"/>
                <a:cs typeface="Arial" panose="020B0604020202020204" pitchFamily="34" charset="0"/>
              </a:rPr>
              <a:t>remove records from the database</a:t>
            </a:r>
            <a:r>
              <a:rPr lang="en-US" sz="2400">
                <a:latin typeface="Arial" panose="020B0604020202020204" pitchFamily="34" charset="0"/>
                <a:cs typeface="Arial" panose="020B0604020202020204" pitchFamily="34" charset="0"/>
              </a:rPr>
              <a:t> using the </a:t>
            </a:r>
            <a:r>
              <a:rPr lang="en-US" sz="2400" b="1">
                <a:latin typeface="Arial" panose="020B0604020202020204" pitchFamily="34" charset="0"/>
                <a:cs typeface="Arial" panose="020B0604020202020204" pitchFamily="34" charset="0"/>
              </a:rPr>
              <a:t>remove() </a:t>
            </a:r>
            <a:r>
              <a:rPr lang="en-US" sz="2400">
                <a:latin typeface="Arial" panose="020B0604020202020204" pitchFamily="34" charset="0"/>
                <a:cs typeface="Arial" panose="020B0604020202020204" pitchFamily="34" charset="0"/>
              </a:rPr>
              <a:t>method.The remove</a:t>
            </a:r>
            <a:r>
              <a:rPr lang="en-US" sz="2400" smtClean="0">
                <a:latin typeface="Arial" panose="020B0604020202020204" pitchFamily="34" charset="0"/>
                <a:cs typeface="Arial" panose="020B0604020202020204" pitchFamily="34" charset="0"/>
              </a:rPr>
              <a:t>() method </a:t>
            </a:r>
            <a:r>
              <a:rPr lang="en-US" sz="2400">
                <a:latin typeface="Arial" panose="020B0604020202020204" pitchFamily="34" charset="0"/>
                <a:cs typeface="Arial" panose="020B0604020202020204" pitchFamily="34" charset="0"/>
              </a:rPr>
              <a:t>takes </a:t>
            </a:r>
            <a:r>
              <a:rPr lang="en-US" sz="2400" smtClean="0">
                <a:latin typeface="Arial" panose="020B0604020202020204" pitchFamily="34" charset="0"/>
                <a:cs typeface="Arial" panose="020B0604020202020204" pitchFamily="34" charset="0"/>
              </a:rPr>
              <a:t>3 arguments</a:t>
            </a:r>
            <a:r>
              <a:rPr lang="en-US" sz="240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2400" smtClean="0">
                <a:latin typeface="Arial" panose="020B0604020202020204" pitchFamily="34" charset="0"/>
                <a:cs typeface="Arial" panose="020B0604020202020204" pitchFamily="34" charset="0"/>
              </a:rPr>
              <a:t>The </a:t>
            </a:r>
            <a:r>
              <a:rPr lang="en-US" sz="2400" b="1" smtClean="0">
                <a:latin typeface="Arial" panose="020B0604020202020204" pitchFamily="34" charset="0"/>
                <a:cs typeface="Arial" panose="020B0604020202020204" pitchFamily="34" charset="0"/>
              </a:rPr>
              <a:t>Table</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to delete the record from</a:t>
            </a:r>
          </a:p>
          <a:p>
            <a:pPr marL="342900" indent="-342900">
              <a:buFont typeface="Wingdings" panose="05000000000000000000" pitchFamily="2" charset="2"/>
              <a:buChar char="§"/>
            </a:pPr>
            <a:r>
              <a:rPr lang="en-US" sz="2400" smtClean="0">
                <a:solidFill>
                  <a:srgbClr val="FF0000"/>
                </a:solidFill>
                <a:latin typeface="Arial" panose="020B0604020202020204" pitchFamily="34" charset="0"/>
                <a:cs typeface="Arial" panose="020B0604020202020204" pitchFamily="34" charset="0"/>
              </a:rPr>
              <a:t>An </a:t>
            </a:r>
            <a:r>
              <a:rPr lang="en-US" sz="2400">
                <a:solidFill>
                  <a:srgbClr val="FF0000"/>
                </a:solidFill>
                <a:latin typeface="Arial" panose="020B0604020202020204" pitchFamily="34" charset="0"/>
                <a:cs typeface="Arial" panose="020B0604020202020204" pitchFamily="34" charset="0"/>
              </a:rPr>
              <a:t>optional WHERE clause, in which ? identifies a WHERE clause </a:t>
            </a:r>
            <a:r>
              <a:rPr lang="en-US" sz="2400" smtClean="0">
                <a:solidFill>
                  <a:srgbClr val="FF0000"/>
                </a:solidFill>
                <a:latin typeface="Arial" panose="020B0604020202020204" pitchFamily="34" charset="0"/>
                <a:cs typeface="Arial" panose="020B0604020202020204" pitchFamily="34" charset="0"/>
              </a:rPr>
              <a:t>argumen</a:t>
            </a:r>
            <a:r>
              <a:rPr lang="en-US" sz="2400" smtClean="0">
                <a:latin typeface="Arial" panose="020B0604020202020204" pitchFamily="34" charset="0"/>
                <a:cs typeface="Arial" panose="020B0604020202020204" pitchFamily="34" charset="0"/>
              </a:rPr>
              <a:t>t</a:t>
            </a:r>
          </a:p>
          <a:p>
            <a:pPr marL="342900" indent="-342900">
              <a:buFont typeface="Wingdings" panose="05000000000000000000" pitchFamily="2" charset="2"/>
              <a:buChar char="§"/>
            </a:pPr>
            <a:r>
              <a:rPr lang="en-US" sz="2400" b="1" smtClean="0">
                <a:latin typeface="Arial" panose="020B0604020202020204" pitchFamily="34" charset="0"/>
                <a:cs typeface="Arial" panose="020B0604020202020204" pitchFamily="34" charset="0"/>
              </a:rPr>
              <a:t>An </a:t>
            </a:r>
            <a:r>
              <a:rPr lang="en-US" sz="2400" b="1">
                <a:latin typeface="Arial" panose="020B0604020202020204" pitchFamily="34" charset="0"/>
                <a:cs typeface="Arial" panose="020B0604020202020204" pitchFamily="34" charset="0"/>
              </a:rPr>
              <a:t>array of WHERE clause arguments</a:t>
            </a:r>
            <a:r>
              <a:rPr lang="en-US" sz="2400">
                <a:latin typeface="Arial" panose="020B0604020202020204" pitchFamily="34" charset="0"/>
                <a:cs typeface="Arial" panose="020B0604020202020204" pitchFamily="34" charset="0"/>
              </a:rPr>
              <a:t>, each of </a:t>
            </a:r>
            <a:r>
              <a:rPr lang="en-US" sz="2400">
                <a:solidFill>
                  <a:srgbClr val="FF0000"/>
                </a:solidFill>
                <a:latin typeface="Arial" panose="020B0604020202020204" pitchFamily="34" charset="0"/>
                <a:cs typeface="Arial" panose="020B0604020202020204" pitchFamily="34" charset="0"/>
              </a:rPr>
              <a:t>which is substituted in place of the </a:t>
            </a:r>
            <a:r>
              <a:rPr lang="en-US" sz="2400" smtClean="0">
                <a:solidFill>
                  <a:srgbClr val="FF0000"/>
                </a:solidFill>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from </a:t>
            </a:r>
            <a:r>
              <a:rPr lang="en-US" sz="2400">
                <a:latin typeface="Arial" panose="020B0604020202020204" pitchFamily="34" charset="0"/>
                <a:cs typeface="Arial" panose="020B0604020202020204" pitchFamily="34" charset="0"/>
              </a:rPr>
              <a:t>the second </a:t>
            </a:r>
            <a:r>
              <a:rPr lang="en-US" sz="2400" smtClean="0">
                <a:latin typeface="Arial" panose="020B0604020202020204" pitchFamily="34" charset="0"/>
                <a:cs typeface="Arial" panose="020B0604020202020204" pitchFamily="34" charset="0"/>
              </a:rPr>
              <a:t>parameter</a:t>
            </a:r>
            <a:endParaRPr lang="en-US" sz="2400">
              <a:latin typeface="Arial" panose="020B0604020202020204" pitchFamily="34" charset="0"/>
              <a:cs typeface="Arial" panose="020B0604020202020204" pitchFamily="34" charset="0"/>
            </a:endParaRPr>
          </a:p>
          <a:p>
            <a:r>
              <a:rPr lang="en-US" sz="2400">
                <a:solidFill>
                  <a:srgbClr val="C00000"/>
                </a:solidFill>
                <a:latin typeface="Arial" panose="020B0604020202020204" pitchFamily="34" charset="0"/>
                <a:cs typeface="Arial" panose="020B0604020202020204" pitchFamily="34" charset="0"/>
              </a:rPr>
              <a:t>Passing null </a:t>
            </a:r>
            <a:r>
              <a:rPr lang="en-US" sz="2400">
                <a:latin typeface="Arial" panose="020B0604020202020204" pitchFamily="34" charset="0"/>
                <a:cs typeface="Arial" panose="020B0604020202020204" pitchFamily="34" charset="0"/>
              </a:rPr>
              <a:t>to the WHERE clause deletes all records in the table.</a:t>
            </a:r>
          </a:p>
        </p:txBody>
      </p:sp>
      <p:sp>
        <p:nvSpPr>
          <p:cNvPr id="9" name="Rectangle 8"/>
          <p:cNvSpPr/>
          <p:nvPr/>
        </p:nvSpPr>
        <p:spPr>
          <a:xfrm>
            <a:off x="793029" y="4323789"/>
            <a:ext cx="7615954" cy="1200329"/>
          </a:xfrm>
          <a:prstGeom prst="rect">
            <a:avLst/>
          </a:prstGeom>
        </p:spPr>
        <p:txBody>
          <a:bodyPr wrap="square">
            <a:spAutoFit/>
          </a:bodyPr>
          <a:lstStyle/>
          <a:p>
            <a:r>
              <a:rPr lang="en-US" sz="2400" b="1"/>
              <a:t>public int delete (</a:t>
            </a:r>
            <a:r>
              <a:rPr lang="en-US" sz="2400" b="1">
                <a:solidFill>
                  <a:srgbClr val="0000FF"/>
                </a:solidFill>
                <a:hlinkClick r:id="rId2" action="ppaction://hlinkfile"/>
              </a:rPr>
              <a:t>String</a:t>
            </a:r>
            <a:r>
              <a:rPr lang="en-US" sz="2400" b="1"/>
              <a:t> table</a:t>
            </a:r>
            <a:r>
              <a:rPr lang="en-US" sz="2400" b="1" smtClean="0"/>
              <a:t>, </a:t>
            </a:r>
          </a:p>
          <a:p>
            <a:r>
              <a:rPr lang="en-US" sz="2400" b="1"/>
              <a:t>	</a:t>
            </a:r>
            <a:r>
              <a:rPr lang="en-US" sz="2400" b="1" smtClean="0"/>
              <a:t>	    </a:t>
            </a:r>
            <a:r>
              <a:rPr lang="en-US" sz="2400" b="1" smtClean="0">
                <a:solidFill>
                  <a:srgbClr val="0000FF"/>
                </a:solidFill>
                <a:hlinkClick r:id="rId2" action="ppaction://hlinkfile"/>
              </a:rPr>
              <a:t>String</a:t>
            </a:r>
            <a:r>
              <a:rPr lang="en-US" sz="2400" b="1" smtClean="0"/>
              <a:t> </a:t>
            </a:r>
            <a:r>
              <a:rPr lang="en-US" sz="2400" b="1"/>
              <a:t>whereClause</a:t>
            </a:r>
            <a:r>
              <a:rPr lang="en-US" sz="2400" b="1" smtClean="0"/>
              <a:t>,</a:t>
            </a:r>
          </a:p>
          <a:p>
            <a:r>
              <a:rPr lang="en-US" sz="2400" b="1"/>
              <a:t>	</a:t>
            </a:r>
            <a:r>
              <a:rPr lang="en-US" sz="2400" b="1" smtClean="0"/>
              <a:t>	   </a:t>
            </a:r>
            <a:r>
              <a:rPr lang="en-US" sz="2400" b="1">
                <a:solidFill>
                  <a:srgbClr val="0000FF"/>
                </a:solidFill>
                <a:hlinkClick r:id="rId2" action="ppaction://hlinkfile"/>
              </a:rPr>
              <a:t>String[]</a:t>
            </a:r>
            <a:r>
              <a:rPr lang="en-US" sz="2400" b="1"/>
              <a:t> whereArgs) </a:t>
            </a:r>
            <a:endParaRPr lang="en-US" sz="2400" b="1">
              <a:effectLst/>
            </a:endParaRPr>
          </a:p>
        </p:txBody>
      </p:sp>
      <p:sp>
        <p:nvSpPr>
          <p:cNvPr id="16" name="Rectangle 15"/>
          <p:cNvSpPr/>
          <p:nvPr/>
        </p:nvSpPr>
        <p:spPr>
          <a:xfrm>
            <a:off x="581975" y="5538893"/>
            <a:ext cx="8090970" cy="461665"/>
          </a:xfrm>
          <a:prstGeom prst="rect">
            <a:avLst/>
          </a:prstGeom>
        </p:spPr>
        <p:txBody>
          <a:bodyPr wrap="square">
            <a:spAutoFit/>
          </a:bodyPr>
          <a:lstStyle/>
          <a:p>
            <a:r>
              <a:rPr lang="en-US" sz="2400" b="1" smtClean="0"/>
              <a:t>This method Returns  </a:t>
            </a:r>
            <a:r>
              <a:rPr lang="en-US" sz="2400" smtClean="0"/>
              <a:t>the </a:t>
            </a:r>
            <a:r>
              <a:rPr lang="en-US" sz="2400"/>
              <a:t>number of rows affected </a:t>
            </a:r>
            <a:endParaRPr lang="en-US" sz="2400">
              <a:effectLst/>
            </a:endParaRPr>
          </a:p>
        </p:txBody>
      </p:sp>
    </p:spTree>
    <p:extLst>
      <p:ext uri="{BB962C8B-B14F-4D97-AF65-F5344CB8AC3E}">
        <p14:creationId xmlns:p14="http://schemas.microsoft.com/office/powerpoint/2010/main" val="2685199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477000"/>
            <a:ext cx="2133600" cy="365125"/>
          </a:xfrm>
        </p:spPr>
        <p:txBody>
          <a:bodyPr/>
          <a:lstStyle/>
          <a:p>
            <a:fld id="{48FE5571-560F-4DFC-BA97-61ACA5F7ADE1}" type="slidenum">
              <a:rPr lang="en-US" smtClean="0"/>
              <a:pPr/>
              <a:t>47</a:t>
            </a:fld>
            <a:endParaRPr lang="en-US"/>
          </a:p>
        </p:txBody>
      </p:sp>
      <p:grpSp>
        <p:nvGrpSpPr>
          <p:cNvPr id="29" name="Group 28"/>
          <p:cNvGrpSpPr/>
          <p:nvPr/>
        </p:nvGrpSpPr>
        <p:grpSpPr>
          <a:xfrm>
            <a:off x="381000" y="457200"/>
            <a:ext cx="5539643" cy="508000"/>
            <a:chOff x="714536" y="1773382"/>
            <a:chExt cx="5539643" cy="508000"/>
          </a:xfrm>
        </p:grpSpPr>
        <p:sp>
          <p:nvSpPr>
            <p:cNvPr id="30"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3.4 Action Query:Insert, Update, Delete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1" name="Group 17"/>
            <p:cNvGrpSpPr>
              <a:grpSpLocks/>
            </p:cNvGrpSpPr>
            <p:nvPr/>
          </p:nvGrpSpPr>
          <p:grpSpPr bwMode="auto">
            <a:xfrm>
              <a:off x="714536" y="1877319"/>
              <a:ext cx="353376" cy="272472"/>
              <a:chOff x="1110" y="2656"/>
              <a:chExt cx="1549" cy="1351"/>
            </a:xfrm>
          </p:grpSpPr>
          <p:sp>
            <p:nvSpPr>
              <p:cNvPr id="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920643" y="408562"/>
            <a:ext cx="2980303" cy="461665"/>
          </a:xfrm>
          <a:prstGeom prst="rect">
            <a:avLst/>
          </a:prstGeom>
        </p:spPr>
        <p:txBody>
          <a:bodyPr wrap="none">
            <a:spAutoFit/>
          </a:bodyPr>
          <a:lstStyle/>
          <a:p>
            <a:pPr marL="342900" indent="-342900">
              <a:buFont typeface="Wingdings" panose="05000000000000000000" pitchFamily="2" charset="2"/>
              <a:buChar char="Ø"/>
            </a:pPr>
            <a:r>
              <a:rPr lang="en-US" sz="2400" smtClean="0">
                <a:latin typeface="Arial" panose="020B0604020202020204" pitchFamily="34" charset="0"/>
                <a:cs typeface="Arial" panose="020B0604020202020204" pitchFamily="34" charset="0"/>
              </a:rPr>
              <a:t>Deleting Records:</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81354" y="1454997"/>
            <a:ext cx="8481646" cy="656318"/>
          </a:xfrm>
          <a:prstGeom prst="rect">
            <a:avLst/>
          </a:prstGeom>
          <a:ln>
            <a:solidFill>
              <a:schemeClr val="tx1"/>
            </a:solidFill>
          </a:ln>
        </p:spPr>
      </p:pic>
      <p:sp>
        <p:nvSpPr>
          <p:cNvPr id="6" name="TextBox 5"/>
          <p:cNvSpPr txBox="1"/>
          <p:nvPr/>
        </p:nvSpPr>
        <p:spPr>
          <a:xfrm>
            <a:off x="709510" y="1021041"/>
            <a:ext cx="3842719" cy="461665"/>
          </a:xfrm>
          <a:prstGeom prst="rect">
            <a:avLst/>
          </a:prstGeom>
          <a:noFill/>
        </p:spPr>
        <p:txBody>
          <a:bodyPr wrap="none" rtlCol="0">
            <a:spAutoFit/>
          </a:bodyPr>
          <a:lstStyle/>
          <a:p>
            <a:r>
              <a:rPr lang="en-US" sz="2400" smtClean="0"/>
              <a:t>Delete all rows in table tblop:</a:t>
            </a:r>
            <a:endParaRPr lang="en-US" sz="2400"/>
          </a:p>
        </p:txBody>
      </p:sp>
      <p:sp>
        <p:nvSpPr>
          <p:cNvPr id="15" name="TextBox 14"/>
          <p:cNvSpPr txBox="1"/>
          <p:nvPr/>
        </p:nvSpPr>
        <p:spPr>
          <a:xfrm>
            <a:off x="568120" y="2054550"/>
            <a:ext cx="4383764" cy="461665"/>
          </a:xfrm>
          <a:prstGeom prst="rect">
            <a:avLst/>
          </a:prstGeom>
          <a:noFill/>
        </p:spPr>
        <p:txBody>
          <a:bodyPr wrap="none" rtlCol="0">
            <a:spAutoFit/>
          </a:bodyPr>
          <a:lstStyle/>
          <a:p>
            <a:r>
              <a:rPr lang="en-US" sz="2400" smtClean="0"/>
              <a:t>Delete row with malop=“dhth7c”:</a:t>
            </a:r>
            <a:endParaRPr lang="en-US" sz="2400"/>
          </a:p>
        </p:txBody>
      </p:sp>
      <p:pic>
        <p:nvPicPr>
          <p:cNvPr id="7" name="Picture 6"/>
          <p:cNvPicPr>
            <a:picLocks noChangeAspect="1"/>
          </p:cNvPicPr>
          <p:nvPr/>
        </p:nvPicPr>
        <p:blipFill>
          <a:blip r:embed="rId3"/>
          <a:stretch>
            <a:fillRect/>
          </a:stretch>
        </p:blipFill>
        <p:spPr>
          <a:xfrm>
            <a:off x="1385461" y="2516215"/>
            <a:ext cx="6018406" cy="1508530"/>
          </a:xfrm>
          <a:prstGeom prst="rect">
            <a:avLst/>
          </a:prstGeom>
          <a:ln>
            <a:solidFill>
              <a:schemeClr val="tx1"/>
            </a:solidFill>
          </a:ln>
        </p:spPr>
      </p:pic>
      <p:sp>
        <p:nvSpPr>
          <p:cNvPr id="18" name="Rectangle 17"/>
          <p:cNvSpPr/>
          <p:nvPr/>
        </p:nvSpPr>
        <p:spPr>
          <a:xfrm>
            <a:off x="540411" y="4368915"/>
            <a:ext cx="8090970" cy="461665"/>
          </a:xfrm>
          <a:prstGeom prst="rect">
            <a:avLst/>
          </a:prstGeom>
        </p:spPr>
        <p:txBody>
          <a:bodyPr wrap="square">
            <a:spAutoFit/>
          </a:bodyPr>
          <a:lstStyle/>
          <a:p>
            <a:r>
              <a:rPr lang="en-US" sz="2400" b="1" smtClean="0"/>
              <a:t>delete method will return  </a:t>
            </a:r>
            <a:r>
              <a:rPr lang="en-US" sz="2400" smtClean="0"/>
              <a:t>the </a:t>
            </a:r>
            <a:r>
              <a:rPr lang="en-US" sz="2400"/>
              <a:t>number of rows affected </a:t>
            </a:r>
            <a:endParaRPr lang="en-US" sz="2400">
              <a:effectLst/>
            </a:endParaRPr>
          </a:p>
        </p:txBody>
      </p:sp>
    </p:spTree>
    <p:extLst>
      <p:ext uri="{BB962C8B-B14F-4D97-AF65-F5344CB8AC3E}">
        <p14:creationId xmlns:p14="http://schemas.microsoft.com/office/powerpoint/2010/main" val="13536999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48</a:t>
            </a:fld>
            <a:endParaRPr lang="en-US"/>
          </a:p>
        </p:txBody>
      </p:sp>
      <p:grpSp>
        <p:nvGrpSpPr>
          <p:cNvPr id="35" name="Group 34"/>
          <p:cNvGrpSpPr/>
          <p:nvPr/>
        </p:nvGrpSpPr>
        <p:grpSpPr>
          <a:xfrm>
            <a:off x="381000" y="457200"/>
            <a:ext cx="5539643" cy="508000"/>
            <a:chOff x="714536" y="1773382"/>
            <a:chExt cx="5539643" cy="508000"/>
          </a:xfrm>
        </p:grpSpPr>
        <p:sp>
          <p:nvSpPr>
            <p:cNvPr id="36"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3.5 Querying  SQLite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7" name="Group 17"/>
            <p:cNvGrpSpPr>
              <a:grpSpLocks/>
            </p:cNvGrpSpPr>
            <p:nvPr/>
          </p:nvGrpSpPr>
          <p:grpSpPr bwMode="auto">
            <a:xfrm>
              <a:off x="714536" y="1877319"/>
              <a:ext cx="353376" cy="272472"/>
              <a:chOff x="1110" y="2656"/>
              <a:chExt cx="1549" cy="1351"/>
            </a:xfrm>
          </p:grpSpPr>
          <p:sp>
            <p:nvSpPr>
              <p:cNvPr id="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81974" y="1069137"/>
            <a:ext cx="8409625" cy="2246769"/>
          </a:xfrm>
          <a:prstGeom prst="rect">
            <a:avLst/>
          </a:prstGeom>
        </p:spPr>
        <p:txBody>
          <a:bodyPr wrap="square">
            <a:spAutoFit/>
          </a:bodyPr>
          <a:lstStyle/>
          <a:p>
            <a:r>
              <a:rPr lang="en-US" sz="2800">
                <a:latin typeface="Arial" panose="020B0604020202020204" pitchFamily="34" charset="0"/>
                <a:cs typeface="Arial" panose="020B0604020202020204" pitchFamily="34" charset="0"/>
              </a:rPr>
              <a:t>When </a:t>
            </a:r>
            <a:r>
              <a:rPr lang="en-US" sz="2800" b="1">
                <a:latin typeface="Arial" panose="020B0604020202020204" pitchFamily="34" charset="0"/>
                <a:cs typeface="Arial" panose="020B0604020202020204" pitchFamily="34" charset="0"/>
              </a:rPr>
              <a:t>results</a:t>
            </a:r>
            <a:r>
              <a:rPr lang="en-US" sz="2800">
                <a:latin typeface="Arial" panose="020B0604020202020204" pitchFamily="34" charset="0"/>
                <a:cs typeface="Arial" panose="020B0604020202020204" pitchFamily="34" charset="0"/>
              </a:rPr>
              <a:t> are returned from a SQL query, you often access them using a </a:t>
            </a:r>
            <a:r>
              <a:rPr lang="en-US" sz="2800" b="1" smtClean="0">
                <a:latin typeface="Arial" panose="020B0604020202020204" pitchFamily="34" charset="0"/>
                <a:cs typeface="Arial" panose="020B0604020202020204" pitchFamily="34" charset="0"/>
              </a:rPr>
              <a:t>Cursor</a:t>
            </a:r>
            <a:r>
              <a:rPr lang="en-US" sz="2800" smtClean="0">
                <a:latin typeface="Arial" panose="020B0604020202020204" pitchFamily="34" charset="0"/>
                <a:cs typeface="Arial" panose="020B0604020202020204" pitchFamily="34" charset="0"/>
              </a:rPr>
              <a:t> found </a:t>
            </a:r>
            <a:r>
              <a:rPr lang="en-US" sz="2800">
                <a:latin typeface="Arial" panose="020B0604020202020204" pitchFamily="34" charset="0"/>
                <a:cs typeface="Arial" panose="020B0604020202020204" pitchFamily="34" charset="0"/>
              </a:rPr>
              <a:t>in the </a:t>
            </a:r>
            <a:r>
              <a:rPr lang="en-US" sz="2800" b="1">
                <a:latin typeface="Arial" panose="020B0604020202020204" pitchFamily="34" charset="0"/>
                <a:cs typeface="Arial" panose="020B0604020202020204" pitchFamily="34" charset="0"/>
              </a:rPr>
              <a:t>android.database.Cursor</a:t>
            </a:r>
            <a:r>
              <a:rPr lang="en-US" sz="2800">
                <a:latin typeface="Arial" panose="020B0604020202020204" pitchFamily="34" charset="0"/>
                <a:cs typeface="Arial" panose="020B0604020202020204" pitchFamily="34" charset="0"/>
              </a:rPr>
              <a:t> class. Cursor objects are like file </a:t>
            </a:r>
            <a:r>
              <a:rPr lang="en-US" sz="2800" smtClean="0">
                <a:solidFill>
                  <a:srgbClr val="FF0000"/>
                </a:solidFill>
                <a:latin typeface="Arial" panose="020B0604020202020204" pitchFamily="34" charset="0"/>
                <a:cs typeface="Arial" panose="020B0604020202020204" pitchFamily="34" charset="0"/>
              </a:rPr>
              <a:t>pointers</a:t>
            </a:r>
            <a:r>
              <a:rPr lang="en-US" sz="2800" smtClean="0">
                <a:latin typeface="Arial" panose="020B0604020202020204" pitchFamily="34" charset="0"/>
                <a:cs typeface="Arial" panose="020B0604020202020204" pitchFamily="34" charset="0"/>
              </a:rPr>
              <a:t>; they </a:t>
            </a:r>
            <a:r>
              <a:rPr lang="en-US" sz="2800">
                <a:latin typeface="Arial" panose="020B0604020202020204" pitchFamily="34" charset="0"/>
                <a:cs typeface="Arial" panose="020B0604020202020204" pitchFamily="34" charset="0"/>
              </a:rPr>
              <a:t>allow random access to query results</a:t>
            </a:r>
            <a:r>
              <a:rPr lang="en-US" sz="2400">
                <a:latin typeface="Arial" panose="020B0604020202020204" pitchFamily="34" charset="0"/>
                <a:cs typeface="Arial" panose="020B0604020202020204" pitchFamily="34" charset="0"/>
              </a:rPr>
              <a:t>.</a:t>
            </a:r>
          </a:p>
        </p:txBody>
      </p:sp>
      <p:sp>
        <p:nvSpPr>
          <p:cNvPr id="4" name="Rectangle 3"/>
          <p:cNvSpPr/>
          <p:nvPr/>
        </p:nvSpPr>
        <p:spPr>
          <a:xfrm>
            <a:off x="560204" y="3622684"/>
            <a:ext cx="8107790" cy="1200329"/>
          </a:xfrm>
          <a:prstGeom prst="rect">
            <a:avLst/>
          </a:prstGeom>
        </p:spPr>
        <p:txBody>
          <a:bodyPr wrap="square">
            <a:spAutoFit/>
          </a:bodyPr>
          <a:lstStyle/>
          <a:p>
            <a:r>
              <a:rPr lang="en-US" sz="2400" b="1"/>
              <a:t>public </a:t>
            </a:r>
            <a:r>
              <a:rPr lang="en-US" sz="2400" b="1">
                <a:solidFill>
                  <a:srgbClr val="0000FF"/>
                </a:solidFill>
                <a:hlinkClick r:id="rId2" action="ppaction://hlinkfile"/>
              </a:rPr>
              <a:t>Cursor</a:t>
            </a:r>
            <a:r>
              <a:rPr lang="en-US" sz="2400" b="1"/>
              <a:t> query (</a:t>
            </a:r>
            <a:r>
              <a:rPr lang="en-US" sz="2400" b="1">
                <a:solidFill>
                  <a:srgbClr val="0000FF"/>
                </a:solidFill>
                <a:hlinkClick r:id="rId3" action="ppaction://hlinkfile"/>
              </a:rPr>
              <a:t>String</a:t>
            </a:r>
            <a:r>
              <a:rPr lang="en-US" sz="2400" b="1"/>
              <a:t> table, </a:t>
            </a:r>
            <a:r>
              <a:rPr lang="en-US" sz="2400" b="1">
                <a:solidFill>
                  <a:srgbClr val="0000FF"/>
                </a:solidFill>
                <a:hlinkClick r:id="rId3" action="ppaction://hlinkfile"/>
              </a:rPr>
              <a:t>String[]</a:t>
            </a:r>
            <a:r>
              <a:rPr lang="en-US" sz="2400" b="1"/>
              <a:t> columns, </a:t>
            </a:r>
            <a:r>
              <a:rPr lang="en-US" sz="2400" b="1">
                <a:solidFill>
                  <a:srgbClr val="0000FF"/>
                </a:solidFill>
                <a:hlinkClick r:id="rId3" action="ppaction://hlinkfile"/>
              </a:rPr>
              <a:t>String</a:t>
            </a:r>
            <a:r>
              <a:rPr lang="en-US" sz="2400" b="1"/>
              <a:t> selection, </a:t>
            </a:r>
            <a:r>
              <a:rPr lang="en-US" sz="2400" b="1">
                <a:solidFill>
                  <a:srgbClr val="0000FF"/>
                </a:solidFill>
                <a:hlinkClick r:id="rId3" action="ppaction://hlinkfile"/>
              </a:rPr>
              <a:t>String[]</a:t>
            </a:r>
            <a:r>
              <a:rPr lang="en-US" sz="2400" b="1"/>
              <a:t> selectionArgs, </a:t>
            </a:r>
            <a:r>
              <a:rPr lang="en-US" sz="2400" b="1">
                <a:solidFill>
                  <a:srgbClr val="0000FF"/>
                </a:solidFill>
                <a:hlinkClick r:id="rId3" action="ppaction://hlinkfile"/>
              </a:rPr>
              <a:t>String</a:t>
            </a:r>
            <a:r>
              <a:rPr lang="en-US" sz="2400" b="1"/>
              <a:t> groupBy, </a:t>
            </a:r>
            <a:r>
              <a:rPr lang="en-US" sz="2400" b="1">
                <a:solidFill>
                  <a:srgbClr val="0000FF"/>
                </a:solidFill>
                <a:hlinkClick r:id="rId3" action="ppaction://hlinkfile"/>
              </a:rPr>
              <a:t>String</a:t>
            </a:r>
            <a:r>
              <a:rPr lang="en-US" sz="2400" b="1"/>
              <a:t> having, </a:t>
            </a:r>
            <a:r>
              <a:rPr lang="en-US" sz="2400" b="1">
                <a:solidFill>
                  <a:srgbClr val="0000FF"/>
                </a:solidFill>
                <a:hlinkClick r:id="rId3" action="ppaction://hlinkfile"/>
              </a:rPr>
              <a:t>String</a:t>
            </a:r>
            <a:r>
              <a:rPr lang="en-US" sz="2400" b="1"/>
              <a:t> orderBy) </a:t>
            </a:r>
            <a:endParaRPr lang="en-US" sz="2400" b="1">
              <a:effectLst/>
            </a:endParaRPr>
          </a:p>
        </p:txBody>
      </p:sp>
    </p:spTree>
    <p:extLst>
      <p:ext uri="{BB962C8B-B14F-4D97-AF65-F5344CB8AC3E}">
        <p14:creationId xmlns:p14="http://schemas.microsoft.com/office/powerpoint/2010/main" val="27244023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49</a:t>
            </a:fld>
            <a:endParaRPr lang="en-US"/>
          </a:p>
        </p:txBody>
      </p:sp>
      <p:grpSp>
        <p:nvGrpSpPr>
          <p:cNvPr id="35" name="Group 34"/>
          <p:cNvGrpSpPr/>
          <p:nvPr/>
        </p:nvGrpSpPr>
        <p:grpSpPr>
          <a:xfrm>
            <a:off x="381000" y="457200"/>
            <a:ext cx="5539643" cy="508000"/>
            <a:chOff x="714536" y="1773382"/>
            <a:chExt cx="5539643" cy="508000"/>
          </a:xfrm>
        </p:grpSpPr>
        <p:sp>
          <p:nvSpPr>
            <p:cNvPr id="36"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3.5 Querying  SQLite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7" name="Group 17"/>
            <p:cNvGrpSpPr>
              <a:grpSpLocks/>
            </p:cNvGrpSpPr>
            <p:nvPr/>
          </p:nvGrpSpPr>
          <p:grpSpPr bwMode="auto">
            <a:xfrm>
              <a:off x="714536" y="1877319"/>
              <a:ext cx="353376" cy="272472"/>
              <a:chOff x="1110" y="2656"/>
              <a:chExt cx="1549" cy="1351"/>
            </a:xfrm>
          </p:grpSpPr>
          <p:sp>
            <p:nvSpPr>
              <p:cNvPr id="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5" name="Table 4"/>
          <p:cNvGraphicFramePr>
            <a:graphicFrameLocks noGrp="1"/>
          </p:cNvGraphicFramePr>
          <p:nvPr>
            <p:extLst>
              <p:ext uri="{D42A27DB-BD31-4B8C-83A1-F6EECF244321}">
                <p14:modId xmlns:p14="http://schemas.microsoft.com/office/powerpoint/2010/main" val="1854495331"/>
              </p:ext>
            </p:extLst>
          </p:nvPr>
        </p:nvGraphicFramePr>
        <p:xfrm>
          <a:off x="581974" y="1091911"/>
          <a:ext cx="8257225" cy="5177278"/>
        </p:xfrm>
        <a:graphic>
          <a:graphicData uri="http://schemas.openxmlformats.org/drawingml/2006/table">
            <a:tbl>
              <a:tblPr/>
              <a:tblGrid>
                <a:gridCol w="1331810"/>
                <a:gridCol w="6925415"/>
              </a:tblGrid>
              <a:tr h="307590">
                <a:tc>
                  <a:txBody>
                    <a:bodyPr/>
                    <a:lstStyle/>
                    <a:p>
                      <a:r>
                        <a:rPr lang="en-US" sz="1600">
                          <a:effectLst/>
                          <a:latin typeface="Arial" panose="020B0604020202020204" pitchFamily="34" charset="0"/>
                          <a:cs typeface="Arial" panose="020B0604020202020204" pitchFamily="34" charset="0"/>
                        </a:rPr>
                        <a:t>table </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c>
                  <a:txBody>
                    <a:bodyPr/>
                    <a:lstStyle/>
                    <a:p>
                      <a:r>
                        <a:rPr lang="en-US" sz="1600">
                          <a:effectLst/>
                          <a:latin typeface="Arial" panose="020B0604020202020204" pitchFamily="34" charset="0"/>
                          <a:cs typeface="Arial" panose="020B0604020202020204" pitchFamily="34" charset="0"/>
                        </a:rPr>
                        <a:t>The table name to compile the query against.</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r>
              <a:tr h="748538">
                <a:tc>
                  <a:txBody>
                    <a:bodyPr/>
                    <a:lstStyle/>
                    <a:p>
                      <a:r>
                        <a:rPr lang="en-US" sz="1600">
                          <a:effectLst/>
                          <a:latin typeface="Arial" panose="020B0604020202020204" pitchFamily="34" charset="0"/>
                          <a:cs typeface="Arial" panose="020B0604020202020204" pitchFamily="34" charset="0"/>
                        </a:rPr>
                        <a:t>columns </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c>
                  <a:txBody>
                    <a:bodyPr/>
                    <a:lstStyle/>
                    <a:p>
                      <a:r>
                        <a:rPr lang="en-US" sz="1600">
                          <a:effectLst/>
                          <a:latin typeface="Arial" panose="020B0604020202020204" pitchFamily="34" charset="0"/>
                          <a:cs typeface="Arial" panose="020B0604020202020204" pitchFamily="34" charset="0"/>
                        </a:rPr>
                        <a:t>A list of which columns to return. Passing null will return all </a:t>
                      </a:r>
                      <a:r>
                        <a:rPr lang="en-US" sz="1600" smtClean="0">
                          <a:effectLst/>
                          <a:latin typeface="Arial" panose="020B0604020202020204" pitchFamily="34" charset="0"/>
                          <a:cs typeface="Arial" panose="020B0604020202020204" pitchFamily="34" charset="0"/>
                        </a:rPr>
                        <a:t>columns</a:t>
                      </a:r>
                      <a:endParaRPr lang="en-US" sz="1600">
                        <a:effectLst/>
                        <a:latin typeface="Arial" panose="020B0604020202020204" pitchFamily="34" charset="0"/>
                        <a:cs typeface="Arial" panose="020B0604020202020204" pitchFamily="34" charset="0"/>
                      </a:endParaRP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r>
              <a:tr h="571238">
                <a:tc>
                  <a:txBody>
                    <a:bodyPr/>
                    <a:lstStyle/>
                    <a:p>
                      <a:r>
                        <a:rPr lang="en-US" sz="1600">
                          <a:effectLst/>
                          <a:latin typeface="Arial" panose="020B0604020202020204" pitchFamily="34" charset="0"/>
                          <a:cs typeface="Arial" panose="020B0604020202020204" pitchFamily="34" charset="0"/>
                        </a:rPr>
                        <a:t>selection </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c>
                  <a:txBody>
                    <a:bodyPr/>
                    <a:lstStyle/>
                    <a:p>
                      <a:r>
                        <a:rPr lang="en-US" sz="1600">
                          <a:effectLst/>
                          <a:latin typeface="Arial" panose="020B0604020202020204" pitchFamily="34" charset="0"/>
                          <a:cs typeface="Arial" panose="020B0604020202020204" pitchFamily="34" charset="0"/>
                        </a:rPr>
                        <a:t>A filter declaring which rows to return, formatted as an SQL WHERE clause (excluding the WHERE itself). Passing null will return all rows for the given table.</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r>
              <a:tr h="0">
                <a:tc>
                  <a:txBody>
                    <a:bodyPr/>
                    <a:lstStyle/>
                    <a:p>
                      <a:r>
                        <a:rPr lang="en-US" sz="1600">
                          <a:effectLst/>
                          <a:latin typeface="Arial" panose="020B0604020202020204" pitchFamily="34" charset="0"/>
                          <a:cs typeface="Arial" panose="020B0604020202020204" pitchFamily="34" charset="0"/>
                        </a:rPr>
                        <a:t>selectionArgs </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c>
                  <a:txBody>
                    <a:bodyPr/>
                    <a:lstStyle/>
                    <a:p>
                      <a:r>
                        <a:rPr lang="en-US" sz="1600">
                          <a:effectLst/>
                          <a:latin typeface="Arial" panose="020B0604020202020204" pitchFamily="34" charset="0"/>
                          <a:cs typeface="Arial" panose="020B0604020202020204" pitchFamily="34" charset="0"/>
                        </a:rPr>
                        <a:t>You may include </a:t>
                      </a:r>
                      <a:r>
                        <a:rPr lang="en-US" sz="1600" smtClean="0">
                          <a:effectLst/>
                          <a:latin typeface="Arial" panose="020B0604020202020204" pitchFamily="34" charset="0"/>
                          <a:cs typeface="Arial" panose="020B0604020202020204" pitchFamily="34" charset="0"/>
                        </a:rPr>
                        <a:t>? </a:t>
                      </a:r>
                      <a:r>
                        <a:rPr lang="en-US" sz="1600">
                          <a:effectLst/>
                          <a:latin typeface="Arial" panose="020B0604020202020204" pitchFamily="34" charset="0"/>
                          <a:cs typeface="Arial" panose="020B0604020202020204" pitchFamily="34" charset="0"/>
                        </a:rPr>
                        <a:t>in selection, which will be replaced by the values from selectionArgs, in order that they appear in the selection. The values will be bound as Strings.</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r>
              <a:tr h="703062">
                <a:tc>
                  <a:txBody>
                    <a:bodyPr/>
                    <a:lstStyle/>
                    <a:p>
                      <a:r>
                        <a:rPr lang="en-US" sz="1600">
                          <a:effectLst/>
                          <a:latin typeface="Arial" panose="020B0604020202020204" pitchFamily="34" charset="0"/>
                          <a:cs typeface="Arial" panose="020B0604020202020204" pitchFamily="34" charset="0"/>
                        </a:rPr>
                        <a:t>groupBy </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c>
                  <a:txBody>
                    <a:bodyPr/>
                    <a:lstStyle/>
                    <a:p>
                      <a:r>
                        <a:rPr lang="en-US" sz="1600">
                          <a:effectLst/>
                          <a:latin typeface="Arial" panose="020B0604020202020204" pitchFamily="34" charset="0"/>
                          <a:cs typeface="Arial" panose="020B0604020202020204" pitchFamily="34" charset="0"/>
                        </a:rPr>
                        <a:t>A filter declaring how to group rows, formatted as an SQL GROUP BY clause (excluding the GROUP BY itself). Passing null will cause the rows to not be grouped.</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r>
              <a:tr h="966710">
                <a:tc>
                  <a:txBody>
                    <a:bodyPr/>
                    <a:lstStyle/>
                    <a:p>
                      <a:r>
                        <a:rPr lang="en-US" sz="1600">
                          <a:effectLst/>
                          <a:latin typeface="Arial" panose="020B0604020202020204" pitchFamily="34" charset="0"/>
                          <a:cs typeface="Arial" panose="020B0604020202020204" pitchFamily="34" charset="0"/>
                        </a:rPr>
                        <a:t>having </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c>
                  <a:txBody>
                    <a:bodyPr/>
                    <a:lstStyle/>
                    <a:p>
                      <a:r>
                        <a:rPr lang="en-US" sz="1600">
                          <a:effectLst/>
                          <a:latin typeface="Arial" panose="020B0604020202020204" pitchFamily="34" charset="0"/>
                          <a:cs typeface="Arial" panose="020B0604020202020204" pitchFamily="34" charset="0"/>
                        </a:rPr>
                        <a:t>A filter declare which row groups to include in the cursor, if row grouping is being used, formatted as an SQL HAVING clause (excluding the HAVING itself). Passing null will cause all row groups to be included, and is required when row grouping is not being used.</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r>
              <a:tr h="703062">
                <a:tc>
                  <a:txBody>
                    <a:bodyPr/>
                    <a:lstStyle/>
                    <a:p>
                      <a:r>
                        <a:rPr lang="en-US" sz="1600">
                          <a:effectLst/>
                          <a:latin typeface="Arial" panose="020B0604020202020204" pitchFamily="34" charset="0"/>
                          <a:cs typeface="Arial" panose="020B0604020202020204" pitchFamily="34" charset="0"/>
                        </a:rPr>
                        <a:t>orderBy </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c>
                  <a:txBody>
                    <a:bodyPr/>
                    <a:lstStyle/>
                    <a:p>
                      <a:r>
                        <a:rPr lang="en-US" sz="1600">
                          <a:effectLst/>
                          <a:latin typeface="Arial" panose="020B0604020202020204" pitchFamily="34" charset="0"/>
                          <a:cs typeface="Arial" panose="020B0604020202020204" pitchFamily="34" charset="0"/>
                        </a:rPr>
                        <a:t>How to order the rows, formatted as an SQL ORDER BY clause (excluding the ORDER BY itself). Passing null will use the default sort order, which may be unordered.</a:t>
                      </a:r>
                    </a:p>
                  </a:txBody>
                  <a:tcPr marL="43941" marR="43941" marT="21971" marB="219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E1"/>
                    </a:solidFill>
                  </a:tcPr>
                </a:tc>
              </a:tr>
            </a:tbl>
          </a:graphicData>
        </a:graphic>
      </p:graphicFrame>
    </p:spTree>
    <p:extLst>
      <p:ext uri="{BB962C8B-B14F-4D97-AF65-F5344CB8AC3E}">
        <p14:creationId xmlns:p14="http://schemas.microsoft.com/office/powerpoint/2010/main" val="3130686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3" name="TextBox 22"/>
          <p:cNvSpPr txBox="1"/>
          <p:nvPr/>
        </p:nvSpPr>
        <p:spPr>
          <a:xfrm>
            <a:off x="512703" y="1069137"/>
            <a:ext cx="8478897" cy="461665"/>
          </a:xfrm>
          <a:prstGeom prst="rect">
            <a:avLst/>
          </a:prstGeom>
          <a:noFill/>
        </p:spPr>
        <p:txBody>
          <a:bodyPr wrap="square" rtlCol="0">
            <a:spAutoFit/>
          </a:bodyPr>
          <a:lstStyle/>
          <a:p>
            <a:r>
              <a:rPr lang="en-US" sz="2400" b="1"/>
              <a:t>Reading Resource File</a:t>
            </a:r>
            <a:r>
              <a:rPr lang="en-US" sz="2400"/>
              <a:t> : Everything in the apk will be </a:t>
            </a:r>
            <a:r>
              <a:rPr lang="en-US" sz="2400">
                <a:solidFill>
                  <a:srgbClr val="FF0000"/>
                </a:solidFill>
              </a:rPr>
              <a:t>read </a:t>
            </a:r>
            <a:r>
              <a:rPr lang="en-US" sz="2400" smtClean="0">
                <a:solidFill>
                  <a:srgbClr val="FF0000"/>
                </a:solidFill>
              </a:rPr>
              <a:t>only</a:t>
            </a:r>
            <a:r>
              <a:rPr lang="en-US" sz="2400" smtClean="0"/>
              <a:t>..</a:t>
            </a:r>
            <a:endParaRPr lang="en-US" sz="2400"/>
          </a:p>
        </p:txBody>
      </p:sp>
      <p:pic>
        <p:nvPicPr>
          <p:cNvPr id="24" name="Picture 23"/>
          <p:cNvPicPr>
            <a:picLocks noChangeAspect="1"/>
          </p:cNvPicPr>
          <p:nvPr/>
        </p:nvPicPr>
        <p:blipFill>
          <a:blip r:embed="rId2"/>
          <a:stretch>
            <a:fillRect/>
          </a:stretch>
        </p:blipFill>
        <p:spPr>
          <a:xfrm>
            <a:off x="505776" y="2380330"/>
            <a:ext cx="3165667" cy="3352800"/>
          </a:xfrm>
          <a:prstGeom prst="rect">
            <a:avLst/>
          </a:prstGeom>
          <a:ln>
            <a:solidFill>
              <a:schemeClr val="tx1"/>
            </a:solidFill>
          </a:ln>
        </p:spPr>
      </p:pic>
      <p:pic>
        <p:nvPicPr>
          <p:cNvPr id="25" name="Picture 24"/>
          <p:cNvPicPr>
            <a:picLocks noChangeAspect="1"/>
          </p:cNvPicPr>
          <p:nvPr/>
        </p:nvPicPr>
        <p:blipFill>
          <a:blip r:embed="rId3"/>
          <a:stretch>
            <a:fillRect/>
          </a:stretch>
        </p:blipFill>
        <p:spPr>
          <a:xfrm>
            <a:off x="5105400" y="2541795"/>
            <a:ext cx="3276647" cy="302987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26" name="Ink 25"/>
              <p14:cNvContentPartPr/>
              <p14:nvPr/>
            </p14:nvContentPartPr>
            <p14:xfrm>
              <a:off x="2696760" y="4366440"/>
              <a:ext cx="2197080" cy="911520"/>
            </p14:xfrm>
          </p:contentPart>
        </mc:Choice>
        <mc:Fallback xmlns="">
          <p:pic>
            <p:nvPicPr>
              <p:cNvPr id="26" name="Ink 25"/>
              <p:cNvPicPr/>
              <p:nvPr/>
            </p:nvPicPr>
            <p:blipFill>
              <a:blip r:embed="rId5"/>
              <a:stretch>
                <a:fillRect/>
              </a:stretch>
            </p:blipFill>
            <p:spPr>
              <a:xfrm>
                <a:off x="2687400" y="4357080"/>
                <a:ext cx="2215800" cy="930240"/>
              </a:xfrm>
              <a:prstGeom prst="rect">
                <a:avLst/>
              </a:prstGeom>
            </p:spPr>
          </p:pic>
        </mc:Fallback>
      </mc:AlternateContent>
    </p:spTree>
    <p:extLst>
      <p:ext uri="{BB962C8B-B14F-4D97-AF65-F5344CB8AC3E}">
        <p14:creationId xmlns:p14="http://schemas.microsoft.com/office/powerpoint/2010/main" val="476589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50</a:t>
            </a:fld>
            <a:endParaRPr lang="en-US"/>
          </a:p>
        </p:txBody>
      </p:sp>
      <p:grpSp>
        <p:nvGrpSpPr>
          <p:cNvPr id="35" name="Group 34"/>
          <p:cNvGrpSpPr/>
          <p:nvPr/>
        </p:nvGrpSpPr>
        <p:grpSpPr>
          <a:xfrm>
            <a:off x="381000" y="457200"/>
            <a:ext cx="5539643" cy="508000"/>
            <a:chOff x="714536" y="1773382"/>
            <a:chExt cx="5539643" cy="508000"/>
          </a:xfrm>
        </p:grpSpPr>
        <p:sp>
          <p:nvSpPr>
            <p:cNvPr id="36"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3.5 Querying  SQLite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7" name="Group 17"/>
            <p:cNvGrpSpPr>
              <a:grpSpLocks/>
            </p:cNvGrpSpPr>
            <p:nvPr/>
          </p:nvGrpSpPr>
          <p:grpSpPr bwMode="auto">
            <a:xfrm>
              <a:off x="714536" y="1877319"/>
              <a:ext cx="353376" cy="272472"/>
              <a:chOff x="1110" y="2656"/>
              <a:chExt cx="1549" cy="1351"/>
            </a:xfrm>
          </p:grpSpPr>
          <p:sp>
            <p:nvSpPr>
              <p:cNvPr id="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414971" y="1082992"/>
            <a:ext cx="8500429" cy="4784408"/>
          </a:xfrm>
          <a:prstGeom prst="rect">
            <a:avLst/>
          </a:prstGeom>
        </p:spPr>
      </p:pic>
    </p:spTree>
    <p:extLst>
      <p:ext uri="{BB962C8B-B14F-4D97-AF65-F5344CB8AC3E}">
        <p14:creationId xmlns:p14="http://schemas.microsoft.com/office/powerpoint/2010/main" val="1521123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51</a:t>
            </a:fld>
            <a:endParaRPr lang="en-US"/>
          </a:p>
        </p:txBody>
      </p:sp>
      <p:grpSp>
        <p:nvGrpSpPr>
          <p:cNvPr id="42" name="Group 41"/>
          <p:cNvGrpSpPr/>
          <p:nvPr/>
        </p:nvGrpSpPr>
        <p:grpSpPr>
          <a:xfrm>
            <a:off x="381000" y="457200"/>
            <a:ext cx="5539643" cy="508000"/>
            <a:chOff x="714536" y="1773382"/>
            <a:chExt cx="5539643" cy="508000"/>
          </a:xfrm>
        </p:grpSpPr>
        <p:sp>
          <p:nvSpPr>
            <p:cNvPr id="43"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3.6 Simple Database Demo</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44" name="Group 17"/>
            <p:cNvGrpSpPr>
              <a:grpSpLocks/>
            </p:cNvGrpSpPr>
            <p:nvPr/>
          </p:nvGrpSpPr>
          <p:grpSpPr bwMode="auto">
            <a:xfrm>
              <a:off x="714536" y="1877319"/>
              <a:ext cx="353376" cy="272472"/>
              <a:chOff x="1110" y="2656"/>
              <a:chExt cx="1549" cy="1351"/>
            </a:xfrm>
          </p:grpSpPr>
          <p:sp>
            <p:nvSpPr>
              <p:cNvPr id="4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1143000" y="982210"/>
            <a:ext cx="3048000" cy="5471410"/>
          </a:xfrm>
          <a:prstGeom prst="rect">
            <a:avLst/>
          </a:prstGeom>
        </p:spPr>
      </p:pic>
      <p:sp>
        <p:nvSpPr>
          <p:cNvPr id="4" name="TextBox 3"/>
          <p:cNvSpPr txBox="1"/>
          <p:nvPr/>
        </p:nvSpPr>
        <p:spPr>
          <a:xfrm>
            <a:off x="4572000" y="2743200"/>
            <a:ext cx="4408323" cy="830997"/>
          </a:xfrm>
          <a:prstGeom prst="rect">
            <a:avLst/>
          </a:prstGeom>
          <a:noFill/>
        </p:spPr>
        <p:txBody>
          <a:bodyPr wrap="none" rtlCol="0">
            <a:spAutoFit/>
          </a:bodyPr>
          <a:lstStyle/>
          <a:p>
            <a:r>
              <a:rPr lang="en-US" sz="2400" smtClean="0"/>
              <a:t>Transaction</a:t>
            </a:r>
            <a:r>
              <a:rPr lang="en-US" sz="2400" smtClean="0">
                <a:sym typeface="Wingdings" panose="05000000000000000000" pitchFamily="2" charset="2"/>
              </a:rPr>
              <a:t>take yourself</a:t>
            </a:r>
          </a:p>
          <a:p>
            <a:r>
              <a:rPr lang="en-US" sz="2400" smtClean="0"/>
              <a:t>SQLiteOpenHelper</a:t>
            </a:r>
            <a:r>
              <a:rPr lang="en-US" sz="2400">
                <a:sym typeface="Wingdings" panose="05000000000000000000" pitchFamily="2" charset="2"/>
              </a:rPr>
              <a:t>take </a:t>
            </a:r>
            <a:r>
              <a:rPr lang="en-US" sz="2400" smtClean="0">
                <a:sym typeface="Wingdings" panose="05000000000000000000" pitchFamily="2" charset="2"/>
              </a:rPr>
              <a:t>yourself</a:t>
            </a:r>
            <a:endParaRPr lang="en-US" sz="2400">
              <a:sym typeface="Wingdings" panose="05000000000000000000" pitchFamily="2" charset="2"/>
            </a:endParaRPr>
          </a:p>
        </p:txBody>
      </p:sp>
    </p:spTree>
    <p:extLst>
      <p:ext uri="{BB962C8B-B14F-4D97-AF65-F5344CB8AC3E}">
        <p14:creationId xmlns:p14="http://schemas.microsoft.com/office/powerpoint/2010/main" val="3905399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52</a:t>
            </a:fld>
            <a:endParaRPr lang="en-US"/>
          </a:p>
        </p:txBody>
      </p:sp>
      <p:sp>
        <p:nvSpPr>
          <p:cNvPr id="3" name="AutoShape 48"/>
          <p:cNvSpPr>
            <a:spLocks noChangeArrowheads="1"/>
          </p:cNvSpPr>
          <p:nvPr/>
        </p:nvSpPr>
        <p:spPr bwMode="gray">
          <a:xfrm>
            <a:off x="609600" y="381000"/>
            <a:ext cx="315277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5. Content Provider</a:t>
            </a:r>
            <a:endParaRPr lang="en-US" sz="2400" b="1" kern="0" smtClean="0">
              <a:solidFill>
                <a:srgbClr val="000000"/>
              </a:solidFill>
              <a:latin typeface="Arial" panose="020B0604020202020204" pitchFamily="34" charset="0"/>
            </a:endParaRPr>
          </a:p>
        </p:txBody>
      </p:sp>
      <p:grpSp>
        <p:nvGrpSpPr>
          <p:cNvPr id="4" name="Group 81"/>
          <p:cNvGrpSpPr>
            <a:grpSpLocks/>
          </p:cNvGrpSpPr>
          <p:nvPr/>
        </p:nvGrpSpPr>
        <p:grpSpPr bwMode="auto">
          <a:xfrm>
            <a:off x="311150" y="430213"/>
            <a:ext cx="355600" cy="381000"/>
            <a:chOff x="2078" y="1680"/>
            <a:chExt cx="1615" cy="1615"/>
          </a:xfrm>
        </p:grpSpPr>
        <p:sp>
          <p:nvSpPr>
            <p:cNvPr id="5"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84"/>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86"/>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1" name="Group 10"/>
          <p:cNvGrpSpPr/>
          <p:nvPr/>
        </p:nvGrpSpPr>
        <p:grpSpPr>
          <a:xfrm>
            <a:off x="674601" y="1092200"/>
            <a:ext cx="5539643" cy="508000"/>
            <a:chOff x="714536" y="1773382"/>
            <a:chExt cx="5539643" cy="508000"/>
          </a:xfrm>
        </p:grpSpPr>
        <p:sp>
          <p:nvSpPr>
            <p:cNvPr id="12"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14536" y="1877319"/>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7" name="Group 16"/>
          <p:cNvGrpSpPr/>
          <p:nvPr/>
        </p:nvGrpSpPr>
        <p:grpSpPr>
          <a:xfrm>
            <a:off x="685800" y="19050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3" name="Group 22"/>
          <p:cNvGrpSpPr/>
          <p:nvPr/>
        </p:nvGrpSpPr>
        <p:grpSpPr>
          <a:xfrm>
            <a:off x="695133" y="2743200"/>
            <a:ext cx="5539643" cy="508000"/>
            <a:chOff x="714536" y="1773382"/>
            <a:chExt cx="5539643" cy="508000"/>
          </a:xfrm>
        </p:grpSpPr>
        <p:sp>
          <p:nvSpPr>
            <p:cNvPr id="24"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5.3 Example Using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5" name="Group 17"/>
            <p:cNvGrpSpPr>
              <a:grpSpLocks/>
            </p:cNvGrpSpPr>
            <p:nvPr/>
          </p:nvGrpSpPr>
          <p:grpSpPr bwMode="auto">
            <a:xfrm>
              <a:off x="714536" y="1877319"/>
              <a:ext cx="353376" cy="272472"/>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38178217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53</a:t>
            </a:fld>
            <a:endParaRPr lang="en-US"/>
          </a:p>
        </p:txBody>
      </p:sp>
      <p:grpSp>
        <p:nvGrpSpPr>
          <p:cNvPr id="11" name="Group 10"/>
          <p:cNvGrpSpPr/>
          <p:nvPr/>
        </p:nvGrpSpPr>
        <p:grpSpPr>
          <a:xfrm>
            <a:off x="304800" y="457200"/>
            <a:ext cx="5539643" cy="508000"/>
            <a:chOff x="714536" y="1773382"/>
            <a:chExt cx="5539643" cy="508000"/>
          </a:xfrm>
        </p:grpSpPr>
        <p:sp>
          <p:nvSpPr>
            <p:cNvPr id="12"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14536" y="1877319"/>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1" name="Rectangle 30"/>
          <p:cNvSpPr/>
          <p:nvPr/>
        </p:nvSpPr>
        <p:spPr>
          <a:xfrm>
            <a:off x="450358" y="965957"/>
            <a:ext cx="6456133" cy="2677656"/>
          </a:xfrm>
          <a:prstGeom prst="rect">
            <a:avLst/>
          </a:prstGeom>
        </p:spPr>
        <p:txBody>
          <a:bodyPr wrap="square">
            <a:spAutoFit/>
          </a:bodyPr>
          <a:lstStyle/>
          <a:p>
            <a:pPr marL="342900" indent="-342900">
              <a:buFont typeface="Wingdings" panose="05000000000000000000" pitchFamily="2" charset="2"/>
              <a:buChar char="Ø"/>
            </a:pPr>
            <a:r>
              <a:rPr lang="en-US" sz="2400">
                <a:latin typeface="Wingdings3"/>
              </a:rPr>
              <a:t>C</a:t>
            </a:r>
            <a:r>
              <a:rPr lang="en-US" sz="2400" smtClean="0">
                <a:solidFill>
                  <a:srgbClr val="000000"/>
                </a:solidFill>
                <a:latin typeface="Arial" panose="020B0604020202020204" pitchFamily="34" charset="0"/>
              </a:rPr>
              <a:t>ontent </a:t>
            </a:r>
            <a:r>
              <a:rPr lang="en-US" sz="2400">
                <a:solidFill>
                  <a:srgbClr val="000000"/>
                </a:solidFill>
                <a:latin typeface="Arial" panose="020B0604020202020204" pitchFamily="34" charset="0"/>
              </a:rPr>
              <a:t>provider is a specialized type of </a:t>
            </a:r>
            <a:r>
              <a:rPr lang="en-US" sz="2400" smtClean="0">
                <a:solidFill>
                  <a:srgbClr val="000000"/>
                </a:solidFill>
                <a:latin typeface="Arial" panose="020B0604020202020204" pitchFamily="34" charset="0"/>
              </a:rPr>
              <a:t>data store </a:t>
            </a:r>
            <a:r>
              <a:rPr lang="en-US" sz="2400">
                <a:solidFill>
                  <a:srgbClr val="000000"/>
                </a:solidFill>
                <a:latin typeface="Arial" panose="020B0604020202020204" pitchFamily="34" charset="0"/>
              </a:rPr>
              <a:t>that exposes </a:t>
            </a:r>
            <a:r>
              <a:rPr lang="en-US" sz="2400" b="1">
                <a:solidFill>
                  <a:srgbClr val="000000"/>
                </a:solidFill>
                <a:latin typeface="Arial" panose="020B0604020202020204" pitchFamily="34" charset="0"/>
              </a:rPr>
              <a:t>standardized</a:t>
            </a:r>
            <a:r>
              <a:rPr lang="en-US" sz="2400">
                <a:solidFill>
                  <a:srgbClr val="000000"/>
                </a:solidFill>
                <a:latin typeface="Arial" panose="020B0604020202020204" pitchFamily="34" charset="0"/>
              </a:rPr>
              <a:t> ways </a:t>
            </a:r>
            <a:r>
              <a:rPr lang="en-US" sz="2400" smtClean="0">
                <a:solidFill>
                  <a:srgbClr val="000000"/>
                </a:solidFill>
                <a:latin typeface="Arial" panose="020B0604020202020204" pitchFamily="34" charset="0"/>
              </a:rPr>
              <a:t>to </a:t>
            </a:r>
            <a:r>
              <a:rPr lang="en-US" sz="2400" smtClean="0">
                <a:solidFill>
                  <a:srgbClr val="FF0000"/>
                </a:solidFill>
                <a:latin typeface="Arial" panose="020B0604020202020204" pitchFamily="34" charset="0"/>
              </a:rPr>
              <a:t>retrieve </a:t>
            </a:r>
            <a:r>
              <a:rPr lang="en-US" sz="2400" smtClean="0">
                <a:solidFill>
                  <a:srgbClr val="000000"/>
                </a:solidFill>
                <a:latin typeface="Arial" panose="020B0604020202020204" pitchFamily="34" charset="0"/>
              </a:rPr>
              <a:t>and </a:t>
            </a:r>
            <a:r>
              <a:rPr lang="en-US" sz="2400" smtClean="0">
                <a:solidFill>
                  <a:srgbClr val="FF0000"/>
                </a:solidFill>
                <a:latin typeface="Arial" panose="020B0604020202020204" pitchFamily="34" charset="0"/>
              </a:rPr>
              <a:t>manipulate</a:t>
            </a:r>
            <a:r>
              <a:rPr lang="en-US" sz="2400" smtClean="0">
                <a:solidFill>
                  <a:srgbClr val="000000"/>
                </a:solidFill>
                <a:latin typeface="Arial" panose="020B0604020202020204" pitchFamily="34" charset="0"/>
              </a:rPr>
              <a:t> the stored data.</a:t>
            </a:r>
            <a:endParaRPr lang="en-US" sz="2400">
              <a:solidFill>
                <a:srgbClr val="000000"/>
              </a:solidFill>
              <a:latin typeface="Arial" panose="020B0604020202020204" pitchFamily="34" charset="0"/>
            </a:endParaRPr>
          </a:p>
          <a:p>
            <a:pPr marL="342900" indent="-342900">
              <a:buFont typeface="Wingdings" panose="05000000000000000000" pitchFamily="2" charset="2"/>
              <a:buChar char="Ø"/>
            </a:pPr>
            <a:r>
              <a:rPr lang="en-US" sz="2400" smtClean="0">
                <a:solidFill>
                  <a:srgbClr val="000000"/>
                </a:solidFill>
                <a:latin typeface="Arial" panose="020B0604020202020204" pitchFamily="34" charset="0"/>
              </a:rPr>
              <a:t>You </a:t>
            </a:r>
            <a:r>
              <a:rPr lang="en-US" sz="2400">
                <a:solidFill>
                  <a:srgbClr val="000000"/>
                </a:solidFill>
                <a:latin typeface="Arial" panose="020B0604020202020204" pitchFamily="34" charset="0"/>
              </a:rPr>
              <a:t>wish to share data between </a:t>
            </a:r>
            <a:r>
              <a:rPr lang="en-US" sz="2400" smtClean="0">
                <a:solidFill>
                  <a:srgbClr val="000000"/>
                </a:solidFill>
                <a:latin typeface="Arial" panose="020B0604020202020204" pitchFamily="34" charset="0"/>
              </a:rPr>
              <a:t>applications, you </a:t>
            </a:r>
            <a:r>
              <a:rPr lang="en-US" sz="2400">
                <a:solidFill>
                  <a:srgbClr val="000000"/>
                </a:solidFill>
                <a:latin typeface="Arial" panose="020B0604020202020204" pitchFamily="34" charset="0"/>
              </a:rPr>
              <a:t>need to use the content provider model </a:t>
            </a:r>
            <a:r>
              <a:rPr lang="en-US" sz="2400" smtClean="0">
                <a:solidFill>
                  <a:srgbClr val="000000"/>
                </a:solidFill>
                <a:latin typeface="Arial" panose="020B0604020202020204" pitchFamily="34" charset="0"/>
              </a:rPr>
              <a:t>as recommended </a:t>
            </a:r>
            <a:r>
              <a:rPr lang="en-US" sz="2400">
                <a:solidFill>
                  <a:srgbClr val="000000"/>
                </a:solidFill>
                <a:latin typeface="Arial" panose="020B0604020202020204" pitchFamily="34" charset="0"/>
              </a:rPr>
              <a:t>in Android.</a:t>
            </a:r>
            <a:endParaRPr lang="en-US" sz="2400"/>
          </a:p>
        </p:txBody>
      </p:sp>
      <p:pic>
        <p:nvPicPr>
          <p:cNvPr id="32" name="Picture 31"/>
          <p:cNvPicPr>
            <a:picLocks noChangeAspect="1"/>
          </p:cNvPicPr>
          <p:nvPr/>
        </p:nvPicPr>
        <p:blipFill>
          <a:blip r:embed="rId2"/>
          <a:stretch>
            <a:fillRect/>
          </a:stretch>
        </p:blipFill>
        <p:spPr>
          <a:xfrm>
            <a:off x="284018" y="4627163"/>
            <a:ext cx="6825916" cy="1752600"/>
          </a:xfrm>
          <a:prstGeom prst="rect">
            <a:avLst/>
          </a:prstGeom>
        </p:spPr>
      </p:pic>
      <p:pic>
        <p:nvPicPr>
          <p:cNvPr id="33" name="Picture 32"/>
          <p:cNvPicPr>
            <a:picLocks noChangeAspect="1"/>
          </p:cNvPicPr>
          <p:nvPr/>
        </p:nvPicPr>
        <p:blipFill>
          <a:blip r:embed="rId3"/>
          <a:stretch>
            <a:fillRect/>
          </a:stretch>
        </p:blipFill>
        <p:spPr>
          <a:xfrm>
            <a:off x="6934200" y="381000"/>
            <a:ext cx="2102199" cy="4246163"/>
          </a:xfrm>
          <a:prstGeom prst="rect">
            <a:avLst/>
          </a:prstGeom>
        </p:spPr>
      </p:pic>
      <p:sp>
        <p:nvSpPr>
          <p:cNvPr id="34" name="Rectangle 33"/>
          <p:cNvSpPr/>
          <p:nvPr/>
        </p:nvSpPr>
        <p:spPr>
          <a:xfrm>
            <a:off x="971737" y="4034135"/>
            <a:ext cx="5200463" cy="461665"/>
          </a:xfrm>
          <a:prstGeom prst="rect">
            <a:avLst/>
          </a:prstGeom>
        </p:spPr>
        <p:txBody>
          <a:bodyPr wrap="none">
            <a:spAutoFit/>
          </a:bodyPr>
          <a:lstStyle/>
          <a:p>
            <a:r>
              <a:rPr lang="en-US" sz="2400">
                <a:solidFill>
                  <a:srgbClr val="FF0000"/>
                </a:solidFill>
                <a:latin typeface="Arial" panose="020B0604020202020204" pitchFamily="34" charset="0"/>
                <a:cs typeface="Arial" panose="020B0604020202020204" pitchFamily="34" charset="0"/>
              </a:rPr>
              <a:t>most useful built-in content providers</a:t>
            </a:r>
          </a:p>
        </p:txBody>
      </p:sp>
    </p:spTree>
    <p:extLst>
      <p:ext uri="{BB962C8B-B14F-4D97-AF65-F5344CB8AC3E}">
        <p14:creationId xmlns:p14="http://schemas.microsoft.com/office/powerpoint/2010/main" val="4112276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54</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9" name="Rectangle 28"/>
          <p:cNvSpPr/>
          <p:nvPr/>
        </p:nvSpPr>
        <p:spPr>
          <a:xfrm>
            <a:off x="444685" y="1047861"/>
            <a:ext cx="8546915" cy="1569660"/>
          </a:xfrm>
          <a:prstGeom prst="rect">
            <a:avLst/>
          </a:prstGeom>
        </p:spPr>
        <p:txBody>
          <a:bodyPr wrap="square">
            <a:spAutoFit/>
          </a:bodyPr>
          <a:lstStyle/>
          <a:p>
            <a:pPr marL="342900" indent="-342900">
              <a:buFont typeface="Wingdings" panose="05000000000000000000" pitchFamily="2" charset="2"/>
              <a:buChar char="Ø"/>
            </a:pPr>
            <a:r>
              <a:rPr lang="en-US" sz="2400">
                <a:solidFill>
                  <a:srgbClr val="727CA4"/>
                </a:solidFill>
                <a:latin typeface="Wingdings3"/>
              </a:rPr>
              <a:t> </a:t>
            </a:r>
            <a:r>
              <a:rPr lang="en-US" sz="2400">
                <a:solidFill>
                  <a:srgbClr val="000000"/>
                </a:solidFill>
                <a:latin typeface="Arial" panose="020B0604020202020204" pitchFamily="34" charset="0"/>
              </a:rPr>
              <a:t>To query a content provider, you provide a query string in </a:t>
            </a:r>
            <a:r>
              <a:rPr lang="en-US" sz="2400" smtClean="0">
                <a:solidFill>
                  <a:srgbClr val="000000"/>
                </a:solidFill>
                <a:latin typeface="Arial" panose="020B0604020202020204" pitchFamily="34" charset="0"/>
              </a:rPr>
              <a:t>the form </a:t>
            </a:r>
            <a:r>
              <a:rPr lang="en-US" sz="2400">
                <a:solidFill>
                  <a:srgbClr val="000000"/>
                </a:solidFill>
                <a:latin typeface="Arial" panose="020B0604020202020204" pitchFamily="34" charset="0"/>
              </a:rPr>
              <a:t>of a URI, with an optional </a:t>
            </a:r>
            <a:r>
              <a:rPr lang="en-US" sz="2400">
                <a:solidFill>
                  <a:srgbClr val="FF0000"/>
                </a:solidFill>
                <a:latin typeface="Arial" panose="020B0604020202020204" pitchFamily="34" charset="0"/>
              </a:rPr>
              <a:t>specifier for a particular </a:t>
            </a:r>
            <a:r>
              <a:rPr lang="en-US" sz="2400" smtClean="0">
                <a:solidFill>
                  <a:srgbClr val="FF0000"/>
                </a:solidFill>
                <a:latin typeface="Arial" panose="020B0604020202020204" pitchFamily="34" charset="0"/>
              </a:rPr>
              <a:t>row</a:t>
            </a:r>
            <a:r>
              <a:rPr lang="en-US" sz="2400" smtClean="0">
                <a:solidFill>
                  <a:srgbClr val="000000"/>
                </a:solidFill>
                <a:latin typeface="Arial" panose="020B0604020202020204" pitchFamily="34" charset="0"/>
              </a:rPr>
              <a:t>, using </a:t>
            </a:r>
            <a:r>
              <a:rPr lang="en-US" sz="2400">
                <a:solidFill>
                  <a:srgbClr val="000000"/>
                </a:solidFill>
                <a:latin typeface="Arial" panose="020B0604020202020204" pitchFamily="34" charset="0"/>
              </a:rPr>
              <a:t>the following </a:t>
            </a:r>
            <a:r>
              <a:rPr lang="en-US" sz="2400">
                <a:solidFill>
                  <a:srgbClr val="FF0000"/>
                </a:solidFill>
                <a:latin typeface="Arial" panose="020B0604020202020204" pitchFamily="34" charset="0"/>
              </a:rPr>
              <a:t>syntax</a:t>
            </a:r>
            <a:r>
              <a:rPr lang="en-US" sz="2400">
                <a:solidFill>
                  <a:srgbClr val="000000"/>
                </a:solidFill>
                <a:latin typeface="Arial" panose="020B0604020202020204" pitchFamily="34" charset="0"/>
              </a:rPr>
              <a:t>:</a:t>
            </a:r>
          </a:p>
          <a:p>
            <a:pPr algn="ctr"/>
            <a:r>
              <a:rPr lang="en-US" sz="2400">
                <a:solidFill>
                  <a:srgbClr val="A0B9CE"/>
                </a:solidFill>
                <a:latin typeface="Wingdings3"/>
              </a:rPr>
              <a:t> </a:t>
            </a:r>
            <a:r>
              <a:rPr lang="en-US" sz="2400" b="1">
                <a:solidFill>
                  <a:srgbClr val="464653"/>
                </a:solidFill>
                <a:latin typeface="Arial" panose="020B0604020202020204" pitchFamily="34" charset="0"/>
              </a:rPr>
              <a:t>&lt;standard_prefix&gt;://&lt;authority&gt;/&lt;data_path&gt;/&lt;id&gt;</a:t>
            </a:r>
            <a:endParaRPr lang="en-US" sz="2400" b="1"/>
          </a:p>
        </p:txBody>
      </p:sp>
      <p:sp>
        <p:nvSpPr>
          <p:cNvPr id="30" name="Rectangle 29"/>
          <p:cNvSpPr/>
          <p:nvPr/>
        </p:nvSpPr>
        <p:spPr>
          <a:xfrm>
            <a:off x="304800" y="2631376"/>
            <a:ext cx="8839200" cy="3785652"/>
          </a:xfrm>
          <a:prstGeom prst="rect">
            <a:avLst/>
          </a:prstGeom>
        </p:spPr>
        <p:txBody>
          <a:bodyPr wrap="square">
            <a:spAutoFit/>
          </a:bodyPr>
          <a:lstStyle/>
          <a:p>
            <a:pPr marL="342900" indent="-342900">
              <a:buFont typeface="Wingdings" panose="05000000000000000000" pitchFamily="2" charset="2"/>
              <a:buChar char="ü"/>
            </a:pPr>
            <a:r>
              <a:rPr lang="en-US" sz="2400" smtClean="0">
                <a:solidFill>
                  <a:srgbClr val="FF0000"/>
                </a:solidFill>
                <a:latin typeface="Arial" panose="020B0604020202020204" pitchFamily="34" charset="0"/>
              </a:rPr>
              <a:t>For </a:t>
            </a:r>
            <a:r>
              <a:rPr lang="en-US" sz="2400">
                <a:solidFill>
                  <a:srgbClr val="FF0000"/>
                </a:solidFill>
                <a:latin typeface="Arial" panose="020B0604020202020204" pitchFamily="34" charset="0"/>
              </a:rPr>
              <a:t>example, to retrieve all the bookmarks stored by your </a:t>
            </a:r>
            <a:r>
              <a:rPr lang="en-US" sz="2400" smtClean="0">
                <a:solidFill>
                  <a:srgbClr val="FF0000"/>
                </a:solidFill>
                <a:latin typeface="Arial" panose="020B0604020202020204" pitchFamily="34" charset="0"/>
              </a:rPr>
              <a:t>web browsers </a:t>
            </a:r>
            <a:r>
              <a:rPr lang="en-US" sz="2400">
                <a:solidFill>
                  <a:srgbClr val="FF0000"/>
                </a:solidFill>
                <a:latin typeface="Arial" panose="020B0604020202020204" pitchFamily="34" charset="0"/>
              </a:rPr>
              <a:t>(in Android), you would use the following </a:t>
            </a:r>
            <a:r>
              <a:rPr lang="en-US" sz="2400" smtClean="0">
                <a:solidFill>
                  <a:srgbClr val="FF0000"/>
                </a:solidFill>
                <a:latin typeface="Arial" panose="020B0604020202020204" pitchFamily="34" charset="0"/>
              </a:rPr>
              <a:t>content URI</a:t>
            </a:r>
            <a:r>
              <a:rPr lang="en-US" sz="2400">
                <a:solidFill>
                  <a:srgbClr val="FF0000"/>
                </a:solidFill>
                <a:latin typeface="Arial" panose="020B0604020202020204" pitchFamily="34" charset="0"/>
              </a:rPr>
              <a:t>:</a:t>
            </a:r>
          </a:p>
          <a:p>
            <a:pPr algn="ctr"/>
            <a:r>
              <a:rPr lang="en-US" sz="2400" b="1">
                <a:solidFill>
                  <a:srgbClr val="000000"/>
                </a:solidFill>
                <a:latin typeface="Arial" panose="020B0604020202020204" pitchFamily="34" charset="0"/>
              </a:rPr>
              <a:t>content://browser/bookmarks</a:t>
            </a:r>
          </a:p>
          <a:p>
            <a:pPr marL="342900" indent="-342900">
              <a:buFont typeface="Wingdings" panose="05000000000000000000" pitchFamily="2" charset="2"/>
              <a:buChar char="ü"/>
            </a:pPr>
            <a:r>
              <a:rPr lang="en-US" sz="2400" smtClean="0">
                <a:solidFill>
                  <a:srgbClr val="FF0000"/>
                </a:solidFill>
                <a:latin typeface="Arial" panose="020B0604020202020204" pitchFamily="34" charset="0"/>
              </a:rPr>
              <a:t>To </a:t>
            </a:r>
            <a:r>
              <a:rPr lang="en-US" sz="2400">
                <a:solidFill>
                  <a:srgbClr val="FF0000"/>
                </a:solidFill>
                <a:latin typeface="Arial" panose="020B0604020202020204" pitchFamily="34" charset="0"/>
              </a:rPr>
              <a:t>retrieve all the contacts stored by the </a:t>
            </a:r>
            <a:r>
              <a:rPr lang="en-US" sz="2400" smtClean="0">
                <a:solidFill>
                  <a:srgbClr val="FF0000"/>
                </a:solidFill>
                <a:latin typeface="Arial" panose="020B0604020202020204" pitchFamily="34" charset="0"/>
              </a:rPr>
              <a:t>Contacts application, the </a:t>
            </a:r>
            <a:r>
              <a:rPr lang="en-US" sz="2400">
                <a:solidFill>
                  <a:srgbClr val="FF0000"/>
                </a:solidFill>
                <a:latin typeface="Arial" panose="020B0604020202020204" pitchFamily="34" charset="0"/>
              </a:rPr>
              <a:t>URI would look like this:</a:t>
            </a:r>
          </a:p>
          <a:p>
            <a:pPr algn="ctr"/>
            <a:r>
              <a:rPr lang="en-US" sz="2400" b="1">
                <a:latin typeface="Arial" panose="020B0604020202020204" pitchFamily="34" charset="0"/>
              </a:rPr>
              <a:t>content://contacts/people</a:t>
            </a:r>
          </a:p>
          <a:p>
            <a:pPr marL="285750" indent="-285750">
              <a:buFont typeface="Wingdings" panose="05000000000000000000" pitchFamily="2" charset="2"/>
              <a:buChar char="ü"/>
            </a:pPr>
            <a:r>
              <a:rPr lang="en-US" sz="2400">
                <a:solidFill>
                  <a:srgbClr val="FF0000"/>
                </a:solidFill>
                <a:latin typeface="Wingdings3"/>
              </a:rPr>
              <a:t> </a:t>
            </a:r>
            <a:r>
              <a:rPr lang="en-US" sz="2400">
                <a:solidFill>
                  <a:srgbClr val="FF0000"/>
                </a:solidFill>
                <a:latin typeface="Arial" panose="020B0604020202020204" pitchFamily="34" charset="0"/>
              </a:rPr>
              <a:t>To retrieve a particular contact, you can specify the URI with </a:t>
            </a:r>
            <a:r>
              <a:rPr lang="en-US" sz="2400" smtClean="0">
                <a:solidFill>
                  <a:srgbClr val="FF0000"/>
                </a:solidFill>
                <a:latin typeface="Arial" panose="020B0604020202020204" pitchFamily="34" charset="0"/>
              </a:rPr>
              <a:t>a specific </a:t>
            </a:r>
            <a:r>
              <a:rPr lang="en-US" sz="2400">
                <a:solidFill>
                  <a:srgbClr val="FF0000"/>
                </a:solidFill>
                <a:latin typeface="Arial" panose="020B0604020202020204" pitchFamily="34" charset="0"/>
              </a:rPr>
              <a:t>ID:</a:t>
            </a:r>
          </a:p>
          <a:p>
            <a:pPr algn="ctr"/>
            <a:r>
              <a:rPr lang="en-US" sz="2400" b="1">
                <a:solidFill>
                  <a:srgbClr val="000000"/>
                </a:solidFill>
                <a:latin typeface="Arial" panose="020B0604020202020204" pitchFamily="34" charset="0"/>
              </a:rPr>
              <a:t>content://contacts/people/3</a:t>
            </a:r>
            <a:endParaRPr lang="en-US" sz="2400" b="1"/>
          </a:p>
        </p:txBody>
      </p:sp>
    </p:spTree>
    <p:extLst>
      <p:ext uri="{BB962C8B-B14F-4D97-AF65-F5344CB8AC3E}">
        <p14:creationId xmlns:p14="http://schemas.microsoft.com/office/powerpoint/2010/main" val="4102216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55</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325332" y="1069137"/>
            <a:ext cx="8485825" cy="4154984"/>
          </a:xfrm>
          <a:prstGeom prst="rect">
            <a:avLst/>
          </a:prstGeom>
        </p:spPr>
        <p:txBody>
          <a:bodyPr wrap="square">
            <a:spAutoFit/>
          </a:bodyPr>
          <a:lstStyle/>
          <a:p>
            <a:r>
              <a:rPr lang="en-US" sz="2400">
                <a:solidFill>
                  <a:srgbClr val="727CA4"/>
                </a:solidFill>
                <a:latin typeface="Wingdings3"/>
              </a:rPr>
              <a:t> </a:t>
            </a:r>
            <a:r>
              <a:rPr lang="en-US" sz="2400" u="sng" smtClean="0">
                <a:solidFill>
                  <a:srgbClr val="000000"/>
                </a:solidFill>
                <a:latin typeface="Arial" panose="020B0604020202020204" pitchFamily="34" charset="0"/>
              </a:rPr>
              <a:t>Retrieves </a:t>
            </a:r>
            <a:r>
              <a:rPr lang="en-US" sz="2400" u="sng">
                <a:solidFill>
                  <a:srgbClr val="000000"/>
                </a:solidFill>
                <a:latin typeface="Arial" panose="020B0604020202020204" pitchFamily="34" charset="0"/>
              </a:rPr>
              <a:t>a managed cursor</a:t>
            </a:r>
          </a:p>
          <a:p>
            <a:r>
              <a:rPr lang="en-US" sz="2400">
                <a:solidFill>
                  <a:srgbClr val="A0B9CE"/>
                </a:solidFill>
                <a:latin typeface="Wingdings3"/>
              </a:rPr>
              <a:t> </a:t>
            </a:r>
            <a:r>
              <a:rPr lang="en-US" sz="2400" b="1">
                <a:solidFill>
                  <a:srgbClr val="464653"/>
                </a:solidFill>
                <a:latin typeface="Arial" panose="020B0604020202020204" pitchFamily="34" charset="0"/>
              </a:rPr>
              <a:t>CursorLoader loader=new </a:t>
            </a:r>
          </a:p>
          <a:p>
            <a:r>
              <a:rPr lang="en-US" sz="2400" b="1">
                <a:solidFill>
                  <a:srgbClr val="464653"/>
                </a:solidFill>
                <a:latin typeface="Arial" panose="020B0604020202020204" pitchFamily="34" charset="0"/>
              </a:rPr>
              <a:t>	CursorLoader(context, uri, null, null, null, null);</a:t>
            </a:r>
          </a:p>
          <a:p>
            <a:r>
              <a:rPr lang="en-US" sz="2400" b="1" smtClean="0">
                <a:solidFill>
                  <a:srgbClr val="464653"/>
                </a:solidFill>
                <a:latin typeface="Arial" panose="020B0604020202020204" pitchFamily="34" charset="0"/>
              </a:rPr>
              <a:t> Cursor </a:t>
            </a:r>
            <a:r>
              <a:rPr lang="en-US" sz="2400" b="1">
                <a:solidFill>
                  <a:srgbClr val="464653"/>
                </a:solidFill>
                <a:latin typeface="Arial" panose="020B0604020202020204" pitchFamily="34" charset="0"/>
              </a:rPr>
              <a:t>c=loader.loadInBackground</a:t>
            </a:r>
            <a:r>
              <a:rPr lang="en-US" sz="2400" b="1" smtClean="0">
                <a:solidFill>
                  <a:srgbClr val="464653"/>
                </a:solidFill>
                <a:latin typeface="Arial" panose="020B0604020202020204" pitchFamily="34" charset="0"/>
              </a:rPr>
              <a:t>();</a:t>
            </a:r>
          </a:p>
          <a:p>
            <a:r>
              <a:rPr lang="en-US" sz="2400" u="sng" smtClean="0">
                <a:solidFill>
                  <a:srgbClr val="000000"/>
                </a:solidFill>
                <a:latin typeface="Arial" panose="020B0604020202020204" pitchFamily="34" charset="0"/>
              </a:rPr>
              <a:t>Is </a:t>
            </a:r>
            <a:r>
              <a:rPr lang="en-US" sz="2400" u="sng">
                <a:solidFill>
                  <a:srgbClr val="000000"/>
                </a:solidFill>
                <a:latin typeface="Arial" panose="020B0604020202020204" pitchFamily="34" charset="0"/>
              </a:rPr>
              <a:t>equivalent </a:t>
            </a:r>
            <a:r>
              <a:rPr lang="en-US" sz="2400" u="sng" smtClean="0">
                <a:solidFill>
                  <a:srgbClr val="000000"/>
                </a:solidFill>
                <a:latin typeface="Arial" panose="020B0604020202020204" pitchFamily="34" charset="0"/>
              </a:rPr>
              <a:t>to:</a:t>
            </a:r>
            <a:endParaRPr lang="en-US" sz="2400" u="sng">
              <a:solidFill>
                <a:srgbClr val="000000"/>
              </a:solidFill>
              <a:latin typeface="Arial" panose="020B0604020202020204" pitchFamily="34" charset="0"/>
            </a:endParaRPr>
          </a:p>
          <a:p>
            <a:r>
              <a:rPr lang="en-US" sz="2400">
                <a:solidFill>
                  <a:srgbClr val="A0B9CE"/>
                </a:solidFill>
                <a:latin typeface="Wingdings3"/>
              </a:rPr>
              <a:t> </a:t>
            </a:r>
            <a:r>
              <a:rPr lang="en-US" sz="2400" b="1">
                <a:solidFill>
                  <a:srgbClr val="464653"/>
                </a:solidFill>
                <a:latin typeface="Arial" panose="020B0604020202020204" pitchFamily="34" charset="0"/>
              </a:rPr>
              <a:t>Cursor c = getContentResolver</a:t>
            </a:r>
            <a:r>
              <a:rPr lang="en-US" sz="2400" b="1" smtClean="0">
                <a:solidFill>
                  <a:srgbClr val="464653"/>
                </a:solidFill>
                <a:latin typeface="Arial" panose="020B0604020202020204" pitchFamily="34" charset="0"/>
              </a:rPr>
              <a:t>()</a:t>
            </a:r>
          </a:p>
          <a:p>
            <a:r>
              <a:rPr lang="en-US" sz="2400" b="1" smtClean="0">
                <a:solidFill>
                  <a:srgbClr val="464653"/>
                </a:solidFill>
                <a:latin typeface="Arial" panose="020B0604020202020204" pitchFamily="34" charset="0"/>
              </a:rPr>
              <a:t>		.query(uri, null, null</a:t>
            </a:r>
            <a:r>
              <a:rPr lang="en-US" sz="2400" b="1">
                <a:solidFill>
                  <a:srgbClr val="464653"/>
                </a:solidFill>
                <a:latin typeface="Arial" panose="020B0604020202020204" pitchFamily="34" charset="0"/>
              </a:rPr>
              <a:t>, null, null);</a:t>
            </a:r>
          </a:p>
          <a:p>
            <a:r>
              <a:rPr lang="en-US" sz="2400">
                <a:solidFill>
                  <a:srgbClr val="727CA4"/>
                </a:solidFill>
                <a:latin typeface="Wingdings3"/>
              </a:rPr>
              <a:t> </a:t>
            </a:r>
            <a:r>
              <a:rPr lang="en-US" sz="2400">
                <a:solidFill>
                  <a:srgbClr val="000000"/>
                </a:solidFill>
                <a:latin typeface="Arial" panose="020B0604020202020204" pitchFamily="34" charset="0"/>
              </a:rPr>
              <a:t>getContentResolver() method returns </a:t>
            </a:r>
            <a:r>
              <a:rPr lang="en-US" sz="2400" smtClean="0">
                <a:solidFill>
                  <a:srgbClr val="000000"/>
                </a:solidFill>
                <a:latin typeface="Arial" panose="020B0604020202020204" pitchFamily="34" charset="0"/>
              </a:rPr>
              <a:t>a ContentResolver </a:t>
            </a:r>
            <a:r>
              <a:rPr lang="en-US" sz="2400">
                <a:solidFill>
                  <a:srgbClr val="000000"/>
                </a:solidFill>
                <a:latin typeface="Arial" panose="020B0604020202020204" pitchFamily="34" charset="0"/>
              </a:rPr>
              <a:t>object, which helps to resolve </a:t>
            </a:r>
            <a:r>
              <a:rPr lang="en-US" sz="2400" smtClean="0">
                <a:solidFill>
                  <a:srgbClr val="000000"/>
                </a:solidFill>
                <a:latin typeface="Arial" panose="020B0604020202020204" pitchFamily="34" charset="0"/>
              </a:rPr>
              <a:t>a content </a:t>
            </a:r>
            <a:r>
              <a:rPr lang="en-US" sz="2400">
                <a:solidFill>
                  <a:srgbClr val="000000"/>
                </a:solidFill>
                <a:latin typeface="Arial" panose="020B0604020202020204" pitchFamily="34" charset="0"/>
              </a:rPr>
              <a:t>URI with the appropriate content provider</a:t>
            </a:r>
          </a:p>
          <a:p>
            <a:r>
              <a:rPr lang="en-US" sz="2400">
                <a:solidFill>
                  <a:srgbClr val="727CA4"/>
                </a:solidFill>
                <a:latin typeface="Wingdings3"/>
              </a:rPr>
              <a:t> </a:t>
            </a:r>
            <a:r>
              <a:rPr lang="en-US" sz="2400">
                <a:solidFill>
                  <a:srgbClr val="000000"/>
                </a:solidFill>
                <a:latin typeface="Arial" panose="020B0604020202020204" pitchFamily="34" charset="0"/>
              </a:rPr>
              <a:t>Parametres: URI, projection, </a:t>
            </a:r>
            <a:r>
              <a:rPr lang="en-US" sz="2400" smtClean="0">
                <a:solidFill>
                  <a:srgbClr val="000000"/>
                </a:solidFill>
                <a:latin typeface="Arial" panose="020B0604020202020204" pitchFamily="34" charset="0"/>
              </a:rPr>
              <a:t>SQLWHERE, ORDERBY</a:t>
            </a:r>
            <a:endParaRPr lang="en-US" sz="2400"/>
          </a:p>
        </p:txBody>
      </p:sp>
    </p:spTree>
    <p:extLst>
      <p:ext uri="{BB962C8B-B14F-4D97-AF65-F5344CB8AC3E}">
        <p14:creationId xmlns:p14="http://schemas.microsoft.com/office/powerpoint/2010/main" val="21893371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56</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6042452" y="503535"/>
            <a:ext cx="2438400"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Get contacts:</a:t>
            </a:r>
            <a:endParaRPr lang="en-US" sz="2400" u="sng">
              <a:solidFill>
                <a:srgbClr val="000000"/>
              </a:solidFill>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515630" y="1066799"/>
            <a:ext cx="8160011" cy="5400675"/>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277440" y="1544760"/>
              <a:ext cx="3009600" cy="63000"/>
            </p14:xfrm>
          </p:contentPart>
        </mc:Choice>
        <mc:Fallback xmlns="">
          <p:pic>
            <p:nvPicPr>
              <p:cNvPr id="5" name="Ink 4"/>
              <p:cNvPicPr/>
              <p:nvPr/>
            </p:nvPicPr>
            <p:blipFill>
              <a:blip r:embed="rId4"/>
              <a:stretch>
                <a:fillRect/>
              </a:stretch>
            </p:blipFill>
            <p:spPr>
              <a:xfrm>
                <a:off x="3261600" y="1481400"/>
                <a:ext cx="30412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044720" y="1955520"/>
              <a:ext cx="1375560" cy="63000"/>
            </p14:xfrm>
          </p:contentPart>
        </mc:Choice>
        <mc:Fallback xmlns="">
          <p:pic>
            <p:nvPicPr>
              <p:cNvPr id="6" name="Ink 5"/>
              <p:cNvPicPr/>
              <p:nvPr/>
            </p:nvPicPr>
            <p:blipFill>
              <a:blip r:embed="rId6"/>
              <a:stretch>
                <a:fillRect/>
              </a:stretch>
            </p:blipFill>
            <p:spPr>
              <a:xfrm>
                <a:off x="1028880" y="1892160"/>
                <a:ext cx="1407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3062880" y="2393280"/>
              <a:ext cx="2045520" cy="53640"/>
            </p14:xfrm>
          </p:contentPart>
        </mc:Choice>
        <mc:Fallback xmlns="">
          <p:pic>
            <p:nvPicPr>
              <p:cNvPr id="7" name="Ink 6"/>
              <p:cNvPicPr/>
              <p:nvPr/>
            </p:nvPicPr>
            <p:blipFill>
              <a:blip r:embed="rId8"/>
              <a:stretch>
                <a:fillRect/>
              </a:stretch>
            </p:blipFill>
            <p:spPr>
              <a:xfrm>
                <a:off x="3047040" y="2329560"/>
                <a:ext cx="20772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6894000" y="3304080"/>
              <a:ext cx="455760" cy="36000"/>
            </p14:xfrm>
          </p:contentPart>
        </mc:Choice>
        <mc:Fallback xmlns="">
          <p:pic>
            <p:nvPicPr>
              <p:cNvPr id="8" name="Ink 7"/>
              <p:cNvPicPr/>
              <p:nvPr/>
            </p:nvPicPr>
            <p:blipFill>
              <a:blip r:embed="rId10"/>
              <a:stretch>
                <a:fillRect/>
              </a:stretch>
            </p:blipFill>
            <p:spPr>
              <a:xfrm>
                <a:off x="6877800" y="3240360"/>
                <a:ext cx="4878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7224120" y="3955680"/>
              <a:ext cx="1348920" cy="18360"/>
            </p14:xfrm>
          </p:contentPart>
        </mc:Choice>
        <mc:Fallback xmlns="">
          <p:pic>
            <p:nvPicPr>
              <p:cNvPr id="9" name="Ink 8"/>
              <p:cNvPicPr/>
              <p:nvPr/>
            </p:nvPicPr>
            <p:blipFill>
              <a:blip r:embed="rId12"/>
              <a:stretch>
                <a:fillRect/>
              </a:stretch>
            </p:blipFill>
            <p:spPr>
              <a:xfrm>
                <a:off x="7208280" y="3892320"/>
                <a:ext cx="1380600" cy="145080"/>
              </a:xfrm>
              <a:prstGeom prst="rect">
                <a:avLst/>
              </a:prstGeom>
            </p:spPr>
          </p:pic>
        </mc:Fallback>
      </mc:AlternateContent>
    </p:spTree>
    <p:extLst>
      <p:ext uri="{BB962C8B-B14F-4D97-AF65-F5344CB8AC3E}">
        <p14:creationId xmlns:p14="http://schemas.microsoft.com/office/powerpoint/2010/main" val="219466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04799" y="5263254"/>
            <a:ext cx="4882897" cy="985146"/>
          </a:xfrm>
          <a:prstGeom prst="rect">
            <a:avLst/>
          </a:prstGeom>
        </p:spPr>
      </p:pic>
      <p:sp>
        <p:nvSpPr>
          <p:cNvPr id="2" name="Slide Number Placeholder 1"/>
          <p:cNvSpPr>
            <a:spLocks noGrp="1"/>
          </p:cNvSpPr>
          <p:nvPr>
            <p:ph type="sldNum" sz="quarter" idx="12"/>
          </p:nvPr>
        </p:nvSpPr>
        <p:spPr/>
        <p:txBody>
          <a:bodyPr/>
          <a:lstStyle/>
          <a:p>
            <a:fld id="{48FE5571-560F-4DFC-BA97-61ACA5F7ADE1}" type="slidenum">
              <a:rPr lang="en-US" smtClean="0"/>
              <a:pPr/>
              <a:t>57</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6042452" y="503535"/>
            <a:ext cx="2438400"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Get contacts:</a:t>
            </a:r>
            <a:endParaRPr lang="en-US" sz="2400" u="sng">
              <a:solidFill>
                <a:srgbClr val="000000"/>
              </a:solidFill>
              <a:latin typeface="Arial" panose="020B0604020202020204" pitchFamily="34" charset="0"/>
            </a:endParaRPr>
          </a:p>
        </p:txBody>
      </p:sp>
      <p:pic>
        <p:nvPicPr>
          <p:cNvPr id="10" name="Picture 9"/>
          <p:cNvPicPr>
            <a:picLocks noChangeAspect="1"/>
          </p:cNvPicPr>
          <p:nvPr/>
        </p:nvPicPr>
        <p:blipFill>
          <a:blip r:embed="rId4"/>
          <a:stretch>
            <a:fillRect/>
          </a:stretch>
        </p:blipFill>
        <p:spPr>
          <a:xfrm>
            <a:off x="990600" y="1447800"/>
            <a:ext cx="7315200" cy="1167573"/>
          </a:xfrm>
          <a:prstGeom prst="rect">
            <a:avLst/>
          </a:prstGeom>
          <a:ln>
            <a:solidFill>
              <a:schemeClr val="tx1"/>
            </a:solidFill>
          </a:ln>
        </p:spPr>
      </p:pic>
      <p:sp>
        <p:nvSpPr>
          <p:cNvPr id="11" name="TextBox 10"/>
          <p:cNvSpPr txBox="1"/>
          <p:nvPr/>
        </p:nvSpPr>
        <p:spPr>
          <a:xfrm>
            <a:off x="505775" y="1014914"/>
            <a:ext cx="6564489" cy="461665"/>
          </a:xfrm>
          <a:prstGeom prst="rect">
            <a:avLst/>
          </a:prstGeom>
          <a:noFill/>
        </p:spPr>
        <p:txBody>
          <a:bodyPr wrap="none" rtlCol="0">
            <a:spAutoFit/>
          </a:bodyPr>
          <a:lstStyle/>
          <a:p>
            <a:r>
              <a:rPr lang="en-US" sz="2400" smtClean="0"/>
              <a:t>Or using getContentResolver instead CursorLoader:</a:t>
            </a:r>
            <a:endParaRPr lang="en-US" sz="2400"/>
          </a:p>
        </p:txBody>
      </p:sp>
      <p:pic>
        <p:nvPicPr>
          <p:cNvPr id="12" name="Picture 11"/>
          <p:cNvPicPr>
            <a:picLocks noChangeAspect="1"/>
          </p:cNvPicPr>
          <p:nvPr/>
        </p:nvPicPr>
        <p:blipFill>
          <a:blip r:embed="rId5"/>
          <a:stretch>
            <a:fillRect/>
          </a:stretch>
        </p:blipFill>
        <p:spPr>
          <a:xfrm>
            <a:off x="1442294" y="3309969"/>
            <a:ext cx="2832787" cy="1671809"/>
          </a:xfrm>
          <a:prstGeom prst="rect">
            <a:avLst/>
          </a:prstGeom>
          <a:ln>
            <a:solidFill>
              <a:schemeClr val="tx1"/>
            </a:solidFill>
          </a:ln>
        </p:spPr>
      </p:pic>
      <p:pic>
        <p:nvPicPr>
          <p:cNvPr id="13" name="Picture 12"/>
          <p:cNvPicPr>
            <a:picLocks noChangeAspect="1"/>
          </p:cNvPicPr>
          <p:nvPr/>
        </p:nvPicPr>
        <p:blipFill>
          <a:blip r:embed="rId6"/>
          <a:stretch>
            <a:fillRect/>
          </a:stretch>
        </p:blipFill>
        <p:spPr>
          <a:xfrm>
            <a:off x="5544286" y="2667000"/>
            <a:ext cx="2913914" cy="3381579"/>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3841726" y="4041699"/>
              <a:ext cx="1875600" cy="1750680"/>
            </p14:xfrm>
          </p:contentPart>
        </mc:Choice>
        <mc:Fallback xmlns="">
          <p:pic>
            <p:nvPicPr>
              <p:cNvPr id="14" name="Ink 13"/>
              <p:cNvPicPr/>
              <p:nvPr/>
            </p:nvPicPr>
            <p:blipFill>
              <a:blip r:embed="rId8"/>
              <a:stretch>
                <a:fillRect/>
              </a:stretch>
            </p:blipFill>
            <p:spPr>
              <a:xfrm>
                <a:off x="3832366" y="4032339"/>
                <a:ext cx="1894320" cy="1769400"/>
              </a:xfrm>
              <a:prstGeom prst="rect">
                <a:avLst/>
              </a:prstGeom>
            </p:spPr>
          </p:pic>
        </mc:Fallback>
      </mc:AlternateContent>
    </p:spTree>
    <p:extLst>
      <p:ext uri="{BB962C8B-B14F-4D97-AF65-F5344CB8AC3E}">
        <p14:creationId xmlns:p14="http://schemas.microsoft.com/office/powerpoint/2010/main" val="29545595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58</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6077088" y="503535"/>
            <a:ext cx="2609712"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Access Call Log:</a:t>
            </a:r>
            <a:endParaRPr lang="en-US" sz="2400" u="sng">
              <a:solidFill>
                <a:srgbClr val="000000"/>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480910" y="1076064"/>
            <a:ext cx="6529490" cy="5294181"/>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919880" y="2875320"/>
              <a:ext cx="3072240" cy="169920"/>
            </p14:xfrm>
          </p:contentPart>
        </mc:Choice>
        <mc:Fallback xmlns="">
          <p:pic>
            <p:nvPicPr>
              <p:cNvPr id="5" name="Ink 4"/>
              <p:cNvPicPr/>
              <p:nvPr/>
            </p:nvPicPr>
            <p:blipFill>
              <a:blip r:embed="rId5"/>
              <a:stretch>
                <a:fillRect/>
              </a:stretch>
            </p:blipFill>
            <p:spPr>
              <a:xfrm>
                <a:off x="1904040" y="2811960"/>
                <a:ext cx="3103920" cy="297000"/>
              </a:xfrm>
              <a:prstGeom prst="rect">
                <a:avLst/>
              </a:prstGeom>
            </p:spPr>
          </p:pic>
        </mc:Fallback>
      </mc:AlternateContent>
    </p:spTree>
    <p:extLst>
      <p:ext uri="{BB962C8B-B14F-4D97-AF65-F5344CB8AC3E}">
        <p14:creationId xmlns:p14="http://schemas.microsoft.com/office/powerpoint/2010/main" val="32726769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59</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6077088" y="503535"/>
            <a:ext cx="2609712"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Access Call Log:</a:t>
            </a:r>
            <a:endParaRPr lang="en-US" sz="2400" u="sng">
              <a:solidFill>
                <a:srgbClr val="000000"/>
              </a:solidFill>
              <a:latin typeface="Arial" panose="020B0604020202020204" pitchFamily="34" charset="0"/>
            </a:endParaRPr>
          </a:p>
        </p:txBody>
      </p:sp>
      <p:pic>
        <p:nvPicPr>
          <p:cNvPr id="5" name="Picture 4"/>
          <p:cNvPicPr>
            <a:picLocks noChangeAspect="1"/>
          </p:cNvPicPr>
          <p:nvPr/>
        </p:nvPicPr>
        <p:blipFill rotWithShape="1">
          <a:blip r:embed="rId3"/>
          <a:srcRect r="48326"/>
          <a:stretch/>
        </p:blipFill>
        <p:spPr>
          <a:xfrm>
            <a:off x="660838" y="1069137"/>
            <a:ext cx="2657475" cy="4959903"/>
          </a:xfrm>
          <a:prstGeom prst="rect">
            <a:avLst/>
          </a:prstGeom>
        </p:spPr>
      </p:pic>
      <p:pic>
        <p:nvPicPr>
          <p:cNvPr id="6" name="Picture 5"/>
          <p:cNvPicPr>
            <a:picLocks noChangeAspect="1"/>
          </p:cNvPicPr>
          <p:nvPr/>
        </p:nvPicPr>
        <p:blipFill>
          <a:blip r:embed="rId4"/>
          <a:stretch>
            <a:fillRect/>
          </a:stretch>
        </p:blipFill>
        <p:spPr>
          <a:xfrm>
            <a:off x="3488575" y="1676400"/>
            <a:ext cx="5212080" cy="106680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634480" y="2491560"/>
              <a:ext cx="330840" cy="1991520"/>
            </p14:xfrm>
          </p:contentPart>
        </mc:Choice>
        <mc:Fallback xmlns="">
          <p:pic>
            <p:nvPicPr>
              <p:cNvPr id="7" name="Ink 6"/>
              <p:cNvPicPr/>
              <p:nvPr/>
            </p:nvPicPr>
            <p:blipFill>
              <a:blip r:embed="rId6"/>
              <a:stretch>
                <a:fillRect/>
              </a:stretch>
            </p:blipFill>
            <p:spPr>
              <a:xfrm>
                <a:off x="2625120" y="2482200"/>
                <a:ext cx="349560" cy="2010240"/>
              </a:xfrm>
              <a:prstGeom prst="rect">
                <a:avLst/>
              </a:prstGeom>
            </p:spPr>
          </p:pic>
        </mc:Fallback>
      </mc:AlternateContent>
      <p:sp>
        <p:nvSpPr>
          <p:cNvPr id="8" name="TextBox 7"/>
          <p:cNvSpPr txBox="1"/>
          <p:nvPr/>
        </p:nvSpPr>
        <p:spPr>
          <a:xfrm>
            <a:off x="3581399" y="3487320"/>
            <a:ext cx="5334001" cy="830997"/>
          </a:xfrm>
          <a:prstGeom prst="rect">
            <a:avLst/>
          </a:prstGeom>
          <a:noFill/>
        </p:spPr>
        <p:txBody>
          <a:bodyPr wrap="square" rtlCol="0">
            <a:spAutoFit/>
          </a:bodyPr>
          <a:lstStyle/>
          <a:p>
            <a:r>
              <a:rPr lang="en-US" sz="2400" smtClean="0"/>
              <a:t>Similar the Contact, you could use </a:t>
            </a:r>
            <a:r>
              <a:rPr lang="en-US" sz="2400" b="1" smtClean="0"/>
              <a:t>CursorLoader</a:t>
            </a:r>
            <a:r>
              <a:rPr lang="en-US" sz="2400" smtClean="0"/>
              <a:t> class to access the call log</a:t>
            </a:r>
            <a:endParaRPr lang="en-US" sz="2400"/>
          </a:p>
        </p:txBody>
      </p:sp>
    </p:spTree>
    <p:extLst>
      <p:ext uri="{BB962C8B-B14F-4D97-AF65-F5344CB8AC3E}">
        <p14:creationId xmlns:p14="http://schemas.microsoft.com/office/powerpoint/2010/main" val="271391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6</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302623" y="1023983"/>
            <a:ext cx="8263801" cy="5755422"/>
          </a:xfrm>
          <a:prstGeom prst="rect">
            <a:avLst/>
          </a:prstGeom>
          <a:noFill/>
        </p:spPr>
        <p:txBody>
          <a:bodyPr wrap="none" rtlCol="0">
            <a:spAutoFit/>
          </a:bodyPr>
          <a:lstStyle/>
          <a:p>
            <a:pPr lvl="0" fontAlgn="base">
              <a:spcBef>
                <a:spcPct val="0"/>
              </a:spcBef>
              <a:spcAft>
                <a:spcPct val="0"/>
              </a:spcAft>
            </a:pPr>
            <a:r>
              <a:rPr lang="en-US" sz="1600">
                <a:solidFill>
                  <a:srgbClr val="000000"/>
                </a:solidFill>
                <a:latin typeface="Consolas" pitchFamily="49" charset="0"/>
                <a:cs typeface="Arial" pitchFamily="34" charset="0"/>
              </a:rPr>
              <a:t>&lt;</a:t>
            </a:r>
            <a:r>
              <a:rPr lang="en-US" sz="1600" b="1">
                <a:solidFill>
                  <a:srgbClr val="006699"/>
                </a:solidFill>
                <a:latin typeface="Consolas" pitchFamily="49" charset="0"/>
                <a:cs typeface="Arial" pitchFamily="34" charset="0"/>
              </a:rPr>
              <a:t>LinearLayout</a:t>
            </a:r>
            <a:r>
              <a:rPr lang="en-US" sz="1600">
                <a:solidFill>
                  <a:srgbClr val="01435F"/>
                </a:solidFill>
                <a:latin typeface="Consolas" pitchFamily="49" charset="0"/>
                <a:cs typeface="Arial" pitchFamily="34" charset="0"/>
              </a:rPr>
              <a:t> </a:t>
            </a:r>
            <a:r>
              <a:rPr lang="en-US" sz="1600">
                <a:solidFill>
                  <a:srgbClr val="808080"/>
                </a:solidFill>
                <a:latin typeface="Consolas" pitchFamily="49" charset="0"/>
                <a:cs typeface="Arial" pitchFamily="34" charset="0"/>
              </a:rPr>
              <a:t>xmlns:android</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a:t>
            </a:r>
            <a:r>
              <a:rPr lang="en-US" sz="1600" u="sng">
                <a:solidFill>
                  <a:srgbClr val="0000FF"/>
                </a:solidFill>
                <a:latin typeface="Consolas" pitchFamily="49" charset="0"/>
                <a:cs typeface="Arial" pitchFamily="34" charset="0"/>
                <a:hlinkClick r:id="rId2"/>
              </a:rPr>
              <a:t>http://schemas.android.com/apk/res/android</a:t>
            </a:r>
            <a:r>
              <a:rPr lang="en-US" sz="1600">
                <a:solidFill>
                  <a:srgbClr val="0000FF"/>
                </a:solidFill>
                <a:latin typeface="Consolas" pitchFamily="49" charset="0"/>
                <a:cs typeface="Arial" pitchFamily="34" charset="0"/>
              </a:rPr>
              <a: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xmlns:tools</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a:t>
            </a:r>
            <a:r>
              <a:rPr lang="en-US" sz="1600" u="sng">
                <a:solidFill>
                  <a:srgbClr val="0000FF"/>
                </a:solidFill>
                <a:latin typeface="Consolas" pitchFamily="49" charset="0"/>
                <a:cs typeface="Arial" pitchFamily="34" charset="0"/>
                <a:hlinkClick r:id="rId3"/>
              </a:rPr>
              <a:t>http://schemas.android.com/tools</a:t>
            </a:r>
            <a:r>
              <a:rPr lang="en-US" sz="1600">
                <a:solidFill>
                  <a:srgbClr val="0000FF"/>
                </a:solidFill>
                <a:latin typeface="Consolas" pitchFamily="49" charset="0"/>
                <a:cs typeface="Arial" pitchFamily="34" charset="0"/>
              </a:rPr>
              <a: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android:id</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"@+id/LinearLayout1"</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android:layout_width</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"match_parent"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android:layout_height</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"match_parent"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android:orientation</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"vertical"</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tools:context</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".MainActivity"</a:t>
            </a:r>
            <a:r>
              <a:rPr lang="en-US" sz="1600">
                <a:solidFill>
                  <a:srgbClr val="01435F"/>
                </a:solidFill>
                <a:latin typeface="Consolas" pitchFamily="49" charset="0"/>
                <a:cs typeface="Arial" pitchFamily="34" charset="0"/>
              </a:rPr>
              <a:t> </a:t>
            </a:r>
            <a:r>
              <a:rPr lang="en-US" sz="1600" smtClean="0">
                <a:solidFill>
                  <a:srgbClr val="000000"/>
                </a:solidFill>
                <a:latin typeface="Consolas" pitchFamily="49" charset="0"/>
                <a:cs typeface="Arial" pitchFamily="34" charset="0"/>
              </a:rPr>
              <a:t>&gt;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000000"/>
                </a:solidFill>
                <a:latin typeface="Consolas" pitchFamily="49" charset="0"/>
                <a:cs typeface="Arial" pitchFamily="34" charset="0"/>
              </a:rPr>
              <a:t>&lt;</a:t>
            </a:r>
            <a:r>
              <a:rPr lang="en-US" sz="1600" b="1">
                <a:solidFill>
                  <a:srgbClr val="006699"/>
                </a:solidFill>
                <a:latin typeface="Consolas" pitchFamily="49" charset="0"/>
                <a:cs typeface="Arial" pitchFamily="34" charset="0"/>
              </a:rPr>
              <a:t>Button</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android:id</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"@+id/btnreaddata"</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android:layout_width</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"match_parent"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android:layout_height</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"wrap_content"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android:text</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"Read Data"</a:t>
            </a:r>
            <a:r>
              <a:rPr lang="en-US" sz="1600">
                <a:solidFill>
                  <a:srgbClr val="01435F"/>
                </a:solidFill>
                <a:latin typeface="Consolas" pitchFamily="49" charset="0"/>
                <a:cs typeface="Arial" pitchFamily="34" charset="0"/>
              </a:rPr>
              <a:t> </a:t>
            </a:r>
            <a:r>
              <a:rPr lang="en-US" sz="1600" smtClean="0">
                <a:solidFill>
                  <a:srgbClr val="000000"/>
                </a:solidFill>
                <a:latin typeface="Consolas" pitchFamily="49" charset="0"/>
                <a:cs typeface="Arial" pitchFamily="34" charset="0"/>
              </a:rPr>
              <a:t>/&gt;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000000"/>
                </a:solidFill>
                <a:latin typeface="Consolas" pitchFamily="49" charset="0"/>
                <a:cs typeface="Arial" pitchFamily="34" charset="0"/>
              </a:rPr>
              <a:t>&lt;</a:t>
            </a:r>
            <a:r>
              <a:rPr lang="en-US" sz="1600" b="1">
                <a:solidFill>
                  <a:srgbClr val="006699"/>
                </a:solidFill>
                <a:latin typeface="Consolas" pitchFamily="49" charset="0"/>
                <a:cs typeface="Arial" pitchFamily="34" charset="0"/>
              </a:rPr>
              <a:t>EditText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android:id</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"@+id/editdata"</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android:layout_width</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"match_parent"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android:layout_height</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"0dip"</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android:layout_weight</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"2"</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android:ems</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"10"</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android:gravity</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"top|left"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808080"/>
                </a:solidFill>
                <a:latin typeface="Consolas" pitchFamily="49" charset="0"/>
                <a:cs typeface="Arial" pitchFamily="34" charset="0"/>
              </a:rPr>
              <a:t>android:inputType</a:t>
            </a:r>
            <a:r>
              <a:rPr lang="en-US" sz="1600">
                <a:solidFill>
                  <a:srgbClr val="000000"/>
                </a:solidFill>
                <a:latin typeface="Consolas" pitchFamily="49" charset="0"/>
                <a:cs typeface="Arial" pitchFamily="34" charset="0"/>
              </a:rPr>
              <a:t>=</a:t>
            </a:r>
            <a:r>
              <a:rPr lang="en-US" sz="1600">
                <a:solidFill>
                  <a:srgbClr val="0000FF"/>
                </a:solidFill>
                <a:latin typeface="Consolas" pitchFamily="49" charset="0"/>
                <a:cs typeface="Arial" pitchFamily="34" charset="0"/>
              </a:rPr>
              <a:t>"</a:t>
            </a:r>
            <a:r>
              <a:rPr lang="en-US" sz="1600" b="1">
                <a:solidFill>
                  <a:srgbClr val="FF0000"/>
                </a:solidFill>
                <a:latin typeface="Consolas" pitchFamily="49" charset="0"/>
                <a:cs typeface="Arial" pitchFamily="34" charset="0"/>
              </a:rPr>
              <a:t>textMultiLine</a:t>
            </a:r>
            <a:r>
              <a:rPr lang="en-US" sz="1600">
                <a:solidFill>
                  <a:srgbClr val="0000FF"/>
                </a:solidFill>
                <a:latin typeface="Consolas" pitchFamily="49" charset="0"/>
                <a:cs typeface="Arial" pitchFamily="34" charset="0"/>
              </a:rPr>
              <a:t>"</a:t>
            </a:r>
            <a:r>
              <a:rPr lang="en-US" sz="1600">
                <a:solidFill>
                  <a:srgbClr val="01435F"/>
                </a:solidFill>
                <a:latin typeface="Consolas" pitchFamily="49" charset="0"/>
                <a:cs typeface="Arial" pitchFamily="34" charset="0"/>
              </a:rPr>
              <a:t> </a:t>
            </a:r>
            <a:r>
              <a:rPr lang="en-US" sz="1600" smtClean="0">
                <a:solidFill>
                  <a:srgbClr val="000000"/>
                </a:solidFill>
                <a:latin typeface="Consolas" pitchFamily="49" charset="0"/>
                <a:cs typeface="Arial" pitchFamily="34" charset="0"/>
              </a:rPr>
              <a:t>&gt;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000000"/>
                </a:solidFill>
                <a:latin typeface="Consolas" pitchFamily="49" charset="0"/>
                <a:cs typeface="Arial" pitchFamily="34" charset="0"/>
              </a:rPr>
              <a:t>&lt;</a:t>
            </a:r>
            <a:r>
              <a:rPr lang="en-US" sz="1600" b="1">
                <a:solidFill>
                  <a:srgbClr val="006699"/>
                </a:solidFill>
                <a:latin typeface="Consolas" pitchFamily="49" charset="0"/>
                <a:cs typeface="Arial" pitchFamily="34" charset="0"/>
              </a:rPr>
              <a:t>requestFocus</a:t>
            </a:r>
            <a:r>
              <a:rPr lang="en-US" sz="1600">
                <a:solidFill>
                  <a:srgbClr val="01435F"/>
                </a:solidFill>
                <a:latin typeface="Consolas" pitchFamily="49" charset="0"/>
                <a:cs typeface="Arial" pitchFamily="34" charset="0"/>
              </a:rPr>
              <a:t> </a:t>
            </a:r>
            <a:r>
              <a:rPr lang="en-US" sz="1600">
                <a:solidFill>
                  <a:srgbClr val="000000"/>
                </a:solidFill>
                <a:latin typeface="Consolas" pitchFamily="49" charset="0"/>
                <a:cs typeface="Arial" pitchFamily="34" charset="0"/>
              </a:rPr>
              <a:t>/&gt;</a:t>
            </a:r>
            <a:endParaRPr lang="en-US" sz="1600">
              <a:latin typeface="Arial" pitchFamily="34" charset="0"/>
              <a:cs typeface="Arial" pitchFamily="34" charset="0"/>
            </a:endParaRPr>
          </a:p>
          <a:p>
            <a:pPr lvl="0" eaLnBrk="0" fontAlgn="base" hangingPunct="0">
              <a:spcBef>
                <a:spcPct val="0"/>
              </a:spcBef>
              <a:spcAft>
                <a:spcPct val="0"/>
              </a:spcAft>
            </a:pPr>
            <a:r>
              <a:rPr lang="en-US" sz="1600">
                <a:solidFill>
                  <a:srgbClr val="CE3000"/>
                </a:solidFill>
                <a:latin typeface="Consolas" pitchFamily="49" charset="0"/>
                <a:cs typeface="Arial" pitchFamily="34" charset="0"/>
              </a:rPr>
              <a:t> </a:t>
            </a:r>
            <a:r>
              <a:rPr lang="en-US" sz="1600">
                <a:solidFill>
                  <a:srgbClr val="000000"/>
                </a:solidFill>
                <a:latin typeface="Consolas" pitchFamily="49" charset="0"/>
                <a:cs typeface="Arial" pitchFamily="34" charset="0"/>
              </a:rPr>
              <a:t>&lt;/</a:t>
            </a:r>
            <a:r>
              <a:rPr lang="en-US" sz="1600" b="1">
                <a:solidFill>
                  <a:srgbClr val="006699"/>
                </a:solidFill>
                <a:latin typeface="Consolas" pitchFamily="49" charset="0"/>
                <a:cs typeface="Arial" pitchFamily="34" charset="0"/>
              </a:rPr>
              <a:t>EditText</a:t>
            </a:r>
            <a:r>
              <a:rPr lang="en-US" sz="1600">
                <a:solidFill>
                  <a:srgbClr val="000000"/>
                </a:solidFill>
                <a:latin typeface="Consolas" pitchFamily="49" charset="0"/>
                <a:cs typeface="Arial" pitchFamily="34" charset="0"/>
              </a:rPr>
              <a:t>&gt;</a:t>
            </a:r>
            <a:endParaRPr lang="en-US" sz="1600">
              <a:latin typeface="Arial" pitchFamily="34" charset="0"/>
              <a:cs typeface="Arial" pitchFamily="34" charset="0"/>
            </a:endParaRPr>
          </a:p>
          <a:p>
            <a:endParaRPr lang="en-US" sz="1600"/>
          </a:p>
        </p:txBody>
      </p:sp>
    </p:spTree>
    <p:extLst>
      <p:ext uri="{BB962C8B-B14F-4D97-AF65-F5344CB8AC3E}">
        <p14:creationId xmlns:p14="http://schemas.microsoft.com/office/powerpoint/2010/main" val="1037259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60</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844443" y="503535"/>
            <a:ext cx="3147157"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Access Media Store:</a:t>
            </a:r>
            <a:endParaRPr lang="en-US" sz="2400" u="sng">
              <a:solidFill>
                <a:srgbClr val="000000"/>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33309" y="1069137"/>
            <a:ext cx="6909873" cy="5398338"/>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3089880" y="3000240"/>
              <a:ext cx="3313080" cy="89640"/>
            </p14:xfrm>
          </p:contentPart>
        </mc:Choice>
        <mc:Fallback xmlns="">
          <p:pic>
            <p:nvPicPr>
              <p:cNvPr id="9" name="Ink 8"/>
              <p:cNvPicPr/>
              <p:nvPr/>
            </p:nvPicPr>
            <p:blipFill>
              <a:blip r:embed="rId5"/>
              <a:stretch>
                <a:fillRect/>
              </a:stretch>
            </p:blipFill>
            <p:spPr>
              <a:xfrm>
                <a:off x="3074040" y="2936880"/>
                <a:ext cx="3344760" cy="216720"/>
              </a:xfrm>
              <a:prstGeom prst="rect">
                <a:avLst/>
              </a:prstGeom>
            </p:spPr>
          </p:pic>
        </mc:Fallback>
      </mc:AlternateContent>
    </p:spTree>
    <p:extLst>
      <p:ext uri="{BB962C8B-B14F-4D97-AF65-F5344CB8AC3E}">
        <p14:creationId xmlns:p14="http://schemas.microsoft.com/office/powerpoint/2010/main" val="1911614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61</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844443" y="503535"/>
            <a:ext cx="3147157"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Access Media Store:</a:t>
            </a:r>
            <a:endParaRPr lang="en-US" sz="2400" u="sng">
              <a:solidFill>
                <a:srgbClr val="000000"/>
              </a:solidFill>
              <a:latin typeface="Arial" panose="020B0604020202020204" pitchFamily="34" charset="0"/>
            </a:endParaRPr>
          </a:p>
        </p:txBody>
      </p:sp>
      <p:pic>
        <p:nvPicPr>
          <p:cNvPr id="5" name="Picture 4"/>
          <p:cNvPicPr>
            <a:picLocks noChangeAspect="1"/>
          </p:cNvPicPr>
          <p:nvPr/>
        </p:nvPicPr>
        <p:blipFill rotWithShape="1">
          <a:blip r:embed="rId3"/>
          <a:srcRect r="49184"/>
          <a:stretch/>
        </p:blipFill>
        <p:spPr>
          <a:xfrm>
            <a:off x="662137" y="1219200"/>
            <a:ext cx="2462063" cy="467274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3743325" y="1447800"/>
            <a:ext cx="5248422" cy="83820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437920" y="2866320"/>
              <a:ext cx="429120" cy="1447200"/>
            </p14:xfrm>
          </p:contentPart>
        </mc:Choice>
        <mc:Fallback xmlns="">
          <p:pic>
            <p:nvPicPr>
              <p:cNvPr id="7" name="Ink 6"/>
              <p:cNvPicPr/>
              <p:nvPr/>
            </p:nvPicPr>
            <p:blipFill>
              <a:blip r:embed="rId6"/>
              <a:stretch>
                <a:fillRect/>
              </a:stretch>
            </p:blipFill>
            <p:spPr>
              <a:xfrm>
                <a:off x="2428560" y="2856960"/>
                <a:ext cx="447840" cy="1465920"/>
              </a:xfrm>
              <a:prstGeom prst="rect">
                <a:avLst/>
              </a:prstGeom>
            </p:spPr>
          </p:pic>
        </mc:Fallback>
      </mc:AlternateContent>
      <p:sp>
        <p:nvSpPr>
          <p:cNvPr id="14" name="TextBox 13"/>
          <p:cNvSpPr txBox="1"/>
          <p:nvPr/>
        </p:nvSpPr>
        <p:spPr>
          <a:xfrm>
            <a:off x="3581399" y="3487320"/>
            <a:ext cx="5334001" cy="830997"/>
          </a:xfrm>
          <a:prstGeom prst="rect">
            <a:avLst/>
          </a:prstGeom>
          <a:noFill/>
        </p:spPr>
        <p:txBody>
          <a:bodyPr wrap="square" rtlCol="0">
            <a:spAutoFit/>
          </a:bodyPr>
          <a:lstStyle/>
          <a:p>
            <a:r>
              <a:rPr lang="en-US" sz="2400" smtClean="0"/>
              <a:t>Similar another provider, you could use getContentResolver to access the Media</a:t>
            </a:r>
            <a:endParaRPr lang="en-US" sz="2400"/>
          </a:p>
        </p:txBody>
      </p:sp>
    </p:spTree>
    <p:extLst>
      <p:ext uri="{BB962C8B-B14F-4D97-AF65-F5344CB8AC3E}">
        <p14:creationId xmlns:p14="http://schemas.microsoft.com/office/powerpoint/2010/main" val="226516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62</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844443" y="503535"/>
            <a:ext cx="3147157"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Access Book mark:</a:t>
            </a:r>
            <a:endParaRPr lang="en-US" sz="2400" u="sng">
              <a:solidFill>
                <a:srgbClr val="000000"/>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598674" y="990600"/>
            <a:ext cx="6715125" cy="54483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3009600" y="2652120"/>
              <a:ext cx="2562840" cy="27000"/>
            </p14:xfrm>
          </p:contentPart>
        </mc:Choice>
        <mc:Fallback xmlns="">
          <p:pic>
            <p:nvPicPr>
              <p:cNvPr id="8" name="Ink 7"/>
              <p:cNvPicPr/>
              <p:nvPr/>
            </p:nvPicPr>
            <p:blipFill>
              <a:blip r:embed="rId5"/>
              <a:stretch>
                <a:fillRect/>
              </a:stretch>
            </p:blipFill>
            <p:spPr>
              <a:xfrm>
                <a:off x="2993400" y="2588760"/>
                <a:ext cx="2595240" cy="154080"/>
              </a:xfrm>
              <a:prstGeom prst="rect">
                <a:avLst/>
              </a:prstGeom>
            </p:spPr>
          </p:pic>
        </mc:Fallback>
      </mc:AlternateContent>
    </p:spTree>
    <p:extLst>
      <p:ext uri="{BB962C8B-B14F-4D97-AF65-F5344CB8AC3E}">
        <p14:creationId xmlns:p14="http://schemas.microsoft.com/office/powerpoint/2010/main" val="12220956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63</a:t>
            </a:fld>
            <a:endParaRPr lang="en-US"/>
          </a:p>
        </p:txBody>
      </p:sp>
      <p:grpSp>
        <p:nvGrpSpPr>
          <p:cNvPr id="17" name="Group 16"/>
          <p:cNvGrpSpPr/>
          <p:nvPr/>
        </p:nvGrpSpPr>
        <p:grpSpPr>
          <a:xfrm>
            <a:off x="304800" y="457200"/>
            <a:ext cx="5539643" cy="508000"/>
            <a:chOff x="714536" y="1773382"/>
            <a:chExt cx="5539643" cy="508000"/>
          </a:xfrm>
        </p:grpSpPr>
        <p:sp>
          <p:nvSpPr>
            <p:cNvPr id="18" name="AutoShape 52"/>
            <p:cNvSpPr>
              <a:spLocks noChangeArrowheads="1"/>
            </p:cNvSpPr>
            <p:nvPr/>
          </p:nvSpPr>
          <p:spPr bwMode="gray">
            <a:xfrm>
              <a:off x="915511" y="1773382"/>
              <a:ext cx="5338668"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Using common Content Provider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9" name="Group 17"/>
            <p:cNvGrpSpPr>
              <a:grpSpLocks/>
            </p:cNvGrpSpPr>
            <p:nvPr/>
          </p:nvGrpSpPr>
          <p:grpSpPr bwMode="auto">
            <a:xfrm>
              <a:off x="714536" y="1877319"/>
              <a:ext cx="353376" cy="272472"/>
              <a:chOff x="1110" y="2656"/>
              <a:chExt cx="1549" cy="1351"/>
            </a:xfrm>
          </p:grpSpPr>
          <p:sp>
            <p:nvSpPr>
              <p:cNvPr id="2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844443" y="503535"/>
            <a:ext cx="3147157" cy="461665"/>
          </a:xfrm>
          <a:prstGeom prst="rect">
            <a:avLst/>
          </a:prstGeom>
        </p:spPr>
        <p:txBody>
          <a:bodyPr wrap="square">
            <a:spAutoFit/>
          </a:bodyPr>
          <a:lstStyle/>
          <a:p>
            <a:r>
              <a:rPr lang="en-US" sz="2400" smtClean="0">
                <a:solidFill>
                  <a:srgbClr val="727CA4"/>
                </a:solidFill>
                <a:latin typeface="Wingdings3"/>
              </a:rPr>
              <a:t> </a:t>
            </a:r>
            <a:r>
              <a:rPr lang="en-US" sz="2400" u="sng" smtClean="0">
                <a:solidFill>
                  <a:srgbClr val="000000"/>
                </a:solidFill>
                <a:latin typeface="Arial" panose="020B0604020202020204" pitchFamily="34" charset="0"/>
              </a:rPr>
              <a:t>Access Book mark:</a:t>
            </a:r>
            <a:endParaRPr lang="en-US" sz="2400" u="sng">
              <a:solidFill>
                <a:srgbClr val="000000"/>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103278" y="1253836"/>
            <a:ext cx="2352675" cy="21717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973587" y="1219200"/>
            <a:ext cx="2189213" cy="350520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921845" y="2882476"/>
              <a:ext cx="973800" cy="464760"/>
            </p14:xfrm>
          </p:contentPart>
        </mc:Choice>
        <mc:Fallback xmlns="">
          <p:pic>
            <p:nvPicPr>
              <p:cNvPr id="6" name="Ink 5"/>
              <p:cNvPicPr/>
              <p:nvPr/>
            </p:nvPicPr>
            <p:blipFill>
              <a:blip r:embed="rId6"/>
              <a:stretch>
                <a:fillRect/>
              </a:stretch>
            </p:blipFill>
            <p:spPr>
              <a:xfrm>
                <a:off x="3912485" y="2873116"/>
                <a:ext cx="992520" cy="483480"/>
              </a:xfrm>
              <a:prstGeom prst="rect">
                <a:avLst/>
              </a:prstGeom>
            </p:spPr>
          </p:pic>
        </mc:Fallback>
      </mc:AlternateContent>
      <p:pic>
        <p:nvPicPr>
          <p:cNvPr id="7" name="Picture 6"/>
          <p:cNvPicPr>
            <a:picLocks noChangeAspect="1"/>
          </p:cNvPicPr>
          <p:nvPr/>
        </p:nvPicPr>
        <p:blipFill>
          <a:blip r:embed="rId7"/>
          <a:stretch>
            <a:fillRect/>
          </a:stretch>
        </p:blipFill>
        <p:spPr>
          <a:xfrm>
            <a:off x="655210" y="5013036"/>
            <a:ext cx="7831205" cy="1076983"/>
          </a:xfrm>
          <a:prstGeom prst="rect">
            <a:avLst/>
          </a:prstGeom>
          <a:ln>
            <a:solidFill>
              <a:schemeClr val="tx1"/>
            </a:solidFill>
          </a:ln>
        </p:spPr>
      </p:pic>
    </p:spTree>
    <p:extLst>
      <p:ext uri="{BB962C8B-B14F-4D97-AF65-F5344CB8AC3E}">
        <p14:creationId xmlns:p14="http://schemas.microsoft.com/office/powerpoint/2010/main" val="2204138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1938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986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3733800" y="49530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solidFill>
                  <a:srgbClr val="FF0000"/>
                </a:solidFill>
                <a:latin typeface="VNI-Heather" pitchFamily="2" charset="0"/>
                <a:cs typeface="Arial" charset="0"/>
              </a:rPr>
              <a:t>END</a:t>
            </a:r>
          </a:p>
        </p:txBody>
      </p:sp>
      <p:sp>
        <p:nvSpPr>
          <p:cNvPr id="3" name="Slide Number Placeholder 2"/>
          <p:cNvSpPr>
            <a:spLocks noGrp="1"/>
          </p:cNvSpPr>
          <p:nvPr>
            <p:ph type="sldNum" sz="quarter" idx="12"/>
          </p:nvPr>
        </p:nvSpPr>
        <p:spPr/>
        <p:txBody>
          <a:bodyPr/>
          <a:lstStyle/>
          <a:p>
            <a:fld id="{48FE5571-560F-4DFC-BA97-61ACA5F7ADE1}" type="slidenum">
              <a:rPr lang="en-US" smtClean="0"/>
              <a:t>64</a:t>
            </a:fld>
            <a:endParaRPr lang="en-US"/>
          </a:p>
        </p:txBody>
      </p:sp>
    </p:spTree>
    <p:extLst>
      <p:ext uri="{BB962C8B-B14F-4D97-AF65-F5344CB8AC3E}">
        <p14:creationId xmlns:p14="http://schemas.microsoft.com/office/powerpoint/2010/main" val="18192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Scale>
                                      <p:cBhvr>
                                        <p:cTn id="13"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
                                        </p:tgtEl>
                                        <p:attrNameLst>
                                          <p:attrName>ppt_x</p:attrName>
                                          <p:attrName>ppt_y</p:attrName>
                                        </p:attrNameLst>
                                      </p:cBhvr>
                                    </p:animMotion>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7</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3" name="TextBox 22"/>
          <p:cNvSpPr txBox="1"/>
          <p:nvPr/>
        </p:nvSpPr>
        <p:spPr>
          <a:xfrm>
            <a:off x="5105821" y="357973"/>
            <a:ext cx="3580980" cy="461665"/>
          </a:xfrm>
          <a:prstGeom prst="rect">
            <a:avLst/>
          </a:prstGeom>
          <a:noFill/>
        </p:spPr>
        <p:txBody>
          <a:bodyPr wrap="square" rtlCol="0">
            <a:spAutoFit/>
          </a:bodyPr>
          <a:lstStyle/>
          <a:p>
            <a:r>
              <a:rPr lang="en-US" sz="2400" b="1"/>
              <a:t>Reading Resource </a:t>
            </a:r>
            <a:r>
              <a:rPr lang="en-US" sz="2400" b="1" smtClean="0"/>
              <a:t>File</a:t>
            </a:r>
            <a:endParaRPr lang="en-US" sz="2400"/>
          </a:p>
        </p:txBody>
      </p:sp>
      <p:pic>
        <p:nvPicPr>
          <p:cNvPr id="3" name="Picture 2"/>
          <p:cNvPicPr>
            <a:picLocks noChangeAspect="1"/>
          </p:cNvPicPr>
          <p:nvPr/>
        </p:nvPicPr>
        <p:blipFill>
          <a:blip r:embed="rId2"/>
          <a:stretch>
            <a:fillRect/>
          </a:stretch>
        </p:blipFill>
        <p:spPr>
          <a:xfrm>
            <a:off x="662137" y="1019175"/>
            <a:ext cx="7219950" cy="54483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098440" y="1946520"/>
              <a:ext cx="4519080" cy="98640"/>
            </p14:xfrm>
          </p:contentPart>
        </mc:Choice>
        <mc:Fallback xmlns="">
          <p:pic>
            <p:nvPicPr>
              <p:cNvPr id="4" name="Ink 3"/>
              <p:cNvPicPr/>
              <p:nvPr/>
            </p:nvPicPr>
            <p:blipFill>
              <a:blip r:embed="rId4"/>
              <a:stretch>
                <a:fillRect/>
              </a:stretch>
            </p:blipFill>
            <p:spPr>
              <a:xfrm>
                <a:off x="2082600" y="1883160"/>
                <a:ext cx="4550760" cy="225720"/>
              </a:xfrm>
              <a:prstGeom prst="rect">
                <a:avLst/>
              </a:prstGeom>
            </p:spPr>
          </p:pic>
        </mc:Fallback>
      </mc:AlternateContent>
    </p:spTree>
    <p:extLst>
      <p:ext uri="{BB962C8B-B14F-4D97-AF65-F5344CB8AC3E}">
        <p14:creationId xmlns:p14="http://schemas.microsoft.com/office/powerpoint/2010/main" val="472100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8</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7" name="TextBox 16"/>
          <p:cNvSpPr txBox="1"/>
          <p:nvPr/>
        </p:nvSpPr>
        <p:spPr>
          <a:xfrm>
            <a:off x="479320" y="939882"/>
            <a:ext cx="7674079" cy="461665"/>
          </a:xfrm>
          <a:prstGeom prst="rect">
            <a:avLst/>
          </a:prstGeom>
          <a:noFill/>
        </p:spPr>
        <p:txBody>
          <a:bodyPr wrap="square" rtlCol="0">
            <a:spAutoFit/>
          </a:bodyPr>
          <a:lstStyle/>
          <a:p>
            <a:r>
              <a:rPr lang="en-US" sz="2400" b="1" smtClean="0"/>
              <a:t>If you want to Read and Write an internal file:</a:t>
            </a:r>
            <a:endParaRPr lang="en-US" sz="2400"/>
          </a:p>
        </p:txBody>
      </p:sp>
      <p:sp>
        <p:nvSpPr>
          <p:cNvPr id="18" name="TextBox 17"/>
          <p:cNvSpPr txBox="1"/>
          <p:nvPr/>
        </p:nvSpPr>
        <p:spPr>
          <a:xfrm>
            <a:off x="479320" y="1345461"/>
            <a:ext cx="8380662" cy="954107"/>
          </a:xfrm>
          <a:prstGeom prst="rect">
            <a:avLst/>
          </a:prstGeom>
          <a:noFill/>
        </p:spPr>
        <p:txBody>
          <a:bodyPr wrap="square" rtlCol="0">
            <a:spAutoFit/>
          </a:bodyPr>
          <a:lstStyle/>
          <a:p>
            <a:r>
              <a:rPr lang="en-US" sz="2800" smtClean="0"/>
              <a:t>File is stored in the phone’s memory under: </a:t>
            </a:r>
          </a:p>
          <a:p>
            <a:pPr algn="ctr"/>
            <a:r>
              <a:rPr lang="en-US" sz="2800" b="1" smtClean="0">
                <a:solidFill>
                  <a:schemeClr val="tx2">
                    <a:lumMod val="75000"/>
                  </a:schemeClr>
                </a:solidFill>
              </a:rPr>
              <a:t>/data/data/app/files</a:t>
            </a:r>
            <a:endParaRPr lang="en-US" sz="2800" b="1">
              <a:solidFill>
                <a:schemeClr val="tx2">
                  <a:lumMod val="75000"/>
                </a:schemeClr>
              </a:solidFill>
            </a:endParaRPr>
          </a:p>
        </p:txBody>
      </p:sp>
      <p:grpSp>
        <p:nvGrpSpPr>
          <p:cNvPr id="7" name="Group 6"/>
          <p:cNvGrpSpPr/>
          <p:nvPr/>
        </p:nvGrpSpPr>
        <p:grpSpPr>
          <a:xfrm>
            <a:off x="1066800" y="2299567"/>
            <a:ext cx="6477000" cy="4167907"/>
            <a:chOff x="1066800" y="2431853"/>
            <a:chExt cx="5019675" cy="3388302"/>
          </a:xfrm>
        </p:grpSpPr>
        <p:pic>
          <p:nvPicPr>
            <p:cNvPr id="5" name="Picture 4"/>
            <p:cNvPicPr>
              <a:picLocks noChangeAspect="1"/>
            </p:cNvPicPr>
            <p:nvPr/>
          </p:nvPicPr>
          <p:blipFill>
            <a:blip r:embed="rId2"/>
            <a:stretch>
              <a:fillRect/>
            </a:stretch>
          </p:blipFill>
          <p:spPr>
            <a:xfrm>
              <a:off x="1066800" y="2431853"/>
              <a:ext cx="5019675" cy="2533650"/>
            </a:xfrm>
            <a:prstGeom prst="rect">
              <a:avLst/>
            </a:prstGeom>
          </p:spPr>
        </p:pic>
        <p:pic>
          <p:nvPicPr>
            <p:cNvPr id="6" name="Picture 5"/>
            <p:cNvPicPr>
              <a:picLocks noChangeAspect="1"/>
            </p:cNvPicPr>
            <p:nvPr/>
          </p:nvPicPr>
          <p:blipFill>
            <a:blip r:embed="rId3"/>
            <a:stretch>
              <a:fillRect/>
            </a:stretch>
          </p:blipFill>
          <p:spPr>
            <a:xfrm>
              <a:off x="1071562" y="4972430"/>
              <a:ext cx="5010150" cy="847725"/>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1643040" y="4482720"/>
              <a:ext cx="795240" cy="27000"/>
            </p14:xfrm>
          </p:contentPart>
        </mc:Choice>
        <mc:Fallback xmlns="">
          <p:pic>
            <p:nvPicPr>
              <p:cNvPr id="8" name="Ink 7"/>
              <p:cNvPicPr/>
              <p:nvPr/>
            </p:nvPicPr>
            <p:blipFill>
              <a:blip r:embed="rId5"/>
              <a:stretch>
                <a:fillRect/>
              </a:stretch>
            </p:blipFill>
            <p:spPr>
              <a:xfrm>
                <a:off x="1627200" y="4419360"/>
                <a:ext cx="8269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140097" y="5494571"/>
              <a:ext cx="1473840" cy="45360"/>
            </p14:xfrm>
          </p:contentPart>
        </mc:Choice>
        <mc:Fallback xmlns="">
          <p:pic>
            <p:nvPicPr>
              <p:cNvPr id="9" name="Ink 8"/>
              <p:cNvPicPr/>
              <p:nvPr/>
            </p:nvPicPr>
            <p:blipFill>
              <a:blip r:embed="rId7"/>
              <a:stretch>
                <a:fillRect/>
              </a:stretch>
            </p:blipFill>
            <p:spPr>
              <a:xfrm>
                <a:off x="2124257" y="5431211"/>
                <a:ext cx="15055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p14:cNvContentPartPr/>
              <p14:nvPr/>
            </p14:nvContentPartPr>
            <p14:xfrm>
              <a:off x="2107440" y="5902560"/>
              <a:ext cx="509400" cy="360"/>
            </p14:xfrm>
          </p:contentPart>
        </mc:Choice>
        <mc:Fallback xmlns="">
          <p:pic>
            <p:nvPicPr>
              <p:cNvPr id="10" name="Ink 9"/>
              <p:cNvPicPr/>
              <p:nvPr/>
            </p:nvPicPr>
            <p:blipFill>
              <a:blip r:embed="rId9"/>
              <a:stretch>
                <a:fillRect/>
              </a:stretch>
            </p:blipFill>
            <p:spPr>
              <a:xfrm>
                <a:off x="2091600" y="5839200"/>
                <a:ext cx="541080" cy="127080"/>
              </a:xfrm>
              <a:prstGeom prst="rect">
                <a:avLst/>
              </a:prstGeom>
            </p:spPr>
          </p:pic>
        </mc:Fallback>
      </mc:AlternateContent>
      <p:sp>
        <p:nvSpPr>
          <p:cNvPr id="3" name="Left-Right Arrow 2"/>
          <p:cNvSpPr/>
          <p:nvPr/>
        </p:nvSpPr>
        <p:spPr>
          <a:xfrm>
            <a:off x="2107440" y="5410200"/>
            <a:ext cx="1702560" cy="21410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smtClean="0">
                <a:solidFill>
                  <a:schemeClr val="tx1"/>
                </a:solidFill>
              </a:rPr>
              <a:t>Android app  name</a:t>
            </a:r>
            <a:endParaRPr lang="en-US" sz="1100" b="1">
              <a:solidFill>
                <a:schemeClr val="tx1"/>
              </a:solidFill>
            </a:endParaRPr>
          </a:p>
        </p:txBody>
      </p:sp>
    </p:spTree>
    <p:extLst>
      <p:ext uri="{BB962C8B-B14F-4D97-AF65-F5344CB8AC3E}">
        <p14:creationId xmlns:p14="http://schemas.microsoft.com/office/powerpoint/2010/main" val="3540974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E5571-560F-4DFC-BA97-61ACA5F7ADE1}" type="slidenum">
              <a:rPr lang="en-US" smtClean="0"/>
              <a:pPr/>
              <a:t>9</a:t>
            </a:fld>
            <a:endParaRPr lang="en-US"/>
          </a:p>
        </p:txBody>
      </p:sp>
      <p:grpSp>
        <p:nvGrpSpPr>
          <p:cNvPr id="11" name="Group 10"/>
          <p:cNvGrpSpPr/>
          <p:nvPr/>
        </p:nvGrpSpPr>
        <p:grpSpPr>
          <a:xfrm>
            <a:off x="304800" y="457200"/>
            <a:ext cx="4620576" cy="508000"/>
            <a:chOff x="789624" y="1191463"/>
            <a:chExt cx="4620576" cy="508000"/>
          </a:xfrm>
        </p:grpSpPr>
        <p:sp>
          <p:nvSpPr>
            <p:cNvPr id="12"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Internal Storage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3" name="Group 17"/>
            <p:cNvGrpSpPr>
              <a:grpSpLocks/>
            </p:cNvGrpSpPr>
            <p:nvPr/>
          </p:nvGrpSpPr>
          <p:grpSpPr bwMode="auto">
            <a:xfrm>
              <a:off x="789624" y="1295400"/>
              <a:ext cx="353376" cy="272472"/>
              <a:chOff x="1110" y="2656"/>
              <a:chExt cx="1549" cy="1351"/>
            </a:xfrm>
          </p:grpSpPr>
          <p:sp>
            <p:nvSpPr>
              <p:cNvPr id="1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2"/>
          <a:stretch>
            <a:fillRect/>
          </a:stretch>
        </p:blipFill>
        <p:spPr>
          <a:xfrm>
            <a:off x="669065" y="1143000"/>
            <a:ext cx="8088080" cy="5324475"/>
          </a:xfrm>
          <a:prstGeom prst="rect">
            <a:avLst/>
          </a:prstGeom>
        </p:spPr>
      </p:pic>
      <p:sp>
        <p:nvSpPr>
          <p:cNvPr id="10" name="TextBox 9"/>
          <p:cNvSpPr txBox="1"/>
          <p:nvPr/>
        </p:nvSpPr>
        <p:spPr>
          <a:xfrm>
            <a:off x="5105821" y="357973"/>
            <a:ext cx="3580980" cy="461665"/>
          </a:xfrm>
          <a:prstGeom prst="rect">
            <a:avLst/>
          </a:prstGeom>
          <a:noFill/>
        </p:spPr>
        <p:txBody>
          <a:bodyPr wrap="square" rtlCol="0">
            <a:spAutoFit/>
          </a:bodyPr>
          <a:lstStyle/>
          <a:p>
            <a:r>
              <a:rPr lang="en-US" sz="2400" b="1"/>
              <a:t>Reading </a:t>
            </a:r>
            <a:r>
              <a:rPr lang="en-US" sz="2400" b="1" smtClean="0"/>
              <a:t>an internal File</a:t>
            </a:r>
            <a:endParaRPr lang="en-US" sz="240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608000" y="1973520"/>
              <a:ext cx="1777320" cy="27000"/>
            </p14:xfrm>
          </p:contentPart>
        </mc:Choice>
        <mc:Fallback xmlns="">
          <p:pic>
            <p:nvPicPr>
              <p:cNvPr id="4" name="Ink 3"/>
              <p:cNvPicPr/>
              <p:nvPr/>
            </p:nvPicPr>
            <p:blipFill>
              <a:blip r:embed="rId4"/>
              <a:stretch>
                <a:fillRect/>
              </a:stretch>
            </p:blipFill>
            <p:spPr>
              <a:xfrm>
                <a:off x="4591800" y="1909800"/>
                <a:ext cx="1809360" cy="154440"/>
              </a:xfrm>
              <a:prstGeom prst="rect">
                <a:avLst/>
              </a:prstGeom>
            </p:spPr>
          </p:pic>
        </mc:Fallback>
      </mc:AlternateContent>
    </p:spTree>
    <p:extLst>
      <p:ext uri="{BB962C8B-B14F-4D97-AF65-F5344CB8AC3E}">
        <p14:creationId xmlns:p14="http://schemas.microsoft.com/office/powerpoint/2010/main" val="15400766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17039</TotalTime>
  <Words>2206</Words>
  <Application>Microsoft Office PowerPoint</Application>
  <PresentationFormat>On-screen Show (4:3)</PresentationFormat>
  <Paragraphs>362</Paragraphs>
  <Slides>64</Slides>
  <Notes>10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ismail - [2010]</cp:lastModifiedBy>
  <cp:revision>1047</cp:revision>
  <dcterms:created xsi:type="dcterms:W3CDTF">2011-04-06T04:04:31Z</dcterms:created>
  <dcterms:modified xsi:type="dcterms:W3CDTF">2019-10-20T15:11:17Z</dcterms:modified>
</cp:coreProperties>
</file>