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0.xml" ContentType="application/vnd.openxmlformats-officedocument.presentationml.notesSlide+xml"/>
  <Override PartName="/ppt/ink/ink12.xml" ContentType="application/inkml+xml"/>
  <Override PartName="/ppt/ink/ink13.xml" ContentType="application/inkml+xml"/>
  <Override PartName="/ppt/notesSlides/notesSlide21.xml" ContentType="application/vnd.openxmlformats-officedocument.presentationml.notesSlide+xml"/>
  <Override PartName="/ppt/ink/ink14.xml" ContentType="application/inkml+xml"/>
  <Override PartName="/ppt/ink/ink1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6.xml" ContentType="application/inkml+xml"/>
  <Override PartName="/ppt/ink/ink17.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8.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9.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1.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53.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54.xml" ContentType="application/vnd.openxmlformats-officedocument.presentationml.notesSlide+xml"/>
  <Override PartName="/ppt/ink/ink29.xml" ContentType="application/inkml+xml"/>
  <Override PartName="/ppt/notesSlides/notesSlide55.xml" ContentType="application/vnd.openxmlformats-officedocument.presentationml.notesSlide+xml"/>
  <Override PartName="/ppt/ink/ink30.xml" ContentType="application/inkml+xml"/>
  <Override PartName="/ppt/notesSlides/notesSlide5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57.xml" ContentType="application/vnd.openxmlformats-officedocument.presentationml.notesSlide+xml"/>
  <Override PartName="/ppt/ink/ink39.xml" ContentType="application/inkml+xml"/>
  <Override PartName="/ppt/notesSlides/notesSlide58.xml" ContentType="application/vnd.openxmlformats-officedocument.presentationml.notesSlide+xml"/>
  <Override PartName="/ppt/ink/ink40.xml" ContentType="application/inkml+xml"/>
  <Override PartName="/ppt/notesSlides/notesSlide59.xml" ContentType="application/vnd.openxmlformats-officedocument.presentationml.notesSlide+xml"/>
  <Override PartName="/ppt/ink/ink41.xml" ContentType="application/inkml+xml"/>
  <Override PartName="/ppt/ink/ink42.xml" ContentType="application/inkml+xml"/>
  <Override PartName="/ppt/notesSlides/notesSlide60.xml" ContentType="application/vnd.openxmlformats-officedocument.presentationml.notesSlide+xml"/>
  <Override PartName="/ppt/ink/ink43.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44.xml" ContentType="application/inkml+xml"/>
  <Override PartName="/ppt/ink/ink45.xml" ContentType="application/inkml+xml"/>
  <Override PartName="/ppt/notesSlides/notesSlide69.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ink/ink49.xml" ContentType="application/inkml+xml"/>
  <Override PartName="/ppt/notesSlides/notesSlide77.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78.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79.xml" ContentType="application/vnd.openxmlformats-officedocument.presentationml.notesSlide+xml"/>
  <Override PartName="/ppt/ink/ink59.xml" ContentType="application/inkml+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ink/ink60.xml" ContentType="application/inkml+xml"/>
  <Override PartName="/ppt/notesSlides/notesSlide85.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86.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ink/ink68.xml" ContentType="application/inkml+xml"/>
  <Override PartName="/ppt/ink/ink69.xml" ContentType="application/inkml+xml"/>
  <Override PartName="/ppt/notesSlides/notesSlide89.xml" ContentType="application/vnd.openxmlformats-officedocument.presentationml.notesSlide+xml"/>
  <Override PartName="/ppt/ink/ink70.xml" ContentType="application/inkml+xml"/>
  <Override PartName="/ppt/notesSlides/notesSlide90.xml" ContentType="application/vnd.openxmlformats-officedocument.presentationml.notesSlide+xml"/>
  <Override PartName="/ppt/ink/ink71.xml" ContentType="application/inkml+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ink/ink72.xml" ContentType="application/inkml+xml"/>
  <Override PartName="/ppt/ink/ink73.xml" ContentType="application/inkml+xml"/>
  <Override PartName="/ppt/notesSlides/notesSlide98.xml" ContentType="application/vnd.openxmlformats-officedocument.presentationml.notesSlide+xml"/>
  <Override PartName="/ppt/ink/ink74.xml" ContentType="application/inkml+xml"/>
  <Override PartName="/ppt/ink/ink75.xml" ContentType="application/inkml+xml"/>
  <Override PartName="/ppt/notesSlides/notesSlide99.xml" ContentType="application/vnd.openxmlformats-officedocument.presentationml.notesSlide+xml"/>
  <Override PartName="/ppt/ink/ink76.xml" ContentType="application/inkml+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77.xml" ContentType="application/inkml+xml"/>
  <Override PartName="/ppt/notesSlides/notesSlide109.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notesSlides/notesSlide110.xml" ContentType="application/vnd.openxmlformats-officedocument.presentationml.notesSlide+xml"/>
  <Override PartName="/ppt/ink/ink81.xml" ContentType="application/inkml+xml"/>
  <Override PartName="/ppt/ink/ink82.xml" ContentType="application/inkml+xml"/>
  <Override PartName="/ppt/notesSlides/notesSlide111.xml" ContentType="application/vnd.openxmlformats-officedocument.presentationml.notesSlide+xml"/>
  <Override PartName="/ppt/ink/ink83.xml" ContentType="application/inkml+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64" r:id="rId3"/>
    <p:sldId id="269" r:id="rId4"/>
    <p:sldId id="273" r:id="rId5"/>
    <p:sldId id="274" r:id="rId6"/>
    <p:sldId id="275" r:id="rId7"/>
    <p:sldId id="276" r:id="rId8"/>
    <p:sldId id="270" r:id="rId9"/>
    <p:sldId id="277" r:id="rId10"/>
    <p:sldId id="278" r:id="rId11"/>
    <p:sldId id="279" r:id="rId12"/>
    <p:sldId id="280" r:id="rId13"/>
    <p:sldId id="281" r:id="rId14"/>
    <p:sldId id="282" r:id="rId15"/>
    <p:sldId id="283" r:id="rId16"/>
    <p:sldId id="284" r:id="rId17"/>
    <p:sldId id="285" r:id="rId18"/>
    <p:sldId id="286" r:id="rId19"/>
    <p:sldId id="287" r:id="rId20"/>
    <p:sldId id="289" r:id="rId21"/>
    <p:sldId id="290" r:id="rId22"/>
    <p:sldId id="288" r:id="rId23"/>
    <p:sldId id="291" r:id="rId24"/>
    <p:sldId id="292" r:id="rId25"/>
    <p:sldId id="293" r:id="rId26"/>
    <p:sldId id="271" r:id="rId27"/>
    <p:sldId id="294" r:id="rId28"/>
    <p:sldId id="295" r:id="rId29"/>
    <p:sldId id="296" r:id="rId30"/>
    <p:sldId id="298" r:id="rId31"/>
    <p:sldId id="297" r:id="rId32"/>
    <p:sldId id="299" r:id="rId33"/>
    <p:sldId id="300" r:id="rId34"/>
    <p:sldId id="301" r:id="rId35"/>
    <p:sldId id="302" r:id="rId36"/>
    <p:sldId id="303" r:id="rId37"/>
    <p:sldId id="304" r:id="rId38"/>
    <p:sldId id="265" r:id="rId39"/>
    <p:sldId id="305" r:id="rId40"/>
    <p:sldId id="306" r:id="rId41"/>
    <p:sldId id="307" r:id="rId42"/>
    <p:sldId id="308" r:id="rId43"/>
    <p:sldId id="309" r:id="rId44"/>
    <p:sldId id="310" r:id="rId45"/>
    <p:sldId id="266" r:id="rId46"/>
    <p:sldId id="312" r:id="rId47"/>
    <p:sldId id="311"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267" r:id="rId62"/>
    <p:sldId id="326"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27" r:id="rId83"/>
    <p:sldId id="328" r:id="rId84"/>
    <p:sldId id="349" r:id="rId85"/>
    <p:sldId id="350" r:id="rId86"/>
    <p:sldId id="351" r:id="rId87"/>
    <p:sldId id="352" r:id="rId88"/>
    <p:sldId id="353" r:id="rId89"/>
    <p:sldId id="354" r:id="rId90"/>
    <p:sldId id="355" r:id="rId91"/>
    <p:sldId id="329" r:id="rId92"/>
    <p:sldId id="356" r:id="rId93"/>
    <p:sldId id="357" r:id="rId94"/>
    <p:sldId id="358" r:id="rId95"/>
    <p:sldId id="359" r:id="rId96"/>
    <p:sldId id="360" r:id="rId97"/>
    <p:sldId id="361" r:id="rId98"/>
    <p:sldId id="362" r:id="rId99"/>
    <p:sldId id="363" r:id="rId100"/>
    <p:sldId id="268" r:id="rId101"/>
    <p:sldId id="365" r:id="rId102"/>
    <p:sldId id="370" r:id="rId103"/>
    <p:sldId id="371" r:id="rId104"/>
    <p:sldId id="372" r:id="rId105"/>
    <p:sldId id="373" r:id="rId106"/>
    <p:sldId id="374" r:id="rId107"/>
    <p:sldId id="366" r:id="rId108"/>
    <p:sldId id="375" r:id="rId109"/>
    <p:sldId id="376" r:id="rId110"/>
    <p:sldId id="377" r:id="rId111"/>
    <p:sldId id="378" r:id="rId112"/>
    <p:sldId id="382" r:id="rId113"/>
    <p:sldId id="263" r:id="rId114"/>
  </p:sldIdLst>
  <p:sldSz cx="9144000" cy="6858000" type="screen4x3"/>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NiYXcYICel4dxOZQVol+WQ==" hashData="mLujORvOqi/fYfHvui4ex4m7hMs="/>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671" autoAdjust="0"/>
  </p:normalViewPr>
  <p:slideViewPr>
    <p:cSldViewPr>
      <p:cViewPr>
        <p:scale>
          <a:sx n="73" d="100"/>
          <a:sy n="73" d="100"/>
        </p:scale>
        <p:origin x="-96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0.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5:44.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2927 7193,'25'0,"0"0,0 0,24 0,-24 0,0 0,0 0,24 0,-24 0,0 0,0 0,0 0,-25-24,49 24,-24 0,0 0,24 0,-24 0,0 0,0 0,24 0,-24 0,0 0,0 0,24 0,-24 0,0 0,0 0,0 0,24 0,26-50,-51 50,1 0,25 0,-25 0,0 0,-1 0,26 0,-25 0,0 0,-1-25,26 25,-25 0,0 0,-1 0,26 0,-25 0,0 0,-1 0,51 0,-26 0,-24 0,50 0,-51 0,51 0,-50 0,-1 0,1 0,0-49,0 49,0 0,24 0,-24 0,0 0,0 0,24 0,-24 0,0 0,25 0,-50 24,0 1,24-25,-24 25,0 25,0-26,-24-24,-26 0,25 0,0 0,-24 0,24 0,0 0,0 0,0 0,1 0,-1 0,25-24,-25 24,0 0,0 0,-24 0,24 0,0 0,-24 0,24 0,0 0,0 0,-24 0,24 0,0 0,-25 0,26 0,-1 0,0 0,-25 0,26 0,-1 0,-25 0,25 0,1 0,-26 0,25 0,0 0,1 0,-26 0,25 0,0 0,-49 0,49 0,-25 0,26 0,-26 24,25-24,0 0,-24 0,-1 0,1 0,-26 0,50 0,1 0,-1 0,-25 0,-24 0,49 0,0 0,0 0,-24 0,24 0,0 0,-49 0,24-49,25 49,0 0,1 0,24-25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14:05.4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16446 15007,'25'0,"24"0,-24 0,25 0,-1 0,26 0,-26 0,26 0,-1 0,-24 0,-1 0,-24 0,50 0,-51 0,1 0,0 0,25 0,49 0,-50 0,26 0,-26 0,-24 0,0 0,0 0,24 0,-24 0,0 0,25 0,-1 0,-24 0,25 0,-25 0,-1 0,26 0,-25 0,24 0,1 0,-25 0,49 0,-49 0,25 0,-26 0,1 0,0 0,0 0,0 0,-1 0,1 0,0 0,0 0,24 0,-24 0,0 0,0 0,24 0,-24 0,0 0,25 0,-26 0,1 0,0 49,25-49,-25 0,24 0,-24 25,0-25,24 0,-24 0,0 0,0 0,0 0,-1 0,1 0,0 0,0 0,0 0,-1 0,1 0,0 0,0 0,0 0,-1 0,1 0,25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13:33.015"/>
    </inkml:context>
    <inkml:brush xml:id="br0">
      <inkml:brushProperty name="width" value="0.05292" units="cm"/>
      <inkml:brushProperty name="height" value="0.05292" units="cm"/>
      <inkml:brushProperty name="color" value="#FF0000"/>
    </inkml:brush>
  </inkml:definitions>
  <inkml:trace contextRef="#ctx0" brushRef="#br0">11659 13692,'-25'0,"0"25,25 0,-50-25,26 49,-1-49,-25 25,-24-25,-1 50,26-50,-1 0,-74 0,50 0,-26 25,26-25,24 0,1 49,-26-49,1 0,0 0,-1 0,-24 0,24 0,-49 0,25 0,-50-25,1-24,24 49,-25-50,25 50,74-49,-24 49,-1 0,1-25,-1-25,1 25,-25-24,74 49,0-25,-24 25,24-50,-50 26,51 24,24-50,-50 50,25-25,-49-24,24 24,1-25,-1 25,0-24,26 49,-1 0,-25-25,25 25,0-25,-24-25,24 26,0 24,-24-50,24 50,0 0,-25 0,50-25,-24 25,-1-25,0 25,0-24,0-1,1 25,24-25,-25 25,0 0,25-25,-25 0,25 50,0 0,0 25,0-26,0 1,0 25,0-25,0-1,0 1,0 25,0-75</inkml:trace>
  <inkml:trace contextRef="#ctx0" brushRef="#br0" timeOffset="11735.7996">7690 12923,'25'0,"-1"0,26 0,-25 0,0 0,-1 0,26 0,-25-25,0 25,24 0,-24 0,0 0,0 0,24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29:12.7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9823 13444,'25'0,"0"0,24 0,-24 0,0 0,0 0,24 0,-24 0,49 0,-49 0,0 0,25 0,-26 0,1 0,25 0,24 0,-49 0,0 0,0 0,24 0,-24 0,0 0,25 0,-26 0,1 0,0 0,49 0,-24 0,-25 0,0 0,-1 0,26 0,0 0,-26 0,26 0,-25 0,-25-25,25 25,-1 0,26 0,-25 0,0-49,-1 49,26 0,-25 0,0 0,24 0,-24 0,0 0,0 0,24 0,-24 0,0 0,25 0,-26 0,1 0,0 0,25 0,-26 0,1 0,0 0,25 0,-26 0,1 0,0 0,25 0,-26 0,1 0,25 0,-25 0,-1 0,1 0,25 0,-25 0,-1 0,1 0,0 0,0 0,0 0,24 0,1 0,-25 0,24 25,1-25,-25 0,0 0,24 0,-24 0,0 0,24 0,-24 0,0 0,0 0,24 0,-24 0,0 0,0 0,24 0,-24 0,50 0,-51 0,51 0,-26 0,26 0,-1 0,-49 0,0 0,0 0,0 0,24 0,-24 0,0 0,24 0,1 0,0 0,-26 0,51 0,-26 0,-24 0,0 0,0 0,0 0,24 0,-24 0,0 0,24 0,-24 0,0 0,-50 0,-24 0,24 0,0 0,-25 0,1 0,-1 0,-24 0,-50 0,49 0,51-25,-26 25,25 0,-49 0,-26 0,26 0,0 0,24 0,25 0,-49 0,24 0,25 0,1 0,-51 0,1 0,24 0,1 0,-1 0,0 0,1 0,24 0,0 0,0 0,1 0,-1 0,0 0,0 0,-25 0,-24 0,49 0,0 0,1 0,-26 0,25 0,0 0,-24 0,24 0,-74 0,0 0,49 0,0 0,1 0,24-25,-49 25,49 0,0 0,-25 0,26 0,-51 0,1 0,49 0,-25 0,-24 0,-1 0,51 0,-26 0,25 0,0 0,1 0,-1 0,-25 0,25 0,1 0,-1 0,-25 0,25 0,1 0,-26 0,25 0,0 0,1 0,-26 0,25 0,0 0,-24 0,24 0,0 0,0 0,1 0,-1 0,0 0,0 0,0 0,-24 0,-26 0,50 0,-24 0,-1 0,1 0,-1 0,25 0,-24 0,24 0,149 0,0 0,-25 25,100-25,-26 0,1 0,-125 0,1 0,-25 0,0 0,24 0,-24 0,49 0,1 0,-1 0,-49 0,25 0,-26 0,1 0,50 0,-50 0,24 0,-24 0,0 0,0 0,-1 0,1 0,0 0,0 0,0 0,24 0,1 0,-1 0,26 0,-50 0,-1 0,1 0,25 0,-25 25,-1-25,26 0,-25 0,0 0,24 0,-24 0,0 0,0 0,49 0,-24 0,-26 0,1 0,25 0,-25 0,0 0,-1 0,26 0,-25 0,0 0,49 0,-24 0,-26 0,1 0,0 0,25 0,-26 0,1 0,0 0,25 0,-50 24,24-24,1 0,25 0,-25 0,-1 0,51 50,-50-50,-1 0,26 0,0 0,-26 0,1 0,-25 25,25-25,25 0,-25 0,-1 0,1 0,-25 25,25-25,0 0,0 0,-1 0,1 0,0 0,0 0,0 0,-1 0,1 0,0 0,0 0,24 0,-24 0,0 0,25-25,-26 25,-73 0,24 0,0 0,0 0,-74-50,74 50,-49 0,49 0,0 0,-24 0,24 0,0 0,0 0,-24 0,24 0,0 0,-25 0,1 0,-26 0,1 0,24 0,-24 0,0 0,24 0,0 0,26 0,-1 0,-25 0,-74 0,50 0,49 0,-49 0,49 0,-25 0,-24 0,49 0,0 0,0 0,-24 0,24 0,0 0,-25 0,26 0,-51 0,50 0,-24 0,-1 0,1 0,-75 0,49 0,50 0,1-25,-26 25,25 0,-24 0,-1 0,-49 0,-1 0,26 0,49 0,-24 0,24 0,0 0,-25 0,-49 0,25 0,24 0,25 0,1 0,-26 0,25 0,0 0,1 0,-1 0,-25 0,25 0,-49 0,49 0,-24 0,24 0,0 0,0 0,-25 0,26 0,-1 0,-25 0,25 0,1 0,-1 0,0 0,0 0,0 0,1 0,-1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29:20.953"/>
    </inkml:context>
    <inkml:brush xml:id="br0">
      <inkml:brushProperty name="width" value="0.05292" units="cm"/>
      <inkml:brushProperty name="height" value="0.05292" units="cm"/>
      <inkml:brushProperty name="color" value="#FF0000"/>
    </inkml:brush>
  </inkml:definitions>
  <inkml:trace contextRef="#ctx0" brushRef="#br0">17661 13692,'0'50,"0"-25,0-1,50 26,-50 0,0-26,25-24,-25 50,0-25,25-25,-25 74,49-74,-49 25,0 25,25-26,-25 1,0 0,25-25,-25 50,49-26,-49 1,0 0,0 25,25-25,-25-1,50 26,-50-25,25-25,-25 25,24-25</inkml:trace>
  <inkml:trace contextRef="#ctx0" brushRef="#br0" timeOffset="2900.9272">17661 13717,'0'25,"0"0,0-1,0 26,-49-50,49 25,0 0,-25-25,25 24,0 1,0 25,-25-25</inkml:trace>
  <inkml:trace contextRef="#ctx0" brushRef="#br0" timeOffset="4546.4832">17761 13717,'24'0,"26"0</inkml:trace>
  <inkml:trace contextRef="#ctx0" brushRef="#br0" timeOffset="6220.0306">17686 13692,'50'0,"-25"0,-25 25,24-25,26 50,-25-50,-25 24,25 1,-1-25,-24 25,50-25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31:19.472"/>
    </inkml:context>
    <inkml:brush xml:id="br0">
      <inkml:brushProperty name="width" value="0.05292" units="cm"/>
      <inkml:brushProperty name="height" value="0.05292" units="cm"/>
      <inkml:brushProperty name="color" value="#FF0000"/>
    </inkml:brush>
  </inkml:definitions>
  <inkml:trace contextRef="#ctx0" brushRef="#br0">16715 13637,'0'-30,"0"0,39 30,-39-60,0 30,20-1,0-29,-20 30,0 0,0-30,39 60,-39-30,0 0,20 30,-20-31,0-29,0 30,20 0,-20-30,0 30,39 0,-39-1,0 1,20 0,-20 0,0 0,0 0,0-30,0 29,0 1,0 0,20 30,-20-60,0 30,0 0,0-30,39 29,-19 31,-20 31,0 29,20-30,-20 0,0 30,39-60,-39 30,0 0,20-30</inkml:trace>
  <inkml:trace contextRef="#ctx0" brushRef="#br0" timeOffset="1556.4956">16952 12402,'-20'0,"0"0,-19 0,19 0,20 31,-20-31,-19 60,19-60,20 30,-20-30,20 30,-20-30,-19 30,39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32:42.365"/>
    </inkml:context>
    <inkml:brush xml:id="br0">
      <inkml:brushProperty name="width" value="0.05292" units="cm"/>
      <inkml:brushProperty name="height" value="0.05292" units="cm"/>
      <inkml:brushProperty name="color" value="#FF0000"/>
    </inkml:brush>
  </inkml:definitions>
  <inkml:trace contextRef="#ctx0" brushRef="#br0">20167 11013,'0'50,"0"-25,49 24,-49-24,25 0,-25 25,25-50,0 24,-1-24,-24 25,25 25,25-25,-50-1,25-24,-25 25,24 25,-24-25,50-25,-50 24,25-24,-25 50,0-25,0 0,25-1,-25 1,0 25,0-25,24-1,-24 26,0-25,0 0,0-1,0 26,0-25,0 0,0 24,50-49,-50 25,0 0,0 0,0 24,0-24,0 0,0 0,0 24,0-73</inkml:trace>
  <inkml:trace contextRef="#ctx0" brushRef="#br0" timeOffset="2496.8348">20142 10988,'0'25,"0"0,0 25,0-26,0 1,0 0,0 25,0-25,-25-25,25 24,0 1,0 25,-25-50</inkml:trace>
  <inkml:trace contextRef="#ctx0" brushRef="#br0" timeOffset="4481.4329">20142 10988,'0'25,"25"-25,-1 0,-24 25,50-25,-25 50,0-50,-25 24,24-24,1 0,-25 25,25 25,0-50,24 25,-24 0,0-25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54:05.5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8236 8434,'24'0,"-24"49,50-49,-50 25,25-25,0 0,24 0,-24 0,0 0,49 0,-49 0,25 0,-1 0,1 0,-25 0,-1 0,51 0,-50 0,24 0,-49 25,25-25,0 0,0 0,24 0,-24 0,0 0,0 0,24 0,-24 0,0 0,24 0,-24 0,0 0,0 0,25 0,-26 0,1 0,25 0,24 0,-24 0,-25 0,24 0,-24 0,0 0,0 0,24 0,-24 0,0 0,24 0,-24 0,0 0,0 0,0 0,24 0,-24 0,0 0,24 0,-24 0,0 0,0 0,24 0,-24 0,0 0,50 0,-26 0,-24 0,0 0,0 0,24 0,-24 0,0 0,0 0,-1 0,26 0,-25 0,0 0,24 0,-24 0,0 0,0 0,24 0,-24 0,0 0,24 0,-24-50,0 50,25 0,-26 0,1 0,25-25,-25 25,-1 0,1 0,0 0,25 0,-25 0,-1 0,26 0,0 0,-26 0,1 0,0 0,0 0,0 0,-1 0,26 0,-25 0,0 0,-1 0,26 0,-25 0,24 0,1 0,-25 0,0 0,24 0,-24 0,0 0,0 0,24 0,-24 0,0 0,0 0,24 0,-24 0,0 0,0 0,24 0,-24 0,0 0,25 0,-26 0,1 0,0 0,25 0,-26 0,1 0,0 0,25 0,-26 0,1 0,0 0,25 0,-26 0,1 0,25 0,-25 0,-1 0,1 0,25 0,-25 0,-1 0,1 0,25 0,-25 0,-1 0,26 0,-25 0,0 0,-1 0,26 0,-25 0,0 0,-25 50,49-50,-24 0,0 0,0 0,24 0,-24 0,0 0,0 0,24 0,-24 0,0 0,0 0,24 0,-24 0,0 0,0 0,24 0,-24 0,0 0,0 0,-25 25,74-25,-49 0,25 0,-26 0,1 0,25 0,-25 0,-1 0,1 0,50 0,-50 0,-1 0,1 0,0 0,0 0,0 0,24 0,-24 0,0 0,24 0,-24 0,0 0,0 0,49 0,-49 0,25 0,-26 0,1 0,0 0,0 0,24 0,-24 0,0 0,25 0,-26 0,1 0,0 0,25 0,-26 0,1 0,25 0,-25 0,-1 0,1 0,25 0,-25 0,0 0,49 0,-24 0,-1 0,1 0,-25 0,-1-25,26 25,-25 0,0 0,24 0,1 0,-25 0,24 0,1 0,-1 0,-24 0,25 0,-1 0,1 0,-25 0,0 0,49 0,1 0,-1 0,-24 0,-1 0,1 0,-1 0,1 0,-25 0,0 0,-1 25,26-25,-25 0,0 0,-1 0,26 0,-25 0,0 0,-1 0,26 0,-25 0,0 0,24 0,-24 0,0 0,0 0,-1 0,26 0,-25 0,0 0,24 0,-24 0,0 0,0 0,0 0,-1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54:13.3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6772 12353,'25'0,"0"0,-1 0,100 25,-49-25,24 0,-24 0,24 0,0 0,-74 0,0 0,-1 0,26 0,-25 0,0 0,-1 0,26 0,-25 0,0 0,-1 0,1 0,25 0,-25 0,-1 0,26 0,24 0,-49 0,50 0,-51 0,1 0,25 0,-25 0,0 0,-1 0,1 0,25 0,-25 0,-1 0,26 0,-25 0,0 0,24-25,-24 25,0 0,0 0,24 0,-24 0,0 0,0 0,24 0,-24 0,0 0,0 0,24 0,-24 0,0 0,24 0,26 0,-50 0,-1 0,1 0,0 0,25 0,-1 0,-24 0,0 0,0 0,0 0,-1 0,1 0,25 0,-25 0,-1 0,1 25,0-25,0 0,0 0,-1 0,1 0,25 0,-25 0,-1 0,1 0,25 0,-25 0,-1 0,26 0,-25 0,0 0,-1 0,1 0,25 0,-25 0,-1 0,26 0,-25 0,0 0,24 0,1 0,0 0,-26 0,1 0,25 0,-25 0,-1 0,1 0,25 0,-25 0,-1 0,1 0,25 0,-25 0,-1 0,1 0,25 0,-25 0,-1 0,26 0,-25 0,0 0,-1 0,1 0,25 0,-25 24,-1-24,26 0,-25 0,0 0,-1 0,1 0,0 0,0 0,0 0,0 0,24 0,-24 0,0 0,0 0,24 0,-24 0,0 0,0 0,24 0,-24 0,0 0,24 0,-24 0,0 0,0 0,0 0,-1 0,1 0,0 0,0 0,0 0,-1 0,26 0,-25 0,0 0,-1 0,26 0,-25 0,0 0,-1 0,26 0,24 0,-49 0,0 0,0 0,25 0,-26 0,1 0,25 0,-25 0,24 0,1 0,-25 0,-1 0,26 0,-25 0,0 0,-1 0,1 0,25 0,-25 0,-1 0,1 0,0 0,0 0,0 0,-1 0,1 0,25 0,-1 0,1 0,-25 0,0 0,-1 0,26 0,-25 0,0 0,0 0,24 0,-24 0,0 0,0 0,24 0,-24 0,0 0,49 0,-49 0,0 0,24 0,-24 0,0 0,0 0,0 0,24 0,26 0,24 0,-50 0,-24 0,0 0,25 0,-26 0,51 0,-25 0,-26 0,26 0,-25 0,24 0,1 0,-25 0,49 0,-49 0,25 0,-26 0,1 0,0 0,25 0,-26 0,1 0,0 0,25 0,-26 0,1 0,25 0,-1 0,51 0,-26 0,0 0,-24 0,49 0,-74 0,50 0,-51 0,26 0,-25 0,49 0,-49 0,0 0,24 0,-24 0,0 0,0 0,24 0,-24 0,50 0,-1 0,0 0,1 0,-1 0,-49 0,25 0,24 50,-49-50,0 0,49 0,25 25,-24-25,-1 0,-49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9:49:52.107"/>
    </inkml:context>
    <inkml:brush xml:id="br0">
      <inkml:brushProperty name="width" value="0.05292" units="cm"/>
      <inkml:brushProperty name="height" value="0.05292" units="cm"/>
      <inkml:brushProperty name="color" value="#FF0000"/>
    </inkml:brush>
  </inkml:definitions>
  <inkml:trace contextRef="#ctx0" brushRef="#br0">13916 4192,'0'25,"-25"-25,25 25,0 24,0-24,0 0,0 0,-25 24,25-24,0 25,-49-1,49 26,0-26,0 1,-25 24,25-49,-50 25,25-25,25 24,-49-24,49 49,0-24,-25 0,0-1,25 26,-49-1,49-49,-50 49,25 25,25-74,-50 50,26-26,24-24,-50 25,50-1,-25-24,25 0,0 25,-49-26,24 26,25 24,-25-49,25 50,-50-51,50 26,0-25,-24 0,-26 49,50-24,-25-26,25 26,-49 24,49-49,-25 50,-25-1,25 0,25 1,-49-25,49-26,-25 26,25-25,-50 0,50 24,0-24,-24 0,24 24,0-24,-50 25,50-1,0 1,-25 24,25 1,-49-50,49 49,-25-24,0-26,0 1,25 50,-25-26,25-24,-24 0,24 24,0-24,-50 0,50 25,-25-25,25-1,-50 26,50 0,-24-1,24-24,-50 74,50-74,-25 0,25 49,-49-24,49-25,0-1,-25 26,25-25,0 0,-25 24,25-24,0 0,-50-25,50 49,-24-24,24 0,0 0,0 0,0 24,0-24,0 0,0 0,0 0,0-1,0 1,0 0,0 0,0 0,0-50</inkml:trace>
  <inkml:trace contextRef="#ctx0" brushRef="#br0" timeOffset="2640.8901">11931 9004,'50'0,"-25"0,-25 25,25-25,-25 25,24-25,-24 25,0-1,25-24,0 0,-25 50,0-25,0 0,25-25,0 0,24-50,-49 25,25 25,-25-25,25 25,-25-24,49-1,-24 25,-25-25,25 25,-25-25,25 25,24 0,-49-25</inkml:trace>
  <inkml:trace contextRef="#ctx0" brushRef="#br0" timeOffset="7785.4796">16917 4167,'0'25,"0"25,0-26,0 1,0 0,0 0,0 24,-25-24,25 0,0 25,-24-26,24 1,-50 74,0 1,26-51,-26 75,0-24,25-26,-24 50,-1-25,1 25,24-25,-25 1,50-51,-49 1,49-25,0 24,-25-24,25 0,-25 0,25 24,-50-24,50 25,-24 24,24 1,-50-51,25 51,0 24,1-49,-1 49,-25-25,1 25,24-24,-25-1,1 1,49-1,-25 1,-25-1,1 50,-1 0,-25 0,75-74,-74 98,0-73,24 49,25-75,-49 26,24 24,1-49,24 24,-25 50,1-49,-1-1,25 0,-24 1,24 24,25-25,-50 1,25-1,-24 75,-1-99,-24 24,24 1,25-1,-74-24,74 24,25 0,-49 26,49-51,-50 1,25-25,0 49,25 25,-49-24,-1-1,50 1,-25-26,25 1,0 24,0 1,0-1,-49-24,49 24,0 0,-25-49,25 25,-50-25,26-1,24 51,-25-1,25-49,0 0,-50 24,50 26,-25-50,-24 24,24 26,-25-50,26 24,24-24,-50 0,50 24,-25-49,25 25,0 0,-25-25,25 25,0 24,0-24,-49 0,49 25,0-26,0 1,0 0,-25-25,25-25,-25 25</inkml:trace>
  <inkml:trace contextRef="#ctx0" brushRef="#br0" timeOffset="11257.578">13544 11534,'0'25,"0"0,25 0,-25-1,0 1,0 0,49-25,-49 25,0 0,25-25,-25 49,0-24,25-25,0 0,24 0,-24 0,-25-25,0 0,25 25,-25-24,25 24,-25-25,24 25,-24-25,50 25,-25 0,-25-25</inkml:trace>
  <inkml:trace contextRef="#ctx0" brushRef="#br0" timeOffset="16078.1213">20787 4142,'-50'50,"50"-25,0 0,0 24,0 50,0 75,-50 0,50-1,-49 1,-1 49,50 25,-49-74,49-25,-50 0,0 24,50 1,0-100,-24 1,24-1,0 0,0 1,0-1,0 1,0-1,0 50,0-74,0 24,0 25,0-24,0-1,0 1,0 49,0-50,0 50,0 25,0-50,0 0,0-24,0-1,0 25,0-24,0-26,0 1,0 49,0-24,0 49,0 25,0-25,0-50,0 0,0 50,0-49,0 74,0-75,0 25,0 0,0 1,0-1,0-25,0-24,0 24,0 1,-50-50,50 49,0 0,-50 1,50 24,-24 25,-26-50,0 1,26 24,-1 0,0-49,-25 49,26-24,-26-1,50 0,-25-49,-24 50,-26-26,25 26,26-26,-26 26,25-26,-49 26,49-51,0 1,0 25,-24-25,49 24,-25-24,-25 25,26-25,-1-1,25 26,-50-50,25 74,25-49,-49 0,24 25,-25-26,26 26,-51 24,26-24,24-25,25 0,-25 24,-25-49,50 25,-24 0,-1-25,-25 49,25-24,0-25,25 25,-74-25,24 50,26-50,-26 24,25-24,0 50,-24-50,24 25,0 25,-49-26,24 26,-24-50,-1 25,51-25,-76 74,76-74,-1 50,-25-50,25 49,-24-24,24 0,0 25,-74-26,74 26,0-50,25 25,-49-25,49 25,-25-1,0-24,-25 50,26-25,-1 24,-25-49,25 25,-24 0,-26-25,51 50,-26-50,0 24,26-24,-26 50,25-50,25 25</inkml:trace>
  <inkml:trace contextRef="#ctx0" brushRef="#br0" timeOffset="20136.4138">16967 13816,'0'25,"0"0,0 0,0 24,0-24,0 0,0 24,0-24,25 0,-25 0,49-25,-24 0,0 0,-25 49,25-49,24 0,-24 0,0 0,0 0,24 0,-49 25,25-25,0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1:04:58.690"/>
    </inkml:context>
    <inkml:brush xml:id="br0">
      <inkml:brushProperty name="width" value="0.05292" units="cm"/>
      <inkml:brushProperty name="height" value="0.05292" units="cm"/>
      <inkml:brushProperty name="color" value="#FF0000"/>
    </inkml:brush>
  </inkml:definitions>
  <inkml:trace contextRef="#ctx0" brushRef="#br0">10890 10468,'0'24,"24"-24,1 0,124 0,0 50,49-50,50 74,-49-49,24 0,0 25,1-1,-26-49,0 50,-74-50,0 0,-24 0,-26 0,0 0,-24 0,0 0,-1 0,26 0,-26 0,1-25,49 25,-49 0,24-25,25 25,1-49,-1 24,-50 25,26-50,-50 50,-25-25,24 25,26-49,-25 49,0-25,24 25,-49-25,25 25,-25-25,25 1,-25-1,25 25,-25-25,49 25,-24-50,0 50,-25-24,50 24,-50-25,24 25,1-25,0 25,-25-50,50 50,-50-24,24 24,1-25</inkml:trace>
  <inkml:trace contextRef="#ctx0" brushRef="#br0" timeOffset="2292.7333">14883 9947,'0'24,"50"-24,-25 0,-1 0,1 0,25 0,-25 0,-1 0,1 0,0 0,0 0,0 0,-1 0,1 0,25 0,-50 25,0 0,0 25,-25-50,25 25,0-1,0 1,0 25,0-25,-25-25,25 24,0 1,0 25,0-25,0-1,-25 1,25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5:50.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3051 7119,'25'-50,"25"50,-50-24,25 24,-1 0,26 0,-25 0,0 0,-1 0,26 0,-25 0,0 0,-1 0,26 0,-25 0,0 0,-1 0,26 0,-50 49,25-49,0 0,24 0,-24 0,0 0,0 0,24 25,-24-25,-25 25,-25-25,-24 0,49 25,-25-1,0-24,0 0,-24 0,24 0,0 0,0 0,-49 0,24 0,-24 0,24 0,1-24,24 24,0 0,-25 0,26-25,-1 25,0 0,0 0,0 0,-24 0,-1-50,25 50,0 0,25 25,25-25,-25 25,25 0,-25-1,50-24,-25 0,-1 0,26 0,-25 0,24 0,-24 0,0 0,0 0,0 0,24 0,-24 0,0 0,0 0,-1 0,26 0,-25 0,24 0,51 0,-1 0,-50 0,-24 0,0 0,25 0,-26 0,1 0,0 0,25-24,-25 24,-1 0,26 0,-25 0,0 0,-1 0,26 0,-25 0,0 0,-1 0,26 0,-25 0,0 0,-1 0,26 0,24 0,1 0,-1 0,-49 0,0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1:19:55.5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4986 15925,'25'0,"0"0,0 0,24 0,-24 49,0-49,24 0,-24 0,-25 25,25-25,0 0,24 0,-24 0,0 0,0 0,24 0,-24 0,0 0,25 0,-26 0,-24 25,25-25,0 0,25 0,-26 0,1 0,25 0,-25 0,-1 49,1-49,25 0,-25 0,-1 0,26 0,-25 0,0 0,-1 0,26 0,-25 0,0 0,0 0,-25-24,49 24,1 0,-25 0,24 0,-24 0,0-25,24 25,-24 0,0 0,25 0,-50-25,24 25,26 0,0 0,-26 0,1 0,25 0,-25 0,-1 0,26 0,0 0,-26 0,1 0,25 0,-25 0,-1 0,1 0,25 0,-25 0,0 0,24 0,1 0,-1 0,-24 0,0 0,25 0,-1 0,-24 0,25 0,-26 0,1 0,25 0,-25 0,-1 0,1 0,0 0,25 0,-26 0,1 0,25 0,24 0,-49 0,0 0,24 0,1 0,25 0,-26 0,-24 0,0 0,0 0,-1 0,1 0,0 0,25 0,-1 0,-24 0,25 0,-26 0,1 0,0 0,25 0,-26 0,1 0,0 0,0 0,49 0,25 0,-49 0,-25 0,49 0,-49 0,49 0,-49 0,25 0,-25 0,0 0,24 0,-24 0,0 0,0 0,24 0,-24 0,0 0,49 0,-49 0,0 0,0 0,24 0,-24 0,0 0,24 0,1 0,24-25,1 0,-26 25,1 0,0 0,-1 0,-24 0,0 0,0 0,0 0,24 0,-24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1:20:03.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3994 14163,'25'0,"0"0,-1 0,76 0,-51 0,-24 0,25 0,-26 0,1 0,0 0,25 0,-26 0,1 0,0 0,49 0,-24 0,-25 25,24-25,1 0,0 0,-26 0,1 0,0 0,25 0,49 0,-74 0,24 0,-24 0,0 0,0 0,24 0,-24 0,0 0,0 0,0 0,-1 0,26 0,-25 0,24 0,-24 0,0 0,25-25,-26 25,1 0,0-24,0 24,0 0,-1 0,1 0,0 0,25 0,-26 0,1 0,0 0,25 0,-1 0,1 0,-25 0,-1 0,1 0,25 0,0 0,-1 0,-24 0,0 0,0 0,49 0,-24 0,-1 0,26 0,-26 0,26 0,-51 0,1 0,0 0,25 0,-26 0,1 0,25 0,-25 0,-1 0,1 0,25 0,-25 0,-1 0,26 0,-25 0,0 0,0 0,24 0,-24 0,0 0,24 0,-24 0,0 0,0 0,24 0,-24 0,0 0,0 0,24 0,-24 0,0 0,25 0,-26 0,1 0,0 0,25 0,-26 0,26 0,0 0,-1 0,-24 0,0 0,0 0,24 0,-24 0,0 0,25 0,-26 0,26 0,-25 0,24 0,-24 0,0 0,0 0,24 0,-24 0,50 0,-1 0,-49 0,24 0,-24 0,0 0,0 0,24 0,-24 0,0 0,25 0,-26 0,26 0,0 0,-1 0,-24 0,0 0,0 0,24 0,-24 0,0 0,0 0,0 0,24 0,-24 0,25 0,-1 0,1 0,-25 0,-1 0,1 0,25 0,-25 0,49 0,-24 0,-1 0,1 0,-1 0,26 0,-26 0,-24 0,0 0,49 0,-24 0,-25 0,0 0,0 0,24 0,-24 0,0 0,0 0,24 0,-24 0,0 0,0 0,24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07:00.9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2530 5358,'25'0,"25"0,-25 0,-1 0,1 0,25 0,-1 0,1 0,-25 0,0 0,-1 0,26 0,-25 0,0 0,0 0,-1 0,26 0,-25 0,49 0,-49 0,25 0,-1 0,-24 0,25 0,-26 0,1 0,25 0,-25 0,-1 0,1 0,25 0,-25 0,-1 0,1 0,25 0,-25 0,-1 0,51 0,-50 0,-1 0,1 0,25 0,-25 0,49 0,-49 0,0 0,24 0,-24 0,0 0,0 0,49 0,-24 0,-25 0,24 0,-24 0,25 0,-26 0,26 0,-25 0,0 0,24 0,1 0,-25 0,-1 0,1 0,0 0,0 0,24 0,-24 0,0 0,0 0,25 0,-26 0,1 0,0 0,49 0,-24 0,-25 0,49 0,-49 0,25 0,-26 0,1 0,0 0,25 0,-26 0,1 0,0 0,49 0,-24 0,-25 0,0 0,49 0,0 0,-24 0,24 0,1 0,-25 0,-1 0,-24 0,0 0,24 0,-24 0,0 0,25 0,-26 0,1 0,0 0,25 0,24 0,-49 0,0 0,-1 0,26 0,-25 0,0 0,49 0,-49 0,24 0,-24 0,0 0,49 0,-49 0,0 0,0 0,25 0,-26 0,1 0,0 0,25 0,24 0,-49 0,0 0,24 0,-24 0,0 0,0 0,24 0,-24 0,0 0,0 0,24 0,-24 0,0 0,24 0,1 0,0 0,24 0,-49 0,0 0,24 25,-24-25,0 0,25 0,-26 0,1 0,0 0,25 0,-26 0,1 0,25 0,-25 0,-1 0,1 0,0 0,0 0,0 0,49 0,0 0,-49 0,50 0,-1 0,-49 0,24 0,-24 0,0 0,0 0,0 0,24 0,-24 0,0 0,0 0,24 0,-24 49,0-49,25 0,-26 0,1 0,25 0,-25 0,-1 25,1-25,0 0,0 0,0 0,-1 0,1 0,0 0,0 0,24 0,-24 0,0 0,25 0,-26 0,1 0,0 0,0 0,24 0,-24 0,0 0,25 0,-26 0,1 0,50 0,-51 0,26 0,-25 0,0 0,24 0,1 0,0 0,-1 0,1 0,49 0,-25 0,26 0,-26 0,0 0,1 0,-50 0,24 0,26 0,-51 0,1 0,0 0,25 0,-25 0,-1 0,26 0,0 0,-1 0,-24 0,25-50,-26 50,1 0,25 0,-25 0,-1-24,1 24,0 0,25 0,-26 0,26 0,24 0,-74-25,50 25,-25 0,24 0,-24 0,0 0,0 0,49-50,1 50,-26 0,26 0,-50 0,49 0,-49 0,0 0,24 0,-24 0,0 0,24 0,-24 0,0 0,0 0,24 0,-24 0,25 0,-1 0,-24 0,0 0,25 0,-1 0,1 0,-1 0,1 0,24 0,-49 0,25 0,-25 0,0 0,-1 0,51 0,-26 0,1 0,0 0,-26 0,76 0,-26 0,-49 50,0-50,24 0,-24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07:20.3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9079 8756,'0'25,"49"-25,-24 0,0 0,0 0,24 0,-24 0,0 0,25 25,-25-25,-1 0,26 0,-25 0,0 0,-1 0,-24 24,50-24,-25 0,0 0,24 0,-24 0,0 0,0 0,-25 50,49-50,-24 0,0 0,0 0,24 0,-24 0,0 0,24 0,1 0,-25 0,0 0,-1 0,1 0,0 0,25 0,-26 0,1 0,0 0,0 0,25 0,-26 0,26 0,0 0,-1 0,-24 0,0 0,0 0,24 0,-24 0,0 0,24 0,-24 0,0 0,0 0,0 0,49 0,0 0,-24 0,24 0,-49 0,0 0,25 0,-26 0,1 0,0 0,25 0,-25 0,-1 0,1 0,25-25,-25 25,-1 0,1 0,25 0,-25 0,-1 0,26 0,-25 0,24 0,1 0,-25 0,24 0,26 0,-50 0,49 0,-49 0,24 0,-24 0,0 0,0 0,0 0,24 0,-24 0,49 0,-49 0,25 0,24 0,1 0,-1 0,-49 0,49 0,-49 0,0 0,25 0,-26 0,1 0,0 0,25 0,-26 0,1 0,50 0,-26 0,26 0,-1 0,-49 0,0 0,49 0,-49 0,25 0,-26 0,1 0,50 0,-1 0,0 0,1 0,-50 0,49 0,-24 0,-26 0,26 0,-25 0,0 0,-1 0,1 0,0 0,0 0,0 0,-1 0,1 0,0 0,0 0,24 0,-24 0,0 0,25 0,-25 0,24 0,1 0,-25 0,49 0,-49 0,24 0,-24 25,25-25,-25 0,-1 0,26 0,-25 0,0 0,-1 0,51 0,-26 0,-24 0,0 0,0 0,24 0,-24 0,0 0,25 0,-26 0,1 0,0 0,0 0,24 0,-24 0,0 0,25 0,24 0,-49 0,49 0,-49 0,25 0,-25 0,-1 0,1 0,25 0,-25 0,-1 0,26 0,-25 0,0 0,-1 0,51 0,-26 0,26 0,-1 0,1 0,-51 0,1 0,0 0,25 0,-25 0,-1 0,1 0,25 0,-1 0,26 0,-26 0,26 0,-50 0,-1 0,26 0,49 0,-24 0,-51 0,1 0,50 0,-1 0,0 0,-49 0,50 0,-26 0,-24 0,0 0,25 0,-26 25,26-25,0 0,24 49,0-49,-24 0,-25 25,0-25,49 0,25 0,-74 0,0 50,24-50,26 0,-26 0,1 0,24 0,51 0,-101 0,26 0,-25 0,0 0,-1 0,26 0,24 0,-24 0,24 0,-49 0,25 0,-25 0,-25-25,24 25,-48 0,-1 0,-50 0,1 0,-50 0,-25 0,75 0,-1 0,1 0,49 0,0 0,0 0,-24 0,-26 0,1 0,0-25,-1 25,1 0,24 0,25 0,1 0,-1 0,0 0,-25 0,26 0,-1-49,-25 49,50-25,25 0,0 25,24-50,-24 26,99 24,0-50,0 50,-25 0,25-50,0 50,-24 0,-51 0,1 0,0 0,-26 0,1 0,25 0,-25 0,49 0,-49 0,0 0,49 0,-24 0,-26 0,1 0,0 0,25 0,-26 0,1 0,0 0,25 0,24 0,-49 0,0 50,24-50,26 0,-50 0,-1 0,51 0,-26 25,-24-25,0 0,25 0,-26 0,1 0,50 0,-1 0,0 0,1 0,49 0,-50 0,25 0,1 0,-26 0,1 0,-1 0,0 0,1 0,-1 0,1 0,-1 0,-49 0,24 0,1 0,0 0,-26 0,26 0,-25 0,0 0,24 0,-24 0,0 0,0 0,24 0,-24 0,0 0,0 0,49 0,-24 0,24-50,-49 50,49 0,1 0,-50 0,24 0,-24 0,0 0,0 0,49 0,-24 0,-1-25,1 25,24 0,-49 0,25 0,-26 0,1 0,0 0,25 0,-25 0,-1 0,51 0,-1 0,-49 0,25 0,-26 0,1 0,0 0,25 0,24 0,-49 0,0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07:32.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12824,'24'0,"51"0,-26 0,-24 0,0 0,25 0,-26 0,1 0,0 0,25 0,-26 0,1 0,25 0,-25 0,-1 0,1 0,25 0,-25 0,-1 0,1 0,25 0,-25 0,-1 0,1 0,25 0,-25 0,-1 0,1 0,0 0,0 0,0 0,0 0,-1 0,1 0,0 0,25 0,-26 0,1 0,25 0,-25 0,-1 0,1 0,0 0,25 0,-26 0,1 0,25 0,-25 0,-1 0,1 0,25 0,-25 0,-1 0,1 0,25 0,-25 0,-1 0,1 0,50 0,-51 0,26 0,-25 0,0 0,-1 0,26 0,0 0,-25 0,-1 0,26 0,-25 0,24 0,-24 0,0 0,25 0,-26 0,1 0,0 0,25 0,-26 0,1 0,0 0,25 0,-26 0,1 0,25 0,-25 0,-1 0,1 0,25 0,-25 0,-1 0,26 0,24 0,-49 0,0 0,0 0,25 0,-26 0,1 0,0 0,25 0,-1 0,-24 25,25-25,-26 0,1 0,0 0,74 25,-24-25,-51 0,1 0,-25 24,25-24,25 0,-26 0,1 0,0 0,25 0,-26 0,-24 50,25-50,0 0,25 0,-26 0,1 0,0 0,25 0,-25 0,24 0,-24 0,0 0,0 0,-1 0,1 0,25 0,-25 0,-1 0,26 0,-25 0,0 0,-1 0,1 0,25 0,-25 0,-1 0,1 0,25-25,-25 25,-1 0,26 0,0 0,-1 0,-24 0,0 0,24 0,-24 0,0 0,0 0,24 0,1 0,-25 0,25 0,-26 0,1 0,25 0,-25 0,-1 0,1 0,25 0,-25 0,-1 0,26 0,0 0,-1 0,-24 0,0 0,0 0,24 0,-24 0,0 0,49 0,-49 0,25 0,-26 0,1 0,0 0,25 0,-26 0,1 0,0 0,25 0,-25 0,-1 0,1 0,25 0,-25 0,-1 0,26 0,-25-25,0 25,24 0,-24 0,0 0,0 0,24 0,-24 0,0 0,0 0,24 0,-24 0,0 0,0 0,-1 0,1 0,0 0,0 0,0 0,-1 0,26 0,-25 0,0 0,-1 0,26 0,-25 0,0 0,24 0,-24 0,50 0,-51 0,1 0,25 0,-25 0,-1 0,26 0,24 0,-49 0,0 0,49 0,1 0,-50 0,24 0,-24 0,0 0,0 0,49 0,-24 0,-1 0,1 0,-25 0,-1 0,51 0,-25 0,-26 0,51 0,-50 0,-1 0,1 0,50 0,-26 0,-24 0,0 0,24 0,-24 0,0 0,0 0,24 0,-24 0,0 0,0 0,24 0,-24 0,25 0,-1 50,1-50,24 0,-49 0,0 0,0 0,49 0,-24 0,-25 0,24 0,-24 0,0 0,0 0,0 0,24 0,-24 0,25 0,-1 0,-24 0,0 0,24 0,-24 0,0 0,0 0,24 0,-24 0,0 0,25 0,-26 0,1 0,0 0,25 0,-26 0,1 0,0 0,25 0,-25 0,-1 0,1 0,25 0,-25 0,-1 0,1 0,25 0,-1 0,1 0,24 0,-49 0,50 0,-26 0,1 0,-25 0,24 0,-24 0,0 0,24 0,-24 0,0 0,0 0,24 0,-24 0,0 0,25 0,-1 0,1 0,-25 0,0 0,24 0,-24 0,0 0,0 0,24 0,-24 0,0-25,0 25,24 0,-49-25,25 25,-25-24,25 24,-25-25,0-25,-25 50,0 0,-24 0,24 0,0 0,25 25,-74-25,-1 0,-49 0,50 0,-26 0,26 0,24 0,1 0,-1 0,25 0,1 0,-1 0,0 0,0 0,25 25,-25-25,-24 0,-1 0,25 0,-49 0,24 0,26 0,-51 0,50 0,-24 0,24 0,0 0,-49 0,24 0,0 0,1 0,-1 0,1 0,24 0,0 0,0 0,0 0,1 0,-1 0,0 0,-25 0,26 0,-1 0,-25 0,25 0,1 0,-1 0,-25 0,25 0,1 0,-51 0,50 0,1 0,-51 0,26 0,24 0,0 0,-25 0,25 0,1 0,-1 0,0 0,0 25,-49-25,49 0,0 0,-24 0,-1 0,0 49,26-49,-51 0,50 0,-24 0,24 0,-25 0,26 0,-1 0,0 0,0 0,25 25,-49-25,24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07:38.2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3969 15577,'25'0,"0"0,49 0,-49 0,25 0,-1 0,1 0,-1 0,26 0,-26 0,26 0,-50 0,49-49,-49 49,49 0,-49 0,0-25,0 25,-1 0,1 0,25 0,-25 0,-1 0,26-50,-25 50,0 0,24 0,-24 0,0 0,0 0,24 0,-24 0,25 0,-1 0,1 0,0 0,-1 0,1 0,-25 0,-1 0,1 0,0 0,0 0,24 0,1 0,-25 0,0 0,-1 0,1 0,0 0,25 0,-26 0,1 50,50-50,-26 25,1-25,-25 49,0-49,-1 0,1 0,25 0,24 0,1 0,-1 0,0 0,-24 0,-25 0,0 0,-1 0,26 0,0 0,-26 0,1 0,25 0,-25 0,-1 0,51 0,-50 0,24 0,-24 0,0 0,0 0,49 0,-24 0,-25 0,-1 0,26 0,24 0,1 0,-1 0,-49 0,0 0,0 0,24 0,-24 0,0 0,24 0,-24 0,0 0,49 0,1 0,-1 0,-49 0,-25-24,50 24,-25 0,-1 0,26 0,-25 0,0 0,49 0,-49 0,24 0,-24 0,0 0,0 0,24 0,-24 0,25 0,-1 0,-24 0,50 0,-26 0,1 0,-25 0,24 0,-24 0,0 0,49 0,-49 0,25 0,-26 0,1 0,50 0,-26 0,-24 0,0 0,0 0,24 0,-24 0,25 0,24 0,1 0,-1 0,-24 0,-26 0,1 0,0 0,25 0,-26 0,1 0,25 0,-1 0,1 0,-25 0,24 0,1 0,0 0,-25 0,-1 0,26 0,-25 0,0 0,-1 0,51 0,-26 0,51 0,-51 0,-24 0,0 0,-25 24,49-24,-24 0,50 0,-1 0,-49 0,0 0,24 0,1 0,-1 0,-24 0,25 0,-25 0,0 0,-1 0,51 0,-26 0,-24 0,0 0,25 25,-26-25,51 0,-50 0,24 0,-24 0,0 0,49 0,-49 0,25-25,-26 25,51 0,-1 0,-49 0,25 0,24-24,-49 24,0 0,24 0,26-50,-1 50,-49 0,0 0,24 0,-24 0,0 0,0 0,49 0,1 0,-26 0,-49 25,25-25,0 0,99 0,-75 0,-24 0,50 0,-26 0,-24 0,0 0,0 0,49 0,1 0,-1 0,-49 0,24 0,-24 0,0 0,0 0,24 0,-24 0,0-25,25 25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17:56.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8583 4316,'0'0,"25"0,-1 0,1 0,25 0,-25 0,-1 0,1 0,25 25,-25-25,49 0,-49 0,49 0,-24 0,-1 0,1 0,-25 0,0 0,24 0,-24 0,0 0,49 0,-49 0,0 0,25 0,-26 0,1 0,25 0,-1 0,1 0,0 0,-26 0,26 0,0 0,-26 0,51 0,-50 0,49 0,-49 0,24 0,-24 0,0 0,-25 25,50-25,-1 0,26 0,-26 0,1 0,0 0,24 0,-49 0,49 0,-24 0,-25 0,-1 0,1 0,25 0,-25 0,-1 0,51 0,-26 0,1 0,0 0,-26 0,1 0,25 0,-25 0,-1 0,1 0,50 0,-1 0,1 0,-1 0,-24 0,24 0,-24 0,-1 0,-24 0,0 0,49 0,-49 0,25 0,24 0,0 0,1 0,-1 0,-49 0,0 0,0 0,24 0,-24 0,0 0,0 0,24 0,-24 0,0 0,25 0,-75 0,0 0,0 0,0 0,1 0,-26 0,0 0,1 0,24 0,0 0,0 0,-24 0,-1 0,0 0,26-25,-1 25,0 0,-25 0,1 0,-1-50,25 50,-24 0,-26 0,26 0,24 0,0-25,0 25,1 0,-26 0,25 0,0 0,1 0,-26 0,25 0,-24 0,-1 0,25 0,-25 0,26 0,-1 0,0 0,-25 0,26 0,-1 0,-25 0,25 0,-49 0,0 0,49 0,0 0,-25 0,26 0,-1 0,0 0,-25 0,26 0,-1 0,0 0,-25 0,1 0,-1 0,1 0,-1 0,25 0,-49 0,-1 0,26 0,-1 0,0 0,26 0,-26 0,25 0,0 0,1 0,-1 0,-25 0,25 0,-24 0,-1 0,1 0,24 0,0-24,-25 24,26 0,-1 0,0 0,-25 0,26-50,-1 50,-25 0,25 0,0 0,-24 0,24 0,0 0,0 0,-24 0,24 0,0 0,0 0,-24 0,24 0,0 0,0 0,-24 50,24-50,25 24,-25 1,-24 25,49-25,-25-25,50 0,-1 0,26 0,-25 0,49 0,1 0,-1 0,0 0,75 0,-49 0,-1 0,0 0,-25 0,75 0,-74 0,-26 0,26 0,-1 0,-24 0,24 0,0-25,1 25,-1-25,26 25,-1 0,0-50,25 50,25 0,-75 0,-24 0,24 0,-49 0,25 0,-26 0,1 0,25 0,0 0,-1 0,-24 0,25 0,-1 0,1 0,-25 0,-1 0,1 0,25 0,-25 0,-1 0,26 0,-25 0,0 0,-1 0,1 0,25 0,-25 0,-1-24,26 24,-25 0,0 0,24-50,-24 50,0 0,24 0,-24-25,0 25,-25-25,25 25,0 0,24 0,-24 0,-25 25,0 25,25-50,-25 25,0-1,0 1,25-25</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18:07.3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9575 14064,'50'0,"-26"0,1 0,0 0,25 0,-26 0,26 0,0 0,-1 0,1 0,-1 0,26 0,-50 0,-1-25,51 25,-50 0,-1 0,26 0,-25 0,0 0,24 0,-24 0,0 0,0 0,24 0,-24 0,0 0,25 0,-26 0,1 0,0 0,0 0,24 0,-24 0,0 0,25 0,-26 0,1 0,25 0,-25 0,-1 0,1 0,25 0,-25-49,-1 49,26 0,-25 0,0 0,-1 0,26 0,25 0,-51 0,1 0,0 0,25 0,24 0,-49 0,0 0,-1 0,26 0,-25 0,0 0,24 0,-24 0,0 0,0 0,-1 0,26 0,-25 0,0 0,24 0,-24 0,0 0,0 0,-1 0,1 0,25 0,-25 0,24 0,-24 0,0 25,24-25,-24 0,0 0,0 0,25 0,-26 0,1 0,25 0,-25 0,-1 0,1 0,0 0,25 0,-26 0,1 0,0 0,25 0,-50 24,24 26,-24-25,0 0,-24-25,24 24,-50-24,25 0,0 0,-24 0,24 0,0 0,0 0,1 0,-26 0,25 0,0 0,1 0,-1 0,-25 0,25 0,0 0,-24 0,24 0,0 0,0 0,-24 0,24 0,0 0,0 0,-24 0,24 0,0 0,0 0,-24 0,24 0,0 0,-49-24,24 24,25 0,1 0,-26-50,25 50,0 0,1 0,-26 0,25 0,0 0,1 0,-26 0,25 0,0 0,1 0,-1 0,0 0,0 0,0 0,0 0,-24 0,-26 0,51 0,-1 0,0 0,-25 0,26 0,-1 0,0 0,-25 0,26 0,-1 0,0 0,-25 0,1 0,-1 0,25 0,1 0,-1 0,-25 0,25 0,-24 0,-1 0,1 0,24 0,0 0,25-25,-25 25,-25 0,26 0,-1 0,0-25,0 25,0 0,1 0,-1 0,0 0,0 0,-24 0,24 0,0 0,0 0,0 0,-24 0,24 0,0 0,0 0,1 0,-26 0,50 25,-25-25,0 0,1 0,24 25,24-25,1 25,25 0,-25-25,-1 0,26 0,-25 0,0 0,-1 0,-24 24,50-24,-25 0,0 0,24 0,-24 0,0 0,0 0,-1 0,26 0,-25 50,0-50,-1 0,1 0,0 0,0 0,0 0,0 0,24 0,-24 0,0 0,24 0,-24 0,0 0,0 0,24 0,-24 0,0 0,25 0,-26 0,26 0,0 0,24 0,-49 0,24 0,26 0,-50 0,49 0,-24 0,-1 0,1 0,-25 0,49 0,-49 0,49 0,-49 0,25 0,24 0,-24 0,-1 0,-24 0,0 0,25 0,-26 0,1 0,-25-25,25 25,0 0,24 0,-24 0,0 0,0 0,24 0,-24 0,0 0,25 0,-26-25,51 25,-50 0,24 0,1 0,0 0,-26 0,1-49,25 49,-25 0,-1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18:19.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11460 15453,'25'0,"0"0,24 0,-24 0,0 0,25 0,-26 0,51 0,-50 0,-1 0,26 0,-25 0,0 0,49 0,-24 0,-26 0,1 0,0 0,25 0,-26 0,1 0,0 0,25 0,-26 0,1 0,25 0,-25-24,24 24,1 0,0-25,-1 25,1 0,-25 0,-1 0,26 0,-25 0,0 0,49 0,-49 0,24 0,-24 0,0 0,25 0,24 0,0 0,-49 0,0 0,25 0,-1 0,1 0,-25 0,-1 0,1 0,25 0,-25 0,0 0,-1 0,1 0,25 0,-25-50,-1 50,26 0,-25 0,0 0,24 0,-24 0,0 0,0 0,24 0,-49 25,25-25,0 0,24 0,-24 0,0 0,0 0,-25 25,49-25,1 0,-25 0,24 0,-24 0,0 0,25 0,-26 0,1 25,0-25,25 0,-25 0,-1 0,26 49,0-49,-1 0,-24 0,0 0,0 25,-1-25,26 0,-25 0,24 0,-24 0,25 0,-1 0,-24 0,0 0,25 0,-26 0,-24 25,25-25,0 0,25 0,-26 0,1 0,0 0,49 0,1 0,-26 0,1 0,-25 0,0 0,0 0,-1 0,1 0,25 0,-25 0,-1 0,26 0,0 0,-1 0,-24 0,25 0,-50-25,24 25,1 0,0 0,25 0,-26 0,-24-50,25 50,0 0,25 0,-26 0,1 0,0 0,0 0,24 0,-24 0,0 0,25 0,-26 0,1 0,0 0,0 0,0 0,0 0,-1 0,1 0,0 0,25 0,-26 0,1 0,0 0,25 0,-26 0,1 0,25 0,-25 0,-1 0,26-24,-25 24,0 0,-1 0,26 0,-25 0,0 0,-1 0,26 0,-25 0,0 0,-1 0,26 0,-25 0,0 0,24 0,-24 0,0 0,0 0,24 0,26 0,-50 0,-1 0,1 0,25 0,-25 0,-1 0,51 0,-26 0,-24 0,0 0,0 0,0 0,-1 0,1 0,0 0,0 0,49 0,-49 24,25 1,-26-25,1 0,25 0,-25 0,49 0,-49 0,49 0,-24 0,0 0,-26 0,26 0,-25 0,0 0,-1 0,1 0,0 0,0 0,0 0,-1 0,26 0,-25 0,0 0,-1 0,1 0,0 0,0 0,0 0,-1 0,1 0,25 0,-25 0,-1 0,51 0,-50 0,24 0,-24 0,0 0,0 0,49 0,-24 0,-25 0,-1 0,26 0,-25 0,0 0,-1 0,26 0,-25 0,24-25,1 25,-25 0,0 0,24 0,-24 0,0 0,0 0,24 0,-24 0,0 0,0 0,24 0,-24 0,0 0,24 0,-24 0,0 0,0 0,24 0,-24 0,0 0,0 0,0 0,24 0,-24 0,0 0,25 0,-26 0,1 0,0 0,25 0,-26 0,1 0,25 0,-25 0,-1 0,1 0,25 0,-25 0,-1 0,1 0,25 0,-25 0,-1 0,26 0,-25 0,0 0,-1 0,26 0,-25 0,0 0,24 0,-24 0,0 0,0 0,24 0,-24 0,0 0,0 0,24 0,-24 0,0 0,25 0,-26 0,1 0,0 0,0 0,0 0,-1 0,26 0,-25 0,24 0,-24 0,0 0,49 0,-49 0,25 0,-25 0,-1 0,1 0,25 25,24-25,-49 0,0 0,24 0,-24 0,25 0,0 0,-26 0,1 0,0 0,25 0,-26 0,1 0,-50 0,-24 0,49 25,-25-25,0 0,-49 0,49 0,-25 0,25 0,1 0,-26 0,-24 0,49 0,0 0,0 0,-24 0,24 0,0 0,0 0,-24 0,24 0,0 0,0 25,-24-25,24 0,0 0,0 0,-24 0,24 0,0 0,0 0,-24 0,24 0,-25 0,1 0,-26 0,50 0,-49 0,24 0,25 0,1 0,-1 0,-25 0,25 0,1 0,-1 0,-74 0,-25 0,74 0,0 0,1 0,24 0,-25 0,26 0,-51 0,50 0,1 0,-51 0,26 0,24 0,0 0,-25 0,25 0,1 0,-1 0,0 0,-25 0,26 0,-26 0,25 0,0 0,1 0,-26 0,25 0,0 0,-49 0,49 0,-24 0,24 0,0 0,-25 0,-24 0,24 0,1 0,24 0,0 0,-24 0,24 0,0 0,-25 0,-24 0,-1 0,51 0,-1 0,0 0,-49 0,24 0,25 0,0 0,-24 0,49-50,-25 50,0 0,0 0,-24 0,24 0,0 0,0 0,-24 0,24 0,0 0,-24 0,24 0,0 0,0 0,0 0,-24 0,24 0,0 0,0 0,-24 0,24 0,0 0,0 0,-24 0,24 0,0 0,0 0,-24 0,24 0,0 0,0 0,-24 0,24 0,0 0,0 0,-24 0,24 0,0 0,0 0,-24 0,-1 0,25 0,-24 0,24 0,0 0,-25 0,26 0,-51 0,50 0,-24 0,-1 0,25 0,-24 0,24 0,0 0,0 0,-24 0,-1 0,0 0,26 0,-51 0,26 0,-26 0,1 0,-1 0,51 0,-1 0,0 0,0 0,-24 0,24 0,0 0,-25 0,26 0,24 25,-25-25,0 0,0 0,-25 0,26 0,-26 0,0 25,-24-25,49 0,-24 0,24 0,0 0,-25 49,26-49,-1 0,-25 0,25 0,1 0,24 25,-25-25,-25 0,25 0,1 0,-26 0,25 0,0 0,1 0,-26 0,25 0,0 0,1 0,-26 0,25 0,0 0,-24 0,24 0,0 0,-25 0,1 0,-1 0,-24 0,49 0,0 0,-24 0,24 0,0 0,0 0,0 0,-24 0,24 0,0 0,-99 0,99 0,1 0,-26 0,25 0,0 0,1 0,-1 0,-25 0,25 0,1 0,-1 0,-25 0,25 0,0 0,-24 0,24 0,0 0,0 0,-24 0,24 0,0 0,-49 0,49 0,-25 0,26 0,-1 0,-25 0,25 0,-24 0,-1 0,-24 0,-1 0,51 0,-51 0,26 0,24 0,0 0,-25 0,25 0,1 0,-1 0,-25 0,25 0,1 0,-1 0,-25 0,-24 0,49 0,-25 0,-24 0,49 0,0 0,1 0,-26 0,25 0,0 0,-24 0,-1 0,1 0,24 0,0 0,0 0,-24 0,24 0,0 0,-25 0,25 0,1 0,-1 0,-25 0,25 0,1 0,-1 0,-25-49,25 49,1 0,-26 0,25 0,0-25,-24 25,24 0,0 0,0 0,-24 0,24 0,0 0,0 0,-24 0,24 0,0 0,-24 0,24 0,0 0,0 0,0-50,-24 50,24 0,0 0,-24 0,24 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43:44.678"/>
    </inkml:context>
    <inkml:brush xml:id="br0">
      <inkml:brushProperty name="width" value="0.05292" units="cm"/>
      <inkml:brushProperty name="height" value="0.05292" units="cm"/>
      <inkml:brushProperty name="color" value="#FF0000"/>
    </inkml:brush>
  </inkml:definitions>
  <inkml:trace contextRef="#ctx0" brushRef="#br0">10939 13271,'-74'-50,"-1"50,26-25,-26 25,-24 0,50-50,24 50,-50 0,1 0,24-24,25 24,1 0,-1 0,-25 0,25 0,1 0,-26 0,25 0,0 0,-49 0,24 0,1 0,-1 0,-24-50,24 50,1-25,24 25,-25 0,25 0,1 0,-26 0,25 0,0 0,-49 0,-1 0,1 0,-50 0,50 0,-1 0,50 0,-24 0,24 0,0 0,-24 0,24 0,0 0,-49 0,24 0,25 25,-49-25,49 50,-25-50,26 24,-1-24,25 50,-50-50,50 25,-25 0,1 24,-1-49,0 25,0-25,0 25,0-25,1 50,-1-50,25 24,-50-24,25 25,1-25,-1 50,-25-25,-24 24,49-49,-25 25,26 0,24 0,0-1,0 1,0 0,0 0,-50-25</inkml:trace>
  <inkml:trace contextRef="#ctx0" brushRef="#br0" timeOffset="1736.5245">7640 13395,'0'49,"0"-24,0 0,0 0,0 24,0-24,50 0,-50 0,0 24,25-49,-25 25,0 0,0 24,0-24,24-25,26 0,-25 0,0 0,24 25,-24-25,0 0,0 0,-1 0,1 0,0 0,0 0,0 0</inkml:trace>
  <inkml:trace contextRef="#ctx0" brushRef="#br0" timeOffset="11776.7361">11361 6102,'-75'25,"1"-25,49 49,-49-49,-1 0,1 25,0-25,-1 0,1 0,-25 50,24-50,1 0,-1 25,-24-25,49 0,-98 49,48-49,26 0,0 0,-1 0,1 0,24 0,25 0,-49 0,49 0,0 0,-24 0,24 0,0 0,0 0,-24 0,24 0,0 0,-25 0,26 0,-1 0,0 0,-25 0,26 0,-1 0,0 0,0 0,25 25,-49-25,24 0,0 25,25 0,0-1</inkml:trace>
  <inkml:trace contextRef="#ctx0" brushRef="#br0" timeOffset="15104.7961">8955 6226,'-25'0,"-25"0,50 50,-24-26,24 1,0 25,0-25,0-1,0 26,0-25,0 0,0-1,0 1,24 25,26-25,-25-25,0 0,24 0,-24 0,0 0,0 0,-1 0,-24-25,50-25,-50 25,0 1,0-26,0 25,0 0,0 1,0-26,0 25,0 0,0 1,0-1,-50 25,26 0,-1 0,-25 0,25 0,25-50</inkml:trace>
  <inkml:trace contextRef="#ctx0" brushRef="#br0" timeOffset="17961.7391">8980 6648,'0'24,"0"26,0-25,0 49,0-49,0 25,-50 24,25-49,-24 25,24-26,0 26,-25-25,26-25,-26 25,25 24,0-49,25 25,-49-25,24 50,0-26,-24-24,49 25,-25 25,0-50,-25 25,26-25,24 24,-25-24,25 50,-50-50,25 25,1-25,24 25,-50-25,25 0,25 49,-25-49,25 25,-25-25,25 25,-49-25,49 25</inkml:trace>
  <inkml:trace contextRef="#ctx0" brushRef="#br0" timeOffset="19886.336">8136 7367,'0'25,"0"0,-25 24,25-24,0 0,0 0,0 24,0-24,-24 0,24 0,0-1,24-24,1 0,25 25,-25-25,0 0,-25 25,24-25,1 0,25 0,-25 50,-1-50,1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5:59.1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18083 10220,'25'0,"0"0,-1 0,1 0,50 24,-26-24,-24 0,0 0,24 0,1 0,0 0,-26 0,26 0,24 0,-49 0,0 0,0 0,24 0,-24 0,0 0,0 0,25 0,24 0,0 0,-24 0,-25 0,0 0,-1 0,1 0,25 0,-25 0,-1 0,26 0,0 0,-26 0,51 0,-50 0,-1 0,26 0,-25 0,0 0,24 0,-24 0,0 0,0 0,24 0,-24 0,0 0,25 0,-26 0,1 0,25 0,-1 0,-24 0,25 0,-25 0,-1 0,1 0,25 0,-25 0,-1 0,26 0,-25 0,-75 0,25 0,1-24,-1 24,-25 0,25 0,1 0,-26 0,-24 0,-1 0,50 0,1 0,-1-25,0 25,-25 0,25 0,1 0,-1 0,0 0,0 0,0 0,25-25,-24 25,-125-25,74 0,1 25,0 0,49 0,-50-24,51 24,-26 0,25 0,0 0,-49 0,24 0,26 0,-1 0,-50 0,50 0,1 0,-26 0,25 0,-74 0,0 0,49 0,-24 0,-1 0,1 0,0 0,49 0,-25 0,50 24,0 1,0 25,0-25,25-25,0 0,74 0,25 0,-50 0,1 24,-50-24,-1 0,1 0,25 0,-25 0,-1 0,26 0,-25 0,0-24,-1 24,26 0,-25 0,49 0,-49 0,25 0,-25 0,-1 0,51 0,-50 0,49 0,-49 0,24 0,-24 0,0 0,25 0,-1 0,1 0,-25 0,-1-50,26 50,-25 0,0 0,-1 0,26 0,-25 0,0 0,-1 0,26 0,-25 0,0 0,24 0,-24 0,0-25,25 25,-26 0,1 0,0 0,25 0,-26 0,-24-25,25 25,0 0,25 0,-26 0,1 0,0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49:06.133"/>
    </inkml:context>
    <inkml:brush xml:id="br0">
      <inkml:brushProperty name="width" value="0.05292" units="cm"/>
      <inkml:brushProperty name="height" value="0.05292" units="cm"/>
      <inkml:brushProperty name="color" value="#FF0000"/>
    </inkml:brush>
  </inkml:definitions>
  <inkml:trace contextRef="#ctx0" brushRef="#br0">16495 13990,'25'0,"0"0,0 0,0 0,49 25,25 49,-24-74,-1 25,-24 24,24-24,1 25,-1-50,50 74,0-24,-25 0,-24-50,74 49,-100-24,-24-25,0 0,0 0,-1 0,26 0,-25 0,49 0,-24 0,49 50,-25-50,-24 0,24 0,-49 0,0 0,0 0,24 0,-24 0,0 0,0 0,49 0,1-25,-26 0,26-25,-50 50,49-24,-24-1,-26 0,26 25,-25-25,0 0,24-24,-24 24,25-25,-26 25,1-24,-25 24,50 0,-25-24,-25-1,49 0,-49 26,0-26,0 0,25 1,-25 24,0 0,0 0,0 1,0-1,0 0,0 0,0-24,0 24,0 0,0 0,50-24,-50 24,0 0,0 0,0-24,0 24,0 0,0 0,0-25,0 26,0-1,0 0,-25 25,0 0,0 25,-49 0,74-1,-75 1,51-25,-26 50,25-50,0 25,-24 0,24-25,0 24,0-24,25-24</inkml:trace>
  <inkml:trace contextRef="#ctx0" brushRef="#br0" timeOffset="1760.5356">19522 13047,'24'0,"1"0,-25 50,25-50,25 0,-50 25,24-25,1 0,0 0,-25 24,50-24,-50 25,24-25,1 25,-25 0,0 0,25 0,0-25</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1:51.4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15801 3746,'25'0,"0"0,-1 0,1 0,25 0,24 0,1 0,-26 24,26-24,-1 0,-49 0,0 0,-1 0,26 0,-25 0,0 0,-1 0,26 0,-25 0,0 0,24 0,-24 0,0 0,0 0,24 0,-24 0,0 0,0 0,0 0,24 0,-24 0,0 0,0 0,24 0,-24-24,0 24,24 0,-49-25,-24 25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1:55.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15131 4415,'25'0,"0"0,0 0,24 0,26 0,-1 0,-49 25,49-25,1 0,-1 50,-49-50,49 0,1 0,-50 0,-1 0,26 0,0 0,-1 0,-24 0,0 0,0 0,24 0,1 0,-25 0,24 0,-24 0,49 0,1 0,-50 0,24 0,1 0,-25 0,24 0,1 0,-25 0,24 0,-24 0,0 0,0 0,24 0,-24 0,0 0,0 0,49 0,1 0,-26 0,-24 0,0 0,24 0,1 0,0 0,-26 0,1 0,25 0,-25 0,-1 0,51 0,-26 0,-24 0,0 0,0 0,0 0,24 0,1 0,0 0,-26 0,1 24,25-24,-25 0,-1 0,1 0,25 0,-25 0,49 0,-49 0,24 0,-24 0,0 0,0 0,0 0,24 0,1 0,-1 0,51 0,-26 0,25 0,-24 0,-1 0,-24 0,-25 0,-1 0,-24-49,25 49,25 0,-25-25,-1 25,51 0,-26 0,26 0,-50 0,-1 0,1 0,25 0,-25 0,-1 0,26 0,0 0,-26-25,26 25,0 0,24 0,-49 0,49 0,1 0,-26 0,1 0,24-49,1 49,-26 0,-24 0,25-25,-1 0,1 25,-25-25,0 25,-1 0,26 0,-25 0,24 0,-24 0,0 0,0 0,0 0,24 0,1 0,0 0,-26 0,1 0,50 0,-26 0,-24 0,0 0,0 0,-1 0,26 0,-25 0,0 0,24 0,-24 0,0 0,24 0,-24 0,0 0,0 0,0 0,24 0,-24 0,0 0,0 0,-1 0,-48 0,-1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1:59.0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15627 4341,'50'0,"-50"25,25-25,49 0,-49 0,49 0,-24 49,24-49,1 0,-1 0,-24 0,-25 25,-1-25,1 0,0 0,0 0,24 0,51 0,-51 0,26 0,-1 0,-49 0,0 0,24 0,-24 0,0 0,0 0,49 0,-49 0,49 0,-24 0,0 0,24 0,-49 0,24 0,-24 0,0 0,25 0,-26 0,1 0,0 0,49 0,50 0,-49 0,-1 0,-24 0,24 0,-49 0,0 0,0 0,0 0,-1 0,26 0,0 0,-26 0,1 0,0 0,25 0,-26 0,1 0,25 0,-25 0,-1 0,1 0,25-50,-25 50,-1 0,1 0,25 0,-25 0,-1 0,1 0,25 0,-25 0,-1 0,1 0,25 0,-25 0,49 0,-49 0,25 0,24 0,-49 0,0 0,-1 0,26 0,0 0,-1 0,-24 0,49 0,-49 0,50 0,-26 0,-24 0,25 0,-26 0,1 0,0 0,25 0,-26 0,1 0,50 0,-50 0,49 0,-24 0,-26 0,1 0,0 0,25 0,-26 0,51-24,-26 24,1 0,-25 0,24 0,-24 0,0 0,0 0,24 0,-24 0,0 0,25 0,-1 0,26 0,-26 0,-24 0,0 0,25 0,-26 0,1-50,0 25,25 25,-26 0,1 0,25 0,-50-25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2:00.9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14710 4961,'24'0,"26"0,0 0,-26 0,26 0,0 0,-26 0,51 0,-26 50,-24-50,0 0,25 0,-26 0,1 0,25 0,-25 0,-1 0,1 0,0 0,25 0,-26 0,1 0,25 0,-1 0,1 0,-25 0,25 0,-1 0,-24 0,25 0,-26 0,1 0,50 0,-26 0,-24 0,0 0,0 0,-1 0,1 0,-50 0,1 24,-26 26,25-25</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2:02.8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15751 5631,'25'0,"0"0,0 0,74-25,-25 25,26-25,-26 25,0 0,1 0,-26 0,-24 0,0 0,0 0,24 0,-24 0,0 0,25 0,-26 0,1 0,0 0,25 0,-25 0,49 0,-49 0,49 0,-49 0,25 0,-26 0,26 0,0 0,-1 0,-24 0,25 0,-26 0,26 0,-25 0,0 0,24 0,-24 0,0 0,0 0,24 0,-24 0,0 0,24 0,-24 0,0 0,0 0,25 0,-26 0,1 0,0 0,25 0,-26 0,1 0,0 0,25 0,-26 0,1 0,-25-25,25 25,0 0,0 0,-1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2:17.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9724 11336,'25'0,"-1"0,26 0,-25 0,24 0,1 0,-25 0,0 0,24 0,-24 0,0 0,0 0,-1 0,26 0,-25 0,0 0,24 0,-24 0,0 0,25 49,-26-49,1 0,0 0,25 0,-26 0,1 25,25-25,-25 0,-1 0,1 0,25 0,-25 0,49 50,-24-50,-26 0,1 0,0 0,0 0,0 0,-1 0,1 0,0 0,25 0,-26 0,1 0,0 0,49 0,-49 0,0 0,0 0,0 0,0 0,-1 0,26 0,-25 0,0 0,24-25,-24 25,25 0,-1 0,-24 0,0 0,0 0,24-25,-24 25,0 0,0 0,24-49,-24 49,49 0,-49 0,25 0,-25 0,-1 0,1 0,25 0,-25 0,-1 0,1 0,25 0,-25 0,74 0,-74 0,24 0,-24 0,0 0,0 0,24 0,-24 0,0 0,25 0,-26 0,1 0,0 0,25 0,-26 0,1 0,0 0,25 0,-26 0,1 0,50 0,-26 0,-24 0,0 0,0 0,24 0,-24 0,0 0,0 0,24 0,-24 0,0 0,0 0,24 0,-24 0,0 0,25 0,-26 0,1 0,0 0,25 0,-26 0,1 0,25 0,-25-25,-1 25,1 0,25 0,-25 0,-1 0,-48 0,-26 0,25 0,0 0,-24 0,24 0,0 0,-24 0,24 0,25-25</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2:22.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9823 11385,'0'0,"50"0,-75 0,0 0,0 0,-24 0,24 0,0 0,0 0,0 0,1 0,48 0,1 0,25 0,-1 0,26 0,-50 0,49 0,0 0,-24 0,0 0,-1 0,-24 0,25 0,24 0,-49 0,0 0,0 0,24 0,-24 0,0 0,0 0,24 0,-24 0,0 0,24 0,-24 0,0 0,0 0,24 0,-24 0,0 0,0 0,24 0,-24 0,0 0,0 0,24 0,-24 0,0 0,49 0,-49 0,0 0,25 0,-26 0,1 0,0 0,25 0,-25 0,-1 0,26 0,-25 0,0 0,24 0,-24 0,0 0,0 0,24 0,-24 0,49-49,-49 49,0 0,25 0,-26 0,1 0,0 0,0 0,49 0,-24 0,24 0,1 0,-51 0,1 0,25 0,-1 0,1 0,-25 0,0 0,0 0,24 0,-24 0,25-25,-1 25,1 0,-25 0,49 0,-49-25,24 25,1 0,0 0,-26 0,1-49,25 49,-25 0,-1 0,1 0,25 0,-25 0,-1 0,1 0,25 0,-25 0,-1 0,1 0,25 0,24 0,-49 0,0 0,25 0,-26 0,1 0,0 0,0 0,24 0,-24 0,0 0,-25 49,25-49,-25 25,25-25,-1 0,-24 25,0 0,25-25,-25 49,25-49,-25 25,25-25,24-25,-24 0,74-49,50 0,-74-1,-51 75</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2:31.5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13048 12105,'24'0,"1"0,25 0,-25 0,-1 0,26 0,0 0,-26 0,1 0,25 0,-25 0,-1 0,26 0,-25 0,0 0,0 0,-1 0,26 0,-25 0,0 0,24 0,-24 0,0 0,0 0,-1 0,26 0,-25 0,0 0,-1 0,51 0,-26 0,-24 0,0 0,0 0,24 0,1 0,0 0,-26 0,1 0,25 0,-25 0,-1 0,1 0,0 0,25 0,-25 0,-1 0,1 0,-25 24,50-24,-25 0,-1 0,26 0,-25 0,0 0,-1 0,1 0,25 0,-25 0,-1 0,26 0,-25 0,0 0,-1 0,26 0,-25 0,0 0,24 0,-24 0,0 0,0 0,-1 0,26 0,24 0,-49 0,0 0,25 0,-26 0,1 0,0 0,25 0,-25 0,-1 0,26 0,-25 0,0 0,-1 0,1 0,0 0,0 0,0 0,-1 0,26 0,24 0,-49 0,0 0,0 0,24 0,-24 0,50 0,-51 0,26 0,0 0,-1 0,-24 0,0 0,24 0,-24 0,0 0,0 0,25 0,-26 0,1 0,25 0,-25 0,-1 0,1 0,25 0,-25 0,-1 0,26 0,-25 0,0 0,-1 0,26 0,-25 0,0 0,24 0,-24 0,0 0,0 0,-1 0,51 0,-50 0,24 0,-24 0,0 0,0 0,24 0,-24 0,0 0,25 0,-26 0,1 0,0 0,0 0,24 0,-24 0,0 0,25 0,-26 0,1 0,0 0,25 0,-26 0,1 0,25 0,-25 0,-1 0,1 0,0 0,0 0,0 0,-1 0,1 50,25-50,-25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8:30.6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9277 14610,'25'0,"0"0,0 0,0 0,24 0,100 0,-75 0,-24 0,-25 0,49 0,-49 0,25 0,-26 0,-24-25,0 0,25 25,0 0,25 0,-26 0,1 0,25 0,-25 0,-1 0,1 0,0 0,25 0,-26 0,1 0,25 0,-25 0,0 0,-1 0,26 0,-25 0,0 0,-1 0,26 0,-25 0,0 0,-1 0,1 0,25 0,-25 0,-1 0,1 0,25 0,-25 0,-1 0,1 0,0 0,25 0,-26 0,1 0,0 0,25 0,-26 25,1-25,25 0,-25 0,-1 0,1 0,25 0,-25 0,0 0,24 0,-24 0,0 0,0 0,24 0,-24 0,0 0,0 0,24 0,1 0,-25 0,24 0,-24 50,0-50,24 0,-24 0,0 0,0 0,24 0,-24 0,0 0,0 0,24 0,-24 0,0 0,25 0,-50 25,24-25,1 0,0 0,25 0,-26 0,1 0,0 0,0 0,25 0,-26 0,1 0,-25-25,25 25,25 0,-26 0,1 0,0 0,0 0,24 0,-24 0,0 0,25 0,-26 0,1 0,0 0,25 0,-26 0,1 0,25 0,-25 0,-1 0,1 0,0 0,25 0,-26 0,1 0,0 0,25 0,-26 0,1 0,0 0,25 0,-25 0,-1 0,1 0,25 0,-25 0,-1 0,1 0,25 0,-25 0,-25 25,24-25,1 0,25 0,-25 0,-1 0,26 0,-25 0,0 0,-1 0,26 0,-25 0,0 0,-1 0,26 0,24 0,-24 0,0 0,-26 0,1 0,25 0,-25 0,0 0,-1 0,26 0,-25 0,0 0,-1 0,26 0,-50-25,25 25,-25-25,25 25,-25-50,0 26,0-1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6:07.4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20390 10145,'49'0,"-24"0,50 0,-51 0,1 0,25 0,-25 0,-1 0,1 0,25 0,-25 0,-1 0,1 0,25 0,-25 0,0 0,24 0,-24 0,49 0,1 0,-50 0,-1 0,1 0,25 0,-25 0,-1 0,26 0,0 0,-26 0,100 0,-99 0,0 0,0 0,24 0,-24 0,0 0,25 0,-26 0,1 0,0 0,-25-25,50 25,-26 0,51 0,-50 0,0 0,24 0,-24 0,0 0,49 0,-49 0,25 0,-26 0,1 0,0 0,25 0,-26 0,1 0,25 0,24 0,-49 0,0 0,24 0,-24 0,0 0,0 0,-25-49,49 49,1 0,0 0,-26 0,1 0,25 0,-25 0,0 0,24 0,-24 0,0 0,0 0,-1 0,26 0,0 0,-26 0,26 0,-25 0,0 0,-1 0,51 0,-26 0,-24 0,0 0,25 0,-26 25,51-25,-50 0,-1 0,51 24,-26-24,-24 0,0 0,99 0,-74 50,49-50,-74 25,24-25,-49 25,-24-25,24 49,-25-49,25 25,-25-25,-25 0,26 0,-1 0,-50 0,51 0,-26 0,25 0,0 0,-49 0,24 0,25 0,1 0,-1 0,-25 0,-49-50,25 50,24 0,25 0,-24 0,24 0,0-24,-25 24,-49 0,74 0,1 0,-26 0,0 0,1 0,24 0,0 0,-25 0,26 0,-1 0,0 0,-25 0,26 0,-51 0,50 0,-24 0,24-50,-49 50,49 0,-25 0,25 0,1 0,-51 0,50 0,1 0,-26 0,25 0,0 0,-24 0,24 0,0 0,0 0,-24 0,24 0,0 0,-25 0,26 0,-1 0,0 0,-25 0,26 0,-1 0,-25 0,-24 0,24 0,1 0,-26 0,1 0,24 0,1 0,24 0,-25 0,25 0,-99 0,75 0,-1 0,25 0,-49 0,24 0,25 0,1 0,-76 0,51 0,-1 0,25 0,-49 0,24 0,26 0,-1 0,0 0,0 0,-49 0,-1 0,1 0,24 0,26 25,-26-25,0 0,50 25</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5:58:43.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14635 4390,'25'0,"0"0,24 0,150 0,-150 0,26 0,-50 0,49 0,-49 0,0 0,24 0,-24-24,0 24,0-25,-1 25,1 0,0 0,0 0,0 0,-1 0,1 0,25 0,-50-25,49 25,1 0,0 0,-25 0,24-50,-24 50,0 0,24 0,-24 0,-25-24,25 24,25 0,-26 0,1 0,0 0,0 0,-50 0,0 0,-24 0,24 0,0 0,-25 0,26 0,-1 0,0 0,-25 0,50-25,-24 25,-1 0,0 0,-25 0,25 0,1 0,-26 0,25 0,0 0,25-50,-49 50,24 0,0 0,0 0,-24 0,-26 0,51 0,-1 0,0 0,-25 0,26 0,-1 0,-25 0,25 0,-24 0,-1 0,25 0,1 0,-26 0,25 0,0 0,-24 25,24-25,0 0,0 0,-24 0,49 25,0 0,25-25,-25 49,49-49,-49 25,75-25,-26 25,26-25,-1 49,-49-24,49-25,-24 0,24 0,-49 0,0 0,24 0,-24 0,0 0,25 0,-1 0,-24 0,25 0,24 0,-49 0,0 0,-1 0,26 0,0 0,-25 0,24 0,-24 0,0 0,24 0,1 0,0 0,-26 0,1 0,25 0,-25 0,-1 0,1 0,0 0,0 0,24 0,-24 0,-50 0,1 0,-26 0,25 0,0 0,1 0,-1 0,-25 0,25 0,1 0,-26 0,25 0,-24 0,-1 0,25 0,-24 0,24 0,0 0,0 0,-49 0,49 0,-25 0,-24 0,49 0,0 0,-24 0,-1 0,25 0,-24-25,24 25,0 0,-25 0,26-49,-1 49,-25 0,25 0,1 0,-26 0,25 0,0 0,1-25,-26 25,25 0,0 0,-24 0,24 0,0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6:00:23.0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15057 12824,'25'0,"24"0,-24 0,0 0,24 0,-24 0,0 0,-25 25,25-25,0 0,24 0,-24 0,0 0,24 0,-49 49,25-49,0 0,0 0,24 0,-24 0,0 0,-25 25,25-25,0 0,24 0,-24 0,0 0,0 0,24 25,-24-25,0 0,0 0,0 0,24 0,-24 50,0-50,24 0,-24 0,0 0,25 0,-26 0,1 0,0 0,25 0,-26 0,1 0,25 0,-25 0,24 0,1 0,-25 0,-1 0,26 0,-25 0,0 0,0 0,-1 0,26 0,-25 0,0 0,24 0,-24 0,0 0,0 0,24 0,-24 0,0 0,24 0,1 0,0 0,24 0,-24 0,-1 0,26 0,-26 0,1 0,-1 0,26 0,-50 0,0 0,-1 0,26 0,-25 0,24 0,-24 0,25 0,-25 0,24 0,-24 0,0 0,24 0,-24 0,0 0,0 0,24 0,-24 0,50 0,-51 0,26 0,-25 0,0 24,24-24,-24 0,0 0,0 0,-1 0,26 0,-25 0,0 0,24 0,-49-24,0-1,0 0,0 0,0 0,0 1,-25 24,1 0,24-25,-25 25,-25 0,25 0,1 0,-1 0,-25 0,25 0,1 0,-26 0,-24 0,49 0,0 0,0 0,-49 0,24 0,1 0,-1 0,25 0,0 0,1 0,-26 0,25 0,0 0,-24 0,-1 0,25 0,-24 0,24 0,0 0,0 0,-24 0,24 0,0 0,-25 0,26 0,-1 0,0 0,0 0,-24 0,24 0,0 0,-25 0,26 0,-1 0,0 0,-25 0,26 0,-1 0,-25 0,25 0,1 25,-1-25,0 0,-25 0,26 0,-1 0,-25 0,1 0,24 0,-25 0,25 0,0 0,1 0,-51 0,26 0,24 0,0 0,-25 0,26 0,-26 0,25 0,0 0,-24 0,-1 0,25 0,-49 0,49 0,0 0,-24 0,24 0,0 0,0 0,1 0,-1 0,0 0,0 0,0 0,-24 0,24 0,0 0,0 0,-24 0,24 0,0 0,0 49,-24-49,24 0,25 25,-25-25,0 0,-24 0,24 25,0-25,-25 25,26-25,-1 0,50 0,-1 0,26 0,-25 0,49-25,-24 25,24-50,1 50,-1 0,-49-25,49 25,-24 0,-25 0,0 0,24-49,-24 49,0 0,0 0,-25-25,49 25,-24 0,0 0,24-50,-24 50,0 0,0 0,24 0,-24 0,0 0,25 0,-26 0,1 0,0 0,25 0,-26 0,1 0,25 0,-25 0,-1 0,26 0,-25 0,0 0,0 0,24 0,-24 0,0 0,0 0,24 0,-24 0,0 0,24 0,-24 0,0 0,0 0,0 0,24 0,-24 0,0 0,24 0,-24 0,50 0,-51 0,1 0,25 0,-25 0,-1 0,26 0,-25 0,0 0,24 0,1 0,0 25,-26-25,1 0,25 0,-25 0,-25 25,24-25,26 0,-25 0,0 0,-1 0,26 0,-25 50,0-50,24 0,-24 0,0 24,24-24,-24 0,0 0,0 0,24 0,-24 0,0 0,25 0,-26 25,-73-25</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6:00:34.8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12031 14064,'24'0,"26"0,24 0,1 0,-50 0,-1 0,1 0,25 0,-25 0,-1 0,1 0,0 0,0 0,0 0,0 0,-1 0,26 0,-25 0,0 0,-1 0,26 0,-25 0,0 0,-1 0,26 0,-25 0,0 0,-1 0,26 0,-25 0,0 0,24 0,-49-49,25 49,0 0,0 0,49 0,-49 0,0 0,24 0,-49-25,25 25,0 0,24 0,-24 0,0 0,0 0,0 0,-25-25,49 25,-24 0,0 0,0 0,24 0,-24 0,-50 0,-49 0,24 0,1 25,-1 0,0-25,-24 0,24 24,26-24,-51 0,50 0,1 0,-26 0,25 0,0 0,-49 0,24 0,-24 0,49 0,0 0,1 0,-26 0,75 0,0 0,-1 0,51 0,-26 0,51 0,48 0,-48 0,-51 0,26 0,-51 0,26 0,-25 0,0 0,0 0,-1 25,26-25,-25 0,0 0,-1 0,1 0,25 0,-50 50,25-50,-1 0,1 0,25 0,-25 0,-1 0,26 25,-25-25,49 0,-49 0,0 0,24 0,-24 0,0 0,25 0,-26 0,1 0,0 0,0 0,0 0,-1 0,1 0,0 0,25 0,-25 0,-1 0,1 0,25 0,-25 0,-1 0,26 0,-25 0,0 0,-1 0,26 0,-25 0,0 0,24 0,-24 0,0 0,0 0,24 0,-24 0,0 0,0 0,24 0,-24 0,25 0,-26 0,26 0,-25 0,0 0,-1 0,26 0,-25 0,0 0,24 0,-24 0,0 0,0 0,24 0,-24 0,0 0,25 0,-26 0,1 0,0 0,25 0,-26 0,1 0,25 0,24 0,-49 0,49 0,-49 0,0 0,49 0,-24 0,-25 0,0 0,-1 0,26 0,-25 0,0 0,24 0,-24 0,0 0,0 0,-25 24,49-24,-24 0,0 0,0 0,24 0,-24 0,0 0,49 0,-49 0,25 0,-25 0,-1 0,1 0,25 0,-25 0,-1 0,1 0,25 0,-25 0,-1 0,1 0,25 0,-25 0,-1 0,1 0,25 0,-25 0,-1 0,26 0,-25 0,0 0,0 0,24 0,-24 0,25 0,-1 0,1 0,-25 0,-1 0,1 0,25 0,-25 0,-1 0,26 0,-25 0,0 0,-1 0,1 0,25 0,-25 0,-1 0,1 0,0 0,25 0,-26 0,1 0,25 0,-25 0,-1 0,1 0,25 0,-25 0,-1 0,1 0,25 0,-25 0,0 0,24 0,-24 0,0 0,24 0,-24 0,0 0,0 0,0 0,24 0,-24 0,0 0,0 0,24 0,-24 0,-25 50,25-50,24 0,-24 0,0 0,0 0,24 0,-24 0,0 0,0 0,24 0,-24 0,0 0,25 0,-26 0,1 0,0 0,0 0,25 0,-26-25,1 25,25 0,-25-25,-1 25,26 0,-25 0,0 0,24 0,-24 0,25-24,-26-1,1 25,0 0,0 0,24 0,-24 0,0 0,25 0,-26 0,1 0,0 0,25 0,-26 0,1 0,0 0,25 0,24 0,-49 0,0 0,0 0,49 0,-24 0,-26 0,51 0,-26 0,51 0,-76 0,26 0,-25 0,0 0,24 0,-24 0,0 0,0 0,-1 0,26 0,-25 0,0 0,24 0,-24 0,0 0,0 0,-1 25,26-25,-25 0,0 0,24 24,-24-24,50 0,-51 0,1 0,74 50,-74-50,0 0,0 0,24 25,-24-25,0 0,49 0,-24 0,-25 0,49 49,-24-49,-1 0,1 0,-25 0,0 0,24 0,-24 0,0 0,0 0,24 0,-24 0,0 0,0 0,24 0,-49-24,25 24,-25-25,25 0,-25 0,0 0,0-24,0 24,-25 25,-24 0,24 0,-50 0,50 0,-24 25,-1-25,1 25,24-25,0 0,0 0,-24 0,24 0,0 0,-49 0,24 0,-24 0,-1 0,26 0,-1 0,0 0,1 0,-26 0,51 0,-26 0,-25 0,1 0,49 0,0 0,1 0,-51 0,26 0,24 0,25 24,-25-24,0 0,-24 0,24 0,-25 0,25 50,1-50,-1 0,0 25,0-25,0 0,-24 0,-1 0,25 0,1 0,-26 0,-24 0,49 0,-50 0,51 0,-51 0,25 0,1 0,-1 0,25 0,1 0,-1 0,-25 0,25 0,1 0,-26 0,25 0,-49 0,49 0,0 0,-24 0,24 0,0 0,0 0,-24 0,24-25,0 25,-25 0,26 0,-1 0,-25 0,25 0,1-25,-26 25,25 0,-25 0,1 0,24 0,-25 0,26 0,-26 0,25 0,0 0,1 0,-1 0,-25 0,75 0,-25-25,25 1,49-1,-49 25,49-25,1 25,24-50,-24 50,-51 0,1 0,0 0,25-24,-26 24,1 0,25 0,-25 0,-1 0,-24-50,-24 50,-26 25,25-25,0 0,-49 0,0 0,-1 0,1 25,-1-25,26 0,24 0,0 0,-25 49,26-49,-1 0,0 0,0 0,0 0,1 0,-1 25,-25-25,25 0,1 0,-1 0,-25 0,25 0,-24 0,-1 0,25 0,-24 0,-1 0,1 0,24 0,0 0,0 0,-25 0,26 0,-1 0,0 0,-25 0,26 0,-1 0,-25 0,25 0,-49 0,49 0,-49 0,49 0,-25 0,26 0,-1 0,0 0,-25 0,26 0,-1 0,-25 0,1 0,-1 0,25 0,0 0,1 0,-1 0,-25 0,25 0,1 0,-51 0,25 0,26 0,-1 0,-25 0,1 0,-1 0,25 0,0 0,-24 0,24 0,0 0,0 0,-24 0,24 0,0 0,-49 0,24 0,25 0,1 0,-1 0,0 0,-25 0,26 0,-1 0,-25 0,25 0,1 0,-1 0,-25 0,25 0,0 0,-24 0,24 0,0 0,0 0,-24 0,24 0,0 0,-24 0,24 0,0 0,-49 0,49 0,-50 0,26 0,-26 0,1 0,49 0,-49 0,49 0,-49 0,49 0,-25 0,25 0,0 0,1 0,-26 0,25 0,0 0,-24 0,24 0,0 0,0 0,-24 0,24 0,0 0,-24 0,24 0,0 0,0 0,-24 0,24 0,0 0,-25 50,26-50,-1 0,0 0,-25 0,26 0,-1 24,-25-24,-24 0,49 0,0 0,-24 0,24 0,0 0,0 0,-25 0,26 0,-1 0,0 0,-25 0,26 0,-51 0,50 0,-24 0,24 0,0 0,0 0,-24 0,24 0,0 0,0 0,-24 0,24 0,0 0,0 0,-49 0,24 0,26 0,-1 0,-25 0,25 0,1 0,-1 0,-25 0,25 0,0 0,1 0,-26 0,0 0,1 0,24 0,0 0,-49 0,24 0,25 0,1 0,-26 0,25 0,0 0,1 0,-1 0,-25 0,25 0,1 0,-26 0,25 0,0 0,1 0,-1 0,0 0,0 0,0 0,1 0,-1 0,-25 0,25 0,0 0,1 0,-51 0,26 0,-1 0,0 0,26 0,-51 0,26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6:07:44.285"/>
    </inkml:context>
    <inkml:brush xml:id="br0">
      <inkml:brushProperty name="width" value="0.05292" units="cm"/>
      <inkml:brushProperty name="height" value="0.05292" units="cm"/>
      <inkml:brushProperty name="color" value="#FF0000"/>
    </inkml:brush>
  </inkml:definitions>
  <inkml:trace contextRef="#ctx0" brushRef="#br0">10121 15577,'24'0,"76"-49,24-26,25 26,24-1,-49-49,25 49,-75 1,-24 24,24-50,-49 51,0-1,25 0,-50 0,24 0,-24-24,50-1,-25 25,-25 1,25-26,0 25,-25 0,24-49,-24 24,50-24,-50 49,25-49,-25 24,0-24,0-1,0 50,0-49,0 0,0-1,0 1,0 24,0 1,0-26,0 26,0-26,0 50,0 1,-50-26,50-24,-25-1,1 26,-26-1,50-25,-50 26,25-26,25 51,-49-1,49-50,-25 26,-25 24,50 0,-24 0,-1 1,25-1,-50-25,25-24,-24 49,49 0,-25-24,25 24,-74 25,74-25,-50-25,50 26,-25-26,25 25,-49 0,49-24,0 24,-25 25,25-25,0 0,0 0,-25-24,25 24,0 0,-50-24,50 24,-24-25,24 25,0 1,-25 24,25-25,0-25,-50 50,50-25,0 1,-25 24,1 0,24 24,0 26,0-25,0 0,0-1,0 26,0-25,0 0,0-1,0 1,0 0</inkml:trace>
  <inkml:trace contextRef="#ctx0" brushRef="#br0" timeOffset="1686.5469">10617 11658,'49'25,"-24"-25,-25 25,25-25,-25 25,25-25,-25 49,49-49,-49 25,25-25,-25 25,25-25,0 0,-25 25,49-25,-49 49,25-49,-25 25,25-25</inkml:trace>
  <inkml:trace contextRef="#ctx0" brushRef="#br0" timeOffset="3533.1347">10592 11658,'-25'25,"25"25,0-26,-25 1,25 25,0-25,-24-25,-26 24,50 1,50-25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7:50:29.4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11286 16942,'25'0,"0"0,50 0,-26 0,-24 0,49 0,1 0,-1 0,-49 0,0 0,24 0,-24 0,0 0,25 0,-1-25,26 25,-51 0,1 0,25 0,-25 0,-1 0,26 0,-25 0,0 0,-1 0,26 0,-25 0,0 0,24 0,26 0,-50 0,-1 0,1 0,25 0,-25 0,-1 0,26 0,-25 0,0 0,-1 0,1 0,25 0,-1 0,1 0,-25 0,0 0,-1 0,26 0,-25 0,0 0,24 0,-24 0,0 0,0 0,-1 0,26 0,-25 0,0 0,24 0,-24 0,50 0,-51 0,1 0,25 0,-25 0,-1 0,26 0,-25 0,0 0,-1 0,51 0,-50 0,24 0,-24 0,0 0,24 0,-24 0,0 0,0 0,24 0,-24 0,0 0,25 0,-26 0,1 0,25 0,-1 0,-24 0,0 0,25 0,-25 0,74 0,-74 0,-1 0,26 0,-25 0,0 0,24 0,26 0,-51 0,1 0,0 0,0 0,49 0,-24 0,-25 0,-1 0,26 0,24 0,1 25,-26-25,1 0,24 0,-49 49,50-49,-26 0,-24 0,0 0,25 0,-26 0,1 0,0 0,0 0,24 0,-24 0,0 0,25 0,-26 0,1 0,0 0,25 0,-26 0,1 0,0 0,25 0,-26 0,1 25,25-25,-25 0,-1 0,1 0,25 0,-25 0,-1 50,26-50,-25 0,0 0,0 0,49 0,0 0,-49 0,25 0,-25 0,-1 0,1 0,25 0,-25 0,-1 0,1 0,25 0,-25 0,-1 0,1 0,25 0,-25 0,-1 0,26-25,-25 25,0 0,24 0,-24 0,0 0,0 0,24 0,-24 0,0 0,25 0,-26 0,1 0,0 0,25 0,-26 0,51 0,-50 0,24 0,26 0,-51 0,1 0,0 0,25 0,-26 0,1 0,25 0,-1 0,1 0,0 0,-1 0,-24 0,49 0,-24 0,-25 0,0 0,-1 0,26-25,25 25,-51 0,1-25,0 25,25 0,-26 0,1-25,25 1,-25 24,-1 0,-24-25,25 25,25 0,-25-25,-1 25,1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7:50:44.490"/>
    </inkml:context>
    <inkml:brush xml:id="br0">
      <inkml:brushProperty name="width" value="0.05292" units="cm"/>
      <inkml:brushProperty name="height" value="0.05292" units="cm"/>
      <inkml:brushProperty name="color" value="#FF0000"/>
    </inkml:brush>
  </inkml:definitions>
  <inkml:trace contextRef="#ctx0" brushRef="#br0">11138 10740,'24'0,"76"0,24 0,0 0,25 25,-25-25,24 50,-24-1,0-49,-24 0,-76 25,76-25,-26 0,-24 0,-25 0,24-25,1 25,-1 0,1-24,-25 24,0 0,24 0,1 0,-1 0,-24-25,50 25,-51 0,26 0,-25 0,0 0,-1 0,26 0,-25 0,0 0,-25-50</inkml:trace>
  <inkml:trace contextRef="#ctx0" brushRef="#br0" timeOffset="1631.565">13172 10517,'0'25,"49"0,-49 0,25 24,0-49,24 25,-49 0,25-25,-25 25,25 24,-25-24,0 0,0 0,0 24,-50-24,26 25,-26-26,25 26,0-25,-24 0,24-1,25 1,-25-25,-24 25,24 25,-25-50,50 25</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7:47:28.8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13841 9426,'25'0,"0"0,0 0,24 0,-24 0,0 0,0 0,24 0,-24 0,0 0,25 0,-26 0,1 0,0 0,25 0,-26 0,1 0,0 0,25 0,-26 0,1 0,25 0,-25 0,0 0,-1 0,26 0,-25 0,0 0,24 0,-24 0,0 0,0 0,-25-25,49 25,-24 0,0 0,0 0,24 0,-24 0,0 0,-25-50,25 50,24 0,-24 0,0 0,-25-24,49 24,-24 0,0 0,0 0,24 0,-24 0,0 0,25 0,-26 0,1 0,0 0,25 0,-26 0,-24 49,0-24,0 0,-49 24,24-49,0 0,-24 0,24 0,-50 0,51 0,-26 0,25 0,0 0,1 0,-1 0,0 0,0 0,0 0,1 0,-1 0,-50 0,26 0,24 0,0 0,0 0,-24 0,24 0,0 0,-24 0,24 0,0 0,0 0,-24 0,-1 0,0 0,25 0,1 0,-1 0,0 0,-49 0,24 0,25 0,0 0,-24 0,49-24,-25 24,-49 0,49 0,0 0,-25 0,50-25,25 0,0 25,0 0,24-50,-24 50,0 0,25 0,-26 0,1 0,0 0,25 0,-1 0,1 0,-50 25,25-25,24 0,-24 0,0 0,0 0,24 0,-24 0,0 0,25 0,-26 0,1 0,0 0,25 0,-26 0,1 0,0 0,25 0,-26 0,1 0,25 0,-25 0,-1 0,1 0,0 0,25 0,-26 0,1 0,0 0,25 0,-26 0,1 0,0 0,49 0,-49 0,25 0,-25 0,-1 0,1 0,50 0,-50 0,24 0,-24 0,0 0,0 0,49 0,-49 0,24 0,-24 0,0 0,0 0,24 0,-24 0,0 0,25 0,-26 0,1 0,0 0,0 0,0 0,-1 0,1-25,0 25,25 0,-26 0,1-24,25 24,-25 0,-1 0,26 0,-25 0,0 0,0 0,24 0,-24 0,0 0,0 0,24 0,-24 0,0 0,24 0,-24 0,0 0,0 0,24 0,-24 0,0 0,0 0,24 0,-24 0,0 0,0 0,24 0,-24 0,0 0,0 0,24 0,-24 0,0 0,49 0,-49 0,25 0,24 0,-49 0,0 0,25 0,-26 0,1 0,0 0,25 0,-26 0,51 0,-50 0,-1 0,26 0,-25 0,0 0,-1 0,26 0,-25 0,0 0,24 0,-24 0,0 0,0 0,24 0,-24 0,0 0,0 0,24 0,-24 0,0 0,24 0,-24 0,0 0,0 0,25 0,-26 0,1 0,0 0,25 0,-26 0,1 0,25 0,-25 0,-1 0,1 0,25 0,-25 0,-1 0,1 0,25 0,-25 0,-1 0,26 0,-25 0,0 0,-1 0,1 0,0 0,0 0,0 0,-1 0,1 0,25 0,-25 0,-1 0,1 0,25 0,-25 0,0 0,24 0,-24 0,0 0,24-50,-24 50,0 0,0 0,24 0,-24 0,0 0,0 0,24 0,-24-25,0 25,25 0,-1 0,-24 0,0 0,0 0,-1 0,1 0,0 0,0 0,24 0,-24 0,0 0,0 0,24 0,-24 0,0 0,25 0,-25 0,-1 0,1 0,25 0,-25 0,-1 0,1 0,0 0,0 0,0 0,-1 0,1 0,25 0,-25 0,24 0,-24 0,25 0,-26 0,26 0,-25 0,0 0,-1 0,1 0,25 0,-25 0,-1 0,1 0,0 0,0 0,0 0,-1 0,1 0,25 0,-25 0,-1 0,26 0,-25 0,0 0,-25 25,0 25,0-26,0 1,0 25,-25-50,-25 0,25 0,1 0,-1 0,-25 0,25 0,1 0,-1 0,-25 0,25 0,1 0,-26 0,25 0,0 0,1 0,-26-25,25 25,0 0,-24 0,24 0,0 0,0 0,1 0,-1 0,0 0,0-25,0 25,1 0,-1 0,0 0,0 0,-24 0,-1 0,25 0,0 0,1 0,-26 0,25 0,0 0,-24 0,24 0,0 0,0 0,-24 0,24 0,0 0,0 0,-24 0,24 0,0 0,-25 0,26 0,-26 0,0 0,26 0,-1 0,0 0,0 0,-24 0,24 0,-25 0,25 0,1 0,-1 0,-25 0,25 0,1 0,-26 0,25 0,0 0,0 0,-24 0,24 0,0 0,0 0,1 0,-26 0,25 0,0 0,-24 0,24 0,0 0,0 0,1 0,-1 0,0 0,0 0,0 0,1 0,-26 0,25 0,25 50,-25-50,-24 0,24 0,0 0,0 0,1 0,-1 0,0 0,-25 0,26 0,-26 0,25 0,0 0,0 0,1 0,-26 0,25 0,0 0,25 25,-49-25,24 0,0 0,0 0,-24 0,24 0,0 0,-24 0,24 0,0 0,0 0,-24 0,24 0,0 0,-25 0,26 0,-1 0,0 0,-25 0,26 0,-1 0,-25 0,25 0,-24 0,24 0,-25 0,26 0,-1 0,0 0,-25 0,25 0,1 0,-1 0,-25 0,25 0,1 0,-51 0,50 0,-24 0,24 0,0 0,-24 0,24 0,0 0,0 0,-24 0,49 24,-25-24,0 0,0 0,-24 0,24 0,0 25,0-25,-24 0,24 0,0 0,0 0,-24 0,24 0,0 0,-25 0,25 0,1 0,-1 0,-25 0,25 0,1 0,-26 0,25 0,0 0,1 0,-26 0,25 0,0 0,1 0,-26 0,25 0,0 0,1 0,-26 0,25 0,0 0,-24 0,24 0,0 0,0 0,-24 0,24 0,0 0,-24 0,24 0,0 0,0 0,-25 0,26 0,-1 0,0 0,-25 0,26 0,-1 0,-25 0,-24 0,49 0,0 0,0 0,1 0,-1 0,0 0,0 0,0 0,-24 0,24 0,0-25,-24 25,24 0,0 0,0 0,-24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7:47:40.9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6822 10096,'24'0,"1"0,25 0,-25 0,-1 0,1 0,25 0,-25 0,-1 0,1 0,25 0,-25 0,0 0,-1 0,1 0,25 0,-25 0,-1 0,26 0,-25 0,0 0,-1 0,26 0,-25 0,0 0,24 0,-24 0,0 0,0 0,-1 0,26 0,-25 0,49 0,-49 0,0 0,0 0,24 0,-24 0,0 0,24 0,-24 0,25 0,0 0,-26 0,1 0,0 0,25 0,-26 0,1 0,0 0,25 0,-26 0,1 0,0 0,25 0,-26 0,1 0,0 0,0 0,0 0,-1 0,1 0,0 0,25 0,-26 0,1 0,0 0,0 0,24 0,-24 0,0 0,25 0,-26 0,1 0,0 0,25 0,-26 0,1 0,0 0,0 0,25 0,-26 0,1 0,0 0,25 0,-26 0,1 0,25 0,-25 0,-1 0,1 0,25 0,-25 0,-1 0,1 0,0 0,25 0,-26 0,1 0,0 0,25 0,-26 0,1 0,0 0,25 0,-26 0,1 0,25 0,-25 0,-1 0,1 0,0 0,0-25,0 25,0 0,-1 0,1 0,25 0,-25 0,-25-50,24 50,1 0,25 0,-25 0,-1 0,1 0,-25-25,25 25,25 0,-26 0,51 0,-50 0,24 0,-24 0,0 0,-25 25,-75 0,51-25,-26 0,25 25,-49-25,49 0,-25 25,26-25,-1 0,0 0,0 0,25 49,-49-49,24 0,0 0,50 0,24 0,26 0,-50 0,-1-25,1 25,50 0,-51 0,26 0,-25 0,0 0,-1 0,26 0,-25 0,0 0,-1 0,1 0,25 0,-25 0,-1 0,1 0,25 0,-25 0,-1 0,26 0,25 0,-51 0,51 0,-26 0,1 0,24 0,-49 0,25 0,-25 0,-1 0,1 0,25 0,-25 0,74 0,-74 0,-1 0,51 0,-26 0,-24 0,0 0,0 0,24 0,-24 0,0 0,0 0,24 0,-24 0,0 25,25-25,-25 0,-1 0,26 0,-25 0,0 0,-1 0,1 0,0 0,0 0,0 0,-1 0,26 0,-25 0,0 0,-1 0,26 0,-25 0,0 0,24 0,-24 0,0 0,49 0,-49 0,25 0,-26 0,1 25,25-25,-25 0,-1 0,1 0,25 0,-25 0,0 0,24 0,-24 0,0 0,0 0,-1 0,1 0,0 0,0 0,0 0,49 0,-24 0,74 0,-100 0,1 0,25 0,-25 0,-1 0,1 0,25 0,-25 0,-1 0,1 0,25 0,-25 0,-1 0,51 0,-50 0,0 0,-1 0,26 0,-25 0,0 0,24 0,-24 0,0 0,0 0,24 0,-24 0,0 0,24 0,-24 0,0 0,0 0,24 0,-24 0,50 0,-26 0,1 0,49 0,-49 0,74-50,-100 50,1 0,0 0,0 0,25 0,24 0,-49-24,0 24,24 0,-24 0,0 0,24-25,1 25,-25 0,24 0,-24 0,0 0,0 0,0 0,24 0,-24 0,0 0,24 0,-24 0,0 0,25 0,-26 0,1 0,0 0,25-50,-26 50,1 0,25 0,-25 0,0 0,-1 0,26 0,-25 0,0 0,-1 0,26 0,-25 0,0 0,24 0,-24 0,0 0,0 0,-1 0,26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7:47:52.2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6797 13494,'25'0,"-1"0,1 0,25 0,-25 0,24 0,1 0,-25 0,24 0,-24 0,0 0,0 0,24 0,-24 0,0 0,25 0,-26 0,1 0,0 0,49 0,-49 0,0 0,25 0,-26 0,1 0,0 0,0 0,0 0,-1 0,1 0,0 0,25 0,-26 0,1 0,0 0,25 0,-26 0,1 0,25 0,-25 0,-1 0,1 0,25 0,-25 0,0 0,-25-25,49 25,-24 0,0-50,24 50,-24 0,0 0,0 0,24 0,-24 0,0 0,-25-24,50 24,-26 0,1 0,0 0,25 0,-26 0,1 0,0 0,0 0,0 0,24 0,1 0,-25 0,-1 0,1 0,25 0,-25 0,-1 0,26 0,-25 0,0 0,-1 0,26 0,-25 0,0 0,0 0,24 0,26 49,-51-49,26 0,-25 0,0 0,-1 0,26 0,-25 0,0 0,-1 0,51 0,-26 0,-24 0,0 0,25 0,-26 0,1 0,0 0,0 0,24 0,26 0,-50 0,-1 25,26-25,-25 0,0 0,24 0,-24 0,0 0,0 0,24 0,-24 0,0 0,0 0,24 0,1 0,0 0,-26 0,26 0,-25 0,0 0,-1 0,26 0,-25 0,49 0,-49 0,0 0,0 0,24 0,-24 0,0 0,24 0,-24 0,0 0,0 0,25 0,-26 0,1 0,0 0,25 0,-26 0,1 0,25 0,-25 0,-1 0,1 0,25 0,-25 0,-1 0,26 0,-25 0,0 0,-1 0,26 0,-25 0,0 0,24 0,-24 0,0 0,49 0,-49 0,49 0,-24 0,0 0,-1 0,-24 0,25 0,-25 0,-25-25,24 25,1 0,25 0,-25-49,-1 49,26 0,-25 0,0 0,-1 0,1 0,0 0,0 0,0 0,-1 0,1 0,25 0,-25 0,-1 0,26-25,-25 25,0 0,-1 0,26 0,-25 0,0 0,24 0,-24 0,0 0,0 0,24 0,-24 0,0 0,25 0,-26 0,51 0,-50 0,-1 0,1 0,0 0,0 0,0 0,24 0,1 0,-1 49,-24-49,0 0,0 0,24 25,-24-25,0 0,25 0,-26 0,1 0,25 0,-25 0,74 0,-74 0,-1 0,26 0,-25 0,25 0,-1 0,1 0,-1 0,-24 0,25 0,-25 0,-1 0,26 0,24 0,-49 0,-25 25,25-25,0 0,0 0,-1 0,1 0,0 0,0 0,74 50,-49-50,-1 0,-24 0,0 0,49 0,1 0,-51 0,1 0,0 0,0 0,25 0,24 0,0 0,26 24,-76-24,51 0,-50 0,24 0,1 0,-1 0,-24 0,0 0,0 0,24 0,-24 0,50 0,-51 0,26 0,-25 0,0 0,-1 0,26 0,-25 0,0 0,0 0,-1 50,1-50,0 0,0 0,24 0,-24 0,0 0,-50 0,-24 0,24 0,0 0,-25 0,26 0,-1 0,0 0,0 0,-25 0,26 0,-1 0,-25 25,-24-25,-1 0,1 0,24 0,1 0,-26 0,51 0,-26 0,25 0,0 0,1 0,-51 0,26 0,24 0,0 49,-25-49,26 0,-1 0,-25 25,25-25,0 0,-24 0,24 0,-49 0,49 0,-50 50,1-50,24 0,26 0,-1 0,0 0,-25 0,26 0,-1 0,-25 0,25 0,-49 0,0 0,49 0,0 0,-25 0,26 0,-1 0,0 0,-25 0,26 0,-26 0,0 0,1 0,-26 0,50 0,1 0,-1 0,0 0,-25 0,26 0,-51-25,26 25,-1 0,25 0,25-25,-25 25,-24 0,24 0,-25 0,1 0,-1 0,25 0,1 0,24-25,-25 25,0 0,0 0,0 0,1 0,-1-24,0-1,0 25,-25 0,26 0,-1 0,-25 0,25 0,-24-25,-1 25,25 0,1 0,-1 0,-25-25,25 25,1 0,-1 0,0 0,0 0,0 0,1 0,-1 0,-25 0,25 0,1 0,-1 0,-50 0,51 0,-26 0,25 0,0 0,1 0,-1 0,-25 0,25 0,0 0,-24 0,-1 0,1 0,24 0,0 0,-25 50,26-50,-1 0,0 0,-25 0,26 0,-1 0,0 25,-25-25,26 0,-1 0,-50 0,51 24,-26-24,25 0,0 0,1 0,-26 0,25 50,0-50,-24 0,24 0,0 0,-24 0,24 0,0 0,0 0,0 0,0 0,1 0,-1 0,0 0,-25 0,26 0,-1 0,25-25,-25 25,-25 0,26 0,-26 0,25 0,0 0,1 0,-1 0,-25 0,25 0,1 0,-1 0,0 0,-25 0,26 0,-1 0,-25 0,25 0,1 0,-1 0,0 0,-25 0,26 0,-1 0,-25 0,25 0,0 0,1 0,-26 0,25 0,0 0,-24 0,24 0,0 0,0 0,-24 0,24 0,0 0,0 0,-24 0,24 0,0 0,0 0,1 0,-26 0,25 0,0 0,1 0,-51 0,50 0,-24 0,24 0,0 0,0 0,1 0,-51 0,25 0,26 0,-1 0,-25 0,25 0,1 0,-1 0,-25 0,1 0,24 0,0 0,0 0,0 0,1 0,-1 0,-25 0,25 0,1-25,-26 25,-24 0,49 0,0 0,0 0,-24 0,24 0,0 0,-49 0,24 0,25 0,0 0,-49 0,24 0,1 0,-26 0,26 0,24 0,0 0,0 0,-49 0,24 0,25 0,1 0,-26 0,25 0,-49 0,24 0,1 0,24 0,0-24,-25 24,26 0,-1 0,-25 0,25 0,-24 0,-1 0,25 0,0 0,1 0,-51 0,50 0,-24 0,24 0,0 0,0 0,-24 0,24 0,0 0,0 0,-24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39:43.511"/>
    </inkml:context>
    <inkml:brush xml:id="br0">
      <inkml:brushProperty name="width" value="0.05292" units="cm"/>
      <inkml:brushProperty name="height" value="0.05292" units="cm"/>
      <inkml:brushProperty name="color" value="#FF0000"/>
    </inkml:brush>
  </inkml:definitions>
  <inkml:trace contextRef="#ctx0" brushRef="#br0">15627 13370,'25'49,"0"-24,49 25,-24-25,74 74,0-74,-25 74,75-50,-25 51,24-51,51 1,-125-1,25 1,-99-25,-1-25,26 0,24 0,1 0,-1 0,-49 0,25-50,24 50,-49-25,49 25,1 0,-1 0,-49-49,74 49,-24 0,-1-25,0 25,1-50,-50 50,24-24,1 24,24-50,-24 25,24 25,-49-25,25-24,24 49,-49-25,24 0,26 0,-50-49,24 49,26-49,-1 49,-24 0,-25-24,-1 24,26 0,-50 0,25 0,-25 1,49-1,-24-50,0 26,25-26,-1 50,-24-49,25 24,-26 26,-24-51,0 26,50-26,-50 50,25-24,0-26,-1 1,-24 0,0 24,25 0,-25 26,0-26,0 0,0 25,0-24,0 24,0 0,0 0,0-24,0 24,25 25,-25-25,0-24,0 24,0 0,50 0,-50 0,0 1,0-1,0 0,0 0,0 0,0-24,0 24,0 0,0-24,0 24,-50 50,25-1,0-24,-24 25,24 25,0-50,25 25,-49-25,24 24,0-24,-25 0,50 25</inkml:trace>
  <inkml:trace contextRef="#ctx0" brushRef="#br0" timeOffset="2096.6741">19819 11435,'25'25,"-25"0,25-25,-25 24,50 26,-50-25,24-25,-24 25,0-1,25-24,-25 25,25-25,-25 25,0 0,50-25,-50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6:27.5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14908 11633,'25'0,"24"0,-24 0,0 0,0 0,24 0,26 0,49 0,-99 0,-1 0,26 0,-25 0,0 0,-1 0,26 0,-25 0,24 0,-24 0,0 0,50 0,-51 0,1 0,0 0,25 0,-26 0,1 0,50 0,-26 0,-24 0,0 0,-25-24,25 24,24 0,-24 0,0 0,0 0,-1-50,1 50,0 0,0 0,24 0,-24 0,0 0,0 0,24 0,-24 0,0 0,25 0,-26 0,1 0,0 0,25 0,-25 0,-1 0,26 0,-25 0,0 0,-1 0,26 0,-25 0,0 0,-1 0,26 0,-25 0,49 0,-49 0,49 0,-24 0,-25 0,0 0,-1 0,51 0,-50 0,-1 0,26 0,-25 0,0 0,24 0,-24 0,0 0,0 0,24 0,-24 0,0 0,0 0,24 0,-24 0,0 0,0 0,24 0,-24 0,0 0,0 0,0 0,24-25,-24 25,0 0,0 0,24 0,-24 0,0 0,0 0,24 0,-24 0,0 0,0 0,24 0,-24 0,0 0,0 0,24 0,-24 0,0 0,0 0,24 0,-24 0,0 0,25 0,-26 0,1 0,0 0,49 0,-24 0,24 0,-24 0,0 0,-26 0,1 0,50 0,-51 0,26 0,-25 0,0 0,24 0,1 0,-1 0,-24 0,0 0,25 0,-26 0,1 0,0 0,25 0,-25 0,-1 0,1 0,25 0,24 0,-49 0,0 0,0 0,-1 0,26 0,-25 0,49 0,-24 0,-1 0,-24 0,50 0,-51 0,1 0,0 0,0 0,0 0,-1 0,26 0,-25 0,0 0,24 0,-24 0,0 0,0 0,0 0,24 0,-24 0,0 0,24 0,-24 0,0 0,49 0,-49 0,0 0,0 0,24 0,-24 0,25 0,-25 0,-1 0,1 0,0 0,25 0,-26 0,1 0</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4:25.3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15702 15007,'25'0,"24"25,-24-25,0 0,-25 24,49-24,-24 25,0-25,25 0,-26 50,1-50,25 0,-25 25,-1-25,26 24,-25-24,0 0,24 50,-24-50,0 0,0 0,24 0,-24 0,0 0,0 0,24 0,-24 0,0 0,24 0,1 0,-25 0,0 0,0 0,-1 0,1 0,25 0,-25 0,-1 0,1 0,25 0,-25 0,-1 0,26 0,-25 0,0 0,-1 0,26 0,-25 0,0 0,-1 0,26 0,-25 0,0 0,-1 0,26 0,-25 0,0 0,24 0,-24 0,0 0,0 0,24 0,-24 0,0 0,0 0,24 0,-24 0,0 0,0 0,49 0,-24 0,-25 0,-1 0,26 0,24 0,1 0,-50 0,24 0,1-25,-1 25,1 0,24 0,-24 0,24 0,-49 0,50 0,-51 0,26 0,25 0,-51 0,1 0,0 0,25 0,-26 0,1-25,25 25,-25 0,-1 0,26 0,-25 0,0 0,-1 0,26 0,-25 0,0 0,-1 0,26 0,-25 0,49 0,-49 0,25 0,-26 0,1 0,0 0,0 0,24 0,-24 0,0 0,0 0,0 0,24 0,-24 0,0 0,25 0,-26 0,1 0,0 0,0 0,49 0,-49 0,25 0,-26 0,1 0,0 0,25 0,-26 0,1 0,0 0,0 0,0 0,-1 0,1 0,0 0,25 0,-26 0,1 0,0 25,25 0,-26-25,1 0,25 0,-25 0,49 0,-49 0,25 0,-26 0,26 0,-25 0,0-25,24 25,-24 0,0 0,0 0,24 0,-24-25,49 25,-49 0,25 0,24 0,-49 0,0 0,24 0,-24 0,-25-24,25 24,0 0,49 0,-24 0,-50-25,25 0,-1 25,1 0,25 0,-25 0,49 0,-49 0,25-25,24 25,-49 0,0 0,-1 0,-24-25,50 25,-25 0,0 0,-1 0,26 0,-25 0,0 0,-1 0,26 0,-25 0,0 0,24 0,-24 0,0 0,0 0,-1 0,26 0,-25 0,0 0,24 0,-24 0,0 0,0 0,49 0,-24 0,-25 0,-1 0,1 0,25 0,-25 0,-1 0,26 0,-25 0,0 0,-1 0,1 0,25 0,-25 0,-1 0,26 0,24 0,1 0,-1 0,1 0,-51 0,1 0,0 0,25 0,-25 0,-1 0,1 0,25 0,-25 0,-1 0,-24 25,50-25</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4:31.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4986 3249,'75'0,"-26"0,-24 0,49 0,-24 0,0 0,-1 0,1 0,-1 0,-24 0,0 0,0 0,24 0,-24 0,0 0,25 0,-26 0,1 0,-25 25,25-25,25 0,-26 0,1 0,0 0,49 0,-49 0,0 25,0-25,0 0,-1 0,1 0,0 0,0 0,0 0,0 0,-1 0,51 0,-50 0,24 0,-24 0,0 0,24 0,26 0,-50 0,24 0,1 0,-25 0,24 0,-24 0,0 0,24 0,-24 0,50-25,-51 25,26 0,-25 0,0 0,-1 0,1 0,25 0,-25 0,0 0,-1 0,1 0,0 0,25 0,-1 0,-24 0,0 0,24 25,-24-25,0 0,0 0,24 0,-24 0,0 0,0 0,24 0,1 0,-25 0,0 0,24 0,-24 0,-25 25,25-25,24 0,-24 0</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4:43.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13122,'25'0,"0"0,49 0,-49 0,25 24,-26-24,1 0,25 0,24 0,-49 0,0 0,0 0,24 0,-24 0,0 0,24 0,-24 0,0 0,0 0,24 0,-24 0,0 0,0 0,24 0,-24 0,0 0,0 0,24-24,-24 24,0 0,0 0,25 0,-1 0,-24 0,0 0,0 0,-1 0,26 0,-25 0,0 0,-1 0,26 0,0 0,-1 0,-24 0,0 0,0 0,-1 0,1 0,0 0,0 0,0 0,24 0,1 0,-25 0,24 0,26 0,-51 0,1 0,25 0,-25 0,-1 0,1 0,25 0,-25 0,0 0,-1 0,26 0,0 0,-1 0,-24 0,0 0,0 0,24 0,1 0,49 0,-74 0,0 0,-1 0,26 0,-25 0,0 0,24 0,-24 0,0 0,24 0,-24 0,0 0,0 0,24 0,-24 0,0 0,0 0,25 0,-26 0,1 0,25 0,-25 0,-1 0,1 0,25 0,-25 0,-1 0,26 0,-25 0,0 0,-1 0,1 0,25 0,-25 0,-1 0,26 0,-25 0,0 0,-1 0,26 0,-25 0,0 0,-1 0,26 0,-25 0,0 0,24 0,-24 0,0 0,0 0,24 0,-24 0,0 0,25 0,-26 0,1 0,-25 24,25-24,25 0,-26 0,1 0,25 0,-25 0,-25 25,24-25,1 0,25 0,24 0,-49 0,0 25,24-25,-24 0,0 0,0 0,49 50,-49-50,25 0,-26 0,1 0,0 0,0 0,24 0,-24 0,0 0,0 0,25 0,-26 0,1 0,25 0,-25 0,-1 0,1 0,50-25,-26 25,-24 0,25 0,-1 0,1 0,-25 0,-1 0,1 0,0 0,25 0,-26 0,26 0,0 0,-1 0,-24 0,0 0,0 0,-1 0,26 0,-25 0,0 0,24 0,-24 0,0 0,0 0,24 0,-24 0,-25-25,25 25,0 0,24 0,-49-25,25 25,0 0,25 0,-26 0,1 0,-25-49,25 49,49 0,-49 0,25 0,-75 0,0 0,0 0,1 0,-26 0,25 0,0 0,1 0,-26 0,25 0,25 24,-25-24,1 0,-26 0,25 0,0 0,1 0,-26 0,25 0,0 0,-24 0,24 0,0 0,0 0,0 0,1 0,-1-24,0 24,0 0,-24 0,24 0,0 0,0 0,-24-25,24 25,0 0,-25 0,26 0,24-25,-25 25,0 0,-25 0,26 0,-1 0,0 0,-25 0,26 0,-1 0,0 0,-25 0,26 0,-1 0,-25 0,25 0,1 0,-1 0,-25 0,25 0,0 0,1 0,-26 0,50-50,-25 50,0 0,-24 0,24 0,0 0,0 0,-24 0,24 0,0 0,-24 0,24 0,0 0,0 0,0 0,-24 0,24 0,0 0,-24 0,24 0,0 0,0 0,-24 0,24 0,0 0,-25 0,26 0,-1 0,0 0,25 25,-50-25</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5:00.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15900 11237,'50'0,"-25"0,-1 0,1 0,25 0,-25 0,-1 0,26 0,-25 0,-25 24,25-24,-1 0,26 0,-25 0,0 0,-1 0,26 0,-25 0,0 0,24 0,-24 0,0 0,0 0,24 0,-24 0,0 0,0 0,24 0,-24 0,0 0,25 0,-26 0,1 0,0 0,0 0,24 0,-24 0,0 0,0 0,24 0,-24 0,0 0,0 0,24 0,-24 0,0 0,0 0,24 0,-24 0,0 0,25 0,-26 0,1 0,0 0,0 0,24 0,-24 0,0 0,25 0,-25 0,-1 0,1 0,0 0,25 0,-26 0,-24 50,25-50,0 0,25 0,-26 0,1 0,0 0,25 0,-26 0,1 0,-25 25,50-25,-25 0,-1 0,1 0,25 0,-25 0,-1 0,26 0,-25 0,0 0,-1 0,26 0,-25 0,0 0,-1 0,1 0,25 0,-25 0,-1 0,26 0,-25 0,0 0,0 0,24 0,-24 0,0 0,49 0,-49 0,25 0,-26 0,1 0,25 0,-25 0,-1 0,1 0,25 0,-25 0,-1 0,26 0,-25 0,0 0,-1 0,26 0,-25 0,-25-25,25 0,24 25,-24 0,0 0,0 0,24 0,-24 0,0 0,0 0,24 0,-24 0,0 0,0 0,0 0,24 0,-24 0,0 0,0 0,24 0,-24 0,0 0,0 0,-1 0,26 0,-25 0,0 0,-1 0,26 0,-25 0,0 0,-1 0,26 0,-25 0,0 0,-1 0,26 0,-25 0,0 0,-1 0,26 0,-25 0,0 0,-25 25,25-25,24 0,-49 25,25-25,0 0,24 0,-24 0,0 0,0 0,24 0,-24 0,0 0,0 0,24 0,-24 0,0 0,0 0,24 0,-24 0,0 0,25 0,-26 0,1 0,25 25,-1-25,-24 0,25 0,-25 0,-1 0,1 0,25 0,-1 0,1 0,0 0,-1 0,-24 0,0 0,0 0,0 0,24 0,-24 0,0 0,0 0,24 0,-24 0,0 0,24 0,-24 0,0 0,0 0,124-50,-125 50,51-25,-26 25,1-49,0 49,-26 0,1 0</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9:09.0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6896 9699,'25'0,"24"0,-24 0,0 0,49 0,-49 0,25 0,-25 0,0 0,24 0,-24 0,0 0,0 0,49 0,-49 0,24 0,-24 0,0 0,25 0,-26 0,1 0,0 0,49 0,-24 0,-25 0,0 0,24-25,-24 25,0 0,24 0,-24 0,0 0,0 0,24 0,-49-25,25 25,0 0,0 0,25 0,-26 0,1 0,0 0,0 0,0 0,-1 0,1 0,0 0,0 0,-25-25,74 25,-49 0,25 0,-26 0,1 0,0 0,25 0,-26 0,1 0,0 0,25 0,-26 0,1 0,0 0,25 0,-26 0,1 0,25 0,-25 0,-1 0,1 0,25 0,-25 0,-1 0,51 0,-50 0,0 0,24 0,-24 0,0 0,0 0,49 0,-24 0,-26 0,1 0,0 0,25 0,-1 0,-24 0,25 0,24 0,-49 0,0 0,-1 0,26 0,-25 0,24 0,1 0,-25 0,24 0,-24 0,0 0,25 0,-25 0,49 0,-49 0,0 0,24 0,-24 0,0 0,0 0,24 0,-24 0,0 0,0 0,24 0,26 0,-26 0,1 0,-25 0,49 0,-24 0,-26 0,1 0,0 0,25 0,-26 0,1 0,0 0,25 0,24 0,-49 0,25 0,-26 0,1 0,0 0,25 0,-26 0,51 0,-50 0,-1 0,26 0,-25 0,0 0,-1 0,51 0,-26 0,1 0,-25 50,24-50,1 0,-25 0,0 0,24 0,-24 0,0 0,0 0,24 0,-24 0,0 0,25 0,-26 0,1 0,0 0,25 0,-26 0,1 0,0 0,25 0,-26 0,1 0,25 0,-25 0,-1 0,1 0,0 0,25 0,24 0,-49 0,49 0,-49 0,49 0,-24 0,24 0,-49 0,25 0,-25 0,24 0,1 0,-25 0,24 0,1 0,24 0,-24 0,24 0,-49 0,50 0,-51 0,1 0,25 0,-25 0,-1 0,1 0,50 0,-51 0,1 0,0 0,0 0,0 0,-1 0,26 0,-25 0,0 0,24 0,-24 0,0 0,0 0,24 0,-24 0,0 0,25 0,-26 0,1 0,50 0,-51 0,26 0,-25 0,0 0,24 0,-24 0,0 0,0 0,24 0,-24 0,0 0,0 0,49 0,-24 0,-26 0,1 0,50 0,-26 0,1 0,0 0,-26 0,1-25,25 25,-25 0,-1 0,1 0,0 0,0 0,0 0,-1 0,1 0,25 0,-25 0,-1 0,1 0,25 0,-25 0,-1 0,1 0,50 0,-26 0,-24 0</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9:17.1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15032 9054,'50'0,"-1"0,-24 0,25 0,-26 0,26 0,0 0,-26 0,26 0,-25 0,0 0,24 0,-24 0,25 0,-26 0,1 0,0 0,0 0,0 0,0 0,24 0,1 0,-1 0,-24 0,25 0,-25 0,-1 0,1 0,50 0,-26 0,-24 0,0 0,24 0,26 0,-50 0,-1 0,1 0,25 0,-25 0,-1 0,26-25,-25 25,0 0,-1 0,1 0,0 0,0 0,0 0,0 0,24 0,-24 0,0 0,0 0,24 0,-49-50,25 50,0 0,0 0,24 0,-24 0,0 0,-25-25,49 25,-24 0,25 0,-25 0,-1 0,26 0,-50 25,-25-25,25 50,-49-50,-26 0,50 0,1 0,-26 25,25-25,-49 0,49 0,0 0,-24 0,24 0,0 0,-25 0,26 0,-51 0,50 0,0 0,25-50,125 50,-26 0,-25 0,-24 0,24 0,-24 0,-25 0,-1 0,26 0,-25 0,0 0,-1 0,26 0,-25 0,0 0,-1 0,26 0,-25 0,0 0,-1 0,26 0,-25 0,-25 25,25-25,-1 0,26 0,-25 0,0 0,-25 25,25-25,24 0,-24 0,0 0,24 0,-24 0,-25 25,25-25,25 0,-1 0,1 0,-25 0,-1 0,1 0,25 0,-1 0,1 0,0 0,-1 0,-24 0,0 0,0 0,24 0,-24 0,0 0,0 0,24 0,-24 0,0 0,24 0,-24 0,0 0,0 0,25 0,-26 0,1 0,25 0,-25 0,-1 0,1 0,25 0,24 0,-49 0,0 0,0 0,24 0,-24 0,0 0,24 0,-24 0,0 0,0 0,24 0,-24 0,0 0,0 0,24 0,-24 0,0 0,0 0,24 0,26 0,-50 0,0 0,-1 0,26 0,-25 0,0 0,-1 0,1 0,0 0,0 0,0 0,-1 0,1 0,25 0,-25 0,-25 24</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9:28.8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4267 12105,'25'0,"-1"0,26 24,0-24,-1 0,-24 25,0-25,24 0,-24 0,0 0,0 0,24 50,-24-50,0 0,0 0,24 0,-24 0,0 0,25 0,-26 0,1 0,50 0,-50 0,24 0,-24 0,0 0,24-25,-24 25,0 0,25 0,-26-25,1 25,0 0,25 0,-26 0,1-49,25 49,-25 0,-1 0,1 0,0 0,25 0,-26-25,1 25,25 0,-25 0,-1 0,26 0,-50-25,25 25,0 0,-1 0,1 0,25 0,-25 0,-1 0,26-50,-25 50,0 0,24 0,-24 0,0 0,25 25,-26-25,1 0,25 0,-25 25,-1-25,1 0,25 25,-25-25,-1 0,1 0,25 0,-1 49,1-49,-25 0,24 0,-24 0,0 0,0 0,24 0,-24 0,0 0,25 0,-26 0,26 0,-25 0,25 0,-1 0,-24 0,49 0,-49 0,0 0,25 0,-26 0,1 0,25 0,-25 0,-1 0,1 0,0 0,0 0,0 0,-1 0,1 0,0 0,25 0,-26 0,1 0,25 0,-25 0,-1 0,1 0,25 0,-25 0,-1 0,1 0,25 0,-25 25,0-25,24 0,-24 0,0 0,24 0,-24 50,0-50,25 0,-26 0,1 0,0 0,25 0,-26 0,1 0,0 0,25 0,-26 0,1 0,0 0,25 0,-26 0,1 0,25 0,-25 0,-1 0,1 0,25 0,-25 0,-1 0,26 0,-25 0,0 0,-1 0,26 0,-25 0,0 0,0 0,24 0,-24 0,0 0,24 0,-24 0,-25-25,25 25,0 0,0 0,24 0,-24-25,0 25,24 0,-24 0,0 0,0 0,24 0,-24 0,25 0,-25 0,-1 0,1 0,25-25,-25 25,24 0,1 0,-25 0,-1-49,26 49,0 0,-1 0,-24 0,25-25,-25 25,-1 0,1 0,25 0,-25 0,-1 0,26 0,-25 0,0 0,-1 0,26 0,-25 0,0 0,-1 0,26 0,-25 0,0 0,-1 0,1 0,25 0,-25 0,-1 0,26 0,-25 0,0 0,-1 0,1 0,25 0,-25 0,0 0,24 0,-24 0,0 0,0 0,24 0,-24 0,0 0,0 0,24 0,-24 0,0 0,0 0,24 0,-24 0,0 0,24 0,-24 0,0 0,0 0,24 25,-24-25,0 0,25 0,-26 0,1 0,0 49,0-49,0 0,-1 0,1 0,0 0,0 0,24 0,1 0,0 0,-25 0,-1 0,-24 25,50-25,-25 0,49 0,-49 0,25 0,-26 0,1 0,25 0,-1 0,1 0,-25 0,0 0,-1 0,26 0,-25 0,0 0,49 0,-49 0,49 0,-24 0,-25 0,-1 0,1 0,25 0,-25 0,0 0,24 0,-24 0,0 0,0 0,24 0,-24 0,0 0,0 0,-1 0,26 0,-25 0,0 0,24 0,26 0,-51 0,1 0,0 0,0 0,0 0,-1 0,51 0,-50 0,-1 0,1 0,25 0,-25 0,-1 0,26 0,-25 0,0 0,0 0,-1 0,51 0,-26 0,-24 0,0 0,25 0,-26 0,1 0,0 0,25 0,-26 0,26 0,24 0,26 0,-26 0,0 0,26 0,-51 0,-24 0,25 0</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9:37.5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11411 11485,'49'0,"-24"0,0 0,24 0,-24 0,0 0,0 0,24 0,-24 0,0 0,0 0,49 0,-24 0,-25 0,-1 24,26-24,-25 0,0 0,24 0,-24 0,0 0,0 0,24 0,50 0,-49 0,-25 0,0 0,24 0,1 0,-25 0,24 0,-24 0,0 0,0 0,24 0,-24 0,0 0,0 0,24 0,-24 0,-25 25,25-25,0 0,24 0,-24 0,0 0,25 0,-26 0,1 0,0 0,25 0,-26 0,1 0,0 0,25 0,24 0,-49 0,0 0,-1 0,26 0,-25 0,49 0,-49 0,0 0,25 0,-26 0,1 0,0 0,25 0,-26 0,1 0,25 0,-25 0,-1 0,1 0,25 0,-25 0,-1 0,1 0,25 0,-1 0,1 0,-25 0,0 0,24 0,-24 0,49 0,-49 0,0 0,0 0,0 0,0-25,-1 1,26 24,-25 0,0 0,-1 0,26 0,-25 0,0 0,-1 24,26-24,-25 0,0 0,-1 0,1 0,25 0,-25 0,-1 0,1 0,25 0,-25 0,-1 0,51 0,-50 0,49 0,-24 0,-26 0,1 0,25 0,-1 0,-24 0,25 0,-25 0,49 0,-49 0,0 0,24 0,26 0,-50 0,-1 0,26 0,-25 0,0 0,-1 0,1 0,0 0,0 0,0 0,-1 0,26 0,-25 0,24 0,1 0,-25 0,0 0,-1 0,26 0,-25 0,0 0,-1 0,26 0,0 0,-1 0,-24 0,50 0,-51 0,26 0,-25 0,0 0,24 0,-24 0,0 0,0 0,24 0,-24 0,0-24,0 24,24 0,-24 0,0 0,24-25,-24 25,0 0,49 0,-24 0,-25 0,0 0,24-50,-24 50,0 0,25 0,-1 0,-24 0,25 0,-26 0,1 0,25 0,-25 0,-1 0,1 0,25 25,-1-25,1 0,-25 0,24 0,-24 0,50 0,-51 0,26 0,-25 0,0 25,-1-25,26 0,-25 0,0 0,-1 0,26 0,-25 0,0 0,24 0,-24 0,0 0,0 0,24 0</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49:51.9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4192 12750,'25'0,"0"0,0 0,24 0,-24 0,25 0,-25 0,-1 24,1-24,25 0,-25 0,-1 0,1 0,25 0,-25 0,-1 0,26 0,-25 0,0 0,-1 0,26 0,-25 0,0 0,-1 0,1 0,25 0,-25 0,24 0,-24 0,0 0,0 0,24 0,-24 0,0 0,25 0,-26 0,1 0,0 0,49 0,-24 0,-25 0,0 0,24 0,-24 0,25 0,-26 0,1 0,0-49,0 49,0 0,-1 0,1 0,0 0,0 0,24-25,-24 25,0 0,0 0,24 0,-24 0,0 0,25 0,-25 0,-1 0,1 0,25 0,-25 0,-1 0,1 0,25 0,-25 0,24 0,-24 0,0 0,0 0,-1 0,1 0,0 0,25 0,-26 0,1 0,25 0,-25 0,-1 0,26 0,-25 0,0 0,-1 0,1 0,25 0,-25 50,-1-50,26 0,-25 0,0 0,24 0,-24 0,25 0,-25 0,-1 0,1 0,0 0,25 0,-26 0,26 0,0 0,-26 0,1 0,25 0,-1 0,1 0,-25 0,0 0,24 0,-24 0,0 0,0 0,24 0,1 0,-1 0,-24 0,50 0,-26 0,-24 0,0 0,0 0,24 0,26 0,-50 0,-1 0,26 0,0 0,-26 0,1 0,0 0,25 0,-26 0,1 0,25 0,-25 0,-1 0,1 0,0 0,0 0,0 0,-1 0,1 0,25 0,-25 0,-1 0,1 0,25 0,-25 0,-1 0,26 0,-25 0,0 0,0 0,24 0,-24 0,0 0,49 0,-24 0,-25 0,-1 0,1 0,25 0,-25 0,-1 0,1 0,25 0,-25 0,-1 0,26 0,-25 0,0 0,-1 0,26 0,-25 0,0 0,49 0,-49 0,0 24,24-24,-24 0,0 0,25 0,-26 0,1 0,50 0,-26 0,26 0,-26 0,-24 0,25 0,-26 0,1 50,25-50,-1 0,1 0,-25 0,0 0,24 0,-24 0,0-25,0 25,-1 0,1 0,0 0,0 0,24 0,-49-25,25 25,0 0,0 0,25 0,-26 0,1 0,25 0,-25 0,-1-24,1 24,25 0,-25 0,-1 0,1 0,25 0,-25 0,24 0,1 0,-25 0,24 0,-24 0,49 0,-49 0,0 0,0 0,0 0,24 0,26 0,-51 0,1 0,0 0,25 0,-26 0,1 0,0 0,25 0,-25 0,-1 0,1 0,25 0,-25 0,-1 0,1 0,25 0,-25 0,-1 0,1 0,25 0,-25 0,-1 0,26 0,-25 0,74 0,-74 0,0 0,-1 0,26 0,0-25,-26 0,26 25,-25 0,0 0,24 0,-24 0,0-25,25 25,-26 0,1-49,25 49,-25 0,-1 0,1 0,25 0,-25 0,-1 0,26 0,-25 0,0 0,-1 0,26 0,-25 0,0 0,-1 0,26 0,24 0,-49 0,0 0,0 0,24 0,-24 0,0 0,0 0,24 0,-24 0,-25 24,25-24,25 25,-25-25,-1 0,1 0,25 0,24 50,-49-50,0 0,49 0,1 25,-26-25,1 0,-1 0,-24 0,50 0,-26 0,1 0,-1 0,-24 0,0 0,25 0,-26 0,1 0,0 0,25 0,-26 0,1 0,0 0,25 0,-25 0,-1 0,1 0,0 0,0 0,0 0,-1 0,26 0,0 0,-26 0,1 0,25 0,-1 0,-24 0,25 0,-25 0,-1 0,26 0,-25 0,0-25,24 25,26 0,-51 0,1 0,0 0,25-50,-26 50,1 0,25 0,24 0,-49 0,0 0,25 25</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18:50:19.0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6450 6350,'24'0,"-24"25,25-25,0 0,74 0,-74 49,0-49,24 0,-24 25,0-25,25 0,-26 0,51 0,-50 0,-1 0,26 0,-25 0,0 0,-1 0,26 0,-25 0,0 0,0 0,24 0,-24 0,0 0,0 0,24 0,-24 0,0 0,0 0,-1 0,26 0,-25 0,0 0,24 0,-24 0,0 0,0 0,24 0,-24 0,0 0,0 0,24 0,-24-25,49 25,-49 0,25 0,24 0,-49 0,0 0,25 0,-50-49,24 49,51-25,-1 25,1 0,-51 0,26 0,-25 0,0 0,-1 0,1 0,25 0,24 0,-49 0,0 0,0 0,24 0,26 0,-51 0,1 0,74 0,-74 0,25 0,-25 0,-1 0,26 0,-25 0,0 0,49 0,-49 0,25 0,-26 0,51 0,-50 0,24 0,-24 0,0 0,0 0,24 0,-24 0,0 0,0 0,24 0,-24 0,0 0,24 0,-24 0,0 0,49 0,-49 0,25 0,-25 0,49 50,-49-50,25 0,-26 0,51 0,-50 0,24 0,-24 0,0 0,0 0,-1 0,26 0,-25 0,24 0,1 0,-25 0,24 0,-24 0,50 0,-51 0,1 0,25 0,-25 0,-1 0,26 0,-25 0,0 0,24 0,1 0,24 0,1 0,-1 0,1 0,24 0,-50 0,26 0,-26 0,-24 0,0 0,25 0,-26 0,1 0,0 0,0 0,24 0,-24 0,0 0,25 0,-26 0,26 0,0 0,-1 0,1 0,0 0,-26 0,1 0,25 0,-25 0,-1 0,1 0,25 0,-25 0,-1-25,26 25,-25 0,49 0,-49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6:32.7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15032 11609,'50'0,"-1"24,1-24,24 0,1 0,-1 0,0 0,1 25,-50-25,24 0,-24 0,0 0,0 0,49 0,-24 0,-25 0,-1 0,1 0,25 0,-25 0,-1 0,51 0,-50 0,24 0,-24 0,0 0,24 0,-24 0,0 0,0 0,24 0,-24 0,0 0,0 0,24 0,-24 0,0 0,25 0,-26 0,1 0,0 0,25 0,24 0,-24 0,-1 0,-24 0,0 0,25 0,-26 0,26 0,-25 0,0 0,-1 0,26 0,-25 0,0 0,-1 0,26 0,-25 0,0 0,-1 0,1 0,0 0,25 0,-1 0,-24 0,0 0,0 0,-1 0,26 0,25 0,-51 0,1 0,0 0,25 0,-26 0,51 0,-50 0,49 0,-24 0,-26 0,1 0,0 0,25 0,-26 0,51 0,24 0,-25 0,-24 0,49 0,-49 0,-25 0,49 0,-49 0,0 0,0 0,-1 0,1 0,0 0,0 0,24 0,-24 0,0 0,25 0,-26 0,1 0,0 0,25 0,-26 0,51 0,-50 0,49 0,-49 0,49 0,-24 0,-25 0,-1 0,1 0,0 0,0 0,0 0,-1 0,1 0,25 0,-25 0,0 0,-1 0,1 0,25 0,-25 0,-1 0,1 0,0 0,0 0,0 0,-1 0,1 0,50 0,-51 0,26 0,-25 0,0 0,24 0,-24 0,0 0,49 0,1 0,-51 0,26 0,-25 0,49 0,-49 0,0 0,25 0,-26 0,1 0,25 0,-25 0,-1 0,1 0,50 0,-1 0,0 0,1 0,-26 0,-24 0</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17:52.928"/>
    </inkml:context>
    <inkml:brush xml:id="br0">
      <inkml:brushProperty name="width" value="0.05292" units="cm"/>
      <inkml:brushProperty name="height" value="0.05292" units="cm"/>
      <inkml:brushProperty name="color" value="#FF0000"/>
    </inkml:brush>
  </inkml:definitions>
  <inkml:trace contextRef="#ctx0" brushRef="#br0">10790 6300,'50'0,"24"0,75 0,-25 0,124 0,-99 0,25 0,-50 0,0 0,-75 0,-24 0,0 0,25 0,74 0,-25 0,0 0,-24 0,49 0,0 0,24 0,-24 0,25 0,-124 0,0 0,24 0,1 0,24 50,-24-50,25 0,-26 0,1 0,-25 0,-1 0,26 0,-25 25,49 24,25-49,1 0,-1 25,0-25,-49 0,-26 0</inkml:trace>
  <inkml:trace contextRef="#ctx0" brushRef="#br0" timeOffset="1353.4326">14362 6127,'0'49,"99"-24,-99 25,25-25,-25 49,25-49,25 0,-25-1,-1 51,1-75,0 25,0-25,-25 24,-25 26,-25-50,-24 25,24 24,-24-49,-25 0,24 0,-24 0,0 0,74 0,-25 0,26 0,-1 0</inkml:trace>
  <inkml:trace contextRef="#ctx0" brushRef="#br0" timeOffset="3752.201">16099 7069,'-25'0,"25"-24,-50 24,25 0,1 0,-1 0,-74 99,74-99,0 25,-25-1,50 26,-24-25,24 0,0 24,0-24,0 0,0 24,24-24,-24 0,50 25,-25-26,24 26,-24-25,-25 0,50 24,-25-49,-1 25,26-25,-25 0,0 0,49 0,-49 0,24 0,-24 0,0 0,0 0,24 0,-24 0,0 0,25-50,-50 26,0-1,0-25,0 25,0 1,0-1,0-50,0 26,0 24,0 0,-25 25,25-49,-25 24,0 25,25-25,-25 25,25-25,-49 25,49-49,-25 49,25-25,-25 25,-24-25,-26-74,50 74,-24-25,24 26,-25 24,26-50,-1 50,25 25,0 0,0-1,0 1,0 25,0-25,0-1</inkml:trace>
  <inkml:trace contextRef="#ctx0" brushRef="#br0" timeOffset="6061.9342">15975 7491,'-25'0,"25"25,-50-25,25 25,-24 24,24-24,0-25,25 25,-25-25,-24 49,24-24,-25 0,-24 25,49-1,-25-24,26-25,-26 50,25-26,-49 51,24-25,25-26,-24 51,49-50,-25-1,25 1,-25 50,-24-51,49 1,0 0,-25 0,25 24,-50 26,50-26,-25 26,-24-1,49-49,-25 74,-25 0,50 1,0-26,-49-24,49-25,0-1,-25 51,0-1,0-24,25 24,0-49,0 49,-24 1,24-1,0 1,0-1,0-24,0 24,0 1,-50-1,50 0,0-49,-25 25,25-25,0-1,0 1,0 25,0-25,0 49,0 0,0 75,0-25,0 0,0-49,0-51,-49 1,49 0,0 50,-25-26,25-24,0 49,0-24,-25 0,25-1,0-24,0 0,0 0,0 24,0-24,0 0,0 24,0-24,0 0,0 0,-50 24,50-24,0 0,0 0,0 24,0-24,0 0,-25 25,25-26,0 1,0 0,0 25</inkml:trace>
  <inkml:trace contextRef="#ctx0" brushRef="#br0" timeOffset="8482.7082">14139 11906,'25'0,"0"0,74 99,-74-49,-25-25,24-25,-24 25,50-25,-50 49,0-24,25-25,-25 25,0 0,25-25,-25 49,24-49,26-24,-25 24,25-25,-26-25,1 50,-25-25,50 25,-50-25,25 1,-1-26,26 50,-50-25,25 0,0 25,24-49,-49 24</inkml:trace>
  <inkml:trace contextRef="#ctx0" brushRef="#br0" timeOffset="12018.8385">14313 13841,'0'50,"24"24,-24-49,50 49,-50-49,25 25,-25 24,25-49,-25 24,0 26,0-50,0 49,0-49,0 0,0 24,0 26,0-50,0 24,0 1,-25-25,-25-1,50 1,-25 0,25 0,-49 24,24-24,25 25,-25-25,-24-25,49 24,-25 26,-25-25,25-25,1 49,-26-24,0 0,1-25,-1 50,-24-1,24-24,1-25,-26 50,26-50,-1 25,0 24,25-49,-24 25,24 0,-25-25,26 0,-26 49,-49-24,74-25,-25 50,-24-25,0-25,-26 0,51 0,-26 49,1-49,0 0,24 25,25-25,0 0,0 0,-49 0,49 25,-24 0,24-25,0 0,-25 0,26 0,-1 0,0 0,0 0,-24 0,24 0,-25 0,-24 0,49 0,-49 0,-1 0,50 0,1 0,-26 0,0 0,26 0,-51 0,26 0,-26 0,50 0,-49 0,49 0,-25 0,26 0,-1 0,0 0,25 24,25 1,0-25,-25 25,49 25,-24-50,-25 24,25-24,0 0,-1 0,-24 25,25-25,0 0,0 25,0-25,0 0,-1 0,1 0,-50 0,1 0</inkml:trace>
  <inkml:trace contextRef="#ctx0" brushRef="#br0" timeOffset="13576.361">11113 15776,'0'-25,"25"25,-25-25,49 0,-49-24,25 49,-25-25,25 25,-25-25,0-24,49 49,-49-25</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3:49.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8880 13171,'25'0,"25"0,-25 0,49 50,0-50,-49 0,25 0,-50 25,25-25,-1 0,1 0,25 0,-25 0,0 0,24 0,-24 0,0 0,0 0,24 0,-24 0,0 0,0 0,-25 25,49-25,-24 0,25 0,-1 0,-24 0,25 0,-26 0,1 0,0 0,0 0,24 0,-24 0,25 0,-25 0,-1 0,1 0,25 0,-25 0,-1 0,26 0,-25 0,49 0,-49 0,0 0,49 0,-24 0,-25 0,0 0,-1 0,1-25,0 25,0 0,0 0,-1 0,26 0,-25 0,0 0,24 0,-24-50,25 50,-1 0,-24 0,25-25,-26 25,51 0,-50 0,24 0,-24 0,0 0,0 0,49 0,1 0,-26 0,100 0,-124 0,0 0,-1 0,1 0,0 0,99 0,-74 0,24 0,-49 0,49 0,-49 0,25 0,-26 0,1 0,25 0,-25 0,-1 0,1 0,50 0,-1 0,-24 0,24 0,-49 0,0 0,0 0,24 0,-24 0,0 0,24 0,-24 0,0 0,25 0,-1 0,-24 0,0 50,24-50,-24 0,0 0,25 0,-26 0,1 0,0 0,0 0,0 0,-1 0,1 0,0 0,0 0,25 0,-26 0,1 0,0 0,25 0,-26 0,1 0,25 0,-25 0,-1 0,1 0,25 0,-25 0,-1 0,1 0,25 0,-25 0,-1 0,1 0,0 0,25 0,-26 0,51-50,-50 50,24 0,-24 0,0 0,0 0,24-25,1 25,24 0,1 0,-1 0,-24 0,-25 0,-1 0,1 0,25 0,-25 0,49 0,-49 0,24 0,-24 0,25 0,-1 0,-24 0,0 0,0 0,24 0,26 0,-50 0,-1 0,26 0,-25 0,0 0,49 0,1 0,-51 0,26 0,-25 0,0 0,24 0,-24 0,49 0,-49 0,0 0,49 0,-24 0,24 0,-49 0,0 0,0 0,24 0,-24 0,50 0,-51 0,26 0,24 0,-49 0,25 0,-25 0,24 0,-24 0,25 0,-25 0,-1 0,51 0,-50 0,24 0,-24 0,0 0,24 0,-24 0,25 0,-1 0,-24 0,50 0,-26 0,-24 0,0 0,24 0,-24 0,0 0,0 0,24 0,-24 0,-74 0,49-49,-25 49,0 0,0 0,-24 0,-1 0,-24 0,49 0,-25 0,1-25,24 25,-50 0,26 0,24-25,0 25,-24 0,24 0,0 0,-25 0,26 0,-1 0,0 0,-25 0,26 0,-1 0,0 0,-25 0,25 0,1 0,-26 0,25 0,0 0,1 0,-26 0,25 0,0 0,1 0,-1 0,-50 0,26 0,24 0,0 0,-124 0,75 0,49 0,0 0,-24 0,24 0,0 0,-24 25,-51 0,1 0,74-25,0 0,-24 0,-75 0,49 49,1-49,49 0,0 0,-24 0,24 0,0 0,-24 0,-26 0,1 0,49 0,0 0,0 0,-24 0,24 0,0 0,-124 0,75 0,49 0,0 0,0 0,1 0,-26 0,25 0,-49 0,-1 0,51 0,-26 0,25 0,-24 0,-1 0,25 0,0 0,1 0,-100 0,-25 0,25 0,24 0,-73 0,98 0,1 0,49 0,-49 0,49 0,-25 0,26 0,-51 0,50 0,1 0,-51 0,26 0,24 25,-25-25,0 0,1 0,-26 0,51 0,-51 50,50-50,-24 0,24 0,0 0,-24 0,-1 25,0-25,26 0,-1 0,0 0,-25 0,-24 0,0 0,-1 0,50 0,-24 0,-1 0,25 0,1 0,-1 0,-75 0,51 0,-26 0,51 0,-26 0,-24 0,49 0,0 0,-25 0,-24 0,24 0,26 0,-1 0,-25 0,1 0,-1 0,-24 0,49 0,-25 0,25 0,1 0,-101 0,76 0,24 0,0 0,0 0,-24 0,24 0,0 0,-24 0,-26 0,50 0,1 0,-1 0,-25 0,25 0,1 0,-51 0,26 0,24 0,0 0,-25 0,1 0,-26 0,26 0,24-25,0 25,-25 0,-49-50,50 50,-1-50,0 50,1 0,24 0,0 0,25-24,-25 24,50 0,99 0,-49-50,-1 50,0 0,-49 0,0 0,0 0,0 0,49 0,-49 0,25 0,-26 0,1 0,0 0,0 0,24 0,-24 0,0 0,25 0,-26 0,1 0,25 0,-25 0,-1 25,26-25,-25 0,0 0,-1 0,26 0,-25 0,0 0,-1 0,26 0,-25 0,0 0,-1 0,26 0,-25 0,0 0,24 0,1 0,0 0,-26 0,1 0,0 0,25 0,-26 0,1 0,-25 25,50-25,24 0,-24 0,24 0,-24 0,-25 0,49 0,-49 0,24 0,-24 0,0 0,0 0,49 49,-24-49,-25 0,0 0,-1 0,26 0,-25 0,0 0,24 0,-24 0,0 25,24-25,-24 0,0 0,0 0,49 0,-24 0,-25 0,-1 0,26 0,-50 25,25-25,0 0,-1 0,26 0,-25 0,0 0,-1 0,1 0,25 0,-25 50,24-50,-24 0,0 0,24 0,-24 0,25 0,-25 24,24-24,-24 0,25 0,-25 0,-1 0,26 0,0 0,-26 0,26 0,-25 0,0 0,49 0,-49 0,24 0,-24 0,0 0,25 0,-26 0,1 0,0 0,25 0,-26 0,1 0,25 0,-25 0,-1 0,1-24,25 24,-25 0,0 0,-1 0,1 0,25 0,-25 0,-1-50,1 50,25 0,-25 0,-1 0,-24-25,25 25,25 0,-25 0,49 0,-24 0,-1 0,-24 0,49 0,-49 0,0 0,25 0,-26 0,1 0,50 0,-51 0,76 0,-51 0,-24 0,0 0,0 0,24 0,-24 0,0 0,49 0,-49 0,25 0,-1 0,-24 0,50 0,-26 0,1 0,-1 0,26 0,-50 0,-1 0,26 0,-25 0,49 0,-49 0,25 0,-26 0,1 0,0 0,0 0,25 0,-26 0,1 0,25 0,-25 0,-1 0,1 0,0 0,25 0,-26 0,1 0,25 0,-25 0,-1 0,26 0,-25 0,0 0,-1 0,26 0,-25 0,-25 50,25-50,24 0,-24 0,0 0,0 0,24 0,-24 0,25 0,-1 0,-24 0,25 0,-25 0,-1 0,26 0,24 0,1 0,-50 0,-1 0,26 0,0 0,-1 0,1 0,-25 0,24 0,1 0,-1 0,-24 0,25 0,-25 0,-1 0,1 0,-25-25,50 25</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4:10.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8781 11261,'25'0,"25"0,-26 0,1 0,50 0,-1 50,0-50,-24 0,-25 0,0 0,-1 0,26 25,-25-25,0 0,24 0,-24 0,0 0,25 0,-26 0,1 0,0 0,25 0,-26 0,1 0,0 0,25 0,-26 0,1 0,25 0,-25 0,-1 0,1 0,50 0,-1 0,-24 0,24 0,-49 0,0 0,24 0,-24 0,0 0,0 0,24 0,-24 0,0 0,0 0,24 0,-24 0,0 0,0 0,0 0,24 0,-24 0,0 0,0 0,49 0,-24 0,-26 0,1 0,0 0,25-50,-26 50,1 0,25 0,-25 0,-1 0,1 0,0 0,25 0,-26 0,51 0,-50 0,0 0,24 0,-24 0,25 0,-1 0,-24 0,25 0,-26 0,1 0,0 0,25 0,-26 0,1 0,25 0,-25 0,-1 0,1 0,0 0,25 0,-26 0,26 0,-25 0,0 0,-1 0,26 0,-25 0,0 0,24 0,-24 0,0 0,0 0,24 0,-24 0,0 0,0 0,24 0,-24 0,0 0,0 0,24 0,-24 0,0 0,0 0,24 0,-24 0,50 0,-26 0,1 0,-1 0,-24 0,-25-25,50 25,-1 0,-24 0,0 0,25 0,-26 0,51 0,-50 0,-1 0,1 0,0 0,0 0,0 0,0 0,24 0,-24 0,0 0,0 0,24 0,-24 0,0 0,24 0,-24 0,0 0,0 0,24 0,-24 0,0 0,0 0,49 0,-24 0,-25 0,-1 0,26 0,-25 0,0 0,-1 0,1 0,50 0,-26 0,1 0,0 0,-26 0,1 0,0 0,25 0,-26 0,26 0,0 0,-26 0,51 0,-1 0,1 0,-26 0,26 0,-51 0,1 0,25 0,-25 0,-1 0,51 0,-50 0,24 0,-24 0,0 0,24 0,-24 0,0 0,25 0,-1 0,1 0,-25 0,24 0,-24 0,0 0,0 0,0 0,-1 0,1 0,25 0,-1 0,-24 0,0 0,0 0,24 0,-24 0,0 0,0 0,24 0,-24 0,0 0,0 0,24 0,-24 0,0 0,25 0,-26 0,1 0,0 0,0 0,25 0,-1 0,1 0,-25 0,24 0,-24 0,0 0,24 0,-24 0,0 0,0-24,24 24,-24 0,25 0,-25 0,-1 0,1 0,-25-25,50 25,-25 0,-1 0</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4:26.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13370 15106,'25'0,"0"0,-1 0,1 0,0 0,0 0,0 0,0 0,24 0,50 0,-74 0,0 0,0 0,24 0,-24 0,50 0,-26 0,-24 0,0 0,0 0,-1 0,26 0,-25 0,24 0,1 0,-25 0,-25 25,25-25,-1 0,26 0,24 0,-49 0,0 0,25 0,-25 0,-1 0,1 0,25-25,-25 25,-1 0,1 0,25 0,-25 0,-1 0,26 0,0 0,-1 0,26 0,-51 0,1 0,25 0,-25 0,-1 0,1 0,25 0,-25 0,24 0,-24 0,0 0,0 0,-1 0,26 0,-25 0,0 0,24 0,-24 0,50 0,-51 0,1 0,0 0,49 0,-24 0,-25 0,0 0,24 0,-24 0,0 0,24 0,1 0,0 0,-26 0,1 0,0 0,49-25,-49 25,25 0,-25 0,-1 0,26-49,-25 49,0 0,24 0,-24 0,0 0,0 0,49 0,-24 0,-25 0,-1 0,1 0,25 0,-25 0,-1 0,26 0,-25 0,0 0,-1 0,26 0,-25 0,0 0,-1 0,26 0,-25 0,24 0,1 0,0 0,-26 0,1 0,0 0,25 0,-26 0,1 0,0 0,25 0,-25 0,-1 0,1 0,25 0,-25 0,-1 0,1 0,0 0,25 0,-26 0,1 0,25 0,-25 0,-1 0,1 0,25 0,-25 0,-1 0,26 0,-25 0,0 0,-1 0,26 0,-25 0,0 0,-1 0,26 0,-25 0,0 0,24 0,-24 0,0 0,0 0,24 0,-24 0,0 0,25 0,-1 0,-24 0,25 0,-26 0,1 0,0 0,25 0,-26 0,1 0,0 0,25 0,-26 0,1 0,0 0,25 0,-26 0,1 0,25 0,-25 0,-1 0,1-25,25 25,-25 0,-1 0,26 0,-25 0,0 0,24-25,-24 25,25 0,-1 0,-24 0,25 0,-25 0,-1 0,26 0,24 0,-49 0,0 0,0 0,0 0,-1 0,1 0,0 0,0 0,0 0,-1 0,26 0,0 0,-1 0,-24 0,0 0,0 0,24 0,-24 0,0 0,0 0,-25 25,49-25,-24 0,0 0,0 0,0 0,-1 0,1 0,50 0,-1 0,0 0,1 0,-1 0,1 0,-51 0,1 0,25 0,-1 0,1 0,-25 0,0 0,24 0,-24 0,49 0,1 0,-26 0,1 0,-25 0,25 0,-26 0,51 0,-50 0,-1 0,26 0,-25 0,0 0,24 0,-24 0,0 0,0 0,-1 0,1 0,0 0,0 0,0 0,24 0,-24 0,0 0,0 0,24 0,-24 0,0 0,24 0,-24 0,0 0,0 0,24 0,-24 0,0 0,0 0,25 0,-1 0,-24 0,25 0,-1 0,-24 0,0 0,0 0,24 0,-24 0,0 0,0 0,-1 0,26 0,-25 0,0 0,-1 0,26 0,-25 0,0 0,-1 0,26-25,-25 25</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31:14.9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5036 3001,'49'0,"-24"0,0 0,0 0,24 0,-24 0,0 0,25 0,-26 0,1 0,0 0,25 0,-26 0,1 0,0 0,25-24,-26-1,1 25,25 0,-25 0,-1 0,1 0,25 0,-25 0,-1 0,26 0,-25 0,-25-25,25 25,-1 0,26 0,-25 0,0 0,-1 0,26 0,25 0,-51 0,1 0,0 0,25 0,-26 0,1 0,25 0,-25 0,-1 0,1 0,25 0,-25 0,-1 0,26 0,0 0,-1 0,-24 0,25 0,-1 0,1 0,-25 0,24 0,1 0,-1 0,1 0,25 0,-51 0,26 0,-25 0,49 0,-49 0,0 0,0 0,24 0,-24 0,0 0,0 0,24 0,-24 25,0-25,24 0,-24 0,0 0,0 0,49 0,-24 0,-25 0,-1 0,51 0,-50 25,24-25,1 0,0 0,-1 49,1-49,-25 0,24 0,-24 0,0 0,24 0,-24 0,0 0,0 0,0 0,49 0,-24 0,-1 0,1 0,-25 0,24 0,-24 0,0 0,0 0,-25-25,24 25,1-24,-50 48,1-24,-1 0,0 0,-25 0,26 0,-1 50,-25-50,25 0,1 0,-1 0,-25 0,25 0,-24 0,-1 0,1 0,24 0,0 0,0 0,-24 0,24 0,-50 0,51 0,-26 0,25 0,0 0,0 0,1 0,-26 0,25 0,0 0,-24 0,24 0,0 0,0 0,-24 0,24 0,0 0,-24 0,24 0,0 0,0 0,0 0,-24 0,24 0,0 0,-24 0,24 0,0 0,0 0,-49 0,49 0,-25 0,26 0,-1 0,0 0,0 0,-25 0,1 0,-1 0,25 0,1 0,-51 0,26 0,24 0,0 0,-25 0,-74 0,75 0,-1 0,25 0,-74 0,50 0,-1 0,25 0,25 25,-49-25,-1 0,25 0,-25 0,26 0,-1 0,25 25,-25-25,0 0,-49 0,24 0,25 49,-49-49,49 0,-24 0,24 0,-99 0,99 0,-25 0,26 0,-1 0,0 0,-49 0,24 0,-24-25,-1 25,75-24</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8:30.1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5457 3225,'50'0,"-25"0,0 0,-1 0,26 0,-25 0,0 0,24 0,-24 0,0 0,0 0,24 0,-24 0,49 0,-49 0,25 0,-1 0,26 0,-50 0,0 0,-1 0,51 0,-50 0,-1 0,1 0,0 0,25-25,-26 25,1 0,0 0,25 0,-26 0,1 0,0 0,25-25,-26 25,26-50,-25 50,0 0,-1 0,26 0,0 0,-1 0,-24-24,25 24,24 0,-49 0,0 0,-75 0,50 49,-25-49,0 0,1 0,-26 0,25 0,0 0,-24 0,24 0,-25 0,1 0,24 0,0 0,-24 0,24 0,0-25,0 25,-24 0,24 0,0 0,0 0,-24 50,-1-50,-24 0,24 0,0 0,26 0,-1 0,0 0,-25 0,25 0,1 0,-26 0,0 0,26 0,-26 0,50-50,-50 50,26 0,-26 0,25 0,0-24,1 24,-1 0,-25 0,25 49,1-49,-1 0,99 0,-49 0,49 0,-49 0,0 0,25 0,-26 0,1 0,50 0,-26 0,26 0,-51 0,1 0,0 0,25 0,24 0,-24 0,-1 0,-24 0,-25 25,25-25,49 0,-24 0,-25 0,0 0,24 0,-24 25,0-25,24 0,-24 0,0 0,0 0,24 0,-24 0,0 0,25 0,-26 0,1 0,0 0,25 0,-26 0,76 0,-75 0,24 0,-24 0,0 0,24 0,-24 0,0 0,0 0,24 0,-24 0,0 0,25 0,-26 0,1 0,0 0,25 0,-26 0,-24 49,25-49,0 0,25 0,-26 0,1 0,0 0,25 0,-26 0,1 0,25 0,-25 0,-1 0,1 0,-25-24,50 24,-25 0,0 0,24 0,-24 0,0 0,0 0,24 0,-24 0,0 0,24 0,1 0,24 0,-49 0,25 0,24 0,-49 0,0 0,0 0,24 0,-24 0,0 0,-25-25,49 25,-24 0,0 0,0 0,0 0,-1 0,26 0,-25 0,0 0,24 0,26 0,-50 0,-1 0,1 0,25 0,24 0,-49 0,0 0,0 0,24 0,-24 0,0 0,0 0,24 0,-24 0,49 0,-49 0,50 0,-51 0,1 0,0 0,25 0,-1 0,26 0,-51 0,26 0,-25 0,0 0,24 0,1 0,0 0,-26 0,1 0,25 0,-25 0,-1 0,26 0,-25 0,24 0,1 0,-25 0,24 0,-24 0,0 0,49 0,26 0,-51 0,1 0,-25 0,-1 0,1 0,0 0,0 0,0 0,49 0,-24 0,24 0,-24 0,-25 0,49 0,-24 0,-1 0,-24 0,25 0,-26 0,26 0,-25 0,0 0,-1 0,1 0,25 0,24 0,-49 0,49 0,-49 0,0 0,25 0,-26 0,1 0,25 0,24 0,-49 0,0 0,0 0,99 0,-75 0,-24 0,25 0,-25 0,-1 0,1 0,0 0,0 0,24 0,-24 0,0 0,25 0,-26 0,51 0,-50 0,-1 0,26 0,-25 0,0 0,24 0,-24 0,0 0,0 0,24 0,-24 0,50 0,-1 0,-49 0,24 0,-24 0,0 0,0 0,0 0,24 0,-24 0,0 0,0 0,24 0,-24 0,0 0,24 0,26 0,-26 0,-24 0,25 0,-25 0,-1 0,1 0,50 0,-26 0,-24 0,0 0,25 0,74 0,-75 0,1 0,-1 0,1 0,0 0,-26 0,1 0,0 0,49 0,1 0,-26 0,-24 0,0 0,0 0,49 0,-24 0,-25 0,-1 0,1 0,25 0,-25 0,0 0,-1 0,26 0,-25 0,24 0,1 0,-25 0,24 0,-24 0,0 0,25 0,24 0,0-50,-49 50,0 0,25 0,-26 0,26-25,0 25,-26 0,26 0,-25 0,0 0,-1 0,1 0,25 0,24 0,-49 0,0 0,0 0,24 0,-24 0,0 0,25 0,-26 0,1 0,50 0,-1 0,-24 0,-1 0,1 0,-25 0,-1 0,26 0,-25 0,0 0,-1 0,26 0,-25 0,0 0,-1 0,51 0,-1 0,-24 0,-25 0,0 0,-25 25,0 0,0 25,-25-50,-25 0,25 24,-49-24,-1 50,51-50,-26 0,25 0,0 0,1 0,-51 0,-74 0,75 0,0-25,-1 25,50 0,1 0,-26-25,-74 25,50 0,-26 0,75 0,-24 0,-75-49,99 49,-25 0,26 0,-51 0,-49 0,0 0,75 0,-26 0,1 0,49 0,0 0,-99 0,74 0,26 0,-1 0,0 0,-25 0,-24 0,0 0,49 0,0 0,0 0,-24 0,-26 0,50 0,1 0,-26 0,25 0,0 0,1 0,-51 0,26 0,24 0,-50 0,26 0,24 0,0 0,0 0,1 0,-26 49,25-49,0 0,-49 0,24 25,1-25,-1 0,25 0,25 25,-25-25,1 0,-26 0,25 0,-24 0,-1 0,25 0,-24 0,-26 0,-24 0,0 0,-25 0,49 0,26 0,24 0,0 0,0 0,-49 0,-1 0,1 0,24 0,26 0,-1 0,0 0,-25 0,1 0,-50 0,74 0,0 0,-25 0,26 0,-1 0,-99 0,49 0,26 0,24 0,-50 0,51 0,-1 0,-25 0,25 0,-49 0,49 0,0 0,-24 0,24 0,0 0,-24 0,-26 0,1 0,49 0,0 0,0 0,-24 0,-26 50,-24-50,50 0,-1 0,0 0,1 0,24 0,0 0,-25 0,26 0,-51 0,50 0,1 0,-26 0,-24 0,-1 0,50 0,1 0,-1 0,-25 0,25 0,1 0,-26 0,25 0,-49 0,49 0,0 0,-24 0,24 0,0 0,0 0,-25 0,26 0,-1 0,-25 0,25 0,1 0,-1 0,-25-50,1 50,-1 0,25 0,0 0,-24 0,24 0,0-25,-99 25,50 0,-1-49,1 49,24 0,26 0,-1 0,-25-25,-99 25,50 0,-25 0,74 0,-24 0,49-50,-49 50,-1 0,1-25,49 25,-24 0,24 0,0 0,-25 0,-49 0,74 0,-49 0,49 0,-25 0,26 0,-1 0,-25 0,25 0,1 0,-1 0,-25 0,25 0,-49 0,49 0,-24 0,24 0,0 25,-25 0,26 0,-51 24,26-49,24 0,-50 25,51 25,-1-50,-25 0,25 0,1 0,-1 0,-25 0,25 0,0 0,-24 0,-1 0,-49 0,49-25,-24 25,24 0,-24 0,24-25,1 25,24 0,-25 0,26 0,-51 0,50 0,1 0,-26 0,-24 0,-1 0,25 0,1 0,24 0,0 0,0 0,-49 0,24 0,-24 0,-75 0,124 0,1 0,-1 0,-25 0,25 0,1 0</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8:44.2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17190 3919,'50'0,"98"25,-48 0,-26 0,-24-25,-26 0,1 0,0 0,25 0,-25 0,-25 24,99-24,-50 0,26 0,-75 50,49-50,-24 0,25 0,-1 0,-24 0,0 0,0 0,24 0,1 0,0 0,-26 0,1 0,0 0,25 0,-26 0,1 0,25 0,-25 0,-1 0,1 0,25 0,-25 0,-1 0,1 0,25 0,-25 0,0 0,-1 0,26 0,-25 0,0 0,-1 0,26-25,-25 25,49 0,-49 0,25 0,-26 0,-24-25,25 25,25 0,-1 0,-49-24,25 24,0 0,0 0,-25-50,49 50,-49-25,25 25,0 0,-25-25,25 25,-50 0,-25 0,26 50,-1-50,0 0,0 0,0 0,1 0,24 25,-25-25,0 0,-25 0,26 25,-1-25,-50 0,26 0,-1 0,25 0,1 0,-1 0,-25 0,-24 0,24 0,25 0,0 0,1 0,-100 0,49 0,26 0,24 0,-99 0,49 0,1 0,-25 0,49 0,25 0,-49 0,24 0,26 0,-1 0,0 0,-25 0,26 0,-1 0,-50 0,26 0,24 0,-74 0,24 0,50 0,1 0,-26 0,25 0,0 0,-24 49,24-49,0 0,0 0,25 25,0-75,25 26,25 24,24-50,-49 25,25 25,-1-49,1 49,-25-25,24 25,-24 0,0 0,24 0,-24 0,0 0,0 0,0 0,0 0,-1 0,1 0,0 0,25 0,-26 0,1 0,25 0,24 0,-49 0,0 0,0 0,-1 0,26 49,-25-49,0 0,24 0,-24 0,0 0,24 0,-24 0,-25 25,25-25,49 0,-24 25,-25-25,0 0,-1 0,26 0,-25 50,0-50,24 0,26 0,-50 0,-1 0,1 0,25 0,-25 0,-25 24,24-24,26 0,-25 0,0 0,-1 0,26 0,-25 0,0 0,-1 0,26 0,-25 0,0 0,-1 0,1 0,25 0,-25 0,-25-49,-25 49,-25 0,25 0,1 0,-1 0,-25 0,25 0,1 25,-26-1,-24-24,-1 0,1 0,-1 0,51 25,-1-25,-25 0,25 0,-99 0,50 0,49 0,-25 0,50-25,25 1,0 24,25-50,-1 50</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28:56.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6995 11559,'25'0,"25"0,-26 0,1 0,0 0,0 0,0 0,0 0,-1 0,1 0,25 0,-25 0,-1 0,1 0,50 0,-26 0,-24 0,0 0,24 0,-24 0,0 0,49 0,1 0,-26 0,-24 0,0 0,0 0,0 0,24 0,26 0,-1 0,-49 0,0 0,24 0,-24 0,0 0,0 0,24 0,-24 0,50 0,-26 0,1 0,-25 0,24 0,-24 0,0 0,24 0,26 0,-1 0,-49 0,0 0,0 0,24 0,1 0,24 0,1 0,-26 0,26 0,24 0,-49 0,24 0,-24 0,-26 50,1-50,0 0,25 0,-26 0,1 0,25 0,-1 0,1 0,-25 0,0 0,24 0,-24 0,0 0,0 0,24 0,-24 0,0 0,24 0,1 0,0 0,-25 0,-1 0,26 0,-25 0,0 0,-1 0,51 0,-26 0,-24 0,0 0,0 0,24 0,26 0,-50 0,49 0,0 0,1 0,-26 0,1 0,0 0,-26 0,76 0,-26 0,-24 0,-25 0,49 0,0 0,-49 0,25 0,-25 0,24 0,1 0,-25 0,-1 0,26 0,-25 24,0-24,24 0,-24 0,0 0,24 0,1 0,24 0,-24 0,0 0,-1 0,-24 0,25 0,-25 0,-1 0,51 0,-50 0,24 0,-24 0,0 0,0 0,24 0,-24 0,49-24,1 24,49-25,-25 25,-25 0,1 0,24 0,-49 0,-25 0,-1 0,26 0,-25 0,49 0,-49 0,25 0,-26 0,51 0,-1 0,25 0,1 0,-1 0,-25 0,-24 0,-25 0,24 0,-24 0,0 0,-25-25,25 25,0 0,24 0,-24 0,0 0,-25-25,25 0,24 25,-74 0,1 0,-1 0,0 0,-25 0,26 0,-1 0,-25 0,25 0,25 25,-25-25,1 0,-26 25,25-25,0 0,-49 0,24 0,50 25,-24-25,-51 0,26 0,-1 0,25 0,-24 0,24 0,-25 0,-24 0,49 0,0 0,0 0,1 0,-1 0,0 0,-25 0,26 0,-1 0,-25 0,-24 0,-1 0,1 0,49 0,-25 0,26 0,24 25,-50-25,-24 49,24-49,-49 0,49 0,-24 0,49 0,0 0,25 25,-49-25,24 0,-50 0,51 0,-26 50,25-50,0 0,0 0,-49 0,24 0,26 0,-1 0,0 0,-124 0,75 0,-1 0,1 0,74-25,-50 25,50-25,-24 25,24-25,-25 25,-25 0,50-25,-25 25,-24-49,-1 49,25 0,1-25,-26 25,25-25,149 25,-49 0,-51 0,26 0,24 0,-49 0,0 0,25 0,24 0,-24 0,-26 0,26 0,-25 0,0 0,24 0,-24 0,25 0,-26 0,1 0,0 0,0 0,24 0,1 0,-25 0,25 0,24 0,-49 0,0 0,24 0,-24 0,25 0,-1 0,26 0,-1 0,-49 0,0 0,24 0,1 0,-25 0,49 0,-49 0,49 0,-49 0,25 0,-26 0,1 0,25 0,-25 0,24 0,-24 0,25 0,24 0,-49 0,49 0,-49 0,25 0,-50 25,25-25,-1 0,51 0,-1 0,-49 0,25 0,-26 0,-24 25,25-25,0 0,-25 49,-25-24,-24-25,-51 0,-48 0,73 0,1 0,-1 0,51 0,-1 0,-25 0,1 0,24 0,-25 0,25 0,0 0,-24 0,24 0,0 0,0 0,-24 0,24 0,0 0,0 0,-24 0,24 0,0 0,-24 0,24 0,0 0,0 0,-49 0,49 0,0 0,0 0,1 0,-1 0,0 0,-25 0,26-49,-1 49,0 0,-25 0,26 0,-1 0,0 0,0 0,0 0,0 0,1 0,-1 0,-25 0,25 0,1 0,-26 0,25 0,0 0,1 0,-26 0,25 0,0 0,-24 0,24 0,0 0,0 0,-24 0,24 0,0 0,0 0,-24 0,24 0,0 0,-24 0,-26 0,50 0,1 0,-26 0,-49 0,49 0,25 0,0 0,1 0,-26-25,-74 25,74 0,1 0,-26 0,1 0,0 0,49 0,0 0,-25 0,-24 0,24 0,1 25,-26-25,51 0,-26 24,25-24,0 0,0 0,-24 0,-26 50,26-50,-50 0,74 0,-50 0,26 0,-1 0,1 0,24 0,-25 25,25-25,1 0,-51 0,50 0,-24 0,-1 0,-49 49,49-49,1 0,-1 0,25 25,0-25,1 0,-76 0,51 0,-26 0,26 0,-50 0,49 0,25 0,0 0,1 0,-51 0,1 0,-1 0,51 0,-26 0,-24 0,49 0,-50 0,50 0,-24-25,24 25,-49 0,49 0,0 0,-25 0,26 0,-1 0,-25 0,25 0,-99 0,100 0,-1 0,-74 0,24 0,50 0,1 0,-1 0,-74-24,24 24,50 0,25-50,-25 50,-99 0,75-25</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31:02.7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5879 3572,'0'25,"25"-25,0 0,74 49,-25-24,-24-25,49 0,-49 50,-25-50,-1 0,1 0,50 0,-51 0,26 0,-25 0,0 0,24 0,-24 0,0 0,0 0,49 0,25 25,-24-25,-51 24,51 1,-50-25,24 0,-24 0,0 0,0 0,24 0,-24 0,0 0,0 0,24 0,1 0,0 0,-26 0,1 0,25 0,-25 0,-1 0,51 0,-50 0,49 0,-24 0,24 0,0 0,1 0,-1 0,1 0,-50 0,-1 0,26 0,-25 0,49 0,50 0,-49 0,-1 0,0 0,1 0,-50 0,-1 0,26 0,-25 0,49 0,1 0,-1 0,-49 0,49 0,1 0,-26 0,1 0,0 0,24 0,0 0,-49 0,0 0,25 0,24 0,0 0,-49 0,50 0,-1 0,-24 0,-1 0,26 0,-26 0,1 0,0 0,-26 0,1 0,50 0,-51 0,26 0,-25 0,0 0,24 0,-24 0,0 0,49 0,-49 0,25 0,-26 0,1 0,0 0,0 0,24 0,26 0,-50 0,74 0,-50 0,26 0,-50 0,49 0,-24 0,-25 0,-1 0,26-25,-50 1,25 24,0 0,-1 0,26 0,-25 0,0 0,-1-25,1 25,0 0,-25-25,50 25,-26 0,26 0,-25-50,0 50,24 0,-49-25,25 25,0 0,0 0,-1 0,26 0,-25 0,0 0,-1-24,1 24,-50 0,1 0,-1 0,-50 0,1 0,-25-50,49 25,1 25,-1 0,0 0,26 0,-1 0,-25 0,25 0,1 0,-1 0,-25 0,25 0,1 0,-26 0,-24 0,49-49,0 49,0 0,-49 0,49-25,-25 25,25 0,1 0,-1 0,-25-50,25 50,1 0,-1 0,0 0,0 0,0 0,1 0,-1 0,-25 0,25 0,1 0,-1 0,-25 0,25 0,1 0,-1 0,-25 0,25 0,1 0,-26 0,-24 0,49 0,0 0,0 0,0 0,-24 0,24 0,0 0,-49 0,24 0,25 0,0 0,1 0,-26 0,25 0,0 0,1 0,-26 0,25 0,-49 0,-1 0,26 0,-1 0,1 0,-1 0,-24 0,24 0,-25 0,51 25,-26-25,-24 0,24 0,-49 25,74-25,-25 49,-24-49,49 0,0 0,-49 25,49-25,-24 0,24 0,0 0,-49 0,24 0,25 0,0 0,-49 0,49 0,-24 0,24 0,0 0,-50 0,51 0,-51 0,26 0,-26 0,-24 0,49 0,-24 0,49 0,0 0,-24 0,-26 0,51 0,-1 0,0 0,-25 0,1 0,-1 0,25 0,1 0,-26 0,-25 0,51 0,-51 0,50 0,-24 0,24 0,0 0,25-25,-74 25,49 0,-25 0,26 0,-1 0,0-49,-25 49,26 0,-1 0,-25 0,25 0,1 0,-1 0,0 0,0 0,0 0,1 0,-26 0,25 0,0 0,1 0,-26 0,25 0,0 0,-24 0,24 0,0 0,0 0,-24 25,24-25,-50 0,51 0,-1 0,25 24,0 1,0 0,0 0,0 24,0-24,0 0,25-25,-1 0,-24 25,50-25,-25 0,0 0,24 50,26-50,-1 0,-24 0,24 0,-24 0,24 0,-49 0,0 0,24 0,-24 0,0 0,25-25,-26 25,26 0,24 0,-24 0,24 0,50-50,-49 50,-26 0,26-25,-50 25,24 0,26-49,-50 49,-1 0,26 0,-25 0,0 0,24 0,50 0,-24 0,-1 0,1 0,-1 0,-24 24,-26-24,1 0,0 0,25 0,-26 0,51 0,-50 0,99 0,-25 25,0-25,0 0,-24 0,-26 50,1-50,0 0,-26 0,1 0,25 0,49 0,0 0,75 0,24 0,1 0,-1 0,-49 0,-75 0,-49 0,0 0,0 0,49 0,-24 0,0 0,24 0,75 0,-75 0,-49 0,25 0,-26 0,1 0,0 0,0 0,49 0,-24 0,123 0,-247 0,-50 0,-74 0,-1 0,-198-75,248 75,1-49,24 49,0 0,49-50,26 50,24 0,0-25,-49 25,-1 0,25-24,-24 24,0 0,-1 0,26-50,-1 50,75 0,24 0,100 0,50 0,24 25,124 24,50-49,-99 75,24-26,-99 1,-74-50,-99 0,0 0,-26 0,1 0,25 0,-25 0,-1 0,1 0,25 0,-25 0,-1 0,26 0,0 0,-1 0,-24 0,0 0,24 0,-24 0,0 0,25 0,-26 0,1 0,0 0,25 0,-26 0,-73 0,-1-50,25 50,-49 0,24-24,-98 24,-200-50,199 0,1 50,-100-49,198 24,0 25,26 0,-1 0,0 0,-25 0,1 0,-1 0,-74 0,75-50,-76 50,51 0,24-24,26 24,-1 0,-25 0,25 0,1 0,-1 0,-25 0,25 0,1 0,-1 0,-50 0,26 0,24 0,-49-50,-1 50,1 0,24 0,1 0,-1 0,25 0,0 0,0 0,-49 0,24 0,26 0,-1 0,0 0,-49 0,49 50,-50-50,26 0,-75 0,0 0,-25 0,25 0,0 0,49 0,1 0,24 0,26 0,-51 24,50-24,-24 0,24 50,0-50,-49 0,24 0,25 0,1 0,-26 0,-24 0,49 0,0 0,0 0,-24 0,24 25,0-25,-25 0,26 25,-1-25,-25 0,-24 0,49 0,-50 0,51 0,-51 0,50 0,-24 0,24 0,0 0,0 0,-24 0,-26 0,51 0,-1 0,-25 0,25 0,1 0,-1 0,-25 0,25 0,1 0,-26 0,25 0,-24 0,-26 0,25 0,1 0,-1 0,50 49,0-24,0 0,-25-25,25 49,50-49,74 0,75 25,-75-25,-75 50,26-50,-51 0,1 0,25 0,-25 0,-1 0,51 0,49 0,-50 0,75 0,-25 0,-25 0,1 0,-76 0,51 0,-1 0,1 0,-51 0,51 0,-1 0,25 0,1 0,98 0,-49 0,-25 0,-25 0,-24 0,-1 0,-49 0,0 0,-1 0,26 0,-25 0,99 0,-50 0,1 0,24 0,-25 0,-24 0,24 0,-24 0,0 0,-26 0,26 0,-25 0,49 0,-49 0,49 0,1 0,24 0,0 0,50 0,-25 0,-49 0,49 0,-50 0,25 0,0 0,-24 0,24 0,0 0,-49 0,-25 0,-1 0,1 0,50 0,-26 0,-24 0,0 0,25 0,-1 0,1 0,-25 25,24-25,-24 0,25 0,-26 0,1 0,0 0,0 0,24 0,-24 0,25 0,-25 0,-1 0,1 0,0 0,0 0</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7:32:35.8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16619 12502,'25'0,"0"0,0 0,0 0,0 0,24 0,-24 0,0 0,0 0,-1 0,26 0,-25 0,0 0,-1 0,51 0,-1 0,1 0,-1 0,-24 49,-26-49,51 0,-50 0,74 25,-74-25,24 0,-24 0,0 0,25 0,-26 0,26 0,-25 0,49 0,-24 0,-1 0,1 0,-25 0,0 0,-1 0,26 0,-25 0,124 0,-100 0,1 0,-25 0,-1 0,1 0,25 0,-25 0,-1 0,26 0,-25 0,0 0,-1 0,26 0,-25 0,0 0,0 0,24 0,-24 0,0 0,0 0,24 0,-24 0,25 0,-1 0,-24 0,49 0,-24 0,-25 0,74 0,-25 0,-49 0,0 0,25 0,-26 0,51 0,-50 0,-1 0,26 0,-25 50,25-50,-1 0,1 0,-50 24,25-24,-1 0,51 0,-1 0,1 0,-26 0,26 0,-1 0,-49 0,0 0,-1 0,26 0,49 0,-49 0,-1 0,1 0,-25 0,0 0,24 0,-24 0,0 0,0 0,49 0,-24 0,24 0,-49 0,49-49,1 49,-1-50,25 50,-24 0,-1-25,-49 25,0 0,24 0,-49-24,25 24,0 0,0 0,24 0,-24 0,0 0,25 0,24 0,25-50,-24 50,-26 0,-24 0,-25-25,25 25,49 0,-24 0,24 0,26 0,-26 0,0 0,-49 0,25 0,-25 0,-1 0,51 0,-1 0,1 0,-26 0,-24 0,0 0,0 0,24 0,-24 0,0 0,0 0,0 0,24 0,-24 0,49 0,1 0,-26 0,1 0,0 0,24 0,-49 0,0-49,24 49,-24 0,-75 0,-74 0,50 0,0 0,-1 0,1 0,-1 0,51 0,-1 0,-25 0,-74 0,50 0,49 0,0 0,0 0,-49 0,-1 0,26 0,24 0,0 0,-24 0,24 0,0 0,0 0,-24 0,24 0,0 0,-49 0,24 0,25 0,0 0,1 0,-26 0,25 0,0 0,-24 0,24 0,0 0,-24-25,24 25,-25 0,25 0,1 0,-1 0,0 0,-50 0,26 0,24 0,-99 0,50 0,-1 0,50 0,1 0,-26 0,-24 0,49 0,0 0,-25 0,1-50,-26 50,51 0,-26 0,25 0,0 0,-24 0,24 0,-99 0,99 0,0 0,-49 0,-1 0,26 0,24 0,0 0,-49 0,24 25,-24-25,24 0,-24 0,24 0,25 0,-24 25,-1-25,25 0,25 49,-49-49,24 0,-99 0,49 0,1 0,49 0,-49 0,24 0,25 0,1 0,-1 0,-74 0,49 0,-24 0,-1 0,1 0,-1 0,1 0,0 0,24 0,25 0,0 0,-173 0,74 0,25 0,-1 0,76 0,-26 0,25 0,0 0,-24 0,-50 0,24 0,26 0,-26 0,26 0,-1 0,0 0,25 0,1 0,-1 0,-99 0,49 0,26 0,-50 0,49 0,25 0,0 0,1 0,-26 0,0 0,1 0,24 0,0 0,0 0,25 25,-49-25,24 0,0 25,-24-25,24 0,25 25,-25-25,0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7:06:37.3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14982 11708,'25'0,"25"0,-25 0,-1 0,26 0,24 0,-49 0,0 0,0 0,0 0,-1 0,26 0,24 0,-49 0,0 0,25 0,-26 0,1 0,25 0,0 0,-1 0,50 0,-49 0,0 0,-1 0,1 0,-1 0,1 0,-25 0,0 0,24 0,-24 0,0 0,24 0,-24 0,25 0,-1 0,1 0,0 0,-26 0,1 0,25 0,-25 0,0 0,24 0,26 0,-26 0,-24 0,49 0,-24 0,-25 0,0-50,24 50,-24 0,0 0,24 0,1-25,0 25,-26 0,51 0,-50 0,49 0,-24 0,-26 0,-48 0,-26 0,25 0,0 0,1 0,-26 0,0 0,1 0,24 0,-49 0,24 0,25 0,0 0,1 0,-26 0,25 0,-49 0,-1-49,51 49,-26 0,25 0,25-25,-25 25,1 0,-26 0,-25 0,51 0,-1 0,-25 0,25 0,1-50,-26 50,25 0,0 0,1 0,-1 0,-25 0,25 0,1 0,-1 0,0 0,-25 0,1 0,-1 0,25 0,-49 0,49 0,-24 0,24 0,0 0,-25 0,1 0,-1 0,0 0,1 0,-26 0,51 0,-1 0,25 25,-25-25,-49 0,-1 0,26 0,24 25,-50-25,51 0,-26 0,25 0,0 0</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8:02:19.7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7045 4738,'25'0,"-1"0,26 0,-25 0,0 0,49 0,-24 0,-25 0,-1 0,1 0,25 0,-25 0,-1 0,1 0,25 0,-25 0,-1 0,1 0,25 0,-25 0,-1 0,26 0,-25 49,0-49,-1 0,26 0,-25 0,0 0,-1 0,26 0,-25 0,0 0,-1 0,1 0,25 0,-25 0,0 0,24 0,1 0,-25 0,-1 0,26 0,-25 0,0 0,-1 0,26 0,-25 0,0 0,-1 0,26 0,-25 0,0 0,-1 0,26 0,-25 0,0 0,24 0,-24 0,0 0,0 0,24 0,-24 0,0 0,0 0,24 0,-24 0,0 0,24 0,-24 0,0 0,0 0,25 0,-26 0,1 0,0 0,25 0,-26 0,1 0,0 0,25 0,-26 0,1 0,25 0,-25 0,49 0,-49 0,49 0,-49 0,25 0,-26 0,1 0,0 0,0 0,24 0,-24 0,0 0,0 0,24 0,-24 0,0 0,25 0,-25 0,-1 0,1 0,25 0,-25 0,-1 0,26 0,-25 0,0 0,-1 0,26 0,-25 0,0 0,-1 0,26 0,-25 0,0 0,-1 0,26 0,-25 0,0 0,24 0,-24 0,0 0,0 0,49 0,-24 0,-26 0,1 0,25 0,-25-25,99 25,-99 0,24 0,-24 0,0 0,0 0,24 0,-24-24,0 24,0 0,24 0,1 0,-25 0,-1 0,1 0,25 0,-1 0,1 0,-25 0,24 0,-24 0,0 0,0 0,0 0,24 0,-24 0,0 0,24 0,1 0,-25 0,25 0,-1 0,-24 0,25 0,-26 0,1 0,25 49,-25-49,-1 0,1 0,25 0,-25 0,-1 0,1 0,25 0,-25 0,-1 0,26 0,-25 0,0 0,24 0,1 0,-1 0,-24 0,0 0,0 0,24 0,-24 0,0 0,0 0,49 0,-24 0,-25 0,0 0,24 0,-24 0,25 0,-1 0,-24 0,0 0,0 0,24 0,26-25,-51 25,1 0,25 0,-25 0,-1 0,1 0,25 0,-25 0,-1 0,1 0,25 0,-25 0,-1 0,26 0,-25 0,0 0,0 0,24 0,-24 0,49 0,-49 0,25 0,-25 0,-1 0,1 0,0 0,25 0,-26 0,1 0,25 0,-25 0,-1 0,1 0,25 0,-25 0,-1 0,1 0,25 0,-25 0,24 0,-24 0,0 0,0 0,-1 0,26 0,-25 0,0 0,24 0,-24 0,0 0,0 0,24 0,-24 0,50 0,-51 0,1 0,50 0,-51 0,26 0,-25 0,0 0,24 0,1 0,24 0,-24 0,-25 0,-1 0,26 0,-25 0,0 0,-1 0,26 0,-25 0,0 0,24 0,-24 0,0 0,0 0,24 0,-24 0,0 0,25 0,-1 0,-24 0,49 0,-24 0,-25 0,0 0,-1 0,26 0,-25 0,0 0,24 0,-24 0,0 0,0 0,49 0,-49 0,24 0,-24 0,50 0,-1 0,1 0,-1 0,-49 0</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8:03:34.3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7119 7764,'25'0,"25"0,-25 0,-1 0,1 0,25 0,-25 0,-1 0,1 0,0 0,0 0,0 0,-1 0,1 0,25 0,-25 25,-1-25,26 0,-25 0,0 0,-1 0,-24 49,50-49,-25 0,0 0,24 0,-24 0,49 0,-49 0,0 0,25 0,24 0,1 0,-1 0,-49 0,24 0,1 0,0 0,-26 0,1 0,50 0,-51 0,26 0,-25 0,0 0,24 0,-24 0,0 0,0 0,49 0,0 0,-24 0,-25 0,49 0,-49 0,25 0,-1 0,-24 0,25 0,-1 0,-24 0,25 0,24 0,1 0,-1 0,0 0,-49 0,0 0,25 0,-26 0,1 0,0 0,25 0,-26-25,1 25,50 0,-26 0,-24 0,0 0,24 0,1 0,25 0,-26 0,26 0,-26 0,1 0,-25 0,-1 0,1 0,25 0,-1 0,-24 0,25 0,-25 0,-1 0,1 0,50 0,-1 0,-24 0,-26 0,1 0,25 0,24 0,1 0,-50 0,-1 0,1 0,25 0,-25 0,-1 0,1 0,25 0,-25 0,-1 0,26 0,-25 0,0 0,-1 0,26 0,0 0,-26 0,26 0,0 0,-1 0,-24 0,49 0,-24 0,-25 0,0 0,-1 0,26 0,24 0,1 0,-50 0,0 0,-1 0,26 0,-25 0,0 0,24 0,26 0,-51 0,26 0,0 0,-26 0,1 0,25 0,-25 0,-1 0,26 0,-25 0,0 0,-1 0,1 0,25 0,-1 0,1 0,-25 0,49 0,1 0,-1 0,-49 0,25 0,-26 25,1-25,25 0,24 0,-49 0,0 0,24 0,1 0,0 0,24 0,-49 0,0 0,-1 0,26 0,49 0,-49 0,24 0,1 0,-1 0,-49 0,0 0,24 0,-24 0,0 0,0 0,24 0,-24 0,0 0,25 0,24 0,-49 0,0 0,-1 0,51 0,-50 0,24 0,-24 0,25 0,-26 0,51 0,-1 0,1 0,-1 0,-24 0,-1 0,-24 0,25 0,24-25,25 25,-49 0,-25 0,0 0</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9:17:36.775"/>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Property name="color" value="#FF0000"/>
    </inkml:brush>
  </inkml:definitions>
  <inkml:trace contextRef="#ctx0" brushRef="#br0">6474 5631,'0'24,"-24"-24,-1 0,-25 25,25-25,25 50,0-25,0-1,0 26,0-25,0 0,0 0,0 24,0-24,25 0,-25 0,50-25,-50 24,25-24,-25 50,24-50,1 25,25-25,-25 0,-1 0,1 0,25 0,-50-50,25 50,-1-25,26 1,-50-1,25 0,-25 0,0 0,25 1,-25-26,0 25,0 0,0 0,0-24,-25 49,25-25,-50 25,25 0,1 0,-1 0,-25 0,25 0,25-25,-24 25,24-25</inkml:trace>
  <inkml:trace contextRef="#ctx0" brushRef="#br0" timeOffset="2048.6101">6549 6003,'25'25,"-25"24,49-24,-49 0,0 24,0-24,0 0,0 0,25 24,-25-24,0 0,0 25,0-26,0 1,0 25,0-25,0-1,0 1,0 50,0-26,0-24,0 0,0 0,0 49,0-24,0-25,0-1,0 26,0-25,0 0,0-1,0 1,0 25,-50-50,50 25,0-1,0 26,0-25,0 0,-24-25,24-25</inkml:trace>
  <inkml:trace contextRef="#ctx0" brushRef="#br0" timeOffset="4015.238">6450 7069,'24'0,"-24"25,25 0,-25 0,0 0,25-25,-25 24,50 1,-50 0,24-25,-24 50,25-50,0 0,0 0,0 0,-25-50,0 25,24 25,1-25,-25 1,25 24,25 0,-50-25,0 0,24 25,1 0,-25-25,0 0</inkml:trace>
  <inkml:trace contextRef="#ctx0" brushRef="#br1" timeOffset="10208.2163">6921 7317,'25'0,"-25"25,0 25,49-50,-49 25,0-1,25 26,-25-25,0 0,0-1,0 1,0 0,0 0,0 0,0-1,25-24,-25 50,0-25,0 0,0-50,0-25</inkml:trace>
  <inkml:trace contextRef="#ctx0" brushRef="#br1" timeOffset="12833.0574">6946 7317,'0'-24,"24"24,26-50,-25 50,-25-25,25 25,-1 0,26 0,-25 0,0 0,-25 25,25 0,24 0,-49-1,0 26,0-25,0 0,0-1,0 26,0-25,-49-25,24 0,0 0,0 0,-25 0,26 0,-1 0,25-50,-25 50,25-25,0 1</inkml:trace>
  <inkml:trace contextRef="#ctx0" brushRef="#br1" timeOffset="16203.1377">7367 7417,'0'24,"0"26,0-25,25-25,-25 25,0-1,25 26,-25-25,50 0,-26-25,1 0,0 0,-25-25,0 0,0-25,0 26,25 24,0 0,-25-25,0 0,24 25,-24-50,0 26,0-1,0 50,25 24,-25-24,0 0,25 24,-25-24,50-25,-50 25,24-25,1 0,0 0,-25-25,50 25,-50-25</inkml:trace>
  <inkml:trace contextRef="#ctx0" brushRef="#br1" timeOffset="19472.1829">7963 7590,'24'0,"-24"-25,25-24,-25 24,0 0,0 0,0-24,0 24,0 0,0 0,0-24,-25 49,25 25,-49-25,49 24,0 1,0 0,0 0,0 24,0-24,0 0,0 0,0 24,25-49,-25 25,0 0,0 0,0 24,24-49,-24 25,25-25,0 0,25 0,-26 0,-24-25,25 25</inkml:trace>
  <inkml:trace contextRef="#ctx0" brushRef="#br1" timeOffset="22953.2937">8335 7516,'0'-25,"25"25,-1-50,-24 26,50 24,-50-25,25-25,-25 25,0 1,-25 24,-25 0,26 0,-1 0,25 24,0 1,0 25,0-25,0-1,0 1,0 25,0-25,0-1,0 1,0 25,0-25,49-25,-24 0,0 0,0 0,24-25,-49-25</inkml:trace>
  <inkml:trace contextRef="#ctx0" brushRef="#br0" timeOffset="35686.3588">16396 5283,'-25'0,"25"-49,50 24,-25 0,0 25,24 0,-24 0,0-49,24 49,-24 0,0 0,0 0,0 0,0 0,-25 24,24-24,1 25,0-25,25 0,-26 0,1 0,25 0,-25 0,-1 0,1 0,25 0,-25 0,-1 0,26 0,-25 0,0 0,-1 0,26 0,-25 0,0 0,-1 0,26 0,-25 0,0 0,24 25,-24-25,0 0,0 0,-25 50,49-50,-24 0,0 0,0 0,24 0,-24 0,0 0,0 0,24 0,-49 24,75-24,-50 0,-1 0,1 0,25 0,-25 0,24 0,1 0,-25 0,-1 0,1 0,0 0,0 0,0 0,49 0,-24 0,24 0,-49 0,0 0,24 0,-24 0,0 0,0 0,24 0,-24-49,0 49,0 0,-25-25,49 25,-24 0,0 0,0 0,24-25,1 25,24 0,-24 0,24 0,-49-49,50 49,-51 0,26 0,-25 0,0 0,-1 0,1 0,0 0,0 0,0 0,-1 0,1 0,25 0,24 0,-49 0,50 24,-51-24,26 0,-25 0,0 0,-25 25,24-25,26 0,0 0,-1 0,26 50,-51-50,76 25,-76-25,1 0,25 49,-25-49,-1 0,1 0,25 0,-25 0,24 0,1 25,24-25,26 0,-51 50,-24-50,25 0,-26-25,1 25,0 0,25 0,-26-25,1 25,-25-25,0-24,50 49,-25-25,-1 0,-24 0,50 25,-50-49,25 49,0 0,-1 0,-24-25,50 25,-25 0,0 0,24 0,-24 0,49 0,-49 0,0 0,25 0,-26 0,51 0,-50 49,-1-49,-24 25,50-25,-25 0,0 0,0 0,-25 25,49-25,-24 0,0 0,0 0,24 0,-49 50,25-50,-25 24,0 1,25 0,-25 0,0 0,0-1,0 1,0 0,0 25,0-26,0 1,0 0,0 25,-25-50,25 24,-50-24,50 25,-24-25,-1 50,-25-25,25-25,25 24,-24 26,24-25,-50-25,50 25,-25-25,0 0,25 25,-49-25,24 0,0 49,-25-49,1 25,-26 25,51-50,-26 24,25-24,-24 50,24-50,0 0,-49 25,49-25,-50 0,1 0,0 0,-1 0,1 0,-50 0,24 0,-24 0,25 0,50-50,-26 50,1 0,24-25,-24 25,24 0,1 0,24-49,-25 49,-24 0,49 0,0 0,-49 0,49 0,-50 0,26 0,24-25,0 25,0 0,-49 0,24 0,26 0,-51 0,50 0,-49 0,24 0,26 0,-1 0,-25 0,-24 0,49 0,-49 0,-50 0,74 0,0 0,25 0,-49 0,24 0,26 0,-1 0,0 0,-25 0,26 0,-51 0,26 0,-1 0,-24 0,-1 0,1 0,24 0,-24 0,49 0,0 0,0 0,1 0,-1 0,0 0,-25 0,1 0,24 0,0 0,-25 0,50 25,-24 0,-51-25,50 0,-24 0,-1 0,-24 0,-1 0,-24 0,0 0,25 0,-1 0,1 0,-1 0,26-25,24 25,0 0,-25 0,1 0,24 0,-25 0,26-25,-1 25,-25 0,25-50,25 26,0-1,50 0,-50-25,0 25,0 1,0-26,0 25,0 0,0 1,-25 24,0 0,25-25,-24 25,-26-50,50 25,0 1,0-26,0 25,0 0,50 25,-26-24,-24-26,0 25,50 0,-50 75,0 0</inkml:trace>
  <inkml:trace contextRef="#ctx0" brushRef="#br1" timeOffset="51152.3187">17636 6226,'0'50,"0"24,0 0,0 50,0 0,0 0,0 1,0 23,0 51,0-26,0 1,0 24,0-24,0-25,0 0,0-50,0 25,0-25,0-24,0-1,0 0,0 1,0-1,0 1,0-26,0 26,0 24,0-25,0-24,0 74,0-50,0 1,0 49,0 0,-24 25,24-75,0 25,-25 25,-25-49,50-50,0-1,0 26,0-25,0 0,0-1,-25-24</inkml:trace>
  <inkml:trace contextRef="#ctx0" brushRef="#br1" timeOffset="52672.7826">17339 10443,'49'0,"-24"25,-25 24,25-49,-25 25,0 0,50-25,-50 25,24 24,-24-24,25-25,25 50,-50-75,25 25,-25-25,0 0,49-24,-49 24,25 25,-25-25,0-25,25 50,-25-24,0-1,25 0,-25-25,49 50</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9:18:49.816"/>
    </inkml:context>
    <inkml:brush xml:id="br0">
      <inkml:brushProperty name="width" value="0.05292" units="cm"/>
      <inkml:brushProperty name="height" value="0.05292" units="cm"/>
      <inkml:brushProperty name="color" value="#FF0000"/>
    </inkml:brush>
  </inkml:definitions>
  <inkml:trace contextRef="#ctx0" brushRef="#br0">9228 7565,'24'0,"1"0,0 0,25 0,24 0,50 0,0 0,25 0,49 0,-49 0,99-24,25-51,-74 75,-125-25,0-24,-24 49,24-75,-49 51,25-1,-25 0,24 0,1-24,0 24,24-25,25 1,25-1,-49 50,24-25,-74-24,-1 49,51-25,-26-25,-24 50,74-74,-74 74,25-50,-25 50,49-50,-49 50,0-49,24 49,-24 0,0-25,0 25,24 0,-49-25,25 25,0 0,0 0,-25-49,49 49,-24 0,0-25,25 25,-26 0,1-25,0 25,25 0,-50-50,24 50,1 0,-25-24,50 24,-25 0,-1-25,1 25,25 0,-50-50,25 50,-1 0,-24-25,50 25,-25 0,0 0,-1 0,26 0,-50-24,25 24,0 0,-1 0,26 0,0-50,-25 50,24-25,-24 25,0 0,24 0,-24 0,-25-25</inkml:trace>
  <inkml:trace contextRef="#ctx0" brushRef="#br0" timeOffset="2311.7387">13544 5879,'25'0,"24"0,-49 49,25-49,0 0,0 0,-25 25,49-25,-24 0,-25 25,25-25,0 0,24 25,-24-25,0 49,24-49,-49 25,25-25,0 50,25-50,-50 25,-25-25,25 24,0 1,0 25,0-25,-25-25,25 24,-25-24,25 25,0 25,-49-50,49 25,0-1,0 26,-25-50,25 25,0 0,-25-25,25 24,-25-24,25 25,-25-25,25 50,-49-25</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9:22:53.4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8484 14337,'0'25,"24"-25,1 0,0 0,0 0,0 0,24 0,-24 0,0 0,0 0,24 0,-24 0,0 0,0 0,24 0,-24 0,0 0,24 0,-24 0,0 0,0 0,24 0,-24 0,0 0,0 0,24 0,-24 0,-25-50,25 50,25 0,-25 0,-1 0,-24-25,25 25,25 0,-25 0,-1 0,26 0,-25 0,0 0,-1 0,1 0,25 0,-25 0,24 0,-24 0,0 0,0 0,24 0,1 0,-1 0,-24 0,0 0,0 0,0 0,-1 0,1 0,0 0,0 0,0 0,24 0,-24 0,0 0,25 0,-26 0,1 0,50 0,-51 0,26 0,-25 0,0 0,24 0,-24 0,0 0,0 0,24 0,-24 0,0 0,0 0,49 0,-24 0,-26 0,1 0,25 0,-50 50,25-50,-1 0,1 0,25 0,-25 0,-1 0,51 25,-50-25,24 0,-24 0,0 0,0 0,24 0,26 0,-1 0,-49 0,0 0,24 0,-24 0,0 0,0 0,0 0,24 0,26 50,-51-50,1 0,25 0,-1 0,-24 24,0-24,0 0,0 0,-1 0,26 0,-25 0,0 0,24 0,-24 0,0 0,25 0,-1 50,1-50,-25 0,-1 0,26 0,-25 0,0 0,49 0,-24 0,-26 0,1 0,0 0,0 0,24 0,-24 0,0 0,25 0,-26 0,1 0,0 0,25 0,-26 0,1 0,0 0,25 0,-26 0,1 0,25 0,-25 0,0 0,-1 0,26-25,-25 25,0 0,-1 0,26 0,0 0,-1-25,26 25,-1 0,-49 0,24 0,-24 0,0 0,-25-49,25 49,24 0,-24 0,50-25,-51 25,26 0,-50-25,25 25,0 0,-1 0,26 0,-25 0,0 0,24 0,-24 0,0 0,0 0,24 0,-24 0,0 0,0 0,24 0,1 0,49 0,-24 0,-1 0,0 0,-49 0,25 0,-25 0,24 0,1 0,-25 0,49 0,0 0,1 0,-25 0,-26 0,1 0,0 0,0 0,24 0,-24 0,0 0,0 0,24 0,1 0,0 0,-26 0,1 0,50 0,-51 0,26 0,0 0,-1 0,-24 0,0 0,0 0,24 0,-24 0,49 0,-49 0,25 0,0 0,-1 0,-24 0,0 0,24 0,1 0,0 0,-26 0,1 0,25 0,-25 0,-1 0,1 0,25 0,-25 0,-1 0,1-50,25 50,24 0,-49 0,0 0,24 0,-24 0,0 0,0 0,24 0,-24 0,0 0,25-24,-25 24,-1 0,1 0,25 0,-25 0,-1 0,26 0,-25 0,-25-25</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9:23:02.4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2406 4614,'25'0,"0"0,0 0,24 0,-24 0,0 0,25 0,-26 0,1 0,0 0,25 0,-26 0,1 0,0 0,25 0,-26 0,1 0,0 0,25 0,-25 0,-1 0,26 0,-25 0,0 0,-1 0,26 0,-25 0,0 0,-1 0,26 0,-25 0,0 0,-1-25,26 25,-25 0,0 0,24 0,-24 0,0 0,24 0,-24 0,0 0,49 0,-49 0,25 0,-25 0,-1 0,26 0,25 0,-1 0,0 0,-49 0,0 0,0 0,0 0,24 0,-24 0,25 0,-26 0,1 0,0 0,0 0,24 0,1 0,0 0,-26 0,1 0,-25 25,25-25,25 0,-26 0,1 0,25 0,-25 0,-1 0,26 0,0 0,-1 0,-24 0,0 0,0 0,24 0,-24 0,50 0,-51 0,26 0,-25 0,0 0,-1 0,26 0,-25 0,49 0,-49 24,25-24,-26 0,1 0,25 0,-25 0,-1 0,1 0,25 0,-25 0,49 0,-49 0,0 0,-1 0,1 0,0 0,0 0,0 0,24 0,26 0,-50 0,49 0,-49 0,0 0,24 0,-24 0,0 0,0 0,24 0,-24 0,0 0,24 0,-24 0,0 0,-25 50,25-50,24 0,-24 0,0 0,25 0,-26 25,1-25,25 0,-25 0,-1 0,26 49,-25-49,0 0,0 0,-1 0,26 0,-25 25,49-25,1 0,-26 0,-24 0,-25 25,25-25,0 0,-1 0,26 0,0 0,-1 0,-24 0,49 0,-49 0,25 0,-25 0,-1 0,1 0,0 0,25 0,-26 0,1 0,0 0,0 0,0 0,24 0,1 0,-25 0,0 0,-1 0,26 0,0 0,-1 0,-24 0,0 0,0 0,24 0,-24 0,0 0,24 0,-24 0,0-50,25 50,-26 0,1 0,0 0,25-24,-1 24,26 0,-51 0,26 0,-25-50,0 50,24 0,-24 0,0 0,0 0,24 0,-24 0,0 0,25 0,-26 0,1 0,0 0,25 0,-26 0,1 0,25 0,-25 0,-1 0,1 0,-25-25,50 25,-25 0,-1 0,26 0,-25 0,0 0,-1 0,26 0,-25 0,0 0,-1 0,26 0,-25 0,0 0,-1 0,26 0,-25 0,74 0,-49 0,24 0,-49 0,0 0,24 0,-24 0,0 0,25 0,-26 0,1 0,0 0,25 0,-26 0,1 0,0 0,0 0,24 0,1 0,-25 0,0 0,24 0,-24 0,0 0,0 0,-1 0,1 0,0 0,25 0,-25 0,-1 0,1 0,0 0,25 0,-26 0,1 0,0 0,25 0,-26 0,1 0,50 0,-26 0,-24 0,0 0,0 0,-1 0,26 0,0 0,-1 0,-24 0,0 0,0 0,24 0,-24 0,0 0,0 0,24 0,-24 0,49 0,-49 0,0 0,0 0,0 0,24 0,-24 0,0 0,0 0,24 0,-24 0,0 0,25 0,24 0,0 0,-49 0,50 0,-51 0,1 0,25 0,-25 0,-1 0,26 0,-25 0,0 0,24 0,1 0,-1 0,26 0,-25 0,-1 0,-24 0,0 0,24 0,1 0,0 0,24 0,0 0,-49 0,50 0,-26 0,-24 0,0 0,0 0,-1 0,26 0,0 0,-1 0,-24 0,25 0,-26 0,1 0,0 0,25 0,-25 0,-1 0,26 0,-25 0,0 0,-1 0,1 0,25 0,-25 0,49 0,-24 0,-26 0,1 0,0 0</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09:23:46.719"/>
    </inkml:context>
    <inkml:brush xml:id="br0">
      <inkml:brushProperty name="width" value="0.05292" units="cm"/>
      <inkml:brushProperty name="height" value="0.05292" units="cm"/>
      <inkml:brushProperty name="color" value="#FF0000"/>
    </inkml:brush>
  </inkml:definitions>
  <inkml:trace contextRef="#ctx0" brushRef="#br0">2878 4663,'49'0,"-24"0,0 0,-25-25,50 25,-50-49,0 24,24 25,-24-25,25 25,-25-25,0 50,0 25,0-25,0-1,0 1,0 0,0 0,0 0,0-1,0 1,0 0,0-50</inkml:trace>
  <inkml:trace contextRef="#ctx0" brushRef="#br0" timeOffset="3479.0624">3076 4316,'-25'0,"-24"0,49 25,-25-25,0 0,25 25,-25-25,-24 0,49 49,-25-49,25 25,-25-25,25 25,0 24,-25-49,25 25,0 0,-49 25,49-26,0 1,0 0,0 25,24-26,-24 1,0 0,0 0,0 0,0 0,25-1,-25 1,25 0,-25 0,25-25,24 25,-24-25,-25 24,25 1,25-25,-25 0,-1 0,26 0,-25 0,0 0,-1 0,26 0,-25 0,0-25,-25 1,49-26,-49 25,0 0,0 1,25-26,-25 25,0 0,0 0,0 1,0-1,0 0,0 0,0-24,0 24,-25 25,25-25,0 0,0 0,-49 25,24-49,-25 24,50 0,-25 25,1-49,-26 24,50 0,-25 25,0 0,25-50,-24 50</inkml:trace>
  <inkml:trace contextRef="#ctx0" brushRef="#br0" timeOffset="12487.9448">2977 6102,'25'0,"-25"-25,49 25,-24-25,0 25,0 0,-25-49,25 49,-25 25,49-1,-49 1,0 25,25-50,-25 25,0-1,0 1,0 0,0 25,0-26,0 1,0 0,-50-25,50 50,-24-50,-1 0,0 0,0 0,-24 0,24 0,25-25,-25 0,25 0,0-24,0 24,25 25,-25 49,25-49,-25 25,24-25,-24 25,25 0,0-25,0 49,0-24,24-25,-24 0,0 0,0 0,24 0,-49-49,25 49,-25-25,0 0,25 25,-25-25,0-24</inkml:trace>
  <inkml:trace contextRef="#ctx0" brushRef="#br0" timeOffset="16843.3354">3225 5779,'-25'0,"0"0,-24 0,24 0,0 0,25 25,-49-25,49 25,0 0,0 0,-25-25,25 25,0-1,-25-24,25 50,0-25,0 0,-25-25,25 24,0 26,0-25,-50-25,50 25,0 24,0-24,0 0,-24 0,24 24,0-24,0 0,0 0,0 24,0-24,0 0,49-25,-49 49,25-24,0-25,-25 25,25-25,0 0,-1 25,1-25,0 0,-25 49,25-49,0 0,24 0,-24-24,0 24,24-25,-24 0,0-25,25 50,-50-24,24 24,-24-25,25 25,-25-50,50 25,-50 1,25 24,-25-25,0-25,0 25,0 1,0-1,0-25,0 25,0 1,0-1,-50 25,25-50,0 50,25-25,-49 25,24-24,0-26,-24 50,49-25,-25 25,0-49,25 24,-50 25,26-25,24 0,-25 25,25-25,0-24,-25 49,25-25,-50 0,50 0,0 0,0 1</inkml:trace>
  <inkml:trace contextRef="#ctx0" brushRef="#br0" timeOffset="92520.5152">3845 8954,'0'0,"25"0,24 0,-24-24,-50 24,-24 0,24 0,25 24,0 26,0-25,0 0,0 24,0-24,0 0,25 25,-25-26,0 1,25-25,-25 25,0 25,0-26,0 1,0 25,0-25,0-1,24 26,-24-25,0 0,0-1,0 1,0 25,0-25,0-1,0 26,0-25,0 0,0-1,0 26,0-25,0 0,0 24,0-24,0 0,0 0,0 24,0-24,0 0,0 0,0 24,0-24,0 0,0 25,0-26,0 1,0 25,0-25,-24-1,24 1,0 25,-50-25,50-1,-25 26,25-25,-49 24,49-24,-25 0,25 25,-50-26,50 1,0 0,-25-25,1 50,24-26,0 1,-25-25,25 25,-50 25,50-26,-25-24,25 25,-24-25,24 50,0-25,-25-25,25 25,-50-25,50 49,0-24,-25-25,25 25,0 0,-24-25,-26 0,25 0,0-25,25-25,-49 50,49-25,0 1,0-1,-25-25,25 25,0 0,25 25,24 0,-49 25,25-25,-25 25,0 25,25-50,-25 25,0-1,50 26,-50-25,0 0,0-1,24 1,-24 0,0 0,0 0,0 24,0-24,0 25,0-26,0 1,0 0,0 0,0 24,0-24,0 0,0 25,0-26,0 51,0-50,0-1,0 26,0-25,0 0,0 24,0-24,0 0,-49 25,49-26,0 1,0 0,0 25,0-26,0 1,-25 0,25 49,0-49,0 25,0-25,0-1,0 26,0 0,0-26,0 26,0-25,0 0,0 49,0-49,0 0,0-1,0 26,0-25,0 0,0 24,0-24,0 0,0 25,0-26,0 1,0 0,0 25,0-26,0 1,0 0,0 0,0 24,0-24,0 0,50 25,-50-26,0 1,0 25,0-25,24-25,-24 24,0 1,0 25,25-25,-25 24,0 1,50-50,-50 49,25-24,-25 0,49 25,-49-26,50 26,-1 0,-49-26,25-24,-25 25,25-25,-25 50,50-25,-50 0,24-25,1 0,-25 49,25-49,25 25,-50 0,24-25,-24 25,25-1,25-24,-25 0</inkml:trace>
  <inkml:trace contextRef="#ctx0" brushRef="#br0" timeOffset="96557.8012">2927 15429,'0'24,"0"26,0-25,0 0,0-1,0 26,0-25,0 0,0 24,0-24,25-25,25 0,-25 0,-1 0,1 0,25-25,-25 25,-1 0,26 0,-25 0,0 0,24 0,-24 0,0 0,-25-25</inkml:trace>
  <inkml:trace contextRef="#ctx0" brushRef="#br0" timeOffset="97632.1427">3250 15379,'0'25,"0"0,0-1,0 1,0 25,0-25,0-1,0 26,0-25,0 0,0-1,0 1,0 25,0-25,0-1,0 1,0 0,0 0,0 0</inkml:trace>
  <inkml:trace contextRef="#ctx0" brushRef="#br0" timeOffset="101552.3964">3200 15180,'-25'0,"1"0,-1 0,-25 0,25 0,1 0,-1 25,0-25,25 25,-50-25,50 50,-25-50,1 24,-26 1,50 25,-25-25,25 0,-49-25,49 49,0-24,0 0,0 0,0 24,0-24,0 0,0 0,0-1,0 1,0 0,0 0,0 0,24-25,-24 24,25 26,-25-25,25-25,0 25,24-1,-24-24,25 50,-25-50,0 0,-1 0,-24 25,50-25,-25 0,0 0,-1 0,26 0,-25 0,0 0,-1 0,26-25,-50-25,25 50,-25-24,25 24,-25-25,0 0,24 25,-24-50,50 26,-50-1,0-25,0 25,25 25,-25-24,0-26,0 25,25 25,-25-25,0 1,0-1,0-25,0 25,0 1,0-1,-25-25,-25 25,25-24,1 49,24-25,-50 25,50-25,-25 25,25-25,-25 25,-24 0,24 0,25-25,0 1,-25 24</inkml:trace>
  <inkml:trace contextRef="#ctx0" brushRef="#br0" timeOffset="118184.7074">2258 11385,'0'-24,"0"-1,0 0,0-25,24 26,26 24,-25-50,0 50,24 0,-24 0,0 0,-25 25,25-25,24 0,-49 25,25-25,-25 24,25-24,-25 50,0-25,49-25,-49 25,0-1,-49 51,49-50,-25-25,0 0,-24 0,49 24,-25-24,25 50,49-25,-24-25,-25 25,25-25,0 0,-25 49,49-49,-24 0,-25 25,25-25,-25 25,0 0,0 24,0-24,0 0,-25-25,-24 0,24 0,0 25,0-25,-24 0,24 0,0 0,0 0,-24 0,24 0,0 0,0 0,0 0,1 0,-1 0,0 0</inkml:trace>
  <inkml:trace contextRef="#ctx0" brushRef="#br0" timeOffset="125766.133">2332 11013,'-25'0,"0"0,1 0,-26 0,-24 50,49-50,0 0,-25 0,26 25,24 24,-25-24,25 0,0 0,0 24,0-24,0 0,0 0,0 24,0-24,0 0,0 0,0 24,0-24,0 0,0 25,0-26,0 1,0 25,25-50,-25 25,0-1,0 1,49-25,-49 25,25-25,-25 50,0-26,0 1,25-25,-25 25,0 0,0 0,49-1,-49 1,25-25,0 0,0 0,0 0,-1 0,26 0,-25 0,0 0,24 0,1 0,-25 0,24 0,-24 0,0 0,0 0,-1 0,1 0,0 0,-25-49,25 49,0 0,-25-25,24 0,26 0,-50-24,25 24,-25 0,49 25,-49-25,0 0,0 1,0-1,0 0,0-25,0 26,0-1,0 0,0-25,0 26,0-1,0 0,-24 25,24-25,0-24,-25 49,25-25,-25 25,25-25,-25 25,25-25,0 0,-49 25,49-49,-25 49,25-25,-25 25,25-25,-50 25,50-50,-24 50,24-24,0-1,-25 25,25-25,-25 25,-25-50,26 50,-1 0,-25 0,50-24,-25 24,1 0,-1 0</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1:19.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8955 16545,'49'0,"-24"0,0 0,0 0,24 25,-24-25,0 0,-25 24,50-24,-26 0,1 0,25 25,24 0,-49-25,0 0,0 0,24 0,75 0,-99 0,0 0,25 0,-26 0,1 0,0 0,25 0,-26 0,1 0,25 0,-25 0,-1 0,1 0,50 0,-51 0,1 0,0 0,0-25,0 25,-1 0,1 0,0 0,0 0,0 0,74-25,-74 25,0 0,-1 0,-24-49,50 49,-25 0,0 0,49 0,-49 0,49 0,25 0,-49 0,24 0,-24 0,-25 0,0-25,24 25,-24 0,25-50,-1 50,1 0,24 0,1 0,-1 0,1 0,-51 0,51 0,-1 0,1 0,49 0,-50 0,0 0,26 0,-26 0,25 0,-74 0,0 0,25 0,-26 0,1 0,0 0,49 0,-49 0,50 0,-1 0,0 0,26 0,-76 25,1-25,0 0,25 0,-26 0,1 0,25 0,-25 25,-1-25,51 50,-1-50,1 0,-1 0,25 49,-49-49,0 0,-26 25,26-25,24 0,-49 0,0 0,-25 25,25-25,24 0,-24 0,0 0,0 0,24 0,-24 0,-25-25,25 25,-25-50,50 26,-50-1,24 25,-24-50,-24 50,-26 0,25 0,-24 0,-1 0,-24 0,24-25,0 25,26 0,-1 0,0 0,0 0,-24 0,24 0,0 0,0 0,-24 0,24 0,-50 0,51 0,-26 0,25 0,0 0,-24 0,24 0,0 0,0 0,0 0,-24 0,-1 0,1 0,-1 50,0-50,1 0,24 0,-49 0,24 0,0 0,1 0,24 0,0 0,0 25,-24-25,24 0,0 0,-24 0,-1 0,-25 0,1 0,-25 0,24 0,1 0,24 0,26 0,-1 0,0 0,25 49,-25-49,0 0,-24 0,24 0,0 25,-74-25,25 0,-1 0,50 0,-49 0,49 0,0 0,-24 0,24 0,0 0,-49 0,49 0,-25 0,25 0,-24 0,-50 0,49 0,0 0,-24 0,24 0,-24 0,49 0,0 0,1 0,24 25,-50-25,25 0,0 0,-24 0,-26 0,51 50,-51-50,50 0,-49 24,24-24,-24 0,49 0,0 50,-49-50,-1 0,26 0,24 0,0 0,-24 0,24 0,0 0,0-25,-24 25,24 0,0 0,-25-25,26 25,24-24,0-26,0 25,0 0,0-24,0 24,0 0,-25 0,-25 25,25 0,1 0,-1 0,-50 0,1-24,24-1,-24 25,74-25,25 25,-1 0,1 0,-25-25,25 25,49 0,-49 0,0 0,25 0,24 0,1 0,-1 0,50 0,0 0,-50 0,1 0,-1 0,1 0,-51 0,26 0,-25 0,0 0,-1 0,26 0,-25 0,0 0,0 0,24 0,-24 0,0 0,24 0,-24 0,0 0,0 0,24 0,-24 0,0 0,25 0,-26 0,1 0,0 0,25 0,-26 0,1 0,25 0,-25 0,-1 0,1 0,25 0,-25 0,-1 0,1 0,25 0,-25 0,-1 0,1 0,25 0,24 0,-49 0,50 0,-1 0,-24 0,24 0,-24 0,49 0,-50 0,26 0,-26 0,-24 0,0 0,0 0,24 0,-24 0,25 0,-1 0,1 0,24 0,-49 0,25 0,-25 0,0 0,-1 0,1 0,0 0,25 0,-26 0,1 0,50 0,-26 0,26 0,-51 0,26 0,0 0,-26 0,26 0,-25 0,49 0,1 0,-51 0,51 0,-26 0,26 0,-25 0,-1 0,-24 0,0 0,0 0,24 0,-24 0,0 0,0 0,24 0,-24 0,25 0,-26 0,1 25,25-25,-1 0,-24 0,25 0,24 50,-49-50</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2:20.5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3895 15577,'49'0,"-24"0,50 0,-1 50,-24-50,-26 0,1 0,0 25,0-25,0 0,24 0,1 0,49 0,-25 0,-49 0,50 0,-51 0,1 0,25 0,-25 0,-1 0,26 0,-25 0,0 0,24 0,-24 0,0 0,0 0,24 0,-24 0,0 0,0 0,24 0,-24 0,-25-25,25 25,25 0,-26 0,26 0,0 0,-26 0,51 0,-50 0,-1 0,26 0,-25 0,0 0,24 0,26-50,-51 50,1 0,-25-24,50 24,-25 0,-1 0,1 0,25 0,-25 0,-1 0,1 0,25 0,-25 0,49 0,1 0,-51 0,1 0,25 0,-25 0,-1 0,26 0,-25 0,0 0,24-50,-24 50,0 0,0 0,24 0,-24 0,0-25,24 25,-24 0,0 0,0 0,0 0,-1 0,26 0,0 0,-26 0,1 0,0 0,25 0,-25 0,49 0,-49 0,24 0,299 0,-324 0,1 0,25 0,-25 0,-1 50,26-50,-25 0,0 0,-1 0,26 0,-25 0,0 0,24 0,-24 0,0 0,25 25,-26-25,1 0,50 0,-51 0,26 0,-25 0,0 49,-25-24,0 0,0 0,-25-25,0 0,-25 0,50 49,-74-49,49 0,0 0,-24 0,-1 0,25 0,-49 0,-1 0,1 0,24-25,26 25,-1 0,0 0,-49 0,24 25,25-25,0 0,-49 0,24 0,1 0,-1 0,25 0,1 0,-51 0,50 0,-24 0,-1 0,0 0,26 0,-51 0,26 0,24 0,-25 0,25 0,1 0,-26 0,25 0,0 0,1 0,-26 0,0 0,1 0,-1 0,1 0,24 0,-25 0,-24 0,-1 0,-123 0,123 0,1 0,0 0,49 0,-25 0,-24 0,24 0,1 0,24 0,-25 0,50 25,-25-25,-24 0,-50 0,74 0,-25 0,25 0,-24 0,24 0,25-25,-25 25,0 0,-49 0,24-49,-24 49,49-25,-49 25,-1 0,50 0,-24-50,24 50,0 0,0 0,-24 0,24 0,0-25,-24 25,24 0,0 0,-49 0,24 0,25 0,0-49,-24 49,24 0,0 0,0 0,25-25,-24 25,-1-25,0 25,25-25,-25 25,0 0,0 0,50 0,0 0,50 0,-1 0,-24 0,24 0,25 0,-74 0,0 0,24 0,-24 0,25 0,-25 0,24 0,1 0,-1 0,-24 0,0 0,0 0,24 0,1 0,0 0,-26-24,1 24,25 0,-25 0,0 0,24 0,-24 0,0 0,49 0,-49 0,25 0,-26 0,1 0,0 0,25 0,-26 0,1 0,50 0,98 24,-148-24,25 0,-26 0,1 0,0 0,25 0,-26 0,1 0,25 0,-25 0,-1 0,1 0,0 0,0 0,0 0,24 0,-24 0,50 0,-26 0,-24 0,0 0,0 0,24 0,-24 0,0 0,0 0,24 0,-24 0,0 0,0 0,-50 25,-50-25,1 50,0-50,-1 0,1 25,24-25,-74 0,74 0,-24 0,-25 0,74 0,0 0,-24 0,24 0,0 0,-25 0,-24 0,49 0,0 0,1 0,-26 0,50 49,-25-49,0 0,-24 0,24 0,0 0,25 25,-25-25,-24 0,24 0,0 0,0 0,-24 0,24 25,-49-25,49 0,-25 0,25 49,0-49,-49 0,24 0,26 0,-1 0,-50 25,26-25,24 0,0 0,0 0,-123 0,98 0,25 0,0 0,1 0,-26 0,25 0,0 0,1 0,-26 0,25 0,0 0</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2:28.6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3399 16247,'24'0,"76"25,98-25,-173 49,0-49,24 0,1 0,-1 0,-24 0,0 0,50 0,-26 0,-24 0,25 0,-1 0,-24 0,25 0,-1 0,1 0,-25 0,-1 0,1 0,50 0,-26 0,-24 0,0 0,0 0,24 0,1 0,-1 0,1 0,0 0,-26 0,26 0,-25 0,0 0,0 0,24 0,-24 0,0 0,24 0,-24 0,0 0,0 0,24-24,-24 24,0 0,25 0,-26 0,1 0,0 0,25 0,-26 0,100 0,-99 0,25 0,24 0,1 0,-51 0,1 0,25 0,-25 0,-1 0,1 0,0 0,25 0,-25 0,-1 0,1 0,25 0,-25 0,-1 0,1 0,25 0,-25 0,49 0,-49 0,24 0,-24 0,0 0,0 0,24 0,-24 0,0 0,25 0,-26 0,1 0,0 0,49 0,-49 0,25 0,-25 0,-1 0,1 0,50 0,-26 0,-24-25,0 25,49 0,-24 0,-25 0,0 0,24 0,26 0,-51 0,1 0,0 0,25 0,-26 0,1 0,0 0,0 0,0 0,-1 0,1 0,0 0,25 0,24 0,-24 0,-26 0,26 0,-25 0,0 0,24 0,-24 0,-25 25,25-25,0 0,24 0,-24 0,0 0,-25 49,-25-49,0 0,-24 0,24 0,0 0,0 0,-24 0,24 0,-50 0,51 0,-26 0,-24 0,49 0,0 0,0 0,0 0,-99 0,75 0,-1 0,1 0,24 0,-50 0,26 0,-1 0,-24 0,24 0,25 0,1 0,-1 0,-25 0,25 0,-24 0,-26 0,1 0,24 0,-24 0,-1 0,1 0,0 0,49 0,0 0,0 0,-24 0,24 0,0 0,-49 0,49 0,-25 0,25 0,1 0,-26 0,25 0,0 0,-49 0,49 0,-25 0,26 0,-1 0,-25-25,-24 25,49 0,0 0,-24-24,24 24,-50 0,51 0,-1 0,-25 0,1 0,-1 0,-24 0,-75 0,74 0,26 0,-1 0,25 0,0 0,-24 0,24 0,0 0,-24 0,24 0,-50 0,51 0,-26 0,25 0,0 0,1 0,-26 0,25 0,0 0,1 0,-26 0,25 0,0 0,-24 0,24 0,0 0,-49 0,49 0,-25 0,26 0,-1 0,0 0,-25 0,25 0,1 0,-1 0,-25 0,1 0,24 0,-25 0,25 0,1 0,-1 0,0 0,-25 0,26-50,-1 50,0 0,0 0,50 0,0 0,49 0,100 0,-25 0,-75 0,1 0,49 0,-50 0,-49 0,0 0,-1 0,26 0,-25 0,0 0,24 0,-24 0,49 0,-49 0,0 0,0 0,24 0,-24 0,-25 25,25-25,25 0,-26 0,1 0,0 0,49 0,-24 0,0 0,-1 0,-24 0,0 0,25 0,-26 0,1 0,0 0,25 0,-1 0,1 0,-25 0,24 0,-24 0,-25 25,25-25,0 0,49 0,-24 0,-1 0,1 0,-1 0,1 0,-25 0,24 0,26 0,-50 0,49 0,-49 0,25 0,-26 0,1 0,25 24,-25-24,49 0,-49 0,0 50,24-50,-24 0,0 0,24 0,-24 0,0 0,0 0,24 0,-24 0,0 0,0 0,24 0,-24 0,0 0,25 0,24 0,-49 0,0 0,-1 0,26 0,-25 0,0-25,24 25,-24 0,0 0,25 0,24 0,-49 0,0 0,-1 0,26 0,-25 0,0 0,24-25,1 25,-1 0,-24 0,0 0,25 0,-26 0,1 0,25 0,-25 0,-1 0,26 0,0 0,-1 0,-24 0,0 0,25 0,-26 0,1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13:57.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16421 7045,'25'0,"-25"24,25-24,24 0,-24 0,0 0,24 0,-24 0,0 0,0 0,0 0,0 0,24 0,-24 0,0 0,24 0,-24 0,0 0,0 0,0 0,24 0,-24 0,0 0,0 25,-1-25,1 0,0 0,0 0,24 0,-24 0,0 0,0 0,0 0,24 0,-24 0,0 0,24 0,-24 0,0 0,0 0,0 0,24 0,-24 0,0 0,25 0,-26 0,1 0,0 0,25 0,-26 0,1 0,0 0,25 0,-26 0,1 0,0 0,25 0,-26 0,1 0,0 0,25 0,-26 0,1 0,25 0,-25 0,-1 0,1 0,0 0,0 0,24 0,-24 0,0 0,25 0,-26 0,1 0,0 0,25 0,-26 0,1 0,0 0,25 0,-25 0,-1 0,1 0,0 0,0 0,24 0,-24 0,0 0,25 0,-26 0,1 0,0 0,25 0,-26 0,1 0,25 0,-25 0,-1 0,1 0,0 0,25 0,-26 0,1 0,0 0,0 0,24 0,-24 0</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1:28.240"/>
    </inkml:context>
    <inkml:brush xml:id="br0">
      <inkml:brushProperty name="width" value="0.05292" units="cm"/>
      <inkml:brushProperty name="height" value="0.05292" units="cm"/>
      <inkml:brushProperty name="color" value="#FF0000"/>
    </inkml:brush>
  </inkml:definitions>
  <inkml:trace contextRef="#ctx0" brushRef="#br0">20588 4440,'0'-50,"-25"50,1 0,-1 0,-99 0,99-24,-25 24,26 0,-1-25,-25 25,25 0,1 0,-26 0,25 0,-49 0,49 0,-25 0,26 0,-1 25,-25-25,50 49,-25-49,25 25,-25 0,-24-25,24 49,0-49,0 25,25 0,0 25,0-26,0 1,0 0,0 25,75-26,-26 26,-24-50,-25 25,25-25,25 0,-25 0,-1 0,1 0,0 0,0 0,0 0,-1 0,1 0,25 0,-25 0,-1 0,1 0,0 0,25 0,-26 0,1 0,0 0,25 0,-26 0,1-50,-25 25,50 25,-25-24,-1-1,-24-25,25 25,25 1,-25-26,-25 25,49 25,-49-25,-25 25,1 0,24-49,-25 49,-25 0,25 0,25-25,-24 25,-1 0,-25 0,50 50</inkml:trace>
  <inkml:trace contextRef="#ctx0" brushRef="#br0" timeOffset="3832.2697">12899 9327,'25'0,"-25"-25,49 25,-24 0,74 0,0-25,-49 0,24 25,-49 0,0 0,25 0,-26 0,1 0,50 0,-1 0,-24 0,-25 0,-1 0,26 0,0 0,-1 0,26 0,-26-25,1 25,-25 0,-1-24,1 24,25 0,-25 0,-1 0,1 0,25-50,-25 50,49 0,-24 0,-1 0,1 0,-25 0,49 0,-49 0,0 0,24 0,26 0,-26 0,1 0,-25 25,49-25,1 0,-26 0,-24 0,0 0,0 0,-25 25,24-25,1 0,-25 24,75 1,-51 0,26-25,0 25,24-25,-24 25,24-25,1 49,-51-49,26 0,-25 0,0 0,49 0,0 0,1 0,-1 0,-24 0,-1 50,1-50,-25 0,0 0,-25 25,-50-1,25 1,25 0,-25-25,-49 25,-75 0,75-25,-1 0,1 49,0-49,49 0,-25 25,-24-25,-1 0,1 0,24 0,1 50,24-50,-25 0,25 0,25 24,-24-24,-26 0,25 50,0-50,25 25,-49-25,49 25,0-1,-25-24,0 0,0 0,-24 0,24 50,0-50,-49 0,24 0,-24 0,49 0,-49 25,-1-25,50 0,-24 0,24 0,0 0,0 0,0 0,1 0,-1 0,0 0,0 0,-24 0,24 0,0 0,0 0,-24 0,24 0,0 0,0 0,-24 0,-1 0,25 0,-24 0,24 0,0 0,-25 0,-24 0,0 0,49 0,-50 0,50 0,1 0,-1 0,0 0,-25 0,-24 0,0 0,24 0,25 0,0 0,1 0,-26 0,50-25,-25 25,0 0,25-25,-24-24,-26 24,50-25,0 25,0 1,0-1,0-50,0 51,0-1,0 0,0-25,0 26,50-1,-50-25,0 25,24 1,-24-26,50 50,-25-25,-25 0</inkml:trace>
  <inkml:trace contextRef="#ctx0" brushRef="#br0" timeOffset="5923.9373">15230 9798,'0'25,"0"-1,0 26,0-25,0 0,0 24,0 26,0-26,0 1,0 24,0-24,0 0,0 24,0-24,0-1,0 1,0-25,0-1,-49 1,49 0,0 0,0 49,0-49,0 0,-25-25,25 49,0 26,25-50,-25-1,0 26,0-25,0 24,25 1,-25 0,0-1,0 1,0-25,24 0,-24 24,0-24</inkml:trace>
  <inkml:trace contextRef="#ctx0" brushRef="#br0" timeOffset="7919.5336">15131 11311,'25'0,"-25"25,50 24,-50-24,24-25,-24 25,0 25,25-50,-25 24,0 1,0 0,50-50,-50-24,25 24,-25 0,49-25,-24 26,0-26,-25 25,0 0,0 1,0-1,49 25</inkml:trace>
  <inkml:trace contextRef="#ctx0" brushRef="#br0" timeOffset="9744.1456">15007 11361,'50'0,"-25"24,-25 1,24-25,-24 25,50-25,-50 50,25-50,0 0,-25 24,24-24,26 0</inkml:trace>
  <inkml:trace contextRef="#ctx0" brushRef="#br0" timeOffset="14857.7494">19323 13667,'0'-49,"0"24,-25 25,1 0,-1-25,-50 25,-24-49,74 49,1 0,-1 0,-25 0,25 0,1 0,-26 0,25 0,0 0,-24 0,-1 0,0 24,26-24,-1 0,25 25,-50-25,1 25,-1-25,0 50,-24-26,49-24,-49 50,49 0,-25-26,26-24,-1 0,25 25,0 0,-25-25,447 695,-373-695,-24 0,-25 49,74-49,-49 0,0 0,25 0,-26 0,1 25,25-25,-25 0,0 0,-1 0,26 0,24 0,-74 25,50-25,-25 0,24 0,-24 0,0 0,25 0,-26 0,1 0,0 0,25 0,-26 0,1 0,0 0,25 0,-50-25,24 25,-24-50,25 50,-25-24,25 24,-25-25,50 25,-50-25,24 25,-24-50,25 50,-25-24,0-1,25 25,-25-25,50 25,-50-50,0 25,0 1,24-26,-24 25,0 0,0-24,0 24,0 0,0 0,-24 25,24-24,-25 24,0-50,0 25,0-24,25 24,-74 0,74-49,-25 74,25-25,-49 25,24-50,25 25,-25 25,25-24,-25 24,25-25,-49 25,49-50,-25 50,0 0,0 0,-24 0,24 0,0 0,0 0,-24-25,24 25,0 0</inkml:trace>
  <inkml:trace contextRef="#ctx0" brushRef="#br0" timeOffset="16591.3008">18777 14560,'0'25,"-24"25,24 24,-25 1,0-51,-25 51,-24-1,0 1,-26-1,1 0,-50 50,1-24,24-51,49 26,-49-26,25 51,-75-51,25 1,1 24,48-49,-24 49,-24-74,23 100,-73-51,0 1,-1 24,-24-24,-273 49,322-99,50 25,0-25,-25 50,75-50,0 0,-1 49,1-49,-1 0,-49 0,-25 0,1 0,-26 0,50 0,-50 0,75 0,0 0,0 0,24 0,-148 0,173 0,26 0,-76 0,26 0,0 25,-75-25,49 0,1 0,-74 0,98 0,-49 0,25 0,0 0,0 0,49 0,25 0,-24 0,49 50,-25-50,0 0,0 0,-25 0,26 0</inkml:trace>
  <inkml:trace contextRef="#ctx0" brushRef="#br0" timeOffset="17688.656">11237 16570,'25'0,"24"0,-24 0,0 0,0 24,24 26,-24-25,25 24,-25-49,-25 25,24-25,1 25,0-25</inkml:trace>
  <inkml:trace contextRef="#ctx0" brushRef="#br0" timeOffset="18936.0521">11262 16570,'0'-25,"24"25,-24-25,50 25,-50-25,25-24,0 49,-25-25,0 0,25 25,-25-25,49-25,-49 26,25 24,-25-25,25 25</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7:32.4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5507 4688,'0'50,"25"-50,0 0,-1 0,26 0,24 0,-24 24,0-24,-1 0,50 0,-49 50,-25-50,0 0,24 0,-24 0,0 0,0 0,24 0,-24 0,0 0,0 0,24 0,-24 0,0 0,0 0,24 0,1 0,0 0,-26 0,1 0,50-25,-26 25,-24 0,0 0,0 0,24 0,-24 0,0 0,0 0,24 0,-24 0,0 0,0 0,24 0,1 0,0 0,-26 0,1 0,25 0,-1 0,1 0,24 0,-49 0,50 0,-1 0,-49 0,24 0,-24 0,0 0,25 0,-1 0,1 0,-25 0,-1 0,26 0,-25 0,0 0,24 0,-24 0,0 0,0 0,24 0,-24 0,0 0,25 0,-26 0,51 0,-1 0,-49 0,49 0,-49 0,50 0,-26 0,-24 0,0 0,0 0,24 0,-24 0,0 0,24 0,51 0,-76 0,51 0,-50 0,-1 0,26 0,-50-25,0 1,0-26,-25 50,0 0,1 0,-26 0,-24 0,24 0,0 0,-24 0,0 0,49 0,0 0,-25 0,26 0,-1 0,0 0,-25 0,26 0,-1 0,-25 0,25 0,1 0,-1 0,-25 0,25 0,1-25,-26 25,25 0,0 0,-24 0,24 0,0-49,-25 49,26 0,-1 0,0 0,-25 0,26 0,-1 0,0 0,-49 0,24 0,25 0,-49 0,49 0,-74-25,49 25,1-50,-1 50,0 0,26 0,-26 0,25 0,0 0,1 0,-1-25,0 25,0 0,-49 0,24 0,-49 0,24 0,51 0,-26 0,25 0,0 0,-49 0,49 0,-24 0,24 0,0 0,0 0,-24 25,24-25,0 0,0 0,25 25,-49-25,24 25,0-25,0 0,0 0,1 0,-26 0,50 25,-25-25,0 0,-24 0,24 0,0 0,0 0,-24 49,-26-49,50 0,1 0,-26 0,25 0,0 0,-24 0,24 0,0 0,0 0,-24 0,49-25,0 50,0 0,0 0,0 0,0 24,-25-49,25 25,50 0,-26-25,1 0,50 0,-26 0,1 0,-1 25,-24-25,0 0,25 0,24 0,0 0,-49 0,50 0,-50 0,-1 0,-24-25,50 25,24 0,-49 0,25-50,-1 50,26 0,-26 0,-24 0,0 0,0 0,24-25,-24 25,0 0,0-24,24 24,-24 0,50 0,-51 0,26 0,24 0,-49 0,25 0,0 0,-26 0,26 0,-25 0,0 0,-1 0,26 0,-25 0,49 0,-49 0,74 0,-49 0,24 0,1 0,-1 0,-24 0,-26 0,1 0,0 0,49 0,-49 0,25 0,24 0,1 0,-1 0,25 0,-24 0,-1 0,-24 0,-25 0,-1 0,26 0,-25 0,0 0,-1 0,26 0,-25 0,0 0,24 0,-24 0,0 0,0 0,-1 0,26 0</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17:37.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5532 11485,'25'0,"24"0,1 0,24 0,-49 0,0 0,24 0,1 0,24 0,1 0,-26 0,1 0,0 0,24 0,-49-25,25 25,-26 0,1 0,25 0,-25 0,-1-50,51 50,-26 0,1 0,0 0,-26 0,1 0,0 0,25 0,-26 0,1 0,0 0,25 0,-1 0,1 0,-25 0,49 0,-49 0,25 0,24 0,-24 0,-1 0,-24 0,25 0,49 0,-74 0,74 25,-74-25,-1 0,26 0,-25 0,0 0,24 0,1 0,-1 0,-24 0,0 0,0 0,-25 25,49-25,26 0,-50 0,49 0,1 49,-1-49,0 25,1-25,-1 0,-24 0,-25 50,-1-50,1 0,25 0,-25 0,-1 0,26 0,-25 0,0 0,24 0,-49-25,25 25,-25-25,25 25,-25-25,25 25,-25-24,24 24,26 0,-50 24,0 1,0 25,0-25,0-1,-25-24,25 50,-25-50,1 0,-76 0,51 0,-1 0,1 25,-1-25,25 0,-49 0,-1 0,26 0,-26-25,51 25,-26 0,-49-25,49 25,25 0,-24-49,24 49,-50 0,51 0,-1 0,-25-25,25 25,1 0,-1 0,-25 0,25 0,1 0,-1 0,-25 0,25 0,1 0,-26 0,25 0,0 0,1 0,-26 0,25 0,-24 0,-1 0,0 0,26 0,-1 0,0 0,-25 0,26 0,-1 0,-25 0,0 0,1-50,-1 50,25 0,-49-25,49 25,0 0,1 0,-1 0,0 0,0 0,0 0,1 0,-26 0,25 0,-49 0,49 0,-49 0,49 0,-50 0,26 0,24 0,0 0,-24 0,24 0,0 0,0 0,-25 0,26 0,-26 0,0 0,26 0,-26 0,25 0,0 0,-24 0,24 0,0 0,0 0,-24 0,-1 0,1 0,24 0,-25 0,25 0,25 50,0-25,0 0,50-25,-50 24,25-24,24 0,-24 0,25 0,-25 0,-1 0,51 50,-26-50,-24 0,0 0,0 0,24 0,-24 0,0 0,49 0,-24 0,-25 0,0 0,0 0,24 0,-24 0,0 0,0 0,24 0,-24 0,0 0,24 0,-24 0,50 0,-51 0,26 0,24 0,-24 0,0 0,-1 0,-24 0,25 0,-1 0,1 0,-1 0,26 0,-50-50,49 50,-49 0,49 0,-24 0,-50-24,25 24,0 0,-1 0,51 0,-26 0,-24 0,0 0,0 0,24 0,-24 0,0 0,0 0,0 0,24 0,1-25,49 25,0 0,-24 0,-26 0,1 0,24 0,-49 0,25 0,-25 0,24 0,1 0,-25 0,-1 0,1 0,25 0,-25 0,-1 0,1 0,25 0,-25 0,-1 0,1 0,50 0,-26 0,-24 0,0 0,24 0,-24 0,0 0,0 0,24 0,-24 0</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5T14:42:13.3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5160 3324,'25'0,"24"0,-24 0,49 0,-24 49,24-49,1 0,-1 0,-49 25,0-25,49 0,-24 0,-25 0,-1 0,1 0,25 0,-25 0,-1 0,1 0,25 0,-25 0,-1 0,51 0,-50 0,24 0,-24 0,0 0,0 0,24 0,-24 0,0 0,25 0,-26 0,1 0,0 0,0 0,24 0,-24 0,0 0,0 0,24 0,-24 0,0 0,25 0,-26 0,1 0,0 0,25 0,-26 0,1 0,0 0,25 0,-26 0,26 0,0 0,49 0,-49 0,24 0,-24 0,24 0,-49 0,0 0,-1 0,26 0,24 0,1 0,-50 0,-1 0,1 0,0 0,25 0,-26 0,1 0,25 0,24 0,-49 0,50 0,-51 0,26 0,-25 0,0 0,-1 0,1 0,25 0,-25 0,-1 0,26 0,-50-49,74 49,-24 0,0 0,24 0,-49 0,49 24,-24-24,-25 0,-1 0,1 0,25 25,-25-25,-1 0,26 0,0 0,-1 0,-24 0,25 0,-25 0,-1 0,1 0,25 0,-25 0,-1 0,26 0,-25 0,0 0,-1 0,26 0,-25 0,49 0,1 0,-1 0,-49 0,0 0,49 0,-49 0,0 0,-1 0,1 0,0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06452" units="1/cm"/>
          <inkml:channelProperty channel="Y" name="resolution" value="42.66667" units="1/cm"/>
        </inkml:channelProperties>
      </inkml:inkSource>
      <inkml:timestamp xml:id="ts0" timeString="2013-02-14T08:14:02.3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16396 11509,'25'0,"0"0,24 0,1 0,-25 0,49 0,-24 0,49 0,-24 0,-1 0,-49 0,24 0,-24 0,0 0,25 0,-26 0,1 0,0 0,0 0,24 0,-24 0,0 0,0 0,0 0,24 0,-49-24,50 24,-25 0,24 0,-24 0,0 0,0 0,24 0,-24 0,0 0,0 0,24 0,-24 0,0 0,25 0,-26 0,1 0,0 0,25 0,-26 0,1 0,0 0,-25 24,50-24,-26 0,1 0,0 0,25 0,-26 0,1 25,0-25,25 0,-26 0,1 0,0 0,25 0,-26 0,1 0,25 0,-25 50,-1-50,26 0,-25 0,0 0,-1 0,1 0,0 0,25 0,-25 0,-1 0,1 0,25 0,-25 0,-1 0,26 0,-25 0,0 0,-1 0,26 0,-25 0,0 0,24 0,-24 0,0 0,0 0,24 0,1 0,-1 0,1 0,0 0,-26 0,1 0,25 25,-25-25,-1 0,26 0,25 0,-51 24,51-24,-1 0,-49 0,25 0,-1 0,1 0,-25 0,-1 0,26 0,-25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4338068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100</a:t>
            </a:fld>
            <a:endParaRPr lang="en-US"/>
          </a:p>
        </p:txBody>
      </p:sp>
    </p:spTree>
    <p:extLst>
      <p:ext uri="{BB962C8B-B14F-4D97-AF65-F5344CB8AC3E}">
        <p14:creationId xmlns:p14="http://schemas.microsoft.com/office/powerpoint/2010/main" val="27715380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101</a:t>
            </a:fld>
            <a:endParaRPr lang="en-US"/>
          </a:p>
        </p:txBody>
      </p:sp>
    </p:spTree>
    <p:extLst>
      <p:ext uri="{BB962C8B-B14F-4D97-AF65-F5344CB8AC3E}">
        <p14:creationId xmlns:p14="http://schemas.microsoft.com/office/powerpoint/2010/main" val="3345525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102</a:t>
            </a:fld>
            <a:endParaRPr lang="en-US"/>
          </a:p>
        </p:txBody>
      </p:sp>
    </p:spTree>
    <p:extLst>
      <p:ext uri="{BB962C8B-B14F-4D97-AF65-F5344CB8AC3E}">
        <p14:creationId xmlns:p14="http://schemas.microsoft.com/office/powerpoint/2010/main" val="387591930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103</a:t>
            </a:fld>
            <a:endParaRPr lang="en-US"/>
          </a:p>
        </p:txBody>
      </p:sp>
    </p:spTree>
    <p:extLst>
      <p:ext uri="{BB962C8B-B14F-4D97-AF65-F5344CB8AC3E}">
        <p14:creationId xmlns:p14="http://schemas.microsoft.com/office/powerpoint/2010/main" val="9965962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104</a:t>
            </a:fld>
            <a:endParaRPr lang="en-US"/>
          </a:p>
        </p:txBody>
      </p:sp>
    </p:spTree>
    <p:extLst>
      <p:ext uri="{BB962C8B-B14F-4D97-AF65-F5344CB8AC3E}">
        <p14:creationId xmlns:p14="http://schemas.microsoft.com/office/powerpoint/2010/main" val="216840806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105</a:t>
            </a:fld>
            <a:endParaRPr lang="en-US"/>
          </a:p>
        </p:txBody>
      </p:sp>
    </p:spTree>
    <p:extLst>
      <p:ext uri="{BB962C8B-B14F-4D97-AF65-F5344CB8AC3E}">
        <p14:creationId xmlns:p14="http://schemas.microsoft.com/office/powerpoint/2010/main" val="12948752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106</a:t>
            </a:fld>
            <a:endParaRPr lang="en-US"/>
          </a:p>
        </p:txBody>
      </p:sp>
    </p:spTree>
    <p:extLst>
      <p:ext uri="{BB962C8B-B14F-4D97-AF65-F5344CB8AC3E}">
        <p14:creationId xmlns:p14="http://schemas.microsoft.com/office/powerpoint/2010/main" val="33480517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107</a:t>
            </a:fld>
            <a:endParaRPr lang="en-US"/>
          </a:p>
        </p:txBody>
      </p:sp>
    </p:spTree>
    <p:extLst>
      <p:ext uri="{BB962C8B-B14F-4D97-AF65-F5344CB8AC3E}">
        <p14:creationId xmlns:p14="http://schemas.microsoft.com/office/powerpoint/2010/main" val="34171281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108</a:t>
            </a:fld>
            <a:endParaRPr lang="en-US"/>
          </a:p>
        </p:txBody>
      </p:sp>
    </p:spTree>
    <p:extLst>
      <p:ext uri="{BB962C8B-B14F-4D97-AF65-F5344CB8AC3E}">
        <p14:creationId xmlns:p14="http://schemas.microsoft.com/office/powerpoint/2010/main" val="4827701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109</a:t>
            </a:fld>
            <a:endParaRPr lang="en-US"/>
          </a:p>
        </p:txBody>
      </p:sp>
    </p:spTree>
    <p:extLst>
      <p:ext uri="{BB962C8B-B14F-4D97-AF65-F5344CB8AC3E}">
        <p14:creationId xmlns:p14="http://schemas.microsoft.com/office/powerpoint/2010/main" val="21460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5775649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110</a:t>
            </a:fld>
            <a:endParaRPr lang="en-US"/>
          </a:p>
        </p:txBody>
      </p:sp>
    </p:spTree>
    <p:extLst>
      <p:ext uri="{BB962C8B-B14F-4D97-AF65-F5344CB8AC3E}">
        <p14:creationId xmlns:p14="http://schemas.microsoft.com/office/powerpoint/2010/main" val="27736160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111</a:t>
            </a:fld>
            <a:endParaRPr lang="en-US"/>
          </a:p>
        </p:txBody>
      </p:sp>
    </p:spTree>
    <p:extLst>
      <p:ext uri="{BB962C8B-B14F-4D97-AF65-F5344CB8AC3E}">
        <p14:creationId xmlns:p14="http://schemas.microsoft.com/office/powerpoint/2010/main" val="334640836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112</a:t>
            </a:fld>
            <a:endParaRPr lang="en-US"/>
          </a:p>
        </p:txBody>
      </p:sp>
    </p:spTree>
    <p:extLst>
      <p:ext uri="{BB962C8B-B14F-4D97-AF65-F5344CB8AC3E}">
        <p14:creationId xmlns:p14="http://schemas.microsoft.com/office/powerpoint/2010/main" val="278094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2922568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28763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168694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75938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278498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3935596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3271459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14809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061058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2359332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1347048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2929506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264145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1287067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1748415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1764560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312379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1413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161006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54314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149080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1010887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2448090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1376866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1052402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2375327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4074865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3142380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144899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39</a:t>
            </a:fld>
            <a:endParaRPr lang="en-US"/>
          </a:p>
        </p:txBody>
      </p:sp>
    </p:spTree>
    <p:extLst>
      <p:ext uri="{BB962C8B-B14F-4D97-AF65-F5344CB8AC3E}">
        <p14:creationId xmlns:p14="http://schemas.microsoft.com/office/powerpoint/2010/main" val="207187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3824827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40</a:t>
            </a:fld>
            <a:endParaRPr lang="en-US"/>
          </a:p>
        </p:txBody>
      </p:sp>
    </p:spTree>
    <p:extLst>
      <p:ext uri="{BB962C8B-B14F-4D97-AF65-F5344CB8AC3E}">
        <p14:creationId xmlns:p14="http://schemas.microsoft.com/office/powerpoint/2010/main" val="2266561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41</a:t>
            </a:fld>
            <a:endParaRPr lang="en-US"/>
          </a:p>
        </p:txBody>
      </p:sp>
    </p:spTree>
    <p:extLst>
      <p:ext uri="{BB962C8B-B14F-4D97-AF65-F5344CB8AC3E}">
        <p14:creationId xmlns:p14="http://schemas.microsoft.com/office/powerpoint/2010/main" val="1070339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42</a:t>
            </a:fld>
            <a:endParaRPr lang="en-US"/>
          </a:p>
        </p:txBody>
      </p:sp>
    </p:spTree>
    <p:extLst>
      <p:ext uri="{BB962C8B-B14F-4D97-AF65-F5344CB8AC3E}">
        <p14:creationId xmlns:p14="http://schemas.microsoft.com/office/powerpoint/2010/main" val="4196870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43</a:t>
            </a:fld>
            <a:endParaRPr lang="en-US"/>
          </a:p>
        </p:txBody>
      </p:sp>
    </p:spTree>
    <p:extLst>
      <p:ext uri="{BB962C8B-B14F-4D97-AF65-F5344CB8AC3E}">
        <p14:creationId xmlns:p14="http://schemas.microsoft.com/office/powerpoint/2010/main" val="1131024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44</a:t>
            </a:fld>
            <a:endParaRPr lang="en-US"/>
          </a:p>
        </p:txBody>
      </p:sp>
    </p:spTree>
    <p:extLst>
      <p:ext uri="{BB962C8B-B14F-4D97-AF65-F5344CB8AC3E}">
        <p14:creationId xmlns:p14="http://schemas.microsoft.com/office/powerpoint/2010/main" val="2433071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45</a:t>
            </a:fld>
            <a:endParaRPr lang="en-US"/>
          </a:p>
        </p:txBody>
      </p:sp>
    </p:spTree>
    <p:extLst>
      <p:ext uri="{BB962C8B-B14F-4D97-AF65-F5344CB8AC3E}">
        <p14:creationId xmlns:p14="http://schemas.microsoft.com/office/powerpoint/2010/main" val="715101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46</a:t>
            </a:fld>
            <a:endParaRPr lang="en-US"/>
          </a:p>
        </p:txBody>
      </p:sp>
    </p:spTree>
    <p:extLst>
      <p:ext uri="{BB962C8B-B14F-4D97-AF65-F5344CB8AC3E}">
        <p14:creationId xmlns:p14="http://schemas.microsoft.com/office/powerpoint/2010/main" val="1494751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47</a:t>
            </a:fld>
            <a:endParaRPr lang="en-US"/>
          </a:p>
        </p:txBody>
      </p:sp>
    </p:spTree>
    <p:extLst>
      <p:ext uri="{BB962C8B-B14F-4D97-AF65-F5344CB8AC3E}">
        <p14:creationId xmlns:p14="http://schemas.microsoft.com/office/powerpoint/2010/main" val="3708313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48</a:t>
            </a:fld>
            <a:endParaRPr lang="en-US"/>
          </a:p>
        </p:txBody>
      </p:sp>
    </p:spTree>
    <p:extLst>
      <p:ext uri="{BB962C8B-B14F-4D97-AF65-F5344CB8AC3E}">
        <p14:creationId xmlns:p14="http://schemas.microsoft.com/office/powerpoint/2010/main" val="3254662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49</a:t>
            </a:fld>
            <a:endParaRPr lang="en-US"/>
          </a:p>
        </p:txBody>
      </p:sp>
    </p:spTree>
    <p:extLst>
      <p:ext uri="{BB962C8B-B14F-4D97-AF65-F5344CB8AC3E}">
        <p14:creationId xmlns:p14="http://schemas.microsoft.com/office/powerpoint/2010/main" val="757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25499265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50</a:t>
            </a:fld>
            <a:endParaRPr lang="en-US"/>
          </a:p>
        </p:txBody>
      </p:sp>
    </p:spTree>
    <p:extLst>
      <p:ext uri="{BB962C8B-B14F-4D97-AF65-F5344CB8AC3E}">
        <p14:creationId xmlns:p14="http://schemas.microsoft.com/office/powerpoint/2010/main" val="3162622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51</a:t>
            </a:fld>
            <a:endParaRPr lang="en-US"/>
          </a:p>
        </p:txBody>
      </p:sp>
    </p:spTree>
    <p:extLst>
      <p:ext uri="{BB962C8B-B14F-4D97-AF65-F5344CB8AC3E}">
        <p14:creationId xmlns:p14="http://schemas.microsoft.com/office/powerpoint/2010/main" val="347927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52</a:t>
            </a:fld>
            <a:endParaRPr lang="en-US"/>
          </a:p>
        </p:txBody>
      </p:sp>
    </p:spTree>
    <p:extLst>
      <p:ext uri="{BB962C8B-B14F-4D97-AF65-F5344CB8AC3E}">
        <p14:creationId xmlns:p14="http://schemas.microsoft.com/office/powerpoint/2010/main" val="2920086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53</a:t>
            </a:fld>
            <a:endParaRPr lang="en-US"/>
          </a:p>
        </p:txBody>
      </p:sp>
    </p:spTree>
    <p:extLst>
      <p:ext uri="{BB962C8B-B14F-4D97-AF65-F5344CB8AC3E}">
        <p14:creationId xmlns:p14="http://schemas.microsoft.com/office/powerpoint/2010/main" val="3059454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54</a:t>
            </a:fld>
            <a:endParaRPr lang="en-US"/>
          </a:p>
        </p:txBody>
      </p:sp>
    </p:spTree>
    <p:extLst>
      <p:ext uri="{BB962C8B-B14F-4D97-AF65-F5344CB8AC3E}">
        <p14:creationId xmlns:p14="http://schemas.microsoft.com/office/powerpoint/2010/main" val="31830663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55</a:t>
            </a:fld>
            <a:endParaRPr lang="en-US"/>
          </a:p>
        </p:txBody>
      </p:sp>
    </p:spTree>
    <p:extLst>
      <p:ext uri="{BB962C8B-B14F-4D97-AF65-F5344CB8AC3E}">
        <p14:creationId xmlns:p14="http://schemas.microsoft.com/office/powerpoint/2010/main" val="35665701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56</a:t>
            </a:fld>
            <a:endParaRPr lang="en-US"/>
          </a:p>
        </p:txBody>
      </p:sp>
    </p:spTree>
    <p:extLst>
      <p:ext uri="{BB962C8B-B14F-4D97-AF65-F5344CB8AC3E}">
        <p14:creationId xmlns:p14="http://schemas.microsoft.com/office/powerpoint/2010/main" val="28814571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57</a:t>
            </a:fld>
            <a:endParaRPr lang="en-US"/>
          </a:p>
        </p:txBody>
      </p:sp>
    </p:spTree>
    <p:extLst>
      <p:ext uri="{BB962C8B-B14F-4D97-AF65-F5344CB8AC3E}">
        <p14:creationId xmlns:p14="http://schemas.microsoft.com/office/powerpoint/2010/main" val="39086410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58</a:t>
            </a:fld>
            <a:endParaRPr lang="en-US"/>
          </a:p>
        </p:txBody>
      </p:sp>
    </p:spTree>
    <p:extLst>
      <p:ext uri="{BB962C8B-B14F-4D97-AF65-F5344CB8AC3E}">
        <p14:creationId xmlns:p14="http://schemas.microsoft.com/office/powerpoint/2010/main" val="2050654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59</a:t>
            </a:fld>
            <a:endParaRPr lang="en-US"/>
          </a:p>
        </p:txBody>
      </p:sp>
    </p:spTree>
    <p:extLst>
      <p:ext uri="{BB962C8B-B14F-4D97-AF65-F5344CB8AC3E}">
        <p14:creationId xmlns:p14="http://schemas.microsoft.com/office/powerpoint/2010/main" val="1047268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3706475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60</a:t>
            </a:fld>
            <a:endParaRPr lang="en-US"/>
          </a:p>
        </p:txBody>
      </p:sp>
    </p:spTree>
    <p:extLst>
      <p:ext uri="{BB962C8B-B14F-4D97-AF65-F5344CB8AC3E}">
        <p14:creationId xmlns:p14="http://schemas.microsoft.com/office/powerpoint/2010/main" val="37975767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61</a:t>
            </a:fld>
            <a:endParaRPr lang="en-US"/>
          </a:p>
        </p:txBody>
      </p:sp>
    </p:spTree>
    <p:extLst>
      <p:ext uri="{BB962C8B-B14F-4D97-AF65-F5344CB8AC3E}">
        <p14:creationId xmlns:p14="http://schemas.microsoft.com/office/powerpoint/2010/main" val="15853307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62</a:t>
            </a:fld>
            <a:endParaRPr lang="en-US"/>
          </a:p>
        </p:txBody>
      </p:sp>
    </p:spTree>
    <p:extLst>
      <p:ext uri="{BB962C8B-B14F-4D97-AF65-F5344CB8AC3E}">
        <p14:creationId xmlns:p14="http://schemas.microsoft.com/office/powerpoint/2010/main" val="2030614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63</a:t>
            </a:fld>
            <a:endParaRPr lang="en-US"/>
          </a:p>
        </p:txBody>
      </p:sp>
    </p:spTree>
    <p:extLst>
      <p:ext uri="{BB962C8B-B14F-4D97-AF65-F5344CB8AC3E}">
        <p14:creationId xmlns:p14="http://schemas.microsoft.com/office/powerpoint/2010/main" val="3772352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64</a:t>
            </a:fld>
            <a:endParaRPr lang="en-US"/>
          </a:p>
        </p:txBody>
      </p:sp>
    </p:spTree>
    <p:extLst>
      <p:ext uri="{BB962C8B-B14F-4D97-AF65-F5344CB8AC3E}">
        <p14:creationId xmlns:p14="http://schemas.microsoft.com/office/powerpoint/2010/main" val="2028397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65</a:t>
            </a:fld>
            <a:endParaRPr lang="en-US"/>
          </a:p>
        </p:txBody>
      </p:sp>
    </p:spTree>
    <p:extLst>
      <p:ext uri="{BB962C8B-B14F-4D97-AF65-F5344CB8AC3E}">
        <p14:creationId xmlns:p14="http://schemas.microsoft.com/office/powerpoint/2010/main" val="820338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66</a:t>
            </a:fld>
            <a:endParaRPr lang="en-US"/>
          </a:p>
        </p:txBody>
      </p:sp>
    </p:spTree>
    <p:extLst>
      <p:ext uri="{BB962C8B-B14F-4D97-AF65-F5344CB8AC3E}">
        <p14:creationId xmlns:p14="http://schemas.microsoft.com/office/powerpoint/2010/main" val="25164762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67</a:t>
            </a:fld>
            <a:endParaRPr lang="en-US"/>
          </a:p>
        </p:txBody>
      </p:sp>
    </p:spTree>
    <p:extLst>
      <p:ext uri="{BB962C8B-B14F-4D97-AF65-F5344CB8AC3E}">
        <p14:creationId xmlns:p14="http://schemas.microsoft.com/office/powerpoint/2010/main" val="27254526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68</a:t>
            </a:fld>
            <a:endParaRPr lang="en-US"/>
          </a:p>
        </p:txBody>
      </p:sp>
    </p:spTree>
    <p:extLst>
      <p:ext uri="{BB962C8B-B14F-4D97-AF65-F5344CB8AC3E}">
        <p14:creationId xmlns:p14="http://schemas.microsoft.com/office/powerpoint/2010/main" val="40929848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69</a:t>
            </a:fld>
            <a:endParaRPr lang="en-US"/>
          </a:p>
        </p:txBody>
      </p:sp>
    </p:spTree>
    <p:extLst>
      <p:ext uri="{BB962C8B-B14F-4D97-AF65-F5344CB8AC3E}">
        <p14:creationId xmlns:p14="http://schemas.microsoft.com/office/powerpoint/2010/main" val="278804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3216052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70</a:t>
            </a:fld>
            <a:endParaRPr lang="en-US"/>
          </a:p>
        </p:txBody>
      </p:sp>
    </p:spTree>
    <p:extLst>
      <p:ext uri="{BB962C8B-B14F-4D97-AF65-F5344CB8AC3E}">
        <p14:creationId xmlns:p14="http://schemas.microsoft.com/office/powerpoint/2010/main" val="4229003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71</a:t>
            </a:fld>
            <a:endParaRPr lang="en-US"/>
          </a:p>
        </p:txBody>
      </p:sp>
    </p:spTree>
    <p:extLst>
      <p:ext uri="{BB962C8B-B14F-4D97-AF65-F5344CB8AC3E}">
        <p14:creationId xmlns:p14="http://schemas.microsoft.com/office/powerpoint/2010/main" val="2428459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72</a:t>
            </a:fld>
            <a:endParaRPr lang="en-US"/>
          </a:p>
        </p:txBody>
      </p:sp>
    </p:spTree>
    <p:extLst>
      <p:ext uri="{BB962C8B-B14F-4D97-AF65-F5344CB8AC3E}">
        <p14:creationId xmlns:p14="http://schemas.microsoft.com/office/powerpoint/2010/main" val="37130972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73</a:t>
            </a:fld>
            <a:endParaRPr lang="en-US"/>
          </a:p>
        </p:txBody>
      </p:sp>
    </p:spTree>
    <p:extLst>
      <p:ext uri="{BB962C8B-B14F-4D97-AF65-F5344CB8AC3E}">
        <p14:creationId xmlns:p14="http://schemas.microsoft.com/office/powerpoint/2010/main" val="9182212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74</a:t>
            </a:fld>
            <a:endParaRPr lang="en-US"/>
          </a:p>
        </p:txBody>
      </p:sp>
    </p:spTree>
    <p:extLst>
      <p:ext uri="{BB962C8B-B14F-4D97-AF65-F5344CB8AC3E}">
        <p14:creationId xmlns:p14="http://schemas.microsoft.com/office/powerpoint/2010/main" val="19957326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75</a:t>
            </a:fld>
            <a:endParaRPr lang="en-US"/>
          </a:p>
        </p:txBody>
      </p:sp>
    </p:spTree>
    <p:extLst>
      <p:ext uri="{BB962C8B-B14F-4D97-AF65-F5344CB8AC3E}">
        <p14:creationId xmlns:p14="http://schemas.microsoft.com/office/powerpoint/2010/main" val="11923042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76</a:t>
            </a:fld>
            <a:endParaRPr lang="en-US"/>
          </a:p>
        </p:txBody>
      </p:sp>
    </p:spTree>
    <p:extLst>
      <p:ext uri="{BB962C8B-B14F-4D97-AF65-F5344CB8AC3E}">
        <p14:creationId xmlns:p14="http://schemas.microsoft.com/office/powerpoint/2010/main" val="29187376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77</a:t>
            </a:fld>
            <a:endParaRPr lang="en-US"/>
          </a:p>
        </p:txBody>
      </p:sp>
    </p:spTree>
    <p:extLst>
      <p:ext uri="{BB962C8B-B14F-4D97-AF65-F5344CB8AC3E}">
        <p14:creationId xmlns:p14="http://schemas.microsoft.com/office/powerpoint/2010/main" val="21461669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78</a:t>
            </a:fld>
            <a:endParaRPr lang="en-US"/>
          </a:p>
        </p:txBody>
      </p:sp>
    </p:spTree>
    <p:extLst>
      <p:ext uri="{BB962C8B-B14F-4D97-AF65-F5344CB8AC3E}">
        <p14:creationId xmlns:p14="http://schemas.microsoft.com/office/powerpoint/2010/main" val="30546618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79</a:t>
            </a:fld>
            <a:endParaRPr lang="en-US"/>
          </a:p>
        </p:txBody>
      </p:sp>
    </p:spTree>
    <p:extLst>
      <p:ext uri="{BB962C8B-B14F-4D97-AF65-F5344CB8AC3E}">
        <p14:creationId xmlns:p14="http://schemas.microsoft.com/office/powerpoint/2010/main" val="221947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928547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80</a:t>
            </a:fld>
            <a:endParaRPr lang="en-US"/>
          </a:p>
        </p:txBody>
      </p:sp>
    </p:spTree>
    <p:extLst>
      <p:ext uri="{BB962C8B-B14F-4D97-AF65-F5344CB8AC3E}">
        <p14:creationId xmlns:p14="http://schemas.microsoft.com/office/powerpoint/2010/main" val="29625242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81</a:t>
            </a:fld>
            <a:endParaRPr lang="en-US"/>
          </a:p>
        </p:txBody>
      </p:sp>
    </p:spTree>
    <p:extLst>
      <p:ext uri="{BB962C8B-B14F-4D97-AF65-F5344CB8AC3E}">
        <p14:creationId xmlns:p14="http://schemas.microsoft.com/office/powerpoint/2010/main" val="13873993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82</a:t>
            </a:fld>
            <a:endParaRPr lang="en-US"/>
          </a:p>
        </p:txBody>
      </p:sp>
    </p:spTree>
    <p:extLst>
      <p:ext uri="{BB962C8B-B14F-4D97-AF65-F5344CB8AC3E}">
        <p14:creationId xmlns:p14="http://schemas.microsoft.com/office/powerpoint/2010/main" val="32560532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83</a:t>
            </a:fld>
            <a:endParaRPr lang="en-US"/>
          </a:p>
        </p:txBody>
      </p:sp>
    </p:spTree>
    <p:extLst>
      <p:ext uri="{BB962C8B-B14F-4D97-AF65-F5344CB8AC3E}">
        <p14:creationId xmlns:p14="http://schemas.microsoft.com/office/powerpoint/2010/main" val="18805150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84</a:t>
            </a:fld>
            <a:endParaRPr lang="en-US"/>
          </a:p>
        </p:txBody>
      </p:sp>
    </p:spTree>
    <p:extLst>
      <p:ext uri="{BB962C8B-B14F-4D97-AF65-F5344CB8AC3E}">
        <p14:creationId xmlns:p14="http://schemas.microsoft.com/office/powerpoint/2010/main" val="3304739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85</a:t>
            </a:fld>
            <a:endParaRPr lang="en-US"/>
          </a:p>
        </p:txBody>
      </p:sp>
    </p:spTree>
    <p:extLst>
      <p:ext uri="{BB962C8B-B14F-4D97-AF65-F5344CB8AC3E}">
        <p14:creationId xmlns:p14="http://schemas.microsoft.com/office/powerpoint/2010/main" val="1146721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86</a:t>
            </a:fld>
            <a:endParaRPr lang="en-US"/>
          </a:p>
        </p:txBody>
      </p:sp>
    </p:spTree>
    <p:extLst>
      <p:ext uri="{BB962C8B-B14F-4D97-AF65-F5344CB8AC3E}">
        <p14:creationId xmlns:p14="http://schemas.microsoft.com/office/powerpoint/2010/main" val="39665797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87</a:t>
            </a:fld>
            <a:endParaRPr lang="en-US"/>
          </a:p>
        </p:txBody>
      </p:sp>
    </p:spTree>
    <p:extLst>
      <p:ext uri="{BB962C8B-B14F-4D97-AF65-F5344CB8AC3E}">
        <p14:creationId xmlns:p14="http://schemas.microsoft.com/office/powerpoint/2010/main" val="26337130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88</a:t>
            </a:fld>
            <a:endParaRPr lang="en-US"/>
          </a:p>
        </p:txBody>
      </p:sp>
    </p:spTree>
    <p:extLst>
      <p:ext uri="{BB962C8B-B14F-4D97-AF65-F5344CB8AC3E}">
        <p14:creationId xmlns:p14="http://schemas.microsoft.com/office/powerpoint/2010/main" val="36190785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89</a:t>
            </a:fld>
            <a:endParaRPr lang="en-US"/>
          </a:p>
        </p:txBody>
      </p:sp>
    </p:spTree>
    <p:extLst>
      <p:ext uri="{BB962C8B-B14F-4D97-AF65-F5344CB8AC3E}">
        <p14:creationId xmlns:p14="http://schemas.microsoft.com/office/powerpoint/2010/main" val="382982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8968377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90</a:t>
            </a:fld>
            <a:endParaRPr lang="en-US"/>
          </a:p>
        </p:txBody>
      </p:sp>
    </p:spTree>
    <p:extLst>
      <p:ext uri="{BB962C8B-B14F-4D97-AF65-F5344CB8AC3E}">
        <p14:creationId xmlns:p14="http://schemas.microsoft.com/office/powerpoint/2010/main" val="22736085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91</a:t>
            </a:fld>
            <a:endParaRPr lang="en-US"/>
          </a:p>
        </p:txBody>
      </p:sp>
    </p:spTree>
    <p:extLst>
      <p:ext uri="{BB962C8B-B14F-4D97-AF65-F5344CB8AC3E}">
        <p14:creationId xmlns:p14="http://schemas.microsoft.com/office/powerpoint/2010/main" val="19423718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92</a:t>
            </a:fld>
            <a:endParaRPr lang="en-US"/>
          </a:p>
        </p:txBody>
      </p:sp>
    </p:spTree>
    <p:extLst>
      <p:ext uri="{BB962C8B-B14F-4D97-AF65-F5344CB8AC3E}">
        <p14:creationId xmlns:p14="http://schemas.microsoft.com/office/powerpoint/2010/main" val="31413785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93</a:t>
            </a:fld>
            <a:endParaRPr lang="en-US"/>
          </a:p>
        </p:txBody>
      </p:sp>
    </p:spTree>
    <p:extLst>
      <p:ext uri="{BB962C8B-B14F-4D97-AF65-F5344CB8AC3E}">
        <p14:creationId xmlns:p14="http://schemas.microsoft.com/office/powerpoint/2010/main" val="28641963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94</a:t>
            </a:fld>
            <a:endParaRPr lang="en-US"/>
          </a:p>
        </p:txBody>
      </p:sp>
    </p:spTree>
    <p:extLst>
      <p:ext uri="{BB962C8B-B14F-4D97-AF65-F5344CB8AC3E}">
        <p14:creationId xmlns:p14="http://schemas.microsoft.com/office/powerpoint/2010/main" val="24902334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95</a:t>
            </a:fld>
            <a:endParaRPr lang="en-US"/>
          </a:p>
        </p:txBody>
      </p:sp>
    </p:spTree>
    <p:extLst>
      <p:ext uri="{BB962C8B-B14F-4D97-AF65-F5344CB8AC3E}">
        <p14:creationId xmlns:p14="http://schemas.microsoft.com/office/powerpoint/2010/main" val="29451925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96</a:t>
            </a:fld>
            <a:endParaRPr lang="en-US"/>
          </a:p>
        </p:txBody>
      </p:sp>
    </p:spTree>
    <p:extLst>
      <p:ext uri="{BB962C8B-B14F-4D97-AF65-F5344CB8AC3E}">
        <p14:creationId xmlns:p14="http://schemas.microsoft.com/office/powerpoint/2010/main" val="359540433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97</a:t>
            </a:fld>
            <a:endParaRPr lang="en-US"/>
          </a:p>
        </p:txBody>
      </p:sp>
    </p:spTree>
    <p:extLst>
      <p:ext uri="{BB962C8B-B14F-4D97-AF65-F5344CB8AC3E}">
        <p14:creationId xmlns:p14="http://schemas.microsoft.com/office/powerpoint/2010/main" val="8728372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98</a:t>
            </a:fld>
            <a:endParaRPr lang="en-US"/>
          </a:p>
        </p:txBody>
      </p:sp>
    </p:spTree>
    <p:extLst>
      <p:ext uri="{BB962C8B-B14F-4D97-AF65-F5344CB8AC3E}">
        <p14:creationId xmlns:p14="http://schemas.microsoft.com/office/powerpoint/2010/main" val="11225848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99</a:t>
            </a:fld>
            <a:endParaRPr lang="en-US"/>
          </a:p>
        </p:txBody>
      </p:sp>
    </p:spTree>
    <p:extLst>
      <p:ext uri="{BB962C8B-B14F-4D97-AF65-F5344CB8AC3E}">
        <p14:creationId xmlns:p14="http://schemas.microsoft.com/office/powerpoint/2010/main" val="2616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B23A9-9C56-4996-A0D0-23AF218EE56C}"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662AF-5B46-4B01-814A-9ADEE1E5BAAF}"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5EBC1-F0E5-49A6-B66F-CEB099F8741C}"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ln/>
          <a:extLst/>
        </p:spPr>
        <p:style>
          <a:lnRef idx="3">
            <a:schemeClr val="lt1"/>
          </a:lnRef>
          <a:fillRef idx="1">
            <a:schemeClr val="accent3"/>
          </a:fillRef>
          <a:effectRef idx="1">
            <a:schemeClr val="accent3"/>
          </a:effectRef>
          <a:fontRef idx="minor">
            <a:schemeClr val="lt1"/>
          </a:fontRef>
        </p:style>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13690"/>
            <a:ext cx="9144000" cy="381323"/>
          </a:xfrm>
          <a:prstGeom prst="rect">
            <a:avLst/>
          </a:prstGeom>
          <a:ln/>
          <a:extLst/>
        </p:spPr>
        <p:style>
          <a:lnRef idx="1">
            <a:schemeClr val="accent3"/>
          </a:lnRef>
          <a:fillRef idx="2">
            <a:schemeClr val="accent3"/>
          </a:fillRef>
          <a:effectRef idx="1">
            <a:schemeClr val="accent3"/>
          </a:effectRef>
          <a:fontRef idx="minor">
            <a:schemeClr val="dk1"/>
          </a:fontRef>
        </p:style>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rPr>
              <a:t>Khoa CNTT -</a:t>
            </a:r>
            <a:r>
              <a:rPr lang="en-US" sz="1200" b="1" baseline="0" smtClean="0">
                <a:solidFill>
                  <a:schemeClr val="tx2"/>
                </a:solidFill>
              </a:rPr>
              <a:t>  ĐH Nông Lâm</a:t>
            </a:r>
            <a:endParaRPr lang="en-US" sz="1200" b="1" baseline="0" smtClean="0">
              <a:solidFill>
                <a:srgbClr val="0070C0"/>
              </a:solidFill>
              <a:latin typeface="Times New Roman" pitchFamily="18" charset="0"/>
              <a:cs typeface="Times New Roman" pitchFamily="18" charset="0"/>
            </a:endParaRPr>
          </a:p>
        </p:txBody>
      </p:sp>
      <p:sp>
        <p:nvSpPr>
          <p:cNvPr id="7" name="Rectangle 6"/>
          <p:cNvSpPr>
            <a:spLocks noChangeArrowheads="1"/>
          </p:cNvSpPr>
          <p:nvPr userDrawn="1"/>
        </p:nvSpPr>
        <p:spPr bwMode="auto">
          <a:xfrm>
            <a:off x="0" y="-152766"/>
            <a:ext cx="9144000" cy="520399"/>
          </a:xfrm>
          <a:prstGeom prst="rect">
            <a:avLst/>
          </a:prstGeom>
          <a:solidFill>
            <a:srgbClr val="92D050"/>
          </a:solidFill>
          <a:ln>
            <a:noFill/>
          </a:ln>
          <a:effectLst/>
          <a:extLst/>
        </p:spPr>
        <p:txBody>
          <a:bodyPr wrap="square"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800" b="1" baseline="0" smtClean="0">
                <a:solidFill>
                  <a:srgbClr val="002060"/>
                </a:solidFill>
                <a:latin typeface="Times New Roman" pitchFamily="18" charset="0"/>
                <a:cs typeface="Times New Roman" pitchFamily="18" charset="0"/>
              </a:rPr>
              <a:t>Khoa Công Nghệ Thông Tin  - ĐH Nông Lâm</a:t>
            </a:r>
          </a:p>
        </p:txBody>
      </p:sp>
      <p:pic>
        <p:nvPicPr>
          <p:cNvPr id="10" name="Picture 3" descr="G:\13. Doan\Logo\logo fi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163386"/>
            <a:ext cx="531019" cy="53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920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20/10/2019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F9F43-A9C6-4CD6-8479-CA02D3CAB110}"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1FB9A-223A-408B-9C45-22D638FEA66B}" type="datetime1">
              <a:rPr lang="en-US" smtClean="0"/>
              <a:t>20/10/2019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EA5F8-564A-4835-9287-148CC28AB3BD}" type="datetime1">
              <a:rPr lang="en-US" smtClean="0"/>
              <a:t>20/10/2019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20/10/2019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20/10/2019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20/10/2019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08.xml"/><Relationship Id="rId1" Type="http://schemas.openxmlformats.org/officeDocument/2006/relationships/slideLayout" Target="../slideLayouts/slideLayout2.xml"/><Relationship Id="rId5" Type="http://schemas.openxmlformats.org/officeDocument/2006/relationships/image" Target="../media/image128.emf"/><Relationship Id="rId4" Type="http://schemas.openxmlformats.org/officeDocument/2006/relationships/customXml" Target="../ink/ink77.xml"/></Relationships>
</file>

<file path=ppt/slides/_rels/slide109.xml.rels><?xml version="1.0" encoding="UTF-8" standalone="yes"?>
<Relationships xmlns="http://schemas.openxmlformats.org/package/2006/relationships"><Relationship Id="rId8" Type="http://schemas.openxmlformats.org/officeDocument/2006/relationships/customXml" Target="../ink/ink79.xml"/><Relationship Id="rId3" Type="http://schemas.openxmlformats.org/officeDocument/2006/relationships/image" Target="../media/image113.png"/><Relationship Id="rId7" Type="http://schemas.openxmlformats.org/officeDocument/2006/relationships/image" Target="../media/image132.emf"/><Relationship Id="rId2" Type="http://schemas.openxmlformats.org/officeDocument/2006/relationships/notesSlide" Target="../notesSlides/notesSlide109.xml"/><Relationship Id="rId1" Type="http://schemas.openxmlformats.org/officeDocument/2006/relationships/slideLayout" Target="../slideLayouts/slideLayout2.xml"/><Relationship Id="rId6" Type="http://schemas.openxmlformats.org/officeDocument/2006/relationships/customXml" Target="../ink/ink78.xml"/><Relationship Id="rId11" Type="http://schemas.openxmlformats.org/officeDocument/2006/relationships/image" Target="../media/image134.emf"/><Relationship Id="rId5" Type="http://schemas.openxmlformats.org/officeDocument/2006/relationships/image" Target="../media/image115.png"/><Relationship Id="rId10" Type="http://schemas.openxmlformats.org/officeDocument/2006/relationships/customXml" Target="../ink/ink80.xml"/><Relationship Id="rId4" Type="http://schemas.openxmlformats.org/officeDocument/2006/relationships/image" Target="../media/image114.png"/><Relationship Id="rId9" Type="http://schemas.openxmlformats.org/officeDocument/2006/relationships/image" Target="../media/image13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16.png"/><Relationship Id="rId7" Type="http://schemas.openxmlformats.org/officeDocument/2006/relationships/customXml" Target="../ink/ink82.xml"/><Relationship Id="rId2" Type="http://schemas.openxmlformats.org/officeDocument/2006/relationships/notesSlide" Target="../notesSlides/notesSlide110.xml"/><Relationship Id="rId1" Type="http://schemas.openxmlformats.org/officeDocument/2006/relationships/slideLayout" Target="../slideLayouts/slideLayout2.xml"/><Relationship Id="rId6" Type="http://schemas.openxmlformats.org/officeDocument/2006/relationships/image" Target="../media/image137.emf"/><Relationship Id="rId5" Type="http://schemas.openxmlformats.org/officeDocument/2006/relationships/customXml" Target="../ink/ink81.xml"/><Relationship Id="rId4" Type="http://schemas.openxmlformats.org/officeDocument/2006/relationships/image" Target="../media/image117.png"/></Relationships>
</file>

<file path=ppt/slides/_rels/slide11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11.xml"/><Relationship Id="rId1" Type="http://schemas.openxmlformats.org/officeDocument/2006/relationships/slideLayout" Target="../slideLayouts/slideLayout2.xml"/><Relationship Id="rId5" Type="http://schemas.openxmlformats.org/officeDocument/2006/relationships/image" Target="../media/image140.emf"/><Relationship Id="rId4" Type="http://schemas.openxmlformats.org/officeDocument/2006/relationships/customXml" Target="../ink/ink83.xml"/></Relationships>
</file>

<file path=ppt/slides/_rels/slide11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5.xml"/><Relationship Id="rId18" Type="http://schemas.openxmlformats.org/officeDocument/2006/relationships/image" Target="../media/image12.emf"/><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emf"/><Relationship Id="rId17" Type="http://schemas.openxmlformats.org/officeDocument/2006/relationships/customXml" Target="../ink/ink7.xml"/><Relationship Id="rId2" Type="http://schemas.openxmlformats.org/officeDocument/2006/relationships/notesSlide" Target="../notesSlides/notesSlide14.xml"/><Relationship Id="rId16"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emf"/><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4.png"/><Relationship Id="rId7" Type="http://schemas.openxmlformats.org/officeDocument/2006/relationships/customXml" Target="../ink/ink9.xml"/><Relationship Id="rId12"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emf"/><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8.emf"/><Relationship Id="rId4" Type="http://schemas.openxmlformats.org/officeDocument/2006/relationships/image" Target="../media/image15.png"/><Relationship Id="rId9" Type="http://schemas.openxmlformats.org/officeDocument/2006/relationships/customXml" Target="../ink/ink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1.emf"/><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24.emf"/><Relationship Id="rId4" Type="http://schemas.openxmlformats.org/officeDocument/2006/relationships/customXml" Target="../ink/ink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28.emf"/><Relationship Id="rId4" Type="http://schemas.openxmlformats.org/officeDocument/2006/relationships/customXml" Target="../ink/ink1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customXml" Target="../ink/ink18.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19.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customXml" Target="../ink/ink2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customXml" Target="../ink/ink2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52.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44.png"/><Relationship Id="rId7" Type="http://schemas.openxmlformats.org/officeDocument/2006/relationships/image" Target="../media/image46.e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47.emf"/></Relationships>
</file>

<file path=ppt/slides/_rels/slide53.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5.png"/><Relationship Id="rId7" Type="http://schemas.openxmlformats.org/officeDocument/2006/relationships/customXml" Target="../ink/ink27.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customXml" Target="../ink/ink26.xml"/><Relationship Id="rId10" Type="http://schemas.openxmlformats.org/officeDocument/2006/relationships/image" Target="../media/image53.emf"/><Relationship Id="rId4" Type="http://schemas.openxmlformats.org/officeDocument/2006/relationships/image" Target="../media/image46.png"/><Relationship Id="rId9" Type="http://schemas.openxmlformats.org/officeDocument/2006/relationships/customXml" Target="../ink/ink28.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5.emf"/><Relationship Id="rId4" Type="http://schemas.openxmlformats.org/officeDocument/2006/relationships/customXml" Target="../ink/ink29.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customXml" Target="../ink/ink30.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64.emf"/><Relationship Id="rId18" Type="http://schemas.openxmlformats.org/officeDocument/2006/relationships/customXml" Target="../ink/ink38.xml"/><Relationship Id="rId3" Type="http://schemas.openxmlformats.org/officeDocument/2006/relationships/image" Target="../media/image50.png"/><Relationship Id="rId7" Type="http://schemas.openxmlformats.org/officeDocument/2006/relationships/image" Target="../media/image61.emf"/><Relationship Id="rId12" Type="http://schemas.openxmlformats.org/officeDocument/2006/relationships/customXml" Target="../ink/ink35.xml"/><Relationship Id="rId17" Type="http://schemas.openxmlformats.org/officeDocument/2006/relationships/image" Target="../media/image66.emf"/><Relationship Id="rId2" Type="http://schemas.openxmlformats.org/officeDocument/2006/relationships/notesSlide" Target="../notesSlides/notesSlide56.xml"/><Relationship Id="rId16"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10" Type="http://schemas.openxmlformats.org/officeDocument/2006/relationships/customXml" Target="../ink/ink34.xml"/><Relationship Id="rId19" Type="http://schemas.openxmlformats.org/officeDocument/2006/relationships/image" Target="../media/image67.emf"/><Relationship Id="rId4" Type="http://schemas.openxmlformats.org/officeDocument/2006/relationships/customXml" Target="../ink/ink31.xml"/><Relationship Id="rId9" Type="http://schemas.openxmlformats.org/officeDocument/2006/relationships/image" Target="../media/image62.emf"/><Relationship Id="rId14" Type="http://schemas.openxmlformats.org/officeDocument/2006/relationships/customXml" Target="../ink/ink36.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9.emf"/><Relationship Id="rId4" Type="http://schemas.openxmlformats.org/officeDocument/2006/relationships/customXml" Target="../ink/ink39.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71.emf"/><Relationship Id="rId4" Type="http://schemas.openxmlformats.org/officeDocument/2006/relationships/customXml" Target="../ink/ink40.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74.emf"/><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customXml" Target="../ink/ink42.xml"/><Relationship Id="rId5" Type="http://schemas.openxmlformats.org/officeDocument/2006/relationships/image" Target="../media/image73.emf"/><Relationship Id="rId4" Type="http://schemas.openxmlformats.org/officeDocument/2006/relationships/customXml" Target="../ink/ink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76.emf"/><Relationship Id="rId4" Type="http://schemas.openxmlformats.org/officeDocument/2006/relationships/customXml" Target="../ink/ink4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image" Target="../media/image58.png"/><Relationship Id="rId7" Type="http://schemas.openxmlformats.org/officeDocument/2006/relationships/image" Target="../media/image82.emf"/><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83.emf"/></Relationships>
</file>

<file path=ppt/slides/_rels/slide69.xml.rels><?xml version="1.0" encoding="UTF-8" standalone="yes"?>
<Relationships xmlns="http://schemas.openxmlformats.org/package/2006/relationships"><Relationship Id="rId8" Type="http://schemas.openxmlformats.org/officeDocument/2006/relationships/customXml" Target="../ink/ink48.xml"/><Relationship Id="rId3" Type="http://schemas.openxmlformats.org/officeDocument/2006/relationships/image" Target="../media/image61.png"/><Relationship Id="rId7" Type="http://schemas.openxmlformats.org/officeDocument/2006/relationships/image" Target="../media/image86.e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85.emf"/><Relationship Id="rId4" Type="http://schemas.openxmlformats.org/officeDocument/2006/relationships/customXml" Target="../ink/ink46.xml"/><Relationship Id="rId9" Type="http://schemas.openxmlformats.org/officeDocument/2006/relationships/image" Target="../media/image8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94.emf"/><Relationship Id="rId5" Type="http://schemas.openxmlformats.org/officeDocument/2006/relationships/customXml" Target="../ink/ink49.xml"/><Relationship Id="rId4" Type="http://schemas.openxmlformats.org/officeDocument/2006/relationships/image" Target="../media/image74.png"/></Relationships>
</file>

<file path=ppt/slides/_rels/slide77.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image" Target="../media/image75.png"/><Relationship Id="rId7" Type="http://schemas.openxmlformats.org/officeDocument/2006/relationships/customXml" Target="../ink/ink51.xml"/><Relationship Id="rId12" Type="http://schemas.openxmlformats.org/officeDocument/2006/relationships/image" Target="../media/image100.emf"/><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97.emf"/><Relationship Id="rId11" Type="http://schemas.openxmlformats.org/officeDocument/2006/relationships/customXml" Target="../ink/ink53.xml"/><Relationship Id="rId5" Type="http://schemas.openxmlformats.org/officeDocument/2006/relationships/customXml" Target="../ink/ink50.xml"/><Relationship Id="rId10" Type="http://schemas.openxmlformats.org/officeDocument/2006/relationships/image" Target="../media/image99.emf"/><Relationship Id="rId4" Type="http://schemas.openxmlformats.org/officeDocument/2006/relationships/image" Target="../media/image76.png"/><Relationship Id="rId9" Type="http://schemas.openxmlformats.org/officeDocument/2006/relationships/customXml" Target="../ink/ink52.xml"/></Relationships>
</file>

<file path=ppt/slides/_rels/slide78.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106.emf"/><Relationship Id="rId3" Type="http://schemas.openxmlformats.org/officeDocument/2006/relationships/image" Target="../media/image77.png"/><Relationship Id="rId7" Type="http://schemas.openxmlformats.org/officeDocument/2006/relationships/image" Target="../media/image103.emf"/><Relationship Id="rId12" Type="http://schemas.openxmlformats.org/officeDocument/2006/relationships/customXml" Target="../ink/ink58.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105.emf"/><Relationship Id="rId5" Type="http://schemas.openxmlformats.org/officeDocument/2006/relationships/image" Target="../media/image102.emf"/><Relationship Id="rId10" Type="http://schemas.openxmlformats.org/officeDocument/2006/relationships/customXml" Target="../ink/ink57.xml"/><Relationship Id="rId4" Type="http://schemas.openxmlformats.org/officeDocument/2006/relationships/customXml" Target="../ink/ink54.xml"/><Relationship Id="rId9" Type="http://schemas.openxmlformats.org/officeDocument/2006/relationships/image" Target="../media/image104.emf"/></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108.emf"/><Relationship Id="rId4" Type="http://schemas.openxmlformats.org/officeDocument/2006/relationships/customXml" Target="../ink/ink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9.wmf"/><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0.wmf"/><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emf"/><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customXml" Target="../ink/ink60.xml"/><Relationship Id="rId5" Type="http://schemas.openxmlformats.org/officeDocument/2006/relationships/image" Target="../media/image83.png"/><Relationship Id="rId4" Type="http://schemas.openxmlformats.org/officeDocument/2006/relationships/image" Target="../media/image82.png"/></Relationships>
</file>

<file path=ppt/slides/_rels/slide85.xml.rels><?xml version="1.0" encoding="UTF-8" standalone="yes"?>
<Relationships xmlns="http://schemas.openxmlformats.org/package/2006/relationships"><Relationship Id="rId8" Type="http://schemas.openxmlformats.org/officeDocument/2006/relationships/customXml" Target="../ink/ink63.xml"/><Relationship Id="rId3" Type="http://schemas.openxmlformats.org/officeDocument/2006/relationships/image" Target="../media/image84.png"/><Relationship Id="rId7" Type="http://schemas.openxmlformats.org/officeDocument/2006/relationships/image" Target="../media/image89.emf"/><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91.emf"/><Relationship Id="rId5" Type="http://schemas.openxmlformats.org/officeDocument/2006/relationships/image" Target="../media/image88.emf"/><Relationship Id="rId10" Type="http://schemas.openxmlformats.org/officeDocument/2006/relationships/customXml" Target="../ink/ink64.xml"/><Relationship Id="rId4" Type="http://schemas.openxmlformats.org/officeDocument/2006/relationships/customXml" Target="../ink/ink61.xml"/><Relationship Id="rId9" Type="http://schemas.openxmlformats.org/officeDocument/2006/relationships/image" Target="../media/image90.emf"/></Relationships>
</file>

<file path=ppt/slides/_rels/slide86.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image" Target="../media/image85.png"/><Relationship Id="rId7" Type="http://schemas.openxmlformats.org/officeDocument/2006/relationships/image" Target="../media/image95.emf"/><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customXml" Target="../ink/ink66.xml"/><Relationship Id="rId5" Type="http://schemas.openxmlformats.org/officeDocument/2006/relationships/image" Target="../media/image93.emf"/><Relationship Id="rId4" Type="http://schemas.openxmlformats.org/officeDocument/2006/relationships/customXml" Target="../ink/ink65.xml"/><Relationship Id="rId9" Type="http://schemas.openxmlformats.org/officeDocument/2006/relationships/image" Target="../media/image96.emf"/></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image" Target="../media/image87.png"/><Relationship Id="rId7" Type="http://schemas.openxmlformats.org/officeDocument/2006/relationships/customXml" Target="../ink/ink69.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101.emf"/><Relationship Id="rId4" Type="http://schemas.openxmlformats.org/officeDocument/2006/relationships/customXml" Target="../ink/ink68.xml"/></Relationships>
</file>

<file path=ppt/slides/_rels/slide8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109.emf"/><Relationship Id="rId4" Type="http://schemas.openxmlformats.org/officeDocument/2006/relationships/customXml" Target="../ink/ink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11.emf"/><Relationship Id="rId4" Type="http://schemas.openxmlformats.org/officeDocument/2006/relationships/customXml" Target="../ink/ink71.xml"/></Relationships>
</file>

<file path=ppt/slides/_rels/slide9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customXml" Target="../ink/ink73.xml"/><Relationship Id="rId3" Type="http://schemas.openxmlformats.org/officeDocument/2006/relationships/image" Target="../media/image93.png"/><Relationship Id="rId7" Type="http://schemas.openxmlformats.org/officeDocument/2006/relationships/image" Target="../media/image117.emf"/><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customXml" Target="../ink/ink72.xml"/><Relationship Id="rId5" Type="http://schemas.openxmlformats.org/officeDocument/2006/relationships/image" Target="../media/image95.png"/><Relationship Id="rId10" Type="http://schemas.openxmlformats.org/officeDocument/2006/relationships/image" Target="../media/image96.png"/><Relationship Id="rId4" Type="http://schemas.openxmlformats.org/officeDocument/2006/relationships/image" Target="../media/image94.png"/><Relationship Id="rId9" Type="http://schemas.openxmlformats.org/officeDocument/2006/relationships/image" Target="../media/image118.emf"/></Relationships>
</file>

<file path=ppt/slides/_rels/slide98.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22.emf"/><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customXml" Target="../ink/ink75.xml"/><Relationship Id="rId5" Type="http://schemas.openxmlformats.org/officeDocument/2006/relationships/image" Target="../media/image121.emf"/><Relationship Id="rId4" Type="http://schemas.openxmlformats.org/officeDocument/2006/relationships/customXml" Target="../ink/ink74.xml"/></Relationships>
</file>

<file path=ppt/slides/_rels/slide9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99.xml"/><Relationship Id="rId1" Type="http://schemas.openxmlformats.org/officeDocument/2006/relationships/slideLayout" Target="../slideLayouts/slideLayout2.xml"/><Relationship Id="rId5" Type="http://schemas.openxmlformats.org/officeDocument/2006/relationships/image" Target="../media/image124.emf"/><Relationship Id="rId4" Type="http://schemas.openxmlformats.org/officeDocument/2006/relationships/customXml" Target="../ink/ink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49" name="AutoShape 46"/>
          <p:cNvSpPr>
            <a:spLocks noChangeArrowheads="1"/>
          </p:cNvSpPr>
          <p:nvPr/>
        </p:nvSpPr>
        <p:spPr bwMode="ltGray">
          <a:xfrm rot="5400000">
            <a:off x="-2829721" y="1043783"/>
            <a:ext cx="563880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50" name="AutoShape 47"/>
          <p:cNvSpPr>
            <a:spLocks noChangeArrowheads="1"/>
          </p:cNvSpPr>
          <p:nvPr/>
        </p:nvSpPr>
        <p:spPr bwMode="ltGray">
          <a:xfrm rot="5400000" flipH="1">
            <a:off x="-2430467" y="1379535"/>
            <a:ext cx="5029201" cy="4098927"/>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6699FF">
                  <a:alpha val="56000"/>
                </a:srgbClr>
              </a:gs>
              <a:gs pos="100000">
                <a:srgbClr val="6699FF">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51" name="AutoShape 48"/>
          <p:cNvSpPr>
            <a:spLocks noChangeArrowheads="1"/>
          </p:cNvSpPr>
          <p:nvPr/>
        </p:nvSpPr>
        <p:spPr bwMode="gray">
          <a:xfrm>
            <a:off x="1724025" y="5029200"/>
            <a:ext cx="292417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5. Webservice .Net</a:t>
            </a:r>
            <a:endParaRPr lang="en-US" sz="2400" b="1" kern="0" smtClean="0">
              <a:solidFill>
                <a:srgbClr val="000000"/>
              </a:solidFill>
              <a:latin typeface="Arial" panose="020B0604020202020204" pitchFamily="34" charset="0"/>
            </a:endParaRPr>
          </a:p>
        </p:txBody>
      </p:sp>
      <p:sp>
        <p:nvSpPr>
          <p:cNvPr id="52" name="AutoShape 49"/>
          <p:cNvSpPr>
            <a:spLocks noChangeArrowheads="1"/>
          </p:cNvSpPr>
          <p:nvPr/>
        </p:nvSpPr>
        <p:spPr bwMode="gray">
          <a:xfrm>
            <a:off x="2230351" y="4035810"/>
            <a:ext cx="29512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4. Android Services</a:t>
            </a:r>
            <a:endParaRPr lang="en-US" sz="2400" b="1" kern="0" smtClean="0">
              <a:solidFill>
                <a:srgbClr val="000000"/>
              </a:solidFill>
              <a:latin typeface="Arial" panose="020B0604020202020204" pitchFamily="34" charset="0"/>
            </a:endParaRPr>
          </a:p>
        </p:txBody>
      </p:sp>
      <p:sp>
        <p:nvSpPr>
          <p:cNvPr id="53" name="AutoShape 50"/>
          <p:cNvSpPr>
            <a:spLocks noChangeArrowheads="1"/>
          </p:cNvSpPr>
          <p:nvPr/>
        </p:nvSpPr>
        <p:spPr bwMode="gray">
          <a:xfrm>
            <a:off x="2342589" y="2988229"/>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sp>
        <p:nvSpPr>
          <p:cNvPr id="54" name="AutoShape 51"/>
          <p:cNvSpPr>
            <a:spLocks noChangeArrowheads="1"/>
          </p:cNvSpPr>
          <p:nvPr/>
        </p:nvSpPr>
        <p:spPr bwMode="gray">
          <a:xfrm>
            <a:off x="2065498" y="1917221"/>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sp>
        <p:nvSpPr>
          <p:cNvPr id="55" name="AutoShape 52"/>
          <p:cNvSpPr>
            <a:spLocks noChangeArrowheads="1"/>
          </p:cNvSpPr>
          <p:nvPr/>
        </p:nvSpPr>
        <p:spPr bwMode="gray">
          <a:xfrm>
            <a:off x="1482603" y="961865"/>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1. Multi - Threading</a:t>
            </a:r>
            <a:endParaRPr lang="en-US" sz="2400" b="1" kern="0" smtClean="0">
              <a:solidFill>
                <a:srgbClr val="000000"/>
              </a:solidFill>
              <a:latin typeface="Arial" panose="020B0604020202020204" pitchFamily="34" charset="0"/>
            </a:endParaRPr>
          </a:p>
        </p:txBody>
      </p:sp>
      <p:grpSp>
        <p:nvGrpSpPr>
          <p:cNvPr id="56" name="Group 53"/>
          <p:cNvGrpSpPr>
            <a:grpSpLocks/>
          </p:cNvGrpSpPr>
          <p:nvPr/>
        </p:nvGrpSpPr>
        <p:grpSpPr bwMode="auto">
          <a:xfrm>
            <a:off x="1165103" y="1050765"/>
            <a:ext cx="381000" cy="381000"/>
            <a:chOff x="2078" y="1680"/>
            <a:chExt cx="1615" cy="1615"/>
          </a:xfrm>
        </p:grpSpPr>
        <p:sp>
          <p:nvSpPr>
            <p:cNvPr id="57"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58"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59"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0"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1"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2"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63" name="Group 60"/>
          <p:cNvGrpSpPr>
            <a:grpSpLocks/>
          </p:cNvGrpSpPr>
          <p:nvPr/>
        </p:nvGrpSpPr>
        <p:grpSpPr bwMode="auto">
          <a:xfrm>
            <a:off x="1760698" y="1998184"/>
            <a:ext cx="381000" cy="381000"/>
            <a:chOff x="2078" y="1680"/>
            <a:chExt cx="1615" cy="1615"/>
          </a:xfrm>
        </p:grpSpPr>
        <p:sp>
          <p:nvSpPr>
            <p:cNvPr id="64"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5"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6"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7"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8"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69"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70" name="Group 67"/>
          <p:cNvGrpSpPr>
            <a:grpSpLocks/>
          </p:cNvGrpSpPr>
          <p:nvPr/>
        </p:nvGrpSpPr>
        <p:grpSpPr bwMode="auto">
          <a:xfrm>
            <a:off x="2037789" y="3064429"/>
            <a:ext cx="381000" cy="381000"/>
            <a:chOff x="2078" y="1680"/>
            <a:chExt cx="1615" cy="1615"/>
          </a:xfrm>
        </p:grpSpPr>
        <p:sp>
          <p:nvSpPr>
            <p:cNvPr id="71"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2"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3"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4"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5"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6"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77" name="Group 74"/>
          <p:cNvGrpSpPr>
            <a:grpSpLocks/>
          </p:cNvGrpSpPr>
          <p:nvPr/>
        </p:nvGrpSpPr>
        <p:grpSpPr bwMode="auto">
          <a:xfrm>
            <a:off x="1893801" y="4119881"/>
            <a:ext cx="381000" cy="381000"/>
            <a:chOff x="2078" y="1680"/>
            <a:chExt cx="1615" cy="1615"/>
          </a:xfrm>
        </p:grpSpPr>
        <p:sp>
          <p:nvSpPr>
            <p:cNvPr id="78"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9"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0" name="Oval 77"/>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1"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2" name="Oval 79"/>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3"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84" name="Group 81"/>
          <p:cNvGrpSpPr>
            <a:grpSpLocks/>
          </p:cNvGrpSpPr>
          <p:nvPr/>
        </p:nvGrpSpPr>
        <p:grpSpPr bwMode="auto">
          <a:xfrm>
            <a:off x="1425575" y="5078413"/>
            <a:ext cx="355600" cy="381000"/>
            <a:chOff x="2078" y="1680"/>
            <a:chExt cx="1615" cy="1615"/>
          </a:xfrm>
        </p:grpSpPr>
        <p:sp>
          <p:nvSpPr>
            <p:cNvPr id="85"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6"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7" name="Oval 84"/>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8"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9" name="Oval 86"/>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0"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983623"/>
            <a:ext cx="8485824" cy="1554272"/>
          </a:xfrm>
          <a:prstGeom prst="rect">
            <a:avLst/>
          </a:prstGeom>
        </p:spPr>
        <p:txBody>
          <a:bodyPr wrap="square">
            <a:spAutoFit/>
          </a:bodyPr>
          <a:lstStyle/>
          <a:p>
            <a:r>
              <a:rPr lang="en-US" sz="1900" b="1">
                <a:solidFill>
                  <a:srgbClr val="000000"/>
                </a:solidFill>
                <a:latin typeface="Wingdings 3" panose="05040102010807070707" pitchFamily="18" charset="2"/>
              </a:rPr>
              <a:t></a:t>
            </a:r>
            <a:r>
              <a:rPr lang="en-US" sz="2600" b="1">
                <a:solidFill>
                  <a:srgbClr val="000000"/>
                </a:solidFill>
                <a:latin typeface="Arial" panose="020B0604020202020204" pitchFamily="34" charset="0"/>
              </a:rPr>
              <a:t>There are two main uses for a Handler: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(1)to schedule messages and runnables to be executed as some point in the future; and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(2)to enqueue an action to be performed on another thread </a:t>
            </a:r>
          </a:p>
        </p:txBody>
      </p:sp>
    </p:spTree>
    <p:extLst>
      <p:ext uri="{BB962C8B-B14F-4D97-AF65-F5344CB8AC3E}">
        <p14:creationId xmlns:p14="http://schemas.microsoft.com/office/powerpoint/2010/main" val="28240280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100</a:t>
            </a:fld>
            <a:endParaRPr lang="en-US"/>
          </a:p>
        </p:txBody>
      </p:sp>
      <p:sp>
        <p:nvSpPr>
          <p:cNvPr id="3" name="AutoShape 48"/>
          <p:cNvSpPr>
            <a:spLocks noChangeArrowheads="1"/>
          </p:cNvSpPr>
          <p:nvPr/>
        </p:nvSpPr>
        <p:spPr bwMode="gray">
          <a:xfrm>
            <a:off x="533400" y="457200"/>
            <a:ext cx="292417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5. Webservice .Net</a:t>
            </a:r>
            <a:endParaRPr lang="en-US" sz="2400" b="1" kern="0" smtClean="0">
              <a:solidFill>
                <a:srgbClr val="000000"/>
              </a:solidFill>
              <a:latin typeface="Arial" panose="020B0604020202020204" pitchFamily="34" charset="0"/>
            </a:endParaRPr>
          </a:p>
        </p:txBody>
      </p:sp>
      <p:grpSp>
        <p:nvGrpSpPr>
          <p:cNvPr id="4" name="Group 81"/>
          <p:cNvGrpSpPr>
            <a:grpSpLocks/>
          </p:cNvGrpSpPr>
          <p:nvPr/>
        </p:nvGrpSpPr>
        <p:grpSpPr bwMode="auto">
          <a:xfrm>
            <a:off x="234950" y="506413"/>
            <a:ext cx="355600" cy="381000"/>
            <a:chOff x="2078" y="1680"/>
            <a:chExt cx="1615" cy="1615"/>
          </a:xfrm>
        </p:grpSpPr>
        <p:sp>
          <p:nvSpPr>
            <p:cNvPr id="5"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84"/>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86"/>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2" name="Group 11"/>
          <p:cNvGrpSpPr/>
          <p:nvPr/>
        </p:nvGrpSpPr>
        <p:grpSpPr>
          <a:xfrm>
            <a:off x="789624" y="11430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9" name="Group 18"/>
          <p:cNvGrpSpPr/>
          <p:nvPr/>
        </p:nvGrpSpPr>
        <p:grpSpPr>
          <a:xfrm>
            <a:off x="789624" y="19050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31" name="Group 30"/>
          <p:cNvGrpSpPr/>
          <p:nvPr/>
        </p:nvGrpSpPr>
        <p:grpSpPr>
          <a:xfrm>
            <a:off x="789624" y="2616200"/>
            <a:ext cx="4849176" cy="508000"/>
            <a:chOff x="789624" y="1191463"/>
            <a:chExt cx="4849176" cy="508000"/>
          </a:xfrm>
        </p:grpSpPr>
        <p:sp>
          <p:nvSpPr>
            <p:cNvPr id="32"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5.3 How to config IIS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3" name="Group 17"/>
            <p:cNvGrpSpPr>
              <a:grpSpLocks/>
            </p:cNvGrpSpPr>
            <p:nvPr/>
          </p:nvGrpSpPr>
          <p:grpSpPr bwMode="auto">
            <a:xfrm>
              <a:off x="789624" y="1295400"/>
              <a:ext cx="353376" cy="27247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37" name="Group 36"/>
          <p:cNvGrpSpPr/>
          <p:nvPr/>
        </p:nvGrpSpPr>
        <p:grpSpPr>
          <a:xfrm>
            <a:off x="810156" y="3352800"/>
            <a:ext cx="4849176" cy="508000"/>
            <a:chOff x="789624" y="1191463"/>
            <a:chExt cx="4849176" cy="508000"/>
          </a:xfrm>
        </p:grpSpPr>
        <p:sp>
          <p:nvSpPr>
            <p:cNvPr id="38"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5.4 KSOAP API</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9" name="Group 17"/>
            <p:cNvGrpSpPr>
              <a:grpSpLocks/>
            </p:cNvGrpSpPr>
            <p:nvPr/>
          </p:nvGrpSpPr>
          <p:grpSpPr bwMode="auto">
            <a:xfrm>
              <a:off x="789624" y="1295400"/>
              <a:ext cx="353376" cy="272472"/>
              <a:chOff x="1110" y="2656"/>
              <a:chExt cx="1549" cy="1351"/>
            </a:xfrm>
          </p:grpSpPr>
          <p:sp>
            <p:nvSpPr>
              <p:cNvPr id="4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43" name="Group 42"/>
          <p:cNvGrpSpPr/>
          <p:nvPr/>
        </p:nvGrpSpPr>
        <p:grpSpPr>
          <a:xfrm>
            <a:off x="789624" y="4038600"/>
            <a:ext cx="4849176" cy="508000"/>
            <a:chOff x="789624" y="1191463"/>
            <a:chExt cx="4849176" cy="508000"/>
          </a:xfrm>
        </p:grpSpPr>
        <p:sp>
          <p:nvSpPr>
            <p:cNvPr id="4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5.5 Android to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45" name="Group 17"/>
            <p:cNvGrpSpPr>
              <a:grpSpLocks/>
            </p:cNvGrpSpPr>
            <p:nvPr/>
          </p:nvGrpSpPr>
          <p:grpSpPr bwMode="auto">
            <a:xfrm>
              <a:off x="789624" y="1295400"/>
              <a:ext cx="353376" cy="272472"/>
              <a:chOff x="1110" y="2656"/>
              <a:chExt cx="1549" cy="1351"/>
            </a:xfrm>
          </p:grpSpPr>
          <p:sp>
            <p:nvSpPr>
              <p:cNvPr id="4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17925942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101</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976696"/>
            <a:ext cx="8409624" cy="4782848"/>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Support </a:t>
            </a:r>
            <a:r>
              <a:rPr lang="en-US" sz="2600" b="1">
                <a:solidFill>
                  <a:srgbClr val="000000"/>
                </a:solidFill>
                <a:latin typeface="Arial" panose="020B0604020202020204" pitchFamily="34" charset="0"/>
              </a:rPr>
              <a:t>machine-to-machine </a:t>
            </a:r>
            <a:r>
              <a:rPr lang="en-US" sz="2600">
                <a:solidFill>
                  <a:srgbClr val="000000"/>
                </a:solidFill>
                <a:latin typeface="Arial" panose="020B0604020202020204" pitchFamily="34" charset="0"/>
              </a:rPr>
              <a:t>collaboration</a:t>
            </a:r>
            <a:r>
              <a:rPr lang="en-US" sz="2600" b="1">
                <a:solidFill>
                  <a:srgbClr val="000000"/>
                </a:solidFill>
                <a:latin typeface="Arial" panose="020B0604020202020204" pitchFamily="34" charset="0"/>
              </a:rPr>
              <a:t>. </a:t>
            </a:r>
            <a:endParaRPr lang="en-US" sz="2600">
              <a:solidFill>
                <a:srgbClr val="000000"/>
              </a:solidFill>
              <a:latin typeface="Arial" panose="020B0604020202020204" pitchFamily="34" charset="0"/>
            </a:endParaRP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They can be described, published, located, and invoked over a data network.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Web services are used to implement the notion of a service-oriented architecture (SOA). </a:t>
            </a:r>
          </a:p>
          <a:p>
            <a:pPr lvl="1">
              <a:lnSpc>
                <a:spcPct val="120000"/>
              </a:lnSpc>
            </a:pPr>
            <a:r>
              <a:rPr lang="en-US" sz="1700">
                <a:solidFill>
                  <a:srgbClr val="000000"/>
                </a:solidFill>
                <a:latin typeface="Wingdings 3" panose="05040102010807070707" pitchFamily="18" charset="2"/>
              </a:rPr>
              <a:t></a:t>
            </a:r>
            <a:r>
              <a:rPr lang="en-US" sz="2300" b="1" i="1">
                <a:solidFill>
                  <a:srgbClr val="000000"/>
                </a:solidFill>
                <a:latin typeface="Arial" panose="020B0604020202020204" pitchFamily="34" charset="0"/>
              </a:rPr>
              <a:t>SOA applications are independent of specific programming languages or operating systems. </a:t>
            </a:r>
            <a:endParaRPr lang="en-US" sz="2300">
              <a:solidFill>
                <a:srgbClr val="000000"/>
              </a:solidFill>
              <a:latin typeface="Arial" panose="020B0604020202020204" pitchFamily="34" charset="0"/>
            </a:endParaRP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Web services rely on existing transport technologies, such as HTTP, and XML, for invoking the implementation. </a:t>
            </a:r>
          </a:p>
        </p:txBody>
      </p:sp>
    </p:spTree>
    <p:extLst>
      <p:ext uri="{BB962C8B-B14F-4D97-AF65-F5344CB8AC3E}">
        <p14:creationId xmlns:p14="http://schemas.microsoft.com/office/powerpoint/2010/main" val="19787137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102</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98674" y="1069137"/>
            <a:ext cx="8319569" cy="3108543"/>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 interface describing the format of services can be done using the </a:t>
            </a:r>
            <a:r>
              <a:rPr lang="en-US" sz="2600" b="1">
                <a:solidFill>
                  <a:srgbClr val="000000"/>
                </a:solidFill>
                <a:latin typeface="Arial" panose="020B0604020202020204" pitchFamily="34" charset="0"/>
              </a:rPr>
              <a:t>W</a:t>
            </a:r>
            <a:r>
              <a:rPr lang="en-US" sz="2600">
                <a:solidFill>
                  <a:srgbClr val="000000"/>
                </a:solidFill>
                <a:latin typeface="Arial" panose="020B0604020202020204" pitchFamily="34" charset="0"/>
              </a:rPr>
              <a:t>eb </a:t>
            </a:r>
            <a:r>
              <a:rPr lang="en-US" sz="2600" b="1">
                <a:solidFill>
                  <a:srgbClr val="000000"/>
                </a:solidFill>
                <a:latin typeface="Arial" panose="020B0604020202020204" pitchFamily="34" charset="0"/>
              </a:rPr>
              <a:t>S</a:t>
            </a:r>
            <a:r>
              <a:rPr lang="en-US" sz="2600">
                <a:solidFill>
                  <a:srgbClr val="000000"/>
                </a:solidFill>
                <a:latin typeface="Arial" panose="020B0604020202020204" pitchFamily="34" charset="0"/>
              </a:rPr>
              <a:t>ervices </a:t>
            </a:r>
            <a:r>
              <a:rPr lang="en-US" sz="2600" b="1">
                <a:solidFill>
                  <a:srgbClr val="000000"/>
                </a:solidFill>
                <a:latin typeface="Arial" panose="020B0604020202020204" pitchFamily="34" charset="0"/>
              </a:rPr>
              <a:t>D</a:t>
            </a:r>
            <a:r>
              <a:rPr lang="en-US" sz="2600">
                <a:solidFill>
                  <a:srgbClr val="000000"/>
                </a:solidFill>
                <a:latin typeface="Arial" panose="020B0604020202020204" pitchFamily="34" charset="0"/>
              </a:rPr>
              <a:t>escription </a:t>
            </a:r>
            <a:r>
              <a:rPr lang="en-US" sz="2600" b="1">
                <a:solidFill>
                  <a:srgbClr val="000000"/>
                </a:solidFill>
                <a:latin typeface="Arial" panose="020B0604020202020204" pitchFamily="34" charset="0"/>
              </a:rPr>
              <a:t>L</a:t>
            </a:r>
            <a:r>
              <a:rPr lang="en-US" sz="2600">
                <a:solidFill>
                  <a:srgbClr val="000000"/>
                </a:solidFill>
                <a:latin typeface="Arial" panose="020B0604020202020204" pitchFamily="34" charset="0"/>
              </a:rPr>
              <a:t>anguage (</a:t>
            </a:r>
            <a:r>
              <a:rPr lang="en-US" sz="2600" b="1">
                <a:solidFill>
                  <a:srgbClr val="000000"/>
                </a:solidFill>
                <a:latin typeface="Arial" panose="020B0604020202020204" pitchFamily="34" charset="0"/>
              </a:rPr>
              <a:t>WSDL</a:t>
            </a:r>
            <a:r>
              <a:rPr lang="en-US" sz="2600">
                <a:solidFill>
                  <a:srgbClr val="000000"/>
                </a:solidFill>
                <a:latin typeface="Arial" panose="020B0604020202020204" pitchFamily="34" charset="0"/>
              </a:rPr>
              <a:t>). According to </a:t>
            </a:r>
            <a:r>
              <a:rPr lang="en-US" sz="2600" b="1">
                <a:solidFill>
                  <a:srgbClr val="000000"/>
                </a:solidFill>
                <a:latin typeface="Arial" panose="020B0604020202020204" pitchFamily="34" charset="0"/>
              </a:rPr>
              <a:t>W3C </a:t>
            </a:r>
            <a:r>
              <a:rPr lang="en-US" sz="2600">
                <a:solidFill>
                  <a:srgbClr val="000000"/>
                </a:solidFill>
                <a:latin typeface="Arial" panose="020B0604020202020204" pitchFamily="34" charset="0"/>
              </a:rPr>
              <a:t>there are two major types of web services </a:t>
            </a: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REST</a:t>
            </a:r>
            <a:r>
              <a:rPr lang="en-US" sz="2300">
                <a:solidFill>
                  <a:srgbClr val="000000"/>
                </a:solidFill>
                <a:latin typeface="Arial" panose="020B0604020202020204" pitchFamily="34" charset="0"/>
              </a:rPr>
              <a:t>-compliant which use XML to represent its Web resources, and offers a "stateless" set of operations; and </a:t>
            </a: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Arbitrary </a:t>
            </a:r>
            <a:r>
              <a:rPr lang="en-US" sz="2300">
                <a:solidFill>
                  <a:srgbClr val="000000"/>
                </a:solidFill>
                <a:latin typeface="Arial" panose="020B0604020202020204" pitchFamily="34" charset="0"/>
              </a:rPr>
              <a:t>solutions, in which the service may expose a heterogeneous set of operations. </a:t>
            </a:r>
          </a:p>
        </p:txBody>
      </p:sp>
    </p:spTree>
    <p:extLst>
      <p:ext uri="{BB962C8B-B14F-4D97-AF65-F5344CB8AC3E}">
        <p14:creationId xmlns:p14="http://schemas.microsoft.com/office/powerpoint/2010/main" val="15909789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103</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1069137"/>
            <a:ext cx="8333424" cy="523220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Two widely used architectures supporting Web services are </a:t>
            </a: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Representational State Transfer (REST) </a:t>
            </a:r>
            <a:r>
              <a:rPr lang="en-US" sz="2300">
                <a:solidFill>
                  <a:srgbClr val="000000"/>
                </a:solidFill>
                <a:latin typeface="Arial" panose="020B0604020202020204" pitchFamily="34" charset="0"/>
              </a:rPr>
              <a:t>Closely tie to the HTTP protocol by associating its operation to the common GET, POST, PUT, DELETE for HTTP. </a:t>
            </a: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Remote Procedure Call (RPC). </a:t>
            </a:r>
            <a:r>
              <a:rPr lang="en-US" sz="2300">
                <a:solidFill>
                  <a:srgbClr val="000000"/>
                </a:solidFill>
                <a:latin typeface="Arial" panose="020B0604020202020204" pitchFamily="34" charset="0"/>
              </a:rPr>
              <a:t>Web services are directly implemented as language-specific functions or method calls. In this category we find </a:t>
            </a:r>
          </a:p>
          <a:p>
            <a:pPr lvl="2"/>
            <a:r>
              <a:rPr lang="en-US" sz="1600">
                <a:solidFill>
                  <a:srgbClr val="000000"/>
                </a:solidFill>
                <a:latin typeface="Wingdings 3" panose="05040102010807070707" pitchFamily="18" charset="2"/>
              </a:rPr>
              <a:t></a:t>
            </a:r>
            <a:r>
              <a:rPr lang="en-US" sz="2400">
                <a:solidFill>
                  <a:srgbClr val="000000"/>
                </a:solidFill>
                <a:latin typeface="Arial" panose="020B0604020202020204" pitchFamily="34" charset="0"/>
              </a:rPr>
              <a:t>1.Object Management Group's (OMG) Common Object Request Broker Architecture (CORBA), </a:t>
            </a:r>
          </a:p>
          <a:p>
            <a:pPr lvl="2"/>
            <a:r>
              <a:rPr lang="en-US" sz="1600">
                <a:solidFill>
                  <a:srgbClr val="000000"/>
                </a:solidFill>
                <a:latin typeface="Wingdings 3" panose="05040102010807070707" pitchFamily="18" charset="2"/>
              </a:rPr>
              <a:t></a:t>
            </a:r>
            <a:r>
              <a:rPr lang="en-US" sz="2400">
                <a:solidFill>
                  <a:srgbClr val="000000"/>
                </a:solidFill>
                <a:latin typeface="Arial" panose="020B0604020202020204" pitchFamily="34" charset="0"/>
              </a:rPr>
              <a:t>2.Microsoft's Distributed Component Object Model (DCOM) and </a:t>
            </a:r>
          </a:p>
          <a:p>
            <a:pPr lvl="2"/>
            <a:r>
              <a:rPr lang="en-US" sz="1600">
                <a:solidFill>
                  <a:srgbClr val="000000"/>
                </a:solidFill>
                <a:latin typeface="Wingdings 3" panose="05040102010807070707" pitchFamily="18" charset="2"/>
              </a:rPr>
              <a:t></a:t>
            </a:r>
            <a:r>
              <a:rPr lang="en-US" sz="2400">
                <a:solidFill>
                  <a:srgbClr val="000000"/>
                </a:solidFill>
                <a:latin typeface="Arial" panose="020B0604020202020204" pitchFamily="34" charset="0"/>
              </a:rPr>
              <a:t>3.Sun Microsystems's Java/Remote Method Invocation (RMI). </a:t>
            </a:r>
          </a:p>
        </p:txBody>
      </p:sp>
    </p:spTree>
    <p:extLst>
      <p:ext uri="{BB962C8B-B14F-4D97-AF65-F5344CB8AC3E}">
        <p14:creationId xmlns:p14="http://schemas.microsoft.com/office/powerpoint/2010/main" val="7860255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104</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65466" y="1069137"/>
            <a:ext cx="8678534" cy="492443"/>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IIS webserver (RPC discrete function oriented approach) </a:t>
            </a:r>
          </a:p>
        </p:txBody>
      </p:sp>
      <p:pic>
        <p:nvPicPr>
          <p:cNvPr id="4" name="Picture 3"/>
          <p:cNvPicPr>
            <a:picLocks noChangeAspect="1"/>
          </p:cNvPicPr>
          <p:nvPr/>
        </p:nvPicPr>
        <p:blipFill>
          <a:blip r:embed="rId3"/>
          <a:stretch>
            <a:fillRect/>
          </a:stretch>
        </p:blipFill>
        <p:spPr>
          <a:xfrm>
            <a:off x="1226127" y="1487994"/>
            <a:ext cx="6400800" cy="4979481"/>
          </a:xfrm>
          <a:prstGeom prst="rect">
            <a:avLst/>
          </a:prstGeom>
        </p:spPr>
      </p:pic>
    </p:spTree>
    <p:extLst>
      <p:ext uri="{BB962C8B-B14F-4D97-AF65-F5344CB8AC3E}">
        <p14:creationId xmlns:p14="http://schemas.microsoft.com/office/powerpoint/2010/main" val="30749734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105</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1069137"/>
            <a:ext cx="8409624" cy="5329664"/>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Services are passive server-side pieces of code waiting for incoming messages to do some work. Clients initiate the interaction by sending a message to server-services requesting action.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Services expose one or more </a:t>
            </a:r>
            <a:r>
              <a:rPr lang="en-US" sz="2600" b="1">
                <a:solidFill>
                  <a:srgbClr val="000000"/>
                </a:solidFill>
                <a:latin typeface="Arial" panose="020B0604020202020204" pitchFamily="34" charset="0"/>
              </a:rPr>
              <a:t>endpoints </a:t>
            </a:r>
            <a:r>
              <a:rPr lang="en-US" sz="2600">
                <a:solidFill>
                  <a:srgbClr val="000000"/>
                </a:solidFill>
                <a:latin typeface="Arial" panose="020B0604020202020204" pitchFamily="34" charset="0"/>
              </a:rPr>
              <a:t>where messages can be sent. Each endpoint consists of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address </a:t>
            </a:r>
            <a:r>
              <a:rPr lang="en-US" sz="2600">
                <a:solidFill>
                  <a:srgbClr val="000000"/>
                </a:solidFill>
                <a:latin typeface="Arial" panose="020B0604020202020204" pitchFamily="34" charset="0"/>
              </a:rPr>
              <a:t>(where to send messages)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binding </a:t>
            </a:r>
            <a:r>
              <a:rPr lang="en-US" sz="2600">
                <a:solidFill>
                  <a:srgbClr val="000000"/>
                </a:solidFill>
                <a:latin typeface="Arial" panose="020B0604020202020204" pitchFamily="34" charset="0"/>
              </a:rPr>
              <a:t>(how to send messages )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contract </a:t>
            </a:r>
            <a:r>
              <a:rPr lang="en-US" sz="2600">
                <a:solidFill>
                  <a:srgbClr val="000000"/>
                </a:solidFill>
                <a:latin typeface="Arial" panose="020B0604020202020204" pitchFamily="34" charset="0"/>
              </a:rPr>
              <a:t>(what messages contain)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Clients can use WSDL to know this information before accessing a service. </a:t>
            </a:r>
          </a:p>
        </p:txBody>
      </p:sp>
    </p:spTree>
    <p:extLst>
      <p:ext uri="{BB962C8B-B14F-4D97-AF65-F5344CB8AC3E}">
        <p14:creationId xmlns:p14="http://schemas.microsoft.com/office/powerpoint/2010/main" val="9939546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106</a:t>
            </a:fld>
            <a:endParaRPr lang="en-US"/>
          </a:p>
        </p:txBody>
      </p:sp>
      <p:grpSp>
        <p:nvGrpSpPr>
          <p:cNvPr id="12" name="Group 11"/>
          <p:cNvGrpSpPr/>
          <p:nvPr/>
        </p:nvGrpSpPr>
        <p:grpSpPr>
          <a:xfrm>
            <a:off x="304800" y="457200"/>
            <a:ext cx="4849176" cy="508000"/>
            <a:chOff x="789624" y="1191463"/>
            <a:chExt cx="4849176" cy="508000"/>
          </a:xfrm>
        </p:grpSpPr>
        <p:sp>
          <p:nvSpPr>
            <p:cNvPr id="14"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5.1 Introduction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5" name="Group 17"/>
            <p:cNvGrpSpPr>
              <a:grpSpLocks/>
            </p:cNvGrpSpPr>
            <p:nvPr/>
          </p:nvGrpSpPr>
          <p:grpSpPr bwMode="auto">
            <a:xfrm>
              <a:off x="789624" y="1295400"/>
              <a:ext cx="353376" cy="272472"/>
              <a:chOff x="1110" y="2656"/>
              <a:chExt cx="1549" cy="1351"/>
            </a:xfrm>
          </p:grpSpPr>
          <p:sp>
            <p:nvSpPr>
              <p:cNvPr id="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79321" y="1034501"/>
            <a:ext cx="8485824" cy="3933384"/>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Windows Communication Foundation (WCF) uses the information found in the service contract to perform dispatching and serialization.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Dispatching </a:t>
            </a:r>
            <a:r>
              <a:rPr lang="en-US" sz="2600">
                <a:solidFill>
                  <a:srgbClr val="000000"/>
                </a:solidFill>
                <a:latin typeface="Arial" panose="020B0604020202020204" pitchFamily="34" charset="0"/>
              </a:rPr>
              <a:t>is the process of deciding which method to call for an incoming SOAP message.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Serialization </a:t>
            </a:r>
            <a:r>
              <a:rPr lang="en-US" sz="2600">
                <a:solidFill>
                  <a:srgbClr val="000000"/>
                </a:solidFill>
                <a:latin typeface="Arial" panose="020B0604020202020204" pitchFamily="34" charset="0"/>
              </a:rPr>
              <a:t>is the process of mapping between the data found in a SOAP message and the corresponding .NET objects used in the method </a:t>
            </a:r>
          </a:p>
        </p:txBody>
      </p:sp>
    </p:spTree>
    <p:extLst>
      <p:ext uri="{BB962C8B-B14F-4D97-AF65-F5344CB8AC3E}">
        <p14:creationId xmlns:p14="http://schemas.microsoft.com/office/powerpoint/2010/main" val="34810211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107</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1143000" y="1878919"/>
            <a:ext cx="6913526" cy="1676400"/>
          </a:xfrm>
          <a:prstGeom prst="rect">
            <a:avLst/>
          </a:prstGeom>
          <a:ln>
            <a:solidFill>
              <a:schemeClr val="tx1"/>
            </a:solidFill>
          </a:ln>
        </p:spPr>
      </p:pic>
      <p:sp>
        <p:nvSpPr>
          <p:cNvPr id="26" name="TextBox 25"/>
          <p:cNvSpPr txBox="1"/>
          <p:nvPr/>
        </p:nvSpPr>
        <p:spPr>
          <a:xfrm>
            <a:off x="665018" y="1006561"/>
            <a:ext cx="8478982" cy="830997"/>
          </a:xfrm>
          <a:prstGeom prst="rect">
            <a:avLst/>
          </a:prstGeom>
          <a:noFill/>
        </p:spPr>
        <p:txBody>
          <a:bodyPr wrap="square" rtlCol="0">
            <a:spAutoFit/>
          </a:bodyPr>
          <a:lstStyle/>
          <a:p>
            <a:r>
              <a:rPr lang="en-US" sz="2400" smtClean="0"/>
              <a:t>1. Create a database in SQL Server with name </a:t>
            </a:r>
            <a:r>
              <a:rPr lang="en-US" sz="2400" b="1" smtClean="0"/>
              <a:t>dbProductManager</a:t>
            </a:r>
          </a:p>
          <a:p>
            <a:r>
              <a:rPr lang="en-US" sz="2400" smtClean="0"/>
              <a:t>The Table Structer as below:</a:t>
            </a:r>
            <a:endParaRPr lang="en-US" sz="2400"/>
          </a:p>
        </p:txBody>
      </p:sp>
      <p:sp>
        <p:nvSpPr>
          <p:cNvPr id="28" name="TextBox 27"/>
          <p:cNvSpPr txBox="1"/>
          <p:nvPr/>
        </p:nvSpPr>
        <p:spPr>
          <a:xfrm>
            <a:off x="682421" y="3610535"/>
            <a:ext cx="6059095" cy="1569660"/>
          </a:xfrm>
          <a:prstGeom prst="rect">
            <a:avLst/>
          </a:prstGeom>
          <a:noFill/>
        </p:spPr>
        <p:txBody>
          <a:bodyPr wrap="none" rtlCol="0">
            <a:spAutoFit/>
          </a:bodyPr>
          <a:lstStyle/>
          <a:p>
            <a:r>
              <a:rPr lang="en-US" sz="2400" smtClean="0"/>
              <a:t>2. Computer Server will support some services:</a:t>
            </a:r>
          </a:p>
          <a:p>
            <a:pPr marL="285750" indent="-285750">
              <a:buFontTx/>
              <a:buChar char="-"/>
            </a:pPr>
            <a:r>
              <a:rPr lang="en-US" sz="2400" smtClean="0"/>
              <a:t>Get number of catalog</a:t>
            </a:r>
          </a:p>
          <a:p>
            <a:pPr marL="285750" indent="-285750">
              <a:buFontTx/>
              <a:buChar char="-"/>
            </a:pPr>
            <a:r>
              <a:rPr lang="en-US" sz="2400" smtClean="0"/>
              <a:t>Get list Catalog</a:t>
            </a:r>
          </a:p>
          <a:p>
            <a:pPr marL="285750" indent="-285750">
              <a:buFontTx/>
              <a:buChar char="-"/>
            </a:pPr>
            <a:r>
              <a:rPr lang="en-US" sz="2400" smtClean="0"/>
              <a:t>Get list product by Catalog id</a:t>
            </a:r>
            <a:endParaRPr lang="en-US" sz="2400"/>
          </a:p>
        </p:txBody>
      </p:sp>
      <p:sp>
        <p:nvSpPr>
          <p:cNvPr id="49" name="TextBox 48"/>
          <p:cNvSpPr txBox="1"/>
          <p:nvPr/>
        </p:nvSpPr>
        <p:spPr>
          <a:xfrm>
            <a:off x="665018" y="5242413"/>
            <a:ext cx="8309179" cy="1200329"/>
          </a:xfrm>
          <a:prstGeom prst="rect">
            <a:avLst/>
          </a:prstGeom>
          <a:noFill/>
        </p:spPr>
        <p:txBody>
          <a:bodyPr wrap="square" rtlCol="0">
            <a:spAutoFit/>
          </a:bodyPr>
          <a:lstStyle/>
          <a:p>
            <a:r>
              <a:rPr lang="en-US" sz="2400" smtClean="0"/>
              <a:t>3. Android application will connect to the computer Server and get information via service method (The Android Mobile will connect to Laptop by Wireless – must Win 7, Win 8)</a:t>
            </a:r>
            <a:endParaRPr lang="en-US" sz="2400"/>
          </a:p>
        </p:txBody>
      </p:sp>
    </p:spTree>
    <p:extLst>
      <p:ext uri="{BB962C8B-B14F-4D97-AF65-F5344CB8AC3E}">
        <p14:creationId xmlns:p14="http://schemas.microsoft.com/office/powerpoint/2010/main" val="9618154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108</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stretch>
            <a:fillRect/>
          </a:stretch>
        </p:blipFill>
        <p:spPr>
          <a:xfrm>
            <a:off x="505776" y="1895475"/>
            <a:ext cx="8128000" cy="4572000"/>
          </a:xfrm>
          <a:prstGeom prst="rect">
            <a:avLst/>
          </a:prstGeom>
        </p:spPr>
      </p:pic>
      <p:sp>
        <p:nvSpPr>
          <p:cNvPr id="4" name="TextBox 3"/>
          <p:cNvSpPr txBox="1"/>
          <p:nvPr/>
        </p:nvSpPr>
        <p:spPr>
          <a:xfrm>
            <a:off x="633311" y="1098034"/>
            <a:ext cx="8282090" cy="830997"/>
          </a:xfrm>
          <a:prstGeom prst="rect">
            <a:avLst/>
          </a:prstGeom>
          <a:noFill/>
        </p:spPr>
        <p:txBody>
          <a:bodyPr wrap="square" rtlCol="0">
            <a:spAutoFit/>
          </a:bodyPr>
          <a:lstStyle/>
          <a:p>
            <a:r>
              <a:rPr lang="en-US" sz="2400" smtClean="0"/>
              <a:t>1- Create Webservice project with name </a:t>
            </a:r>
            <a:r>
              <a:rPr lang="en-US" sz="2400" b="1" smtClean="0"/>
              <a:t>MyProductService</a:t>
            </a:r>
            <a:r>
              <a:rPr lang="en-US" sz="2400" smtClean="0"/>
              <a:t> as below:</a:t>
            </a:r>
            <a:endParaRPr lang="en-US" sz="2400"/>
          </a:p>
        </p:txBody>
      </p:sp>
      <p:sp>
        <p:nvSpPr>
          <p:cNvPr id="5" name="Rectangle 4"/>
          <p:cNvSpPr/>
          <p:nvPr/>
        </p:nvSpPr>
        <p:spPr>
          <a:xfrm>
            <a:off x="2829876" y="2492161"/>
            <a:ext cx="3113724"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223800" y="5893560"/>
              <a:ext cx="1937880" cy="143280"/>
            </p14:xfrm>
          </p:contentPart>
        </mc:Choice>
        <mc:Fallback xmlns="">
          <p:pic>
            <p:nvPicPr>
              <p:cNvPr id="7" name="Ink 6"/>
              <p:cNvPicPr/>
              <p:nvPr/>
            </p:nvPicPr>
            <p:blipFill>
              <a:blip r:embed="rId5"/>
              <a:stretch>
                <a:fillRect/>
              </a:stretch>
            </p:blipFill>
            <p:spPr>
              <a:xfrm>
                <a:off x="3207960" y="5830200"/>
                <a:ext cx="1969920" cy="270000"/>
              </a:xfrm>
              <a:prstGeom prst="rect">
                <a:avLst/>
              </a:prstGeom>
            </p:spPr>
          </p:pic>
        </mc:Fallback>
      </mc:AlternateContent>
    </p:spTree>
    <p:extLst>
      <p:ext uri="{BB962C8B-B14F-4D97-AF65-F5344CB8AC3E}">
        <p14:creationId xmlns:p14="http://schemas.microsoft.com/office/powerpoint/2010/main" val="11894579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109</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633310" y="970831"/>
            <a:ext cx="7512185" cy="461665"/>
          </a:xfrm>
          <a:prstGeom prst="rect">
            <a:avLst/>
          </a:prstGeom>
          <a:noFill/>
        </p:spPr>
        <p:txBody>
          <a:bodyPr wrap="none" rtlCol="0">
            <a:spAutoFit/>
          </a:bodyPr>
          <a:lstStyle/>
          <a:p>
            <a:r>
              <a:rPr lang="en-US" sz="2400"/>
              <a:t>2</a:t>
            </a:r>
            <a:r>
              <a:rPr lang="en-US" sz="2400" smtClean="0"/>
              <a:t>- Create Webservice class with name ProductWebService:</a:t>
            </a:r>
            <a:endParaRPr lang="en-US" sz="2400"/>
          </a:p>
        </p:txBody>
      </p:sp>
      <p:pic>
        <p:nvPicPr>
          <p:cNvPr id="2" name="Picture 1"/>
          <p:cNvPicPr>
            <a:picLocks noChangeAspect="1"/>
          </p:cNvPicPr>
          <p:nvPr/>
        </p:nvPicPr>
        <p:blipFill rotWithShape="1">
          <a:blip r:embed="rId3"/>
          <a:srcRect t="9595" r="20378" b="43261"/>
          <a:stretch/>
        </p:blipFill>
        <p:spPr>
          <a:xfrm>
            <a:off x="4389402" y="1432496"/>
            <a:ext cx="4611315" cy="2342665"/>
          </a:xfrm>
          <a:prstGeom prst="rect">
            <a:avLst/>
          </a:prstGeom>
        </p:spPr>
      </p:pic>
      <p:pic>
        <p:nvPicPr>
          <p:cNvPr id="7" name="Picture 6"/>
          <p:cNvPicPr>
            <a:picLocks noChangeAspect="1"/>
          </p:cNvPicPr>
          <p:nvPr/>
        </p:nvPicPr>
        <p:blipFill>
          <a:blip r:embed="rId4"/>
          <a:stretch>
            <a:fillRect/>
          </a:stretch>
        </p:blipFill>
        <p:spPr>
          <a:xfrm>
            <a:off x="4038600" y="4267200"/>
            <a:ext cx="3810000" cy="1019175"/>
          </a:xfrm>
          <a:prstGeom prst="rect">
            <a:avLst/>
          </a:prstGeom>
        </p:spPr>
      </p:pic>
      <p:pic>
        <p:nvPicPr>
          <p:cNvPr id="8" name="Picture 7"/>
          <p:cNvPicPr>
            <a:picLocks noChangeAspect="1"/>
          </p:cNvPicPr>
          <p:nvPr/>
        </p:nvPicPr>
        <p:blipFill>
          <a:blip r:embed="rId5"/>
          <a:stretch>
            <a:fillRect/>
          </a:stretch>
        </p:blipFill>
        <p:spPr>
          <a:xfrm>
            <a:off x="304800" y="4065010"/>
            <a:ext cx="3523458" cy="2178627"/>
          </a:xfrm>
          <a:prstGeom prst="rect">
            <a:avLst/>
          </a:prstGeom>
          <a:ln>
            <a:solidFill>
              <a:schemeClr val="tx1"/>
            </a:solidFill>
          </a:ln>
        </p:spPr>
      </p:pic>
      <p:sp>
        <p:nvSpPr>
          <p:cNvPr id="9" name="TextBox 8"/>
          <p:cNvSpPr txBox="1"/>
          <p:nvPr/>
        </p:nvSpPr>
        <p:spPr>
          <a:xfrm>
            <a:off x="325332" y="1759761"/>
            <a:ext cx="4064070" cy="830997"/>
          </a:xfrm>
          <a:prstGeom prst="rect">
            <a:avLst/>
          </a:prstGeom>
          <a:noFill/>
        </p:spPr>
        <p:txBody>
          <a:bodyPr wrap="square" rtlCol="0">
            <a:spAutoFit/>
          </a:bodyPr>
          <a:lstStyle/>
          <a:p>
            <a:r>
              <a:rPr lang="en-US" sz="2400" smtClean="0"/>
              <a:t>- Right click on Project/ Add/ Web Service</a:t>
            </a:r>
            <a:endParaRPr lang="en-US" sz="2400"/>
          </a:p>
        </p:txBody>
      </p:sp>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402200" y="5554440"/>
              <a:ext cx="1652400" cy="116280"/>
            </p14:xfrm>
          </p:contentPart>
        </mc:Choice>
        <mc:Fallback xmlns="">
          <p:pic>
            <p:nvPicPr>
              <p:cNvPr id="10" name="Ink 9"/>
              <p:cNvPicPr/>
              <p:nvPr/>
            </p:nvPicPr>
            <p:blipFill>
              <a:blip r:embed="rId7"/>
              <a:stretch>
                <a:fillRect/>
              </a:stretch>
            </p:blipFill>
            <p:spPr>
              <a:xfrm>
                <a:off x="1386360" y="5490720"/>
                <a:ext cx="16840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1223640" y="5848920"/>
              <a:ext cx="1812960" cy="45000"/>
            </p14:xfrm>
          </p:contentPart>
        </mc:Choice>
        <mc:Fallback xmlns="">
          <p:pic>
            <p:nvPicPr>
              <p:cNvPr id="11" name="Ink 10"/>
              <p:cNvPicPr/>
              <p:nvPr/>
            </p:nvPicPr>
            <p:blipFill>
              <a:blip r:embed="rId9"/>
              <a:stretch>
                <a:fillRect/>
              </a:stretch>
            </p:blipFill>
            <p:spPr>
              <a:xfrm>
                <a:off x="1207440" y="5785560"/>
                <a:ext cx="1845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4045320" y="1562760"/>
              <a:ext cx="3411360" cy="4474080"/>
            </p14:xfrm>
          </p:contentPart>
        </mc:Choice>
        <mc:Fallback xmlns="">
          <p:pic>
            <p:nvPicPr>
              <p:cNvPr id="12" name="Ink 11"/>
              <p:cNvPicPr/>
              <p:nvPr/>
            </p:nvPicPr>
            <p:blipFill>
              <a:blip r:embed="rId11"/>
              <a:stretch>
                <a:fillRect/>
              </a:stretch>
            </p:blipFill>
            <p:spPr>
              <a:xfrm>
                <a:off x="4035960" y="1553400"/>
                <a:ext cx="3430080" cy="4492800"/>
              </a:xfrm>
              <a:prstGeom prst="rect">
                <a:avLst/>
              </a:prstGeom>
            </p:spPr>
          </p:pic>
        </mc:Fallback>
      </mc:AlternateContent>
    </p:spTree>
    <p:extLst>
      <p:ext uri="{BB962C8B-B14F-4D97-AF65-F5344CB8AC3E}">
        <p14:creationId xmlns:p14="http://schemas.microsoft.com/office/powerpoint/2010/main" val="185067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58539" y="1069137"/>
            <a:ext cx="8381915" cy="2893100"/>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Threads and UI Warning </a:t>
            </a:r>
            <a:endParaRPr lang="en-US" sz="2600">
              <a:solidFill>
                <a:srgbClr val="000000"/>
              </a:solidFill>
              <a:latin typeface="Arial" panose="020B0604020202020204" pitchFamily="34" charset="0"/>
            </a:endParaRPr>
          </a:p>
          <a:p>
            <a:pPr lvl="1"/>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Background threads are not allowed to interact with the UI. </a:t>
            </a:r>
          </a:p>
          <a:p>
            <a:pPr lvl="1"/>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Only the main process can access the (main) </a:t>
            </a:r>
            <a:r>
              <a:rPr lang="en-US" sz="2600" smtClean="0">
                <a:solidFill>
                  <a:srgbClr val="000000"/>
                </a:solidFill>
                <a:latin typeface="Arial" panose="020B0604020202020204" pitchFamily="34" charset="0"/>
              </a:rPr>
              <a:t>activity’s </a:t>
            </a:r>
            <a:r>
              <a:rPr lang="en-US" sz="2600">
                <a:solidFill>
                  <a:srgbClr val="000000"/>
                </a:solidFill>
                <a:latin typeface="Arial" panose="020B0604020202020204" pitchFamily="34" charset="0"/>
              </a:rPr>
              <a:t>view. </a:t>
            </a:r>
          </a:p>
          <a:p>
            <a:pPr lvl="1"/>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(Global) class variables can be seen and updated in the threads </a:t>
            </a:r>
          </a:p>
        </p:txBody>
      </p:sp>
    </p:spTree>
    <p:extLst>
      <p:ext uri="{BB962C8B-B14F-4D97-AF65-F5344CB8AC3E}">
        <p14:creationId xmlns:p14="http://schemas.microsoft.com/office/powerpoint/2010/main" val="85856016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110</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633310" y="970831"/>
            <a:ext cx="2247218" cy="461665"/>
          </a:xfrm>
          <a:prstGeom prst="rect">
            <a:avLst/>
          </a:prstGeom>
          <a:noFill/>
        </p:spPr>
        <p:txBody>
          <a:bodyPr wrap="none" rtlCol="0">
            <a:spAutoFit/>
          </a:bodyPr>
          <a:lstStyle/>
          <a:p>
            <a:r>
              <a:rPr lang="en-US" sz="2400" smtClean="0"/>
              <a:t>3- Write coding :</a:t>
            </a:r>
            <a:endParaRPr lang="en-US" sz="2400"/>
          </a:p>
        </p:txBody>
      </p:sp>
      <p:pic>
        <p:nvPicPr>
          <p:cNvPr id="3" name="Picture 2"/>
          <p:cNvPicPr>
            <a:picLocks noChangeAspect="1"/>
          </p:cNvPicPr>
          <p:nvPr/>
        </p:nvPicPr>
        <p:blipFill>
          <a:blip r:embed="rId3"/>
          <a:stretch>
            <a:fillRect/>
          </a:stretch>
        </p:blipFill>
        <p:spPr>
          <a:xfrm>
            <a:off x="1848364" y="4038600"/>
            <a:ext cx="4457445" cy="152652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1848364" y="1588655"/>
            <a:ext cx="4457445" cy="1982649"/>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1982520" y="1625040"/>
              <a:ext cx="1366560" cy="125640"/>
            </p14:xfrm>
          </p:contentPart>
        </mc:Choice>
        <mc:Fallback xmlns="">
          <p:pic>
            <p:nvPicPr>
              <p:cNvPr id="13" name="Ink 12"/>
              <p:cNvPicPr/>
              <p:nvPr/>
            </p:nvPicPr>
            <p:blipFill>
              <a:blip r:embed="rId6"/>
              <a:stretch>
                <a:fillRect/>
              </a:stretch>
            </p:blipFill>
            <p:spPr>
              <a:xfrm>
                <a:off x="1966680" y="1561680"/>
                <a:ext cx="13982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1964520" y="4107600"/>
              <a:ext cx="1375560" cy="107640"/>
            </p14:xfrm>
          </p:contentPart>
        </mc:Choice>
        <mc:Fallback xmlns="">
          <p:pic>
            <p:nvPicPr>
              <p:cNvPr id="14" name="Ink 13"/>
              <p:cNvPicPr/>
              <p:nvPr/>
            </p:nvPicPr>
            <p:blipFill>
              <a:blip r:embed="rId8"/>
              <a:stretch>
                <a:fillRect/>
              </a:stretch>
            </p:blipFill>
            <p:spPr>
              <a:xfrm>
                <a:off x="1948680" y="4044240"/>
                <a:ext cx="1407240" cy="234360"/>
              </a:xfrm>
              <a:prstGeom prst="rect">
                <a:avLst/>
              </a:prstGeom>
            </p:spPr>
          </p:pic>
        </mc:Fallback>
      </mc:AlternateContent>
      <p:sp>
        <p:nvSpPr>
          <p:cNvPr id="15" name="TextBox 14"/>
          <p:cNvSpPr txBox="1"/>
          <p:nvPr/>
        </p:nvSpPr>
        <p:spPr>
          <a:xfrm>
            <a:off x="6553200" y="2057400"/>
            <a:ext cx="2340577" cy="461665"/>
          </a:xfrm>
          <a:prstGeom prst="rect">
            <a:avLst/>
          </a:prstGeom>
          <a:noFill/>
        </p:spPr>
        <p:txBody>
          <a:bodyPr wrap="none" rtlCol="0">
            <a:spAutoFit/>
          </a:bodyPr>
          <a:lstStyle/>
          <a:p>
            <a:r>
              <a:rPr lang="en-US" sz="2400" smtClean="0"/>
              <a:t>For Product table</a:t>
            </a:r>
            <a:endParaRPr lang="en-US" sz="2400"/>
          </a:p>
        </p:txBody>
      </p:sp>
      <p:sp>
        <p:nvSpPr>
          <p:cNvPr id="25" name="TextBox 24"/>
          <p:cNvSpPr txBox="1"/>
          <p:nvPr/>
        </p:nvSpPr>
        <p:spPr>
          <a:xfrm>
            <a:off x="6553200" y="4617195"/>
            <a:ext cx="2292359" cy="461665"/>
          </a:xfrm>
          <a:prstGeom prst="rect">
            <a:avLst/>
          </a:prstGeom>
          <a:noFill/>
        </p:spPr>
        <p:txBody>
          <a:bodyPr wrap="none" rtlCol="0">
            <a:spAutoFit/>
          </a:bodyPr>
          <a:lstStyle/>
          <a:p>
            <a:r>
              <a:rPr lang="en-US" sz="2400" smtClean="0"/>
              <a:t>For Catalog table</a:t>
            </a:r>
            <a:endParaRPr lang="en-US" sz="2400"/>
          </a:p>
        </p:txBody>
      </p:sp>
      <p:sp>
        <p:nvSpPr>
          <p:cNvPr id="26" name="TextBox 25"/>
          <p:cNvSpPr txBox="1"/>
          <p:nvPr/>
        </p:nvSpPr>
        <p:spPr>
          <a:xfrm>
            <a:off x="383547" y="5778397"/>
            <a:ext cx="2857514" cy="461665"/>
          </a:xfrm>
          <a:prstGeom prst="rect">
            <a:avLst/>
          </a:prstGeom>
          <a:noFill/>
        </p:spPr>
        <p:txBody>
          <a:bodyPr wrap="none" rtlCol="0">
            <a:spAutoFit/>
          </a:bodyPr>
          <a:lstStyle/>
          <a:p>
            <a:r>
              <a:rPr lang="en-US" sz="2400" smtClean="0"/>
              <a:t>Must use </a:t>
            </a:r>
            <a:r>
              <a:rPr lang="en-US" sz="2400" b="1" smtClean="0">
                <a:solidFill>
                  <a:srgbClr val="FF0000"/>
                </a:solidFill>
              </a:rPr>
              <a:t>Serializable</a:t>
            </a:r>
            <a:endParaRPr lang="en-US" sz="2400" b="1">
              <a:solidFill>
                <a:srgbClr val="FF0000"/>
              </a:solidFill>
            </a:endParaRPr>
          </a:p>
        </p:txBody>
      </p:sp>
    </p:spTree>
    <p:extLst>
      <p:ext uri="{BB962C8B-B14F-4D97-AF65-F5344CB8AC3E}">
        <p14:creationId xmlns:p14="http://schemas.microsoft.com/office/powerpoint/2010/main" val="19696231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111</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5638800" y="457200"/>
            <a:ext cx="2247218" cy="461665"/>
          </a:xfrm>
          <a:prstGeom prst="rect">
            <a:avLst/>
          </a:prstGeom>
          <a:noFill/>
        </p:spPr>
        <p:txBody>
          <a:bodyPr wrap="none" rtlCol="0">
            <a:spAutoFit/>
          </a:bodyPr>
          <a:lstStyle/>
          <a:p>
            <a:r>
              <a:rPr lang="en-US" sz="2400" smtClean="0"/>
              <a:t>3- Write coding :</a:t>
            </a:r>
            <a:endParaRPr lang="en-US" sz="2400"/>
          </a:p>
        </p:txBody>
      </p:sp>
      <p:pic>
        <p:nvPicPr>
          <p:cNvPr id="8" name="Picture 7"/>
          <p:cNvPicPr>
            <a:picLocks noChangeAspect="1"/>
          </p:cNvPicPr>
          <p:nvPr/>
        </p:nvPicPr>
        <p:blipFill>
          <a:blip r:embed="rId3"/>
          <a:stretch>
            <a:fillRect/>
          </a:stretch>
        </p:blipFill>
        <p:spPr>
          <a:xfrm>
            <a:off x="353041" y="1142807"/>
            <a:ext cx="8563224" cy="4191193"/>
          </a:xfrm>
          <a:prstGeom prst="rect">
            <a:avLst/>
          </a:prstGeom>
          <a:ln>
            <a:solidFill>
              <a:schemeClr val="tx1"/>
            </a:solidFill>
          </a:ln>
        </p:spPr>
      </p:pic>
      <p:sp>
        <p:nvSpPr>
          <p:cNvPr id="14" name="TextBox 13"/>
          <p:cNvSpPr txBox="1"/>
          <p:nvPr/>
        </p:nvSpPr>
        <p:spPr>
          <a:xfrm>
            <a:off x="6542127" y="3886200"/>
            <a:ext cx="2053383" cy="461665"/>
          </a:xfrm>
          <a:prstGeom prst="rect">
            <a:avLst/>
          </a:prstGeom>
          <a:noFill/>
        </p:spPr>
        <p:txBody>
          <a:bodyPr wrap="none" rtlCol="0">
            <a:spAutoFit/>
          </a:bodyPr>
          <a:lstStyle/>
          <a:p>
            <a:r>
              <a:rPr lang="en-US" sz="2400" smtClean="0">
                <a:solidFill>
                  <a:srgbClr val="FF0000"/>
                </a:solidFill>
              </a:rPr>
              <a:t>For connection</a:t>
            </a:r>
            <a:endParaRPr lang="en-US" sz="240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1857600" y="1196640"/>
              <a:ext cx="1821960" cy="27000"/>
            </p14:xfrm>
          </p:contentPart>
        </mc:Choice>
        <mc:Fallback xmlns="">
          <p:pic>
            <p:nvPicPr>
              <p:cNvPr id="9" name="Ink 8"/>
              <p:cNvPicPr/>
              <p:nvPr/>
            </p:nvPicPr>
            <p:blipFill>
              <a:blip r:embed="rId5"/>
              <a:stretch>
                <a:fillRect/>
              </a:stretch>
            </p:blipFill>
            <p:spPr>
              <a:xfrm>
                <a:off x="1841760" y="1132920"/>
                <a:ext cx="1853640" cy="154440"/>
              </a:xfrm>
              <a:prstGeom prst="rect">
                <a:avLst/>
              </a:prstGeom>
            </p:spPr>
          </p:pic>
        </mc:Fallback>
      </mc:AlternateContent>
    </p:spTree>
    <p:extLst>
      <p:ext uri="{BB962C8B-B14F-4D97-AF65-F5344CB8AC3E}">
        <p14:creationId xmlns:p14="http://schemas.microsoft.com/office/powerpoint/2010/main" val="30493291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112</a:t>
            </a:fld>
            <a:endParaRPr lang="en-US"/>
          </a:p>
        </p:txBody>
      </p:sp>
      <p:grpSp>
        <p:nvGrpSpPr>
          <p:cNvPr id="19" name="Group 18"/>
          <p:cNvGrpSpPr/>
          <p:nvPr/>
        </p:nvGrpSpPr>
        <p:grpSpPr>
          <a:xfrm>
            <a:off x="304800" y="457200"/>
            <a:ext cx="4849176" cy="508000"/>
            <a:chOff x="789624" y="1191463"/>
            <a:chExt cx="4849176" cy="508000"/>
          </a:xfrm>
        </p:grpSpPr>
        <p:sp>
          <p:nvSpPr>
            <p:cNvPr id="20" name="AutoShape 52"/>
            <p:cNvSpPr>
              <a:spLocks noChangeArrowheads="1"/>
            </p:cNvSpPr>
            <p:nvPr/>
          </p:nvSpPr>
          <p:spPr bwMode="gray">
            <a:xfrm>
              <a:off x="990600" y="1191463"/>
              <a:ext cx="46482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5.2 How to create .Net Webservice</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1" name="Group 17"/>
            <p:cNvGrpSpPr>
              <a:grpSpLocks/>
            </p:cNvGrpSpPr>
            <p:nvPr/>
          </p:nvGrpSpPr>
          <p:grpSpPr bwMode="auto">
            <a:xfrm>
              <a:off x="789624" y="1295400"/>
              <a:ext cx="353376" cy="272472"/>
              <a:chOff x="1110" y="2656"/>
              <a:chExt cx="1549" cy="1351"/>
            </a:xfrm>
          </p:grpSpPr>
          <p:sp>
            <p:nvSpPr>
              <p:cNvPr id="2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5638800" y="457200"/>
            <a:ext cx="2247218" cy="461665"/>
          </a:xfrm>
          <a:prstGeom prst="rect">
            <a:avLst/>
          </a:prstGeom>
          <a:noFill/>
        </p:spPr>
        <p:txBody>
          <a:bodyPr wrap="none" rtlCol="0">
            <a:spAutoFit/>
          </a:bodyPr>
          <a:lstStyle/>
          <a:p>
            <a:r>
              <a:rPr lang="en-US" sz="2400" smtClean="0"/>
              <a:t>3- Write coding :</a:t>
            </a:r>
            <a:endParaRPr lang="en-US" sz="2400"/>
          </a:p>
        </p:txBody>
      </p:sp>
      <p:pic>
        <p:nvPicPr>
          <p:cNvPr id="2" name="Picture 1"/>
          <p:cNvPicPr>
            <a:picLocks noChangeAspect="1"/>
          </p:cNvPicPr>
          <p:nvPr/>
        </p:nvPicPr>
        <p:blipFill>
          <a:blip r:embed="rId3"/>
          <a:stretch>
            <a:fillRect/>
          </a:stretch>
        </p:blipFill>
        <p:spPr>
          <a:xfrm>
            <a:off x="648282" y="1096846"/>
            <a:ext cx="7047917" cy="5079456"/>
          </a:xfrm>
          <a:prstGeom prst="rect">
            <a:avLst/>
          </a:prstGeom>
          <a:ln>
            <a:solidFill>
              <a:schemeClr val="tx1"/>
            </a:solidFill>
          </a:ln>
        </p:spPr>
      </p:pic>
      <p:sp>
        <p:nvSpPr>
          <p:cNvPr id="14" name="TextBox 13"/>
          <p:cNvSpPr txBox="1"/>
          <p:nvPr/>
        </p:nvSpPr>
        <p:spPr>
          <a:xfrm>
            <a:off x="6640344" y="4267200"/>
            <a:ext cx="2053383" cy="461665"/>
          </a:xfrm>
          <a:prstGeom prst="rect">
            <a:avLst/>
          </a:prstGeom>
          <a:noFill/>
        </p:spPr>
        <p:txBody>
          <a:bodyPr wrap="none" rtlCol="0">
            <a:spAutoFit/>
          </a:bodyPr>
          <a:lstStyle/>
          <a:p>
            <a:r>
              <a:rPr lang="en-US" sz="2400" smtClean="0">
                <a:solidFill>
                  <a:srgbClr val="FF0000"/>
                </a:solidFill>
              </a:rPr>
              <a:t>For connection</a:t>
            </a:r>
            <a:endParaRPr lang="en-US" sz="2400">
              <a:solidFill>
                <a:srgbClr val="FF0000"/>
              </a:solidFill>
            </a:endParaRPr>
          </a:p>
        </p:txBody>
      </p:sp>
    </p:spTree>
    <p:extLst>
      <p:ext uri="{BB962C8B-B14F-4D97-AF65-F5344CB8AC3E}">
        <p14:creationId xmlns:p14="http://schemas.microsoft.com/office/powerpoint/2010/main" val="81967938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1938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986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6"/>
          <p:cNvSpPr txBox="1">
            <a:spLocks noChangeArrowheads="1"/>
          </p:cNvSpPr>
          <p:nvPr/>
        </p:nvSpPr>
        <p:spPr bwMode="auto">
          <a:xfrm>
            <a:off x="3733800" y="49530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sp>
        <p:nvSpPr>
          <p:cNvPr id="3" name="Slide Number Placeholder 2"/>
          <p:cNvSpPr>
            <a:spLocks noGrp="1"/>
          </p:cNvSpPr>
          <p:nvPr>
            <p:ph type="sldNum" sz="quarter" idx="12"/>
          </p:nvPr>
        </p:nvSpPr>
        <p:spPr/>
        <p:txBody>
          <a:bodyPr/>
          <a:lstStyle/>
          <a:p>
            <a:fld id="{48FE5571-560F-4DFC-BA97-61ACA5F7ADE1}" type="slidenum">
              <a:rPr lang="en-US" smtClean="0"/>
              <a:t>113</a:t>
            </a:fld>
            <a:endParaRPr lang="en-US"/>
          </a:p>
        </p:txBody>
      </p:sp>
    </p:spTree>
    <p:extLst>
      <p:ext uri="{BB962C8B-B14F-4D97-AF65-F5344CB8AC3E}">
        <p14:creationId xmlns:p14="http://schemas.microsoft.com/office/powerpoint/2010/main" val="18192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12</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19631" y="1062335"/>
            <a:ext cx="4362092"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Handler’s </a:t>
            </a:r>
            <a:r>
              <a:rPr lang="en-US" sz="2400" b="1">
                <a:solidFill>
                  <a:srgbClr val="000000"/>
                </a:solidFill>
                <a:latin typeface="Arial" panose="020B0604020202020204" pitchFamily="34" charset="0"/>
                <a:cs typeface="Arial" panose="020B0604020202020204" pitchFamily="34" charset="0"/>
              </a:rPr>
              <a:t>MessageQueue </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519630" y="1450209"/>
            <a:ext cx="8700569" cy="4926733"/>
          </a:xfrm>
          <a:prstGeom prst="rect">
            <a:avLst/>
          </a:prstGeom>
        </p:spPr>
        <p:txBody>
          <a:bodyPr wrap="square">
            <a:spAutoFit/>
          </a:bodyPr>
          <a:lstStyle/>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A secondary thread that wants to communicate with the main thread must request a message token using the </a:t>
            </a:r>
            <a:r>
              <a:rPr lang="en-US" sz="2400" i="1">
                <a:solidFill>
                  <a:srgbClr val="000000"/>
                </a:solidFill>
                <a:latin typeface="Arial" panose="020B0604020202020204" pitchFamily="34" charset="0"/>
              </a:rPr>
              <a:t>obtainMessage</a:t>
            </a:r>
            <a:r>
              <a:rPr lang="en-US" sz="2400">
                <a:solidFill>
                  <a:srgbClr val="000000"/>
                </a:solidFill>
                <a:latin typeface="Arial" panose="020B0604020202020204" pitchFamily="34" charset="0"/>
              </a:rPr>
              <a:t>() method.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Once obtained, the background thread can fill data into the message token and attach it to the Handler‟s message queue using the </a:t>
            </a:r>
            <a:r>
              <a:rPr lang="en-US" sz="2400" i="1">
                <a:solidFill>
                  <a:srgbClr val="000000"/>
                </a:solidFill>
                <a:latin typeface="Arial" panose="020B0604020202020204" pitchFamily="34" charset="0"/>
              </a:rPr>
              <a:t>sendMessage</a:t>
            </a:r>
            <a:r>
              <a:rPr lang="en-US" sz="2400">
                <a:solidFill>
                  <a:srgbClr val="000000"/>
                </a:solidFill>
                <a:latin typeface="Arial" panose="020B0604020202020204" pitchFamily="34" charset="0"/>
              </a:rPr>
              <a:t>() method.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The Handler uses the </a:t>
            </a:r>
            <a:r>
              <a:rPr lang="en-US" sz="2400" i="1">
                <a:solidFill>
                  <a:srgbClr val="000000"/>
                </a:solidFill>
                <a:latin typeface="Arial" panose="020B0604020202020204" pitchFamily="34" charset="0"/>
              </a:rPr>
              <a:t>handleMessage</a:t>
            </a:r>
            <a:r>
              <a:rPr lang="en-US" sz="2400">
                <a:solidFill>
                  <a:srgbClr val="000000"/>
                </a:solidFill>
                <a:latin typeface="Arial" panose="020B0604020202020204" pitchFamily="34" charset="0"/>
              </a:rPr>
              <a:t>() method to continuously attend new messages arriving to the main thread.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A message extracted from the </a:t>
            </a:r>
            <a:r>
              <a:rPr lang="en-US" sz="2400" smtClean="0">
                <a:solidFill>
                  <a:srgbClr val="000000"/>
                </a:solidFill>
                <a:latin typeface="Arial" panose="020B0604020202020204" pitchFamily="34" charset="0"/>
              </a:rPr>
              <a:t>process’ </a:t>
            </a:r>
            <a:r>
              <a:rPr lang="en-US" sz="2400">
                <a:solidFill>
                  <a:srgbClr val="000000"/>
                </a:solidFill>
                <a:latin typeface="Arial" panose="020B0604020202020204" pitchFamily="34" charset="0"/>
              </a:rPr>
              <a:t>queue can either return some data to the main process or request the execution of runnable objects through the </a:t>
            </a:r>
            <a:r>
              <a:rPr lang="en-US" sz="2400" i="1">
                <a:solidFill>
                  <a:srgbClr val="000000"/>
                </a:solidFill>
                <a:latin typeface="Arial" panose="020B0604020202020204" pitchFamily="34" charset="0"/>
              </a:rPr>
              <a:t>post</a:t>
            </a:r>
            <a:r>
              <a:rPr lang="en-US" sz="2400">
                <a:solidFill>
                  <a:srgbClr val="000000"/>
                </a:solidFill>
                <a:latin typeface="Arial" panose="020B0604020202020204" pitchFamily="34" charset="0"/>
              </a:rPr>
              <a:t>() method. </a:t>
            </a:r>
          </a:p>
        </p:txBody>
      </p:sp>
    </p:spTree>
    <p:extLst>
      <p:ext uri="{BB962C8B-B14F-4D97-AF65-F5344CB8AC3E}">
        <p14:creationId xmlns:p14="http://schemas.microsoft.com/office/powerpoint/2010/main" val="2819553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13</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19631" y="1062335"/>
            <a:ext cx="4362092"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Handler’s </a:t>
            </a:r>
            <a:r>
              <a:rPr lang="en-US" sz="2400" b="1">
                <a:solidFill>
                  <a:srgbClr val="000000"/>
                </a:solidFill>
                <a:latin typeface="Arial" panose="020B0604020202020204" pitchFamily="34" charset="0"/>
                <a:cs typeface="Arial" panose="020B0604020202020204" pitchFamily="34" charset="0"/>
              </a:rPr>
              <a:t>MessageQueue </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39187" y="1489364"/>
            <a:ext cx="8225129" cy="4867122"/>
          </a:xfrm>
          <a:prstGeom prst="rect">
            <a:avLst/>
          </a:prstGeom>
        </p:spPr>
      </p:pic>
    </p:spTree>
    <p:extLst>
      <p:ext uri="{BB962C8B-B14F-4D97-AF65-F5344CB8AC3E}">
        <p14:creationId xmlns:p14="http://schemas.microsoft.com/office/powerpoint/2010/main" val="2096891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14</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3" name="Table 2"/>
          <p:cNvGraphicFramePr>
            <a:graphicFrameLocks noGrp="1"/>
          </p:cNvGraphicFramePr>
          <p:nvPr>
            <p:extLst>
              <p:ext uri="{D42A27DB-BD31-4B8C-83A1-F6EECF244321}">
                <p14:modId xmlns:p14="http://schemas.microsoft.com/office/powerpoint/2010/main" val="1382969826"/>
              </p:ext>
            </p:extLst>
          </p:nvPr>
        </p:nvGraphicFramePr>
        <p:xfrm>
          <a:off x="152400" y="1143000"/>
          <a:ext cx="8839200" cy="4895913"/>
        </p:xfrm>
        <a:graphic>
          <a:graphicData uri="http://schemas.openxmlformats.org/drawingml/2006/table">
            <a:tbl>
              <a:tblPr firstRow="1" bandRow="1">
                <a:tableStyleId>{5C22544A-7EE6-4342-B048-85BDC9FD1C3A}</a:tableStyleId>
              </a:tblPr>
              <a:tblGrid>
                <a:gridCol w="4419600"/>
                <a:gridCol w="4419600"/>
              </a:tblGrid>
              <a:tr h="499047">
                <a:tc gridSpan="2">
                  <a:txBody>
                    <a:bodyPr/>
                    <a:lstStyle/>
                    <a:p>
                      <a:pPr algn="ctr"/>
                      <a:r>
                        <a:rPr lang="en-US" sz="2800" smtClean="0">
                          <a:solidFill>
                            <a:sysClr val="windowText" lastClr="000000"/>
                          </a:solidFill>
                        </a:rPr>
                        <a:t>Using Messages</a:t>
                      </a:r>
                      <a:endParaRPr lang="en-US" sz="28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72">
                <a:tc>
                  <a:txBody>
                    <a:bodyPr/>
                    <a:lstStyle/>
                    <a:p>
                      <a:pPr algn="ctr"/>
                      <a:r>
                        <a:rPr lang="en-US" b="1" smtClean="0">
                          <a:solidFill>
                            <a:sysClr val="windowText" lastClr="000000"/>
                          </a:solidFill>
                        </a:rPr>
                        <a:t>Main Thread</a:t>
                      </a:r>
                      <a:endParaRPr lang="en-US"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smtClean="0">
                          <a:solidFill>
                            <a:sysClr val="windowText" lastClr="000000"/>
                          </a:solidFill>
                        </a:rPr>
                        <a:t>Background</a:t>
                      </a:r>
                      <a:r>
                        <a:rPr lang="en-US" b="1" baseline="0" smtClean="0">
                          <a:solidFill>
                            <a:sysClr val="windowText" lastClr="000000"/>
                          </a:solidFill>
                        </a:rPr>
                        <a:t> Thread</a:t>
                      </a:r>
                      <a:endParaRPr lang="en-US" b="1">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961881">
                <a:tc>
                  <a:txBody>
                    <a:bodyPr/>
                    <a:lstStyle/>
                    <a:p>
                      <a:r>
                        <a:rPr lang="en-US" smtClean="0">
                          <a:solidFill>
                            <a:sysClr val="windowText" lastClr="000000"/>
                          </a:solidFill>
                        </a:rPr>
                        <a:t>…</a:t>
                      </a: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r>
                        <a:rPr lang="en-US" smtClean="0">
                          <a:solidFill>
                            <a:sysClr val="windowText" lastClr="000000"/>
                          </a:solidFill>
                        </a:rPr>
                        <a:t>…</a:t>
                      </a: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mtClean="0">
                          <a:solidFill>
                            <a:sysClr val="windowText" lastClr="000000"/>
                          </a:solidFill>
                        </a:rPr>
                        <a:t>…</a:t>
                      </a: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endParaRPr lang="en-US" smtClean="0">
                        <a:solidFill>
                          <a:sysClr val="windowText" lastClr="000000"/>
                        </a:solidFill>
                      </a:endParaRPr>
                    </a:p>
                    <a:p>
                      <a:r>
                        <a:rPr lang="en-US" smtClean="0">
                          <a:solidFill>
                            <a:sysClr val="windowText" lastClr="000000"/>
                          </a:solidFill>
                        </a:rPr>
                        <a:t>…</a:t>
                      </a: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4" name="Picture 13"/>
          <p:cNvPicPr>
            <a:picLocks noChangeAspect="1"/>
          </p:cNvPicPr>
          <p:nvPr/>
        </p:nvPicPr>
        <p:blipFill>
          <a:blip r:embed="rId3"/>
          <a:stretch>
            <a:fillRect/>
          </a:stretch>
        </p:blipFill>
        <p:spPr>
          <a:xfrm>
            <a:off x="228600" y="2410691"/>
            <a:ext cx="4255381" cy="2372591"/>
          </a:xfrm>
          <a:prstGeom prst="rect">
            <a:avLst/>
          </a:prstGeom>
        </p:spPr>
      </p:pic>
      <p:pic>
        <p:nvPicPr>
          <p:cNvPr id="7" name="Picture 6"/>
          <p:cNvPicPr>
            <a:picLocks noChangeAspect="1"/>
          </p:cNvPicPr>
          <p:nvPr/>
        </p:nvPicPr>
        <p:blipFill>
          <a:blip r:embed="rId4"/>
          <a:stretch>
            <a:fillRect/>
          </a:stretch>
        </p:blipFill>
        <p:spPr>
          <a:xfrm>
            <a:off x="4648200" y="2417618"/>
            <a:ext cx="4167271" cy="2535382"/>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1036080" y="2536200"/>
              <a:ext cx="839520" cy="53640"/>
            </p14:xfrm>
          </p:contentPart>
        </mc:Choice>
        <mc:Fallback xmlns="">
          <p:pic>
            <p:nvPicPr>
              <p:cNvPr id="8" name="Ink 7"/>
              <p:cNvPicPr/>
              <p:nvPr/>
            </p:nvPicPr>
            <p:blipFill>
              <a:blip r:embed="rId6"/>
              <a:stretch>
                <a:fillRect/>
              </a:stretch>
            </p:blipFill>
            <p:spPr>
              <a:xfrm>
                <a:off x="1020240" y="2472480"/>
                <a:ext cx="8712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044720" y="2536200"/>
              <a:ext cx="670320" cy="53640"/>
            </p14:xfrm>
          </p:contentPart>
        </mc:Choice>
        <mc:Fallback xmlns="">
          <p:pic>
            <p:nvPicPr>
              <p:cNvPr id="9" name="Ink 8"/>
              <p:cNvPicPr/>
              <p:nvPr/>
            </p:nvPicPr>
            <p:blipFill>
              <a:blip r:embed="rId8"/>
              <a:stretch>
                <a:fillRect/>
              </a:stretch>
            </p:blipFill>
            <p:spPr>
              <a:xfrm>
                <a:off x="1028880" y="2472480"/>
                <a:ext cx="7020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6500880" y="3634560"/>
              <a:ext cx="839880" cy="53640"/>
            </p14:xfrm>
          </p:contentPart>
        </mc:Choice>
        <mc:Fallback xmlns="">
          <p:pic>
            <p:nvPicPr>
              <p:cNvPr id="10" name="Ink 9"/>
              <p:cNvPicPr/>
              <p:nvPr/>
            </p:nvPicPr>
            <p:blipFill>
              <a:blip r:embed="rId10"/>
              <a:stretch>
                <a:fillRect/>
              </a:stretch>
            </p:blipFill>
            <p:spPr>
              <a:xfrm>
                <a:off x="6485040" y="3570840"/>
                <a:ext cx="8715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7179480" y="3625560"/>
              <a:ext cx="1598760" cy="80640"/>
            </p14:xfrm>
          </p:contentPart>
        </mc:Choice>
        <mc:Fallback xmlns="">
          <p:pic>
            <p:nvPicPr>
              <p:cNvPr id="11" name="Ink 10"/>
              <p:cNvPicPr/>
              <p:nvPr/>
            </p:nvPicPr>
            <p:blipFill>
              <a:blip r:embed="rId12"/>
              <a:stretch>
                <a:fillRect/>
              </a:stretch>
            </p:blipFill>
            <p:spPr>
              <a:xfrm>
                <a:off x="7163640" y="3561840"/>
                <a:ext cx="16304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p14:cNvContentPartPr/>
              <p14:nvPr/>
            </p14:nvContentPartPr>
            <p14:xfrm>
              <a:off x="5366880" y="4152240"/>
              <a:ext cx="2411280" cy="36000"/>
            </p14:xfrm>
          </p:contentPart>
        </mc:Choice>
        <mc:Fallback xmlns="">
          <p:pic>
            <p:nvPicPr>
              <p:cNvPr id="12" name="Ink 11"/>
              <p:cNvPicPr/>
              <p:nvPr/>
            </p:nvPicPr>
            <p:blipFill>
              <a:blip r:embed="rId14"/>
              <a:stretch>
                <a:fillRect/>
              </a:stretch>
            </p:blipFill>
            <p:spPr>
              <a:xfrm>
                <a:off x="5351040" y="4088880"/>
                <a:ext cx="2442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p14:cNvContentPartPr/>
              <p14:nvPr/>
            </p14:nvContentPartPr>
            <p14:xfrm>
              <a:off x="5411520" y="4179240"/>
              <a:ext cx="2322000" cy="18000"/>
            </p14:xfrm>
          </p:contentPart>
        </mc:Choice>
        <mc:Fallback xmlns="">
          <p:pic>
            <p:nvPicPr>
              <p:cNvPr id="15" name="Ink 14"/>
              <p:cNvPicPr/>
              <p:nvPr/>
            </p:nvPicPr>
            <p:blipFill>
              <a:blip r:embed="rId16"/>
              <a:stretch>
                <a:fillRect/>
              </a:stretch>
            </p:blipFill>
            <p:spPr>
              <a:xfrm>
                <a:off x="5395680" y="4115520"/>
                <a:ext cx="2353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5393520" y="4143240"/>
              <a:ext cx="955800" cy="72000"/>
            </p14:xfrm>
          </p:contentPart>
        </mc:Choice>
        <mc:Fallback xmlns="">
          <p:pic>
            <p:nvPicPr>
              <p:cNvPr id="16" name="Ink 15"/>
              <p:cNvPicPr/>
              <p:nvPr/>
            </p:nvPicPr>
            <p:blipFill>
              <a:blip r:embed="rId18"/>
              <a:stretch>
                <a:fillRect/>
              </a:stretch>
            </p:blipFill>
            <p:spPr>
              <a:xfrm>
                <a:off x="5377680" y="4079880"/>
                <a:ext cx="987840" cy="198720"/>
              </a:xfrm>
              <a:prstGeom prst="rect">
                <a:avLst/>
              </a:prstGeom>
            </p:spPr>
          </p:pic>
        </mc:Fallback>
      </mc:AlternateContent>
    </p:spTree>
    <p:extLst>
      <p:ext uri="{BB962C8B-B14F-4D97-AF65-F5344CB8AC3E}">
        <p14:creationId xmlns:p14="http://schemas.microsoft.com/office/powerpoint/2010/main" val="4141284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15</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838200" y="985982"/>
            <a:ext cx="7604806" cy="5300453"/>
          </a:xfrm>
          <a:prstGeom prst="rect">
            <a:avLst/>
          </a:prstGeom>
        </p:spPr>
      </p:pic>
    </p:spTree>
    <p:extLst>
      <p:ext uri="{BB962C8B-B14F-4D97-AF65-F5344CB8AC3E}">
        <p14:creationId xmlns:p14="http://schemas.microsoft.com/office/powerpoint/2010/main" val="3977807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16</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290945" y="1537855"/>
            <a:ext cx="8749145" cy="4926733"/>
          </a:xfrm>
          <a:prstGeom prst="rect">
            <a:avLst/>
          </a:prstGeom>
        </p:spPr>
        <p:txBody>
          <a:bodyPr wrap="square">
            <a:spAutoFit/>
          </a:bodyPr>
          <a:lstStyle/>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To send a Message to a Handler, the thread must first invoke obtainMessage() to get the Message object out of the pool.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There are a few forms of </a:t>
            </a:r>
            <a:r>
              <a:rPr lang="en-US" sz="2400" b="1">
                <a:solidFill>
                  <a:srgbClr val="000000"/>
                </a:solidFill>
                <a:latin typeface="Arial" panose="020B0604020202020204" pitchFamily="34" charset="0"/>
              </a:rPr>
              <a:t>obtainMessage()</a:t>
            </a:r>
            <a:r>
              <a:rPr lang="en-US" sz="2400">
                <a:solidFill>
                  <a:srgbClr val="000000"/>
                </a:solidFill>
                <a:latin typeface="Arial" panose="020B0604020202020204" pitchFamily="34" charset="0"/>
              </a:rPr>
              <a:t>, allowing you to just create an empty Message object, or messages holding arguments </a:t>
            </a:r>
            <a:endParaRPr lang="en-US" sz="2400" smtClean="0">
              <a:solidFill>
                <a:srgbClr val="000000"/>
              </a:solidFill>
              <a:latin typeface="Arial" panose="020B0604020202020204" pitchFamily="34" charset="0"/>
            </a:endParaRPr>
          </a:p>
          <a:p>
            <a:pPr>
              <a:lnSpc>
                <a:spcPct val="120000"/>
              </a:lnSpc>
            </a:pPr>
            <a:endParaRPr lang="en-US" sz="2400">
              <a:solidFill>
                <a:srgbClr val="000000"/>
              </a:solidFill>
              <a:latin typeface="Arial" panose="020B0604020202020204" pitchFamily="34" charset="0"/>
            </a:endParaRPr>
          </a:p>
          <a:p>
            <a:pPr>
              <a:lnSpc>
                <a:spcPct val="120000"/>
              </a:lnSpc>
            </a:pPr>
            <a:r>
              <a:rPr lang="en-US">
                <a:solidFill>
                  <a:srgbClr val="000000"/>
                </a:solidFill>
                <a:latin typeface="Wingdings 3" panose="05040102010807070707" pitchFamily="18" charset="2"/>
              </a:rPr>
              <a:t></a:t>
            </a:r>
            <a:r>
              <a:rPr lang="en-US" sz="2400" b="1">
                <a:solidFill>
                  <a:srgbClr val="000000"/>
                </a:solidFill>
                <a:latin typeface="Arial" panose="020B0604020202020204" pitchFamily="34" charset="0"/>
              </a:rPr>
              <a:t>Example </a:t>
            </a:r>
            <a:endParaRPr lang="en-US" sz="2400">
              <a:solidFill>
                <a:srgbClr val="000000"/>
              </a:solidFill>
              <a:latin typeface="Arial" panose="020B0604020202020204" pitchFamily="34" charset="0"/>
            </a:endParaRP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 thread 1 produces some local data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String localData = “Greeting from thread 1”;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 thread 1 requests a message &amp; adds localData to it </a:t>
            </a:r>
          </a:p>
          <a:p>
            <a:pPr>
              <a:lnSpc>
                <a:spcPct val="120000"/>
              </a:lnSpc>
            </a:pPr>
            <a:r>
              <a:rPr lang="en-US">
                <a:solidFill>
                  <a:srgbClr val="000000"/>
                </a:solidFill>
                <a:latin typeface="Wingdings 3" panose="05040102010807070707" pitchFamily="18" charset="2"/>
              </a:rPr>
              <a:t></a:t>
            </a:r>
            <a:r>
              <a:rPr lang="en-US" sz="2400" b="1">
                <a:solidFill>
                  <a:srgbClr val="000000"/>
                </a:solidFill>
                <a:latin typeface="Arial" panose="020B0604020202020204" pitchFamily="34" charset="0"/>
              </a:rPr>
              <a:t>Message </a:t>
            </a:r>
            <a:r>
              <a:rPr lang="en-US" sz="2400">
                <a:solidFill>
                  <a:srgbClr val="000000"/>
                </a:solidFill>
                <a:latin typeface="Arial" panose="020B0604020202020204" pitchFamily="34" charset="0"/>
              </a:rPr>
              <a:t>mgs = myHandler.</a:t>
            </a:r>
            <a:r>
              <a:rPr lang="en-US" sz="2400" b="1">
                <a:solidFill>
                  <a:srgbClr val="000000"/>
                </a:solidFill>
                <a:latin typeface="Arial" panose="020B0604020202020204" pitchFamily="34" charset="0"/>
              </a:rPr>
              <a:t>obtainMessage </a:t>
            </a:r>
            <a:r>
              <a:rPr lang="en-US" sz="2400">
                <a:solidFill>
                  <a:srgbClr val="000000"/>
                </a:solidFill>
                <a:latin typeface="Arial" panose="020B0604020202020204" pitchFamily="34" charset="0"/>
              </a:rPr>
              <a:t>(1, localData); </a:t>
            </a:r>
          </a:p>
        </p:txBody>
      </p:sp>
      <p:sp>
        <p:nvSpPr>
          <p:cNvPr id="11" name="Rectangle 10"/>
          <p:cNvSpPr/>
          <p:nvPr/>
        </p:nvSpPr>
        <p:spPr>
          <a:xfrm>
            <a:off x="519631" y="1062335"/>
            <a:ext cx="2004075"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Messages</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045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17</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19631" y="1062335"/>
            <a:ext cx="3728906"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sendMessage Method</a:t>
            </a:r>
            <a:endParaRPr lang="en-US" sz="2400">
              <a:latin typeface="Arial" panose="020B0604020202020204" pitchFamily="34" charset="0"/>
              <a:cs typeface="Arial" panose="020B0604020202020204" pitchFamily="34" charset="0"/>
            </a:endParaRPr>
          </a:p>
        </p:txBody>
      </p:sp>
      <p:sp>
        <p:nvSpPr>
          <p:cNvPr id="2" name="Rectangle 1"/>
          <p:cNvSpPr/>
          <p:nvPr/>
        </p:nvSpPr>
        <p:spPr>
          <a:xfrm>
            <a:off x="533400" y="1524000"/>
            <a:ext cx="8539988" cy="4524315"/>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You deliver the message using one of the </a:t>
            </a:r>
            <a:r>
              <a:rPr lang="en-US" sz="2400" b="1">
                <a:solidFill>
                  <a:srgbClr val="000000"/>
                </a:solidFill>
                <a:latin typeface="Arial" panose="020B0604020202020204" pitchFamily="34" charset="0"/>
              </a:rPr>
              <a:t>sendMessage...() </a:t>
            </a:r>
            <a:r>
              <a:rPr lang="en-US" sz="2400">
                <a:solidFill>
                  <a:srgbClr val="000000"/>
                </a:solidFill>
                <a:latin typeface="Arial" panose="020B0604020202020204" pitchFamily="34" charset="0"/>
              </a:rPr>
              <a:t>family of methods, such as … </a:t>
            </a:r>
          </a:p>
          <a:p>
            <a:pPr lvl="1"/>
            <a:r>
              <a:rPr lang="en-US" sz="2400" smtClean="0">
                <a:solidFill>
                  <a:srgbClr val="000000"/>
                </a:solidFill>
                <a:latin typeface="Arial" panose="020B0604020202020204" pitchFamily="34" charset="0"/>
              </a:rPr>
              <a:t>•</a:t>
            </a:r>
            <a:r>
              <a:rPr lang="en-US" sz="2400" b="1" smtClean="0">
                <a:solidFill>
                  <a:srgbClr val="000000"/>
                </a:solidFill>
                <a:latin typeface="Arial" panose="020B0604020202020204" pitchFamily="34" charset="0"/>
              </a:rPr>
              <a:t>sendMessage</a:t>
            </a:r>
            <a:r>
              <a:rPr lang="en-US" sz="2400">
                <a:solidFill>
                  <a:srgbClr val="000000"/>
                </a:solidFill>
                <a:latin typeface="Arial" panose="020B0604020202020204" pitchFamily="34" charset="0"/>
              </a:rPr>
              <a:t>() puts the message at the end of the queue immediately </a:t>
            </a:r>
          </a:p>
          <a:p>
            <a:pPr lvl="1"/>
            <a:r>
              <a:rPr lang="en-US" sz="2400" smtClean="0">
                <a:solidFill>
                  <a:srgbClr val="000000"/>
                </a:solidFill>
                <a:latin typeface="Arial" panose="020B0604020202020204" pitchFamily="34" charset="0"/>
              </a:rPr>
              <a:t>• </a:t>
            </a:r>
            <a:r>
              <a:rPr lang="en-US" sz="2400" b="1">
                <a:solidFill>
                  <a:srgbClr val="000000"/>
                </a:solidFill>
                <a:latin typeface="Arial" panose="020B0604020202020204" pitchFamily="34" charset="0"/>
              </a:rPr>
              <a:t>sendMessageAtFrontOfQueue</a:t>
            </a:r>
            <a:r>
              <a:rPr lang="en-US" sz="2400">
                <a:solidFill>
                  <a:srgbClr val="000000"/>
                </a:solidFill>
                <a:latin typeface="Arial" panose="020B0604020202020204" pitchFamily="34" charset="0"/>
              </a:rPr>
              <a:t>() puts the message at the front of the queue immediately (versus the back, as is the default), so your message takes priority over all others </a:t>
            </a:r>
          </a:p>
          <a:p>
            <a:pPr lvl="1"/>
            <a:r>
              <a:rPr lang="en-US" sz="2400" smtClean="0">
                <a:solidFill>
                  <a:srgbClr val="000000"/>
                </a:solidFill>
                <a:latin typeface="Arial" panose="020B0604020202020204" pitchFamily="34" charset="0"/>
              </a:rPr>
              <a:t>• </a:t>
            </a:r>
            <a:r>
              <a:rPr lang="en-US" sz="2400" b="1">
                <a:solidFill>
                  <a:srgbClr val="000000"/>
                </a:solidFill>
                <a:latin typeface="Arial" panose="020B0604020202020204" pitchFamily="34" charset="0"/>
              </a:rPr>
              <a:t>sendMessageAtTime</a:t>
            </a:r>
            <a:r>
              <a:rPr lang="en-US" sz="2400">
                <a:solidFill>
                  <a:srgbClr val="000000"/>
                </a:solidFill>
                <a:latin typeface="Arial" panose="020B0604020202020204" pitchFamily="34" charset="0"/>
              </a:rPr>
              <a:t>() puts the message on the queue at the stated time, expressed in the form of milliseconds based on system uptime (SystemClock.uptimeMillis()) </a:t>
            </a:r>
          </a:p>
          <a:p>
            <a:pPr lvl="1"/>
            <a:r>
              <a:rPr lang="en-US" sz="2400" smtClean="0">
                <a:solidFill>
                  <a:srgbClr val="000000"/>
                </a:solidFill>
                <a:latin typeface="Arial" panose="020B0604020202020204" pitchFamily="34" charset="0"/>
              </a:rPr>
              <a:t>• </a:t>
            </a:r>
            <a:r>
              <a:rPr lang="en-US" sz="2400" b="1">
                <a:solidFill>
                  <a:srgbClr val="000000"/>
                </a:solidFill>
                <a:latin typeface="Arial" panose="020B0604020202020204" pitchFamily="34" charset="0"/>
              </a:rPr>
              <a:t>sendMessageDelayed</a:t>
            </a:r>
            <a:r>
              <a:rPr lang="en-US" sz="2400">
                <a:solidFill>
                  <a:srgbClr val="000000"/>
                </a:solidFill>
                <a:latin typeface="Arial" panose="020B0604020202020204" pitchFamily="34" charset="0"/>
              </a:rPr>
              <a:t>() puts the message on the queue after a delay, expressed in milliseconds </a:t>
            </a:r>
          </a:p>
        </p:txBody>
      </p:sp>
    </p:spTree>
    <p:extLst>
      <p:ext uri="{BB962C8B-B14F-4D97-AF65-F5344CB8AC3E}">
        <p14:creationId xmlns:p14="http://schemas.microsoft.com/office/powerpoint/2010/main" val="1271722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18</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19631" y="1062335"/>
            <a:ext cx="3748142"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Processing Messages</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519630" y="1530927"/>
            <a:ext cx="8167169" cy="3877985"/>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To process messages sent by the background threads, your Handler needs to implement the listener </a:t>
            </a:r>
          </a:p>
          <a:p>
            <a:pPr lvl="1">
              <a:lnSpc>
                <a:spcPct val="120000"/>
              </a:lnSpc>
            </a:pPr>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handleMessage( . . . ) </a:t>
            </a:r>
            <a:endParaRPr lang="en-US" sz="2300">
              <a:solidFill>
                <a:srgbClr val="000000"/>
              </a:solidFill>
              <a:latin typeface="Arial" panose="020B0604020202020204" pitchFamily="34" charset="0"/>
            </a:endParaRPr>
          </a:p>
          <a:p>
            <a:pPr>
              <a:lnSpc>
                <a:spcPct val="120000"/>
              </a:lnSpc>
            </a:pPr>
            <a:r>
              <a:rPr lang="en-US" sz="1900" smtClean="0">
                <a:solidFill>
                  <a:srgbClr val="000000"/>
                </a:solidFill>
                <a:latin typeface="Wingdings 3" panose="05040102010807070707" pitchFamily="18" charset="2"/>
              </a:rPr>
              <a:t></a:t>
            </a:r>
            <a:r>
              <a:rPr lang="en-US" sz="2600" smtClean="0">
                <a:solidFill>
                  <a:srgbClr val="000000"/>
                </a:solidFill>
                <a:latin typeface="Arial" panose="020B0604020202020204" pitchFamily="34" charset="0"/>
              </a:rPr>
              <a:t>which </a:t>
            </a:r>
            <a:r>
              <a:rPr lang="en-US" sz="2600">
                <a:solidFill>
                  <a:srgbClr val="000000"/>
                </a:solidFill>
                <a:latin typeface="Arial" panose="020B0604020202020204" pitchFamily="34" charset="0"/>
              </a:rPr>
              <a:t>will be called with each message that appears on the message queue.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There, the handler can update the UI as needed. However, it should still do that work quickly, as other UI work is suspended until the Handler is done. </a:t>
            </a:r>
          </a:p>
        </p:txBody>
      </p:sp>
    </p:spTree>
    <p:extLst>
      <p:ext uri="{BB962C8B-B14F-4D97-AF65-F5344CB8AC3E}">
        <p14:creationId xmlns:p14="http://schemas.microsoft.com/office/powerpoint/2010/main" val="1834596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19</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19631" y="1062335"/>
            <a:ext cx="3605474" cy="830997"/>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Examples </a:t>
            </a:r>
          </a:p>
          <a:p>
            <a:r>
              <a:rPr lang="en-US" sz="2400" b="1">
                <a:solidFill>
                  <a:srgbClr val="000000"/>
                </a:solidFill>
                <a:latin typeface="Arial" panose="020B0604020202020204" pitchFamily="34" charset="0"/>
                <a:cs typeface="Arial" panose="020B0604020202020204" pitchFamily="34" charset="0"/>
              </a:rPr>
              <a:t>	</a:t>
            </a:r>
            <a:r>
              <a:rPr lang="en-US" sz="2400" b="1" smtClean="0">
                <a:solidFill>
                  <a:srgbClr val="000000"/>
                </a:solidFill>
                <a:latin typeface="Arial" panose="020B0604020202020204" pitchFamily="34" charset="0"/>
                <a:cs typeface="Arial" panose="020B0604020202020204" pitchFamily="34" charset="0"/>
              </a:rPr>
              <a:t>– Using Message</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3"/>
          <a:srcRect b="17997"/>
          <a:stretch/>
        </p:blipFill>
        <p:spPr>
          <a:xfrm>
            <a:off x="540413" y="2349139"/>
            <a:ext cx="3299027" cy="2112818"/>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191000" y="1041553"/>
            <a:ext cx="4752975" cy="5427455"/>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5911560" y="2536200"/>
              <a:ext cx="1179000" cy="18000"/>
            </p14:xfrm>
          </p:contentPart>
        </mc:Choice>
        <mc:Fallback xmlns="">
          <p:pic>
            <p:nvPicPr>
              <p:cNvPr id="7" name="Ink 6"/>
              <p:cNvPicPr/>
              <p:nvPr/>
            </p:nvPicPr>
            <p:blipFill>
              <a:blip r:embed="rId6"/>
              <a:stretch>
                <a:fillRect/>
              </a:stretch>
            </p:blipFill>
            <p:spPr>
              <a:xfrm>
                <a:off x="5895720" y="2472480"/>
                <a:ext cx="1210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5902560" y="4134600"/>
              <a:ext cx="1447200" cy="53640"/>
            </p14:xfrm>
          </p:contentPart>
        </mc:Choice>
        <mc:Fallback xmlns="">
          <p:pic>
            <p:nvPicPr>
              <p:cNvPr id="8" name="Ink 7"/>
              <p:cNvPicPr/>
              <p:nvPr/>
            </p:nvPicPr>
            <p:blipFill>
              <a:blip r:embed="rId8"/>
              <a:stretch>
                <a:fillRect/>
              </a:stretch>
            </p:blipFill>
            <p:spPr>
              <a:xfrm>
                <a:off x="5886720" y="4070880"/>
                <a:ext cx="14788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5920560" y="5402520"/>
              <a:ext cx="1107720" cy="27000"/>
            </p14:xfrm>
          </p:contentPart>
        </mc:Choice>
        <mc:Fallback xmlns="">
          <p:pic>
            <p:nvPicPr>
              <p:cNvPr id="9" name="Ink 8"/>
              <p:cNvPicPr/>
              <p:nvPr/>
            </p:nvPicPr>
            <p:blipFill>
              <a:blip r:embed="rId10"/>
              <a:stretch>
                <a:fillRect/>
              </a:stretch>
            </p:blipFill>
            <p:spPr>
              <a:xfrm>
                <a:off x="5904720" y="5338800"/>
                <a:ext cx="1139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p14:cNvContentPartPr/>
              <p14:nvPr/>
            </p14:nvContentPartPr>
            <p14:xfrm>
              <a:off x="2750400" y="4643280"/>
              <a:ext cx="1447200" cy="375480"/>
            </p14:xfrm>
          </p:contentPart>
        </mc:Choice>
        <mc:Fallback xmlns="">
          <p:pic>
            <p:nvPicPr>
              <p:cNvPr id="10" name="Ink 9"/>
              <p:cNvPicPr/>
              <p:nvPr/>
            </p:nvPicPr>
            <p:blipFill>
              <a:blip r:embed="rId12"/>
              <a:stretch>
                <a:fillRect/>
              </a:stretch>
            </p:blipFill>
            <p:spPr>
              <a:xfrm>
                <a:off x="2741040" y="4633920"/>
                <a:ext cx="1465920" cy="394200"/>
              </a:xfrm>
              <a:prstGeom prst="rect">
                <a:avLst/>
              </a:prstGeom>
            </p:spPr>
          </p:pic>
        </mc:Fallback>
      </mc:AlternateContent>
      <p:sp>
        <p:nvSpPr>
          <p:cNvPr id="24" name="Rectangle 23"/>
          <p:cNvSpPr/>
          <p:nvPr/>
        </p:nvSpPr>
        <p:spPr>
          <a:xfrm>
            <a:off x="5340520" y="422564"/>
            <a:ext cx="2267800"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XML Layout</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782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1. Multi - Threading</a:t>
            </a:r>
            <a:endParaRPr lang="en-US" sz="2400" b="1" kern="0" smtClea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9050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4" name="Group 23"/>
          <p:cNvGrpSpPr/>
          <p:nvPr/>
        </p:nvGrpSpPr>
        <p:grpSpPr>
          <a:xfrm>
            <a:off x="789624" y="26670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309348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20</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648283" y="1016557"/>
            <a:ext cx="7653309" cy="5450918"/>
          </a:xfrm>
          <a:prstGeom prst="rect">
            <a:avLst/>
          </a:prstGeom>
          <a:ln>
            <a:solidFill>
              <a:schemeClr val="tx1"/>
            </a:solidFill>
          </a:ln>
        </p:spPr>
      </p:pic>
      <p:sp>
        <p:nvSpPr>
          <p:cNvPr id="17" name="Rectangle 16"/>
          <p:cNvSpPr/>
          <p:nvPr/>
        </p:nvSpPr>
        <p:spPr>
          <a:xfrm>
            <a:off x="5340520" y="422564"/>
            <a:ext cx="1588897"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Coding</a:t>
            </a:r>
            <a:endParaRPr lang="en-US" sz="240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536280" y="4804200"/>
              <a:ext cx="1598760" cy="63000"/>
            </p14:xfrm>
          </p:contentPart>
        </mc:Choice>
        <mc:Fallback xmlns="">
          <p:pic>
            <p:nvPicPr>
              <p:cNvPr id="3" name="Ink 2"/>
              <p:cNvPicPr/>
              <p:nvPr/>
            </p:nvPicPr>
            <p:blipFill>
              <a:blip r:embed="rId5"/>
              <a:stretch>
                <a:fillRect/>
              </a:stretch>
            </p:blipFill>
            <p:spPr>
              <a:xfrm>
                <a:off x="3520440" y="4740840"/>
                <a:ext cx="1630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6322320" y="4929120"/>
              <a:ext cx="169920" cy="304200"/>
            </p14:xfrm>
          </p:contentPart>
        </mc:Choice>
        <mc:Fallback xmlns="">
          <p:pic>
            <p:nvPicPr>
              <p:cNvPr id="12" name="Ink 11"/>
              <p:cNvPicPr/>
              <p:nvPr/>
            </p:nvPicPr>
            <p:blipFill>
              <a:blip r:embed="rId7"/>
              <a:stretch>
                <a:fillRect/>
              </a:stretch>
            </p:blipFill>
            <p:spPr>
              <a:xfrm>
                <a:off x="6312960" y="4919760"/>
                <a:ext cx="188640" cy="322920"/>
              </a:xfrm>
              <a:prstGeom prst="rect">
                <a:avLst/>
              </a:prstGeom>
            </p:spPr>
          </p:pic>
        </mc:Fallback>
      </mc:AlternateContent>
      <p:sp>
        <p:nvSpPr>
          <p:cNvPr id="13" name="TextBox 12"/>
          <p:cNvSpPr txBox="1"/>
          <p:nvPr/>
        </p:nvSpPr>
        <p:spPr>
          <a:xfrm>
            <a:off x="6019800" y="5204066"/>
            <a:ext cx="3014113" cy="646331"/>
          </a:xfrm>
          <a:prstGeom prst="rect">
            <a:avLst/>
          </a:prstGeom>
          <a:noFill/>
          <a:ln>
            <a:solidFill>
              <a:srgbClr val="FF0000"/>
            </a:solidFill>
          </a:ln>
        </p:spPr>
        <p:txBody>
          <a:bodyPr wrap="square" rtlCol="0">
            <a:spAutoFit/>
          </a:bodyPr>
          <a:lstStyle/>
          <a:p>
            <a:r>
              <a:rPr lang="en-US" b="1" smtClean="0"/>
              <a:t>msg </a:t>
            </a:r>
            <a:r>
              <a:rPr lang="en-US" smtClean="0"/>
              <a:t>get from sendMessage in background thread</a:t>
            </a:r>
            <a:endParaRPr lang="en-US"/>
          </a:p>
        </p:txBody>
      </p:sp>
    </p:spTree>
    <p:extLst>
      <p:ext uri="{BB962C8B-B14F-4D97-AF65-F5344CB8AC3E}">
        <p14:creationId xmlns:p14="http://schemas.microsoft.com/office/powerpoint/2010/main" val="3168227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21</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7" name="Rectangle 16"/>
          <p:cNvSpPr/>
          <p:nvPr/>
        </p:nvSpPr>
        <p:spPr>
          <a:xfrm>
            <a:off x="5340520" y="422564"/>
            <a:ext cx="1588897"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Coding</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633310" y="1069137"/>
            <a:ext cx="7732789" cy="5026863"/>
          </a:xfrm>
          <a:prstGeom prst="rect">
            <a:avLst/>
          </a:prstGeom>
        </p:spPr>
      </p:pic>
      <p:sp>
        <p:nvSpPr>
          <p:cNvPr id="12" name="TextBox 11"/>
          <p:cNvSpPr txBox="1"/>
          <p:nvPr/>
        </p:nvSpPr>
        <p:spPr>
          <a:xfrm>
            <a:off x="4138263" y="4909602"/>
            <a:ext cx="2643537" cy="646331"/>
          </a:xfrm>
          <a:prstGeom prst="rect">
            <a:avLst/>
          </a:prstGeom>
          <a:noFill/>
          <a:ln>
            <a:solidFill>
              <a:srgbClr val="FF0000"/>
            </a:solidFill>
          </a:ln>
        </p:spPr>
        <p:txBody>
          <a:bodyPr wrap="square" rtlCol="0">
            <a:spAutoFit/>
          </a:bodyPr>
          <a:lstStyle/>
          <a:p>
            <a:r>
              <a:rPr lang="en-US" b="1" smtClean="0"/>
              <a:t>msg </a:t>
            </a:r>
            <a:r>
              <a:rPr lang="en-US" smtClean="0"/>
              <a:t>send to main Thread, process in handleMessage </a:t>
            </a:r>
            <a:endParaRPr lang="en-US"/>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flipH="1">
              <a:off x="5867400" y="4464720"/>
              <a:ext cx="142440" cy="444882"/>
            </p14:xfrm>
          </p:contentPart>
        </mc:Choice>
        <mc:Fallback xmlns="">
          <p:pic>
            <p:nvPicPr>
              <p:cNvPr id="4" name="Ink 3"/>
              <p:cNvPicPr/>
              <p:nvPr/>
            </p:nvPicPr>
            <p:blipFill>
              <a:blip r:embed="rId5"/>
              <a:stretch>
                <a:fillRect/>
              </a:stretch>
            </p:blipFill>
            <p:spPr>
              <a:xfrm flipH="1">
                <a:off x="5858048" y="4455362"/>
                <a:ext cx="161144" cy="463599"/>
              </a:xfrm>
              <a:prstGeom prst="rect">
                <a:avLst/>
              </a:prstGeom>
            </p:spPr>
          </p:pic>
        </mc:Fallback>
      </mc:AlternateContent>
      <p:sp>
        <p:nvSpPr>
          <p:cNvPr id="14" name="TextBox 13"/>
          <p:cNvSpPr txBox="1"/>
          <p:nvPr/>
        </p:nvSpPr>
        <p:spPr>
          <a:xfrm>
            <a:off x="6467420" y="4464720"/>
            <a:ext cx="2643537" cy="369332"/>
          </a:xfrm>
          <a:prstGeom prst="rect">
            <a:avLst/>
          </a:prstGeom>
          <a:noFill/>
          <a:ln>
            <a:solidFill>
              <a:srgbClr val="FF0000"/>
            </a:solidFill>
          </a:ln>
        </p:spPr>
        <p:txBody>
          <a:bodyPr wrap="square" rtlCol="0">
            <a:spAutoFit/>
          </a:bodyPr>
          <a:lstStyle/>
          <a:p>
            <a:r>
              <a:rPr lang="en-US" b="1" smtClean="0"/>
              <a:t>msg </a:t>
            </a:r>
            <a:r>
              <a:rPr lang="en-US" smtClean="0"/>
              <a:t>get from main Thread </a:t>
            </a:r>
            <a:endParaRPr lang="en-US"/>
          </a:p>
        </p:txBody>
      </p:sp>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7233120" y="3955680"/>
              <a:ext cx="187920" cy="464760"/>
            </p14:xfrm>
          </p:contentPart>
        </mc:Choice>
        <mc:Fallback xmlns="">
          <p:pic>
            <p:nvPicPr>
              <p:cNvPr id="5" name="Ink 4"/>
              <p:cNvPicPr/>
              <p:nvPr/>
            </p:nvPicPr>
            <p:blipFill>
              <a:blip r:embed="rId7"/>
              <a:stretch>
                <a:fillRect/>
              </a:stretch>
            </p:blipFill>
            <p:spPr>
              <a:xfrm>
                <a:off x="7223760" y="3946320"/>
                <a:ext cx="206640" cy="483480"/>
              </a:xfrm>
              <a:prstGeom prst="rect">
                <a:avLst/>
              </a:prstGeom>
            </p:spPr>
          </p:pic>
        </mc:Fallback>
      </mc:AlternateContent>
      <p:sp>
        <p:nvSpPr>
          <p:cNvPr id="7" name="TextBox 6"/>
          <p:cNvSpPr txBox="1"/>
          <p:nvPr/>
        </p:nvSpPr>
        <p:spPr>
          <a:xfrm>
            <a:off x="914401" y="5680501"/>
            <a:ext cx="7620000" cy="830997"/>
          </a:xfrm>
          <a:prstGeom prst="rect">
            <a:avLst/>
          </a:prstGeom>
          <a:noFill/>
          <a:ln>
            <a:noFill/>
          </a:ln>
        </p:spPr>
        <p:txBody>
          <a:bodyPr wrap="square" rtlCol="0">
            <a:spAutoFit/>
          </a:bodyPr>
          <a:lstStyle/>
          <a:p>
            <a:r>
              <a:rPr lang="en-US" sz="2400" smtClean="0">
                <a:solidFill>
                  <a:srgbClr val="FF0000"/>
                </a:solidFill>
              </a:rPr>
              <a:t>We could use msg.arg1, msg.arg2, </a:t>
            </a:r>
            <a:r>
              <a:rPr lang="en-US" sz="2400" b="1" smtClean="0">
                <a:solidFill>
                  <a:srgbClr val="FF0000"/>
                </a:solidFill>
              </a:rPr>
              <a:t>msg.obj (store Object)</a:t>
            </a:r>
            <a:r>
              <a:rPr lang="en-US" sz="2400" smtClean="0">
                <a:solidFill>
                  <a:srgbClr val="FF0000"/>
                </a:solidFill>
              </a:rPr>
              <a:t> , msg.what to process message</a:t>
            </a:r>
            <a:endParaRPr lang="en-US" sz="2400">
              <a:solidFill>
                <a:srgbClr val="FF0000"/>
              </a:solidFill>
            </a:endParaRPr>
          </a:p>
        </p:txBody>
      </p:sp>
    </p:spTree>
    <p:extLst>
      <p:ext uri="{BB962C8B-B14F-4D97-AF65-F5344CB8AC3E}">
        <p14:creationId xmlns:p14="http://schemas.microsoft.com/office/powerpoint/2010/main" val="2848468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22</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19631" y="1062335"/>
            <a:ext cx="3863558" cy="461665"/>
          </a:xfrm>
          <a:prstGeom prst="rect">
            <a:avLst/>
          </a:prstGeom>
        </p:spPr>
        <p:txBody>
          <a:bodyPr wrap="non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Examples – using post</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25332" y="1510145"/>
            <a:ext cx="8447663" cy="4551065"/>
          </a:xfrm>
          <a:prstGeom prst="rect">
            <a:avLst/>
          </a:prstGeom>
        </p:spPr>
      </p:pic>
    </p:spTree>
    <p:extLst>
      <p:ext uri="{BB962C8B-B14F-4D97-AF65-F5344CB8AC3E}">
        <p14:creationId xmlns:p14="http://schemas.microsoft.com/office/powerpoint/2010/main" val="2270915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23</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stretch>
            <a:fillRect/>
          </a:stretch>
        </p:blipFill>
        <p:spPr>
          <a:xfrm>
            <a:off x="845993" y="1050926"/>
            <a:ext cx="5890128" cy="541655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964960" y="3036240"/>
              <a:ext cx="3482640" cy="36000"/>
            </p14:xfrm>
          </p:contentPart>
        </mc:Choice>
        <mc:Fallback xmlns="">
          <p:pic>
            <p:nvPicPr>
              <p:cNvPr id="4" name="Ink 3"/>
              <p:cNvPicPr/>
              <p:nvPr/>
            </p:nvPicPr>
            <p:blipFill>
              <a:blip r:embed="rId5"/>
              <a:stretch>
                <a:fillRect/>
              </a:stretch>
            </p:blipFill>
            <p:spPr>
              <a:xfrm>
                <a:off x="2948760" y="2972520"/>
                <a:ext cx="3514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437920" y="4447080"/>
              <a:ext cx="3768840" cy="45000"/>
            </p14:xfrm>
          </p:contentPart>
        </mc:Choice>
        <mc:Fallback xmlns="">
          <p:pic>
            <p:nvPicPr>
              <p:cNvPr id="5" name="Ink 4"/>
              <p:cNvPicPr/>
              <p:nvPr/>
            </p:nvPicPr>
            <p:blipFill>
              <a:blip r:embed="rId7"/>
              <a:stretch>
                <a:fillRect/>
              </a:stretch>
            </p:blipFill>
            <p:spPr>
              <a:xfrm>
                <a:off x="2422080" y="4383360"/>
                <a:ext cx="3800520" cy="172080"/>
              </a:xfrm>
              <a:prstGeom prst="rect">
                <a:avLst/>
              </a:prstGeom>
            </p:spPr>
          </p:pic>
        </mc:Fallback>
      </mc:AlternateContent>
    </p:spTree>
    <p:extLst>
      <p:ext uri="{BB962C8B-B14F-4D97-AF65-F5344CB8AC3E}">
        <p14:creationId xmlns:p14="http://schemas.microsoft.com/office/powerpoint/2010/main" val="354035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24</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633310" y="1143000"/>
            <a:ext cx="7129220" cy="3048000"/>
          </a:xfrm>
          <a:prstGeom prst="rect">
            <a:avLst/>
          </a:prstGeom>
        </p:spPr>
      </p:pic>
    </p:spTree>
    <p:extLst>
      <p:ext uri="{BB962C8B-B14F-4D97-AF65-F5344CB8AC3E}">
        <p14:creationId xmlns:p14="http://schemas.microsoft.com/office/powerpoint/2010/main" val="1352136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25</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TextBox 3"/>
          <p:cNvSpPr txBox="1"/>
          <p:nvPr/>
        </p:nvSpPr>
        <p:spPr>
          <a:xfrm>
            <a:off x="533484" y="1069137"/>
            <a:ext cx="8381916" cy="523220"/>
          </a:xfrm>
          <a:prstGeom prst="rect">
            <a:avLst/>
          </a:prstGeom>
          <a:noFill/>
        </p:spPr>
        <p:txBody>
          <a:bodyPr wrap="square" rtlCol="0">
            <a:spAutoFit/>
          </a:bodyPr>
          <a:lstStyle/>
          <a:p>
            <a:r>
              <a:rPr lang="en-US" sz="2800" b="1" u="sng" smtClean="0"/>
              <a:t>Exercise: </a:t>
            </a:r>
            <a:r>
              <a:rPr lang="en-US" sz="2800" smtClean="0"/>
              <a:t>Draw Button at </a:t>
            </a:r>
            <a:r>
              <a:rPr lang="en-US" sz="2800"/>
              <a:t>runtime </a:t>
            </a:r>
            <a:r>
              <a:rPr lang="en-US" sz="2800" smtClean="0"/>
              <a:t>on the View as below</a:t>
            </a:r>
            <a:endParaRPr lang="en-US" sz="2800"/>
          </a:p>
        </p:txBody>
      </p:sp>
      <p:pic>
        <p:nvPicPr>
          <p:cNvPr id="5" name="Picture 4"/>
          <p:cNvPicPr>
            <a:picLocks noChangeAspect="1"/>
          </p:cNvPicPr>
          <p:nvPr/>
        </p:nvPicPr>
        <p:blipFill>
          <a:blip r:embed="rId3"/>
          <a:stretch>
            <a:fillRect/>
          </a:stretch>
        </p:blipFill>
        <p:spPr>
          <a:xfrm>
            <a:off x="1143000" y="1642316"/>
            <a:ext cx="2743200" cy="4775200"/>
          </a:xfrm>
          <a:prstGeom prst="rect">
            <a:avLst/>
          </a:prstGeom>
        </p:spPr>
      </p:pic>
      <p:sp>
        <p:nvSpPr>
          <p:cNvPr id="7" name="TextBox 6"/>
          <p:cNvSpPr txBox="1"/>
          <p:nvPr/>
        </p:nvSpPr>
        <p:spPr>
          <a:xfrm>
            <a:off x="4114800" y="2672630"/>
            <a:ext cx="4953000" cy="2677656"/>
          </a:xfrm>
          <a:prstGeom prst="rect">
            <a:avLst/>
          </a:prstGeom>
          <a:noFill/>
        </p:spPr>
        <p:txBody>
          <a:bodyPr wrap="square" rtlCol="0">
            <a:spAutoFit/>
          </a:bodyPr>
          <a:lstStyle/>
          <a:p>
            <a:r>
              <a:rPr lang="en-US" sz="2400" smtClean="0"/>
              <a:t>Whe click on the “Draw Button:”:</a:t>
            </a:r>
          </a:p>
          <a:p>
            <a:r>
              <a:rPr lang="en-US" sz="2400" smtClean="0"/>
              <a:t>- After 1 second, application will draw 1 button. The number of button is entered in the EditText.</a:t>
            </a:r>
          </a:p>
          <a:p>
            <a:endParaRPr lang="en-US" sz="2400"/>
          </a:p>
          <a:p>
            <a:r>
              <a:rPr lang="en-US" sz="2400" smtClean="0"/>
              <a:t>- Must use MultiThreading (Message or post)</a:t>
            </a:r>
            <a:endParaRPr lang="en-US" sz="2400"/>
          </a:p>
        </p:txBody>
      </p:sp>
    </p:spTree>
    <p:extLst>
      <p:ext uri="{BB962C8B-B14F-4D97-AF65-F5344CB8AC3E}">
        <p14:creationId xmlns:p14="http://schemas.microsoft.com/office/powerpoint/2010/main" val="1726946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26</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540411" y="1041427"/>
            <a:ext cx="7920939" cy="5426047"/>
          </a:xfrm>
          <a:prstGeom prst="rect">
            <a:avLst/>
          </a:prstGeom>
        </p:spPr>
      </p:pic>
    </p:spTree>
    <p:extLst>
      <p:ext uri="{BB962C8B-B14F-4D97-AF65-F5344CB8AC3E}">
        <p14:creationId xmlns:p14="http://schemas.microsoft.com/office/powerpoint/2010/main" val="2008584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27</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4" name="Picture 3"/>
          <p:cNvPicPr>
            <a:picLocks noChangeAspect="1"/>
          </p:cNvPicPr>
          <p:nvPr/>
        </p:nvPicPr>
        <p:blipFill>
          <a:blip r:embed="rId3"/>
          <a:stretch>
            <a:fillRect/>
          </a:stretch>
        </p:blipFill>
        <p:spPr>
          <a:xfrm>
            <a:off x="152400" y="1069137"/>
            <a:ext cx="8705850" cy="5038725"/>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295160" y="1491120"/>
              <a:ext cx="3188520" cy="3616920"/>
            </p14:xfrm>
          </p:contentPart>
        </mc:Choice>
        <mc:Fallback xmlns="">
          <p:pic>
            <p:nvPicPr>
              <p:cNvPr id="5" name="Ink 4"/>
              <p:cNvPicPr/>
              <p:nvPr/>
            </p:nvPicPr>
            <p:blipFill>
              <a:blip r:embed="rId5"/>
              <a:stretch>
                <a:fillRect/>
              </a:stretch>
            </p:blipFill>
            <p:spPr>
              <a:xfrm>
                <a:off x="4285800" y="1481760"/>
                <a:ext cx="3207240" cy="3635640"/>
              </a:xfrm>
              <a:prstGeom prst="rect">
                <a:avLst/>
              </a:prstGeom>
            </p:spPr>
          </p:pic>
        </mc:Fallback>
      </mc:AlternateContent>
    </p:spTree>
    <p:extLst>
      <p:ext uri="{BB962C8B-B14F-4D97-AF65-F5344CB8AC3E}">
        <p14:creationId xmlns:p14="http://schemas.microsoft.com/office/powerpoint/2010/main" val="298547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28</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976696"/>
            <a:ext cx="8409624" cy="3416320"/>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Start by execute method </a:t>
            </a:r>
            <a:endParaRPr lang="en-US" sz="2400">
              <a:solidFill>
                <a:srgbClr val="000000"/>
              </a:solidFill>
              <a:latin typeface="Arial" panose="020B0604020202020204" pitchFamily="34" charset="0"/>
            </a:endParaRPr>
          </a:p>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AsyncTask </a:t>
            </a:r>
            <a:r>
              <a:rPr lang="en-US" sz="2400">
                <a:solidFill>
                  <a:srgbClr val="000000"/>
                </a:solidFill>
                <a:latin typeface="Arial" panose="020B0604020202020204" pitchFamily="34" charset="0"/>
              </a:rPr>
              <a:t>enables proper and easy use of the UI thread.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This class allows to perform background operations and publish results on the UI thread without having to manipulate threads and/or handlers.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 asynchronous task is defined by a computation that runs on a background thread and whose result is published on the UI thread.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 asynchronous task is defined by </a:t>
            </a:r>
          </a:p>
        </p:txBody>
      </p:sp>
      <p:pic>
        <p:nvPicPr>
          <p:cNvPr id="3" name="Picture 2"/>
          <p:cNvPicPr>
            <a:picLocks noChangeAspect="1"/>
          </p:cNvPicPr>
          <p:nvPr/>
        </p:nvPicPr>
        <p:blipFill>
          <a:blip r:embed="rId3"/>
          <a:stretch>
            <a:fillRect/>
          </a:stretch>
        </p:blipFill>
        <p:spPr>
          <a:xfrm>
            <a:off x="1204157" y="4393016"/>
            <a:ext cx="7012862" cy="2074459"/>
          </a:xfrm>
          <a:prstGeom prst="rect">
            <a:avLst/>
          </a:prstGeom>
        </p:spPr>
      </p:pic>
    </p:spTree>
    <p:extLst>
      <p:ext uri="{BB962C8B-B14F-4D97-AF65-F5344CB8AC3E}">
        <p14:creationId xmlns:p14="http://schemas.microsoft.com/office/powerpoint/2010/main" val="3185435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29</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689846" y="965200"/>
            <a:ext cx="7726790" cy="492443"/>
          </a:xfrm>
          <a:prstGeom prst="rect">
            <a:avLst/>
          </a:prstGeom>
        </p:spPr>
        <p:txBody>
          <a:bodyPr wrap="square">
            <a:spAutoFit/>
          </a:bodyPr>
          <a:lstStyle/>
          <a:p>
            <a:r>
              <a:rPr lang="en-US" sz="2600" b="1">
                <a:solidFill>
                  <a:srgbClr val="000000"/>
                </a:solidFill>
                <a:latin typeface="Arial" panose="020B0604020202020204" pitchFamily="34" charset="0"/>
                <a:cs typeface="Arial" panose="020B0604020202020204" pitchFamily="34" charset="0"/>
              </a:rPr>
              <a:t>AsyncTask &lt;Params, Progress, Result&gt; </a:t>
            </a:r>
            <a:endParaRPr lang="en-US" sz="2600">
              <a:latin typeface="Arial" panose="020B0604020202020204" pitchFamily="34" charset="0"/>
              <a:cs typeface="Arial" panose="020B0604020202020204" pitchFamily="34" charset="0"/>
            </a:endParaRPr>
          </a:p>
        </p:txBody>
      </p:sp>
      <p:sp>
        <p:nvSpPr>
          <p:cNvPr id="5" name="Rectangle 4"/>
          <p:cNvSpPr/>
          <p:nvPr/>
        </p:nvSpPr>
        <p:spPr>
          <a:xfrm>
            <a:off x="465466" y="1457643"/>
            <a:ext cx="8221334" cy="1569660"/>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Not all types are always used by an asynchronous task. To mark a type as unused, simply use the type </a:t>
            </a:r>
            <a:r>
              <a:rPr lang="en-US" sz="2400" b="1">
                <a:solidFill>
                  <a:srgbClr val="000000"/>
                </a:solidFill>
                <a:latin typeface="Arial" panose="020B0604020202020204" pitchFamily="34" charset="0"/>
              </a:rPr>
              <a:t>Void </a:t>
            </a:r>
            <a:endParaRPr lang="en-US" sz="2400">
              <a:solidFill>
                <a:srgbClr val="000000"/>
              </a:solidFill>
              <a:latin typeface="Arial" panose="020B0604020202020204" pitchFamily="34" charset="0"/>
            </a:endParaRPr>
          </a:p>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Note: </a:t>
            </a:r>
            <a:r>
              <a:rPr lang="en-US" sz="2400">
                <a:solidFill>
                  <a:srgbClr val="000000"/>
                </a:solidFill>
                <a:latin typeface="Arial" panose="020B0604020202020204" pitchFamily="34" charset="0"/>
              </a:rPr>
              <a:t>Syntax “</a:t>
            </a:r>
            <a:r>
              <a:rPr lang="en-US" sz="2400" b="1">
                <a:solidFill>
                  <a:srgbClr val="000000"/>
                </a:solidFill>
                <a:latin typeface="Arial" panose="020B0604020202020204" pitchFamily="34" charset="0"/>
              </a:rPr>
              <a:t>String ...” </a:t>
            </a:r>
            <a:r>
              <a:rPr lang="en-US" sz="2400">
                <a:solidFill>
                  <a:srgbClr val="000000"/>
                </a:solidFill>
                <a:latin typeface="Arial" panose="020B0604020202020204" pitchFamily="34" charset="0"/>
              </a:rPr>
              <a:t>indicates (Varargs) array of String values, similar to “</a:t>
            </a:r>
            <a:r>
              <a:rPr lang="en-US" sz="2400" b="1">
                <a:solidFill>
                  <a:srgbClr val="000000"/>
                </a:solidFill>
                <a:latin typeface="Arial" panose="020B0604020202020204" pitchFamily="34" charset="0"/>
              </a:rPr>
              <a:t>String[]</a:t>
            </a:r>
            <a:r>
              <a:rPr lang="en-US" sz="2400">
                <a:solidFill>
                  <a:srgbClr val="000000"/>
                </a:solidFill>
                <a:latin typeface="Arial" panose="020B0604020202020204" pitchFamily="34" charset="0"/>
              </a:rPr>
              <a:t>” </a:t>
            </a:r>
          </a:p>
        </p:txBody>
      </p:sp>
      <p:pic>
        <p:nvPicPr>
          <p:cNvPr id="7" name="Picture 6"/>
          <p:cNvPicPr>
            <a:picLocks noChangeAspect="1"/>
          </p:cNvPicPr>
          <p:nvPr/>
        </p:nvPicPr>
        <p:blipFill>
          <a:blip r:embed="rId3"/>
          <a:stretch>
            <a:fillRect/>
          </a:stretch>
        </p:blipFill>
        <p:spPr>
          <a:xfrm>
            <a:off x="486248" y="3434570"/>
            <a:ext cx="8185173" cy="2204230"/>
          </a:xfrm>
          <a:prstGeom prst="rect">
            <a:avLst/>
          </a:prstGeom>
        </p:spPr>
      </p:pic>
    </p:spTree>
    <p:extLst>
      <p:ext uri="{BB962C8B-B14F-4D97-AF65-F5344CB8AC3E}">
        <p14:creationId xmlns:p14="http://schemas.microsoft.com/office/powerpoint/2010/main" val="411773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5000600"/>
          </a:xfrm>
          <a:prstGeom prst="rect">
            <a:avLst/>
          </a:prstGeom>
        </p:spPr>
        <p:txBody>
          <a:bodyPr wrap="square">
            <a:spAutoFit/>
          </a:bodyPr>
          <a:lstStyle/>
          <a:p>
            <a:pPr>
              <a:lnSpc>
                <a:spcPct val="120000"/>
              </a:lnSpc>
            </a:pPr>
            <a:r>
              <a:rPr lang="en-US" sz="2800">
                <a:solidFill>
                  <a:srgbClr val="000000"/>
                </a:solidFill>
                <a:latin typeface="Wingdings 3" panose="05040102010807070707" pitchFamily="18" charset="2"/>
              </a:rPr>
              <a:t></a:t>
            </a:r>
            <a:r>
              <a:rPr lang="en-US" sz="2800" b="1">
                <a:solidFill>
                  <a:srgbClr val="000000"/>
                </a:solidFill>
                <a:latin typeface="Arial" panose="020B0604020202020204" pitchFamily="34" charset="0"/>
              </a:rPr>
              <a:t>Threads </a:t>
            </a:r>
            <a:endParaRPr lang="en-US" sz="2800">
              <a:solidFill>
                <a:srgbClr val="000000"/>
              </a:solidFill>
              <a:latin typeface="Arial" panose="020B0604020202020204" pitchFamily="34" charset="0"/>
            </a:endParaRPr>
          </a:p>
          <a:p>
            <a:pPr lvl="1">
              <a:lnSpc>
                <a:spcPct val="120000"/>
              </a:lnSpc>
            </a:pPr>
            <a:r>
              <a:rPr lang="en-US" sz="240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Android’s </a:t>
            </a:r>
            <a:r>
              <a:rPr lang="en-US" sz="2400">
                <a:solidFill>
                  <a:srgbClr val="000000"/>
                </a:solidFill>
                <a:latin typeface="Arial" panose="020B0604020202020204" pitchFamily="34" charset="0"/>
              </a:rPr>
              <a:t>threads run in a manner similar to common Java threads </a:t>
            </a: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 Thread is a </a:t>
            </a:r>
            <a:r>
              <a:rPr lang="en-US" sz="2400" b="1">
                <a:solidFill>
                  <a:srgbClr val="000000"/>
                </a:solidFill>
                <a:latin typeface="Arial" panose="020B0604020202020204" pitchFamily="34" charset="0"/>
              </a:rPr>
              <a:t>concurrent </a:t>
            </a:r>
            <a:r>
              <a:rPr lang="en-US" sz="2400">
                <a:solidFill>
                  <a:srgbClr val="000000"/>
                </a:solidFill>
                <a:latin typeface="Arial" panose="020B0604020202020204" pitchFamily="34" charset="0"/>
              </a:rPr>
              <a:t>unit of execution. </a:t>
            </a:r>
          </a:p>
          <a:p>
            <a:pPr lvl="1">
              <a:lnSpc>
                <a:spcPct val="120000"/>
              </a:lnSpc>
            </a:pPr>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not executing in order </a:t>
            </a:r>
            <a:endParaRPr lang="en-US" sz="2400">
              <a:solidFill>
                <a:srgbClr val="000000"/>
              </a:solidFill>
              <a:latin typeface="Arial" panose="020B0604020202020204" pitchFamily="34" charset="0"/>
            </a:endParaRP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has its own call stack for methods being invoked, their arguments and local variables. </a:t>
            </a: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Each virtual machine instance has at least one main Thread running when it is started; </a:t>
            </a: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application might decide to launch additional Threads for specific purposes. </a:t>
            </a:r>
          </a:p>
        </p:txBody>
      </p:sp>
    </p:spTree>
    <p:extLst>
      <p:ext uri="{BB962C8B-B14F-4D97-AF65-F5344CB8AC3E}">
        <p14:creationId xmlns:p14="http://schemas.microsoft.com/office/powerpoint/2010/main" val="1183494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30</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4925376" y="498917"/>
            <a:ext cx="3486467" cy="461665"/>
          </a:xfrm>
          <a:prstGeom prst="rect">
            <a:avLst/>
          </a:prstGeom>
        </p:spPr>
        <p:txBody>
          <a:bodyPr wrap="none">
            <a:spAutoFit/>
          </a:bodyPr>
          <a:lstStyle/>
          <a:p>
            <a:r>
              <a:rPr lang="en-US" sz="2400" b="1">
                <a:solidFill>
                  <a:srgbClr val="000000"/>
                </a:solidFill>
                <a:latin typeface="Arial" panose="020B0604020202020204" pitchFamily="34" charset="0"/>
                <a:cs typeface="Arial" panose="020B0604020202020204" pitchFamily="34" charset="0"/>
              </a:rPr>
              <a:t>AsyncTask's methods </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325332" y="1034841"/>
            <a:ext cx="8562024" cy="5078313"/>
          </a:xfrm>
          <a:prstGeom prst="rect">
            <a:avLst/>
          </a:prstGeom>
        </p:spPr>
        <p:txBody>
          <a:bodyPr wrap="square">
            <a:spAutoFit/>
          </a:bodyPr>
          <a:lstStyle/>
          <a:p>
            <a:r>
              <a:rPr lang="en-US" sz="1300">
                <a:solidFill>
                  <a:srgbClr val="000000"/>
                </a:solidFill>
                <a:latin typeface="Wingdings 3" panose="05040102010807070707" pitchFamily="18" charset="2"/>
              </a:rPr>
              <a:t></a:t>
            </a:r>
            <a:r>
              <a:rPr lang="en-US" b="1">
                <a:solidFill>
                  <a:srgbClr val="000000"/>
                </a:solidFill>
                <a:latin typeface="Arial" panose="020B0604020202020204" pitchFamily="34" charset="0"/>
              </a:rPr>
              <a:t>onPreExecute(), </a:t>
            </a:r>
            <a:r>
              <a:rPr lang="en-US">
                <a:solidFill>
                  <a:srgbClr val="000000"/>
                </a:solidFill>
                <a:latin typeface="Arial" panose="020B0604020202020204" pitchFamily="34" charset="0"/>
              </a:rPr>
              <a:t>invoked on the UI thread immediately after the task is executed. This step is normally used to setup the task, for instance by showing a progress bar in the user interface. </a:t>
            </a:r>
          </a:p>
          <a:p>
            <a:r>
              <a:rPr lang="en-US" sz="1300">
                <a:solidFill>
                  <a:srgbClr val="000000"/>
                </a:solidFill>
                <a:latin typeface="Wingdings 3" panose="05040102010807070707" pitchFamily="18" charset="2"/>
              </a:rPr>
              <a:t></a:t>
            </a:r>
            <a:r>
              <a:rPr lang="en-US" b="1">
                <a:solidFill>
                  <a:srgbClr val="000000"/>
                </a:solidFill>
                <a:latin typeface="Arial" panose="020B0604020202020204" pitchFamily="34" charset="0"/>
              </a:rPr>
              <a:t>doInBackground(Params...), </a:t>
            </a:r>
            <a:r>
              <a:rPr lang="en-US">
                <a:solidFill>
                  <a:srgbClr val="000000"/>
                </a:solidFill>
                <a:latin typeface="Arial" panose="020B0604020202020204" pitchFamily="34" charset="0"/>
              </a:rPr>
              <a:t>invoked on the background thread after </a:t>
            </a:r>
            <a:r>
              <a:rPr lang="en-US" i="1">
                <a:solidFill>
                  <a:srgbClr val="000000"/>
                </a:solidFill>
                <a:latin typeface="Arial" panose="020B0604020202020204" pitchFamily="34" charset="0"/>
              </a:rPr>
              <a:t>onPreExecute</a:t>
            </a:r>
            <a:r>
              <a:rPr lang="en-US">
                <a:solidFill>
                  <a:srgbClr val="000000"/>
                </a:solidFill>
                <a:latin typeface="Arial" panose="020B0604020202020204" pitchFamily="34" charset="0"/>
              </a:rPr>
              <a:t>() finishes executing: perform long time background computation. The parameters of the asynchronous task are passed to this step. The result of the computation must be returned by this step and will be passed back to the last step. This step can also use </a:t>
            </a:r>
            <a:r>
              <a:rPr lang="en-US" b="1" i="1">
                <a:solidFill>
                  <a:srgbClr val="000000"/>
                </a:solidFill>
                <a:latin typeface="Arial" panose="020B0604020202020204" pitchFamily="34" charset="0"/>
              </a:rPr>
              <a:t>publishProgress</a:t>
            </a:r>
            <a:r>
              <a:rPr lang="en-US" i="1">
                <a:solidFill>
                  <a:srgbClr val="000000"/>
                </a:solidFill>
                <a:latin typeface="Arial" panose="020B0604020202020204" pitchFamily="34" charset="0"/>
              </a:rPr>
              <a:t>(Progress...) </a:t>
            </a:r>
            <a:r>
              <a:rPr lang="en-US">
                <a:solidFill>
                  <a:srgbClr val="000000"/>
                </a:solidFill>
                <a:latin typeface="Arial" panose="020B0604020202020204" pitchFamily="34" charset="0"/>
              </a:rPr>
              <a:t>to publish one or more units of progress. These values are published on the UI thread, in the </a:t>
            </a:r>
            <a:r>
              <a:rPr lang="en-US" i="1">
                <a:solidFill>
                  <a:srgbClr val="000000"/>
                </a:solidFill>
                <a:latin typeface="Arial" panose="020B0604020202020204" pitchFamily="34" charset="0"/>
              </a:rPr>
              <a:t>onProgressUpdate(Progress...) </a:t>
            </a:r>
            <a:r>
              <a:rPr lang="en-US">
                <a:solidFill>
                  <a:srgbClr val="000000"/>
                </a:solidFill>
                <a:latin typeface="Arial" panose="020B0604020202020204" pitchFamily="34" charset="0"/>
              </a:rPr>
              <a:t>step. </a:t>
            </a:r>
          </a:p>
          <a:p>
            <a:r>
              <a:rPr lang="en-US" sz="1300">
                <a:solidFill>
                  <a:srgbClr val="000000"/>
                </a:solidFill>
                <a:latin typeface="Wingdings 3" panose="05040102010807070707" pitchFamily="18" charset="2"/>
              </a:rPr>
              <a:t></a:t>
            </a:r>
            <a:r>
              <a:rPr lang="en-US" b="1">
                <a:solidFill>
                  <a:srgbClr val="000000"/>
                </a:solidFill>
                <a:latin typeface="Arial" panose="020B0604020202020204" pitchFamily="34" charset="0"/>
              </a:rPr>
              <a:t>onProgressUpdate(Progress...)</a:t>
            </a:r>
            <a:r>
              <a:rPr lang="en-US">
                <a:solidFill>
                  <a:srgbClr val="000000"/>
                </a:solidFill>
                <a:latin typeface="Arial" panose="020B0604020202020204" pitchFamily="34" charset="0"/>
              </a:rPr>
              <a:t>, invoked on the UI thread after a call to </a:t>
            </a:r>
            <a:r>
              <a:rPr lang="en-US" b="1" i="1">
                <a:solidFill>
                  <a:srgbClr val="000000"/>
                </a:solidFill>
                <a:latin typeface="Arial" panose="020B0604020202020204" pitchFamily="34" charset="0"/>
              </a:rPr>
              <a:t>publishProgress</a:t>
            </a:r>
            <a:r>
              <a:rPr lang="en-US" i="1">
                <a:solidFill>
                  <a:srgbClr val="000000"/>
                </a:solidFill>
                <a:latin typeface="Arial" panose="020B0604020202020204" pitchFamily="34" charset="0"/>
              </a:rPr>
              <a:t>(Progress...)</a:t>
            </a:r>
            <a:r>
              <a:rPr lang="en-US">
                <a:solidFill>
                  <a:srgbClr val="000000"/>
                </a:solidFill>
                <a:latin typeface="Arial" panose="020B0604020202020204" pitchFamily="34" charset="0"/>
              </a:rPr>
              <a:t>. The timing of the execution is undefined. This method is used to display any form of progress in the user interface while the background computation is still executing. For instance, it can be used to animate a progress bar or show logs in a text field. </a:t>
            </a:r>
          </a:p>
          <a:p>
            <a:r>
              <a:rPr lang="en-US" sz="1300">
                <a:solidFill>
                  <a:srgbClr val="000000"/>
                </a:solidFill>
                <a:latin typeface="Wingdings 3" panose="05040102010807070707" pitchFamily="18" charset="2"/>
              </a:rPr>
              <a:t></a:t>
            </a:r>
            <a:r>
              <a:rPr lang="en-US" b="1">
                <a:solidFill>
                  <a:srgbClr val="000000"/>
                </a:solidFill>
                <a:latin typeface="Arial" panose="020B0604020202020204" pitchFamily="34" charset="0"/>
              </a:rPr>
              <a:t>onPostExecute(Result)</a:t>
            </a:r>
            <a:r>
              <a:rPr lang="en-US">
                <a:solidFill>
                  <a:srgbClr val="000000"/>
                </a:solidFill>
                <a:latin typeface="Arial" panose="020B0604020202020204" pitchFamily="34" charset="0"/>
              </a:rPr>
              <a:t>, invoked on the UI thread after the background computation finishes. The result of the background computation is passed to this step as a parameter. </a:t>
            </a:r>
          </a:p>
        </p:txBody>
      </p:sp>
    </p:spTree>
    <p:extLst>
      <p:ext uri="{BB962C8B-B14F-4D97-AF65-F5344CB8AC3E}">
        <p14:creationId xmlns:p14="http://schemas.microsoft.com/office/powerpoint/2010/main" val="227404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31</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19631" y="1062335"/>
            <a:ext cx="4890569" cy="830997"/>
          </a:xfrm>
          <a:prstGeom prst="rect">
            <a:avLst/>
          </a:prstGeom>
        </p:spPr>
        <p:txBody>
          <a:bodyPr wrap="squar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Examples : combine AsyncTask and Handler class</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638800" y="1293166"/>
            <a:ext cx="2819400" cy="5019907"/>
          </a:xfrm>
          <a:prstGeom prst="rect">
            <a:avLst/>
          </a:prstGeom>
        </p:spPr>
      </p:pic>
      <p:pic>
        <p:nvPicPr>
          <p:cNvPr id="3" name="Picture 2"/>
          <p:cNvPicPr>
            <a:picLocks noChangeAspect="1"/>
          </p:cNvPicPr>
          <p:nvPr/>
        </p:nvPicPr>
        <p:blipFill>
          <a:blip r:embed="rId4"/>
          <a:stretch>
            <a:fillRect/>
          </a:stretch>
        </p:blipFill>
        <p:spPr>
          <a:xfrm>
            <a:off x="277091" y="2209800"/>
            <a:ext cx="4233334" cy="38100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920400" y="3580920"/>
              <a:ext cx="1589760" cy="312840"/>
            </p14:xfrm>
          </p:contentPart>
        </mc:Choice>
        <mc:Fallback xmlns="">
          <p:pic>
            <p:nvPicPr>
              <p:cNvPr id="4" name="Ink 3"/>
              <p:cNvPicPr/>
              <p:nvPr/>
            </p:nvPicPr>
            <p:blipFill>
              <a:blip r:embed="rId6"/>
              <a:stretch>
                <a:fillRect/>
              </a:stretch>
            </p:blipFill>
            <p:spPr>
              <a:xfrm>
                <a:off x="3911040" y="3571560"/>
                <a:ext cx="1608480" cy="331560"/>
              </a:xfrm>
              <a:prstGeom prst="rect">
                <a:avLst/>
              </a:prstGeom>
            </p:spPr>
          </p:pic>
        </mc:Fallback>
      </mc:AlternateContent>
    </p:spTree>
    <p:extLst>
      <p:ext uri="{BB962C8B-B14F-4D97-AF65-F5344CB8AC3E}">
        <p14:creationId xmlns:p14="http://schemas.microsoft.com/office/powerpoint/2010/main" val="3404276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32</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19631" y="1062335"/>
            <a:ext cx="4890569" cy="830997"/>
          </a:xfrm>
          <a:prstGeom prst="rect">
            <a:avLst/>
          </a:prstGeom>
        </p:spPr>
        <p:txBody>
          <a:bodyPr wrap="squar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cs typeface="Arial" panose="020B0604020202020204" pitchFamily="34" charset="0"/>
              </a:rPr>
              <a:t>Examples : combine AsyncTask and Handler class</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638800" y="1293166"/>
            <a:ext cx="2819400" cy="5019907"/>
          </a:xfrm>
          <a:prstGeom prst="rect">
            <a:avLst/>
          </a:prstGeom>
        </p:spPr>
      </p:pic>
      <p:sp>
        <p:nvSpPr>
          <p:cNvPr id="5" name="TextBox 4"/>
          <p:cNvSpPr txBox="1"/>
          <p:nvPr/>
        </p:nvSpPr>
        <p:spPr>
          <a:xfrm>
            <a:off x="162876" y="2209800"/>
            <a:ext cx="5105400" cy="830997"/>
          </a:xfrm>
          <a:prstGeom prst="rect">
            <a:avLst/>
          </a:prstGeom>
          <a:noFill/>
        </p:spPr>
        <p:txBody>
          <a:bodyPr wrap="square" rtlCol="0">
            <a:spAutoFit/>
          </a:bodyPr>
          <a:lstStyle/>
          <a:p>
            <a:r>
              <a:rPr lang="en-US" sz="2400" b="1" u="sng" smtClean="0"/>
              <a:t>Random Number: </a:t>
            </a:r>
            <a:r>
              <a:rPr lang="en-US" sz="2400" smtClean="0"/>
              <a:t>Auto draw button with random number in the left side</a:t>
            </a:r>
            <a:endParaRPr lang="en-US" sz="2400"/>
          </a:p>
        </p:txBody>
      </p:sp>
      <p:sp>
        <p:nvSpPr>
          <p:cNvPr id="14" name="TextBox 13"/>
          <p:cNvSpPr txBox="1"/>
          <p:nvPr/>
        </p:nvSpPr>
        <p:spPr>
          <a:xfrm>
            <a:off x="149021" y="3387620"/>
            <a:ext cx="5105400" cy="1200329"/>
          </a:xfrm>
          <a:prstGeom prst="rect">
            <a:avLst/>
          </a:prstGeom>
          <a:noFill/>
        </p:spPr>
        <p:txBody>
          <a:bodyPr wrap="square" rtlCol="0">
            <a:spAutoFit/>
          </a:bodyPr>
          <a:lstStyle/>
          <a:p>
            <a:r>
              <a:rPr lang="en-US" sz="2400" b="1" u="sng" smtClean="0"/>
              <a:t>List prime: </a:t>
            </a:r>
            <a:r>
              <a:rPr lang="en-US" sz="2400" smtClean="0"/>
              <a:t>Auto draw list Prime butto when the Random number is finished in the Right side</a:t>
            </a:r>
            <a:endParaRPr lang="en-US" sz="2400"/>
          </a:p>
        </p:txBody>
      </p:sp>
    </p:spTree>
    <p:extLst>
      <p:ext uri="{BB962C8B-B14F-4D97-AF65-F5344CB8AC3E}">
        <p14:creationId xmlns:p14="http://schemas.microsoft.com/office/powerpoint/2010/main" val="2258929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33</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4" name="Picture 3"/>
          <p:cNvPicPr>
            <a:picLocks noChangeAspect="1"/>
          </p:cNvPicPr>
          <p:nvPr/>
        </p:nvPicPr>
        <p:blipFill>
          <a:blip r:embed="rId3"/>
          <a:stretch>
            <a:fillRect/>
          </a:stretch>
        </p:blipFill>
        <p:spPr>
          <a:xfrm>
            <a:off x="669064" y="1142999"/>
            <a:ext cx="7712935" cy="5218807"/>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794960" y="5733000"/>
              <a:ext cx="1973880" cy="53640"/>
            </p14:xfrm>
          </p:contentPart>
        </mc:Choice>
        <mc:Fallback xmlns="">
          <p:pic>
            <p:nvPicPr>
              <p:cNvPr id="7" name="Ink 6"/>
              <p:cNvPicPr/>
              <p:nvPr/>
            </p:nvPicPr>
            <p:blipFill>
              <a:blip r:embed="rId5"/>
              <a:stretch>
                <a:fillRect/>
              </a:stretch>
            </p:blipFill>
            <p:spPr>
              <a:xfrm>
                <a:off x="1779120" y="5669280"/>
                <a:ext cx="2005560" cy="181080"/>
              </a:xfrm>
              <a:prstGeom prst="rect">
                <a:avLst/>
              </a:prstGeom>
            </p:spPr>
          </p:pic>
        </mc:Fallback>
      </mc:AlternateContent>
    </p:spTree>
    <p:extLst>
      <p:ext uri="{BB962C8B-B14F-4D97-AF65-F5344CB8AC3E}">
        <p14:creationId xmlns:p14="http://schemas.microsoft.com/office/powerpoint/2010/main" val="4288792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34</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395101" y="1069137"/>
            <a:ext cx="8478642" cy="5026863"/>
          </a:xfrm>
          <a:prstGeom prst="rect">
            <a:avLst/>
          </a:prstGeom>
          <a:ln>
            <a:solidFill>
              <a:schemeClr val="tx1"/>
            </a:solidFill>
          </a:ln>
        </p:spPr>
      </p:pic>
    </p:spTree>
    <p:extLst>
      <p:ext uri="{BB962C8B-B14F-4D97-AF65-F5344CB8AC3E}">
        <p14:creationId xmlns:p14="http://schemas.microsoft.com/office/powerpoint/2010/main" val="762588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35</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325332" y="1069137"/>
            <a:ext cx="8569605" cy="5398338"/>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37840" y="5090040"/>
              <a:ext cx="2411280" cy="18000"/>
            </p14:xfrm>
          </p:contentPart>
        </mc:Choice>
        <mc:Fallback xmlns="">
          <p:pic>
            <p:nvPicPr>
              <p:cNvPr id="3" name="Ink 2"/>
              <p:cNvPicPr/>
              <p:nvPr/>
            </p:nvPicPr>
            <p:blipFill>
              <a:blip r:embed="rId5"/>
              <a:stretch>
                <a:fillRect/>
              </a:stretch>
            </p:blipFill>
            <p:spPr>
              <a:xfrm>
                <a:off x="1422000" y="5026320"/>
                <a:ext cx="2442960" cy="145440"/>
              </a:xfrm>
              <a:prstGeom prst="rect">
                <a:avLst/>
              </a:prstGeom>
            </p:spPr>
          </p:pic>
        </mc:Fallback>
      </mc:AlternateContent>
    </p:spTree>
    <p:extLst>
      <p:ext uri="{BB962C8B-B14F-4D97-AF65-F5344CB8AC3E}">
        <p14:creationId xmlns:p14="http://schemas.microsoft.com/office/powerpoint/2010/main" val="1693446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36</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675992" y="1028700"/>
            <a:ext cx="6572250" cy="5438775"/>
          </a:xfrm>
          <a:prstGeom prst="rect">
            <a:avLst/>
          </a:prstGeom>
          <a:ln>
            <a:solidFill>
              <a:schemeClr val="tx1"/>
            </a:solidFill>
          </a:ln>
        </p:spPr>
      </p:pic>
    </p:spTree>
    <p:extLst>
      <p:ext uri="{BB962C8B-B14F-4D97-AF65-F5344CB8AC3E}">
        <p14:creationId xmlns:p14="http://schemas.microsoft.com/office/powerpoint/2010/main" val="3577509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37</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1.3 AsyncTask </a:t>
              </a:r>
              <a:r>
                <a:rPr lang="en-US" sz="2400" b="1" smtClean="0"/>
                <a:t>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stretch>
            <a:fillRect/>
          </a:stretch>
        </p:blipFill>
        <p:spPr>
          <a:xfrm>
            <a:off x="655210" y="1057275"/>
            <a:ext cx="7115175" cy="5419725"/>
          </a:xfrm>
          <a:prstGeom prst="rect">
            <a:avLst/>
          </a:prstGeom>
          <a:ln>
            <a:solidFill>
              <a:schemeClr val="tx1"/>
            </a:solidFill>
          </a:ln>
        </p:spPr>
      </p:pic>
    </p:spTree>
    <p:extLst>
      <p:ext uri="{BB962C8B-B14F-4D97-AF65-F5344CB8AC3E}">
        <p14:creationId xmlns:p14="http://schemas.microsoft.com/office/powerpoint/2010/main" val="3170121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38</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522890" y="982278"/>
            <a:ext cx="8392509" cy="2308324"/>
          </a:xfrm>
          <a:prstGeom prst="rect">
            <a:avLst/>
          </a:prstGeom>
        </p:spPr>
        <p:txBody>
          <a:bodyPr wrap="square">
            <a:spAutoFit/>
          </a:bodyPr>
          <a:lstStyle/>
          <a:p>
            <a:r>
              <a:rPr lang="en-US">
                <a:solidFill>
                  <a:srgbClr val="000000"/>
                </a:solidFill>
                <a:latin typeface="Wingdings 3" panose="05040102010807070707" pitchFamily="18" charset="2"/>
              </a:rPr>
              <a:t></a:t>
            </a:r>
            <a:r>
              <a:rPr lang="en-US" sz="2400" b="1">
                <a:solidFill>
                  <a:srgbClr val="000000"/>
                </a:solidFill>
                <a:latin typeface="Arial" panose="020B0604020202020204" pitchFamily="34" charset="0"/>
              </a:rPr>
              <a:t>INTENTS </a:t>
            </a:r>
            <a:endParaRPr lang="en-US" sz="2400">
              <a:solidFill>
                <a:srgbClr val="000000"/>
              </a:solidFill>
              <a:latin typeface="Arial" panose="020B0604020202020204" pitchFamily="34" charset="0"/>
            </a:endParaRPr>
          </a:p>
          <a:p>
            <a:pPr marL="342900" indent="-342900">
              <a:buFont typeface="Wingdings" panose="05000000000000000000" pitchFamily="2" charset="2"/>
              <a:buChar char="ü"/>
            </a:pPr>
            <a:r>
              <a:rPr lang="en-US" sz="2400" smtClean="0">
                <a:solidFill>
                  <a:srgbClr val="000000"/>
                </a:solidFill>
                <a:latin typeface="Arial" panose="020B0604020202020204" pitchFamily="34" charset="0"/>
              </a:rPr>
              <a:t>An </a:t>
            </a:r>
            <a:r>
              <a:rPr lang="en-US" sz="2400">
                <a:solidFill>
                  <a:srgbClr val="000000"/>
                </a:solidFill>
                <a:latin typeface="Arial" panose="020B0604020202020204" pitchFamily="34" charset="0"/>
              </a:rPr>
              <a:t>intent is an abstract description of an operation to be performed. </a:t>
            </a:r>
          </a:p>
          <a:p>
            <a:pPr marL="342900" indent="-342900">
              <a:buFont typeface="Wingdings" panose="05000000000000000000" pitchFamily="2" charset="2"/>
              <a:buChar char="ü"/>
            </a:pPr>
            <a:r>
              <a:rPr lang="en-US" sz="2400" smtClean="0">
                <a:solidFill>
                  <a:srgbClr val="000000"/>
                </a:solidFill>
                <a:latin typeface="Arial" panose="020B0604020202020204" pitchFamily="34" charset="0"/>
              </a:rPr>
              <a:t>Its </a:t>
            </a:r>
            <a:r>
              <a:rPr lang="en-US" sz="2400">
                <a:solidFill>
                  <a:srgbClr val="000000"/>
                </a:solidFill>
                <a:latin typeface="Arial" panose="020B0604020202020204" pitchFamily="34" charset="0"/>
              </a:rPr>
              <a:t>most significant use is in the launching of activities. </a:t>
            </a:r>
          </a:p>
          <a:p>
            <a:pPr marL="342900" indent="-342900">
              <a:buFont typeface="Wingdings" panose="05000000000000000000" pitchFamily="2" charset="2"/>
              <a:buChar char="ü"/>
            </a:pPr>
            <a:r>
              <a:rPr lang="en-US" sz="2400" smtClean="0">
                <a:solidFill>
                  <a:srgbClr val="000000"/>
                </a:solidFill>
                <a:latin typeface="Arial" panose="020B0604020202020204" pitchFamily="34" charset="0"/>
              </a:rPr>
              <a:t>The </a:t>
            </a:r>
            <a:r>
              <a:rPr lang="en-US" sz="2400">
                <a:solidFill>
                  <a:srgbClr val="000000"/>
                </a:solidFill>
                <a:latin typeface="Arial" panose="020B0604020202020204" pitchFamily="34" charset="0"/>
              </a:rPr>
              <a:t>primary pieces of information in an intent are: </a:t>
            </a:r>
            <a:endParaRPr lang="en-US" sz="2400" smtClean="0">
              <a:solidFill>
                <a:srgbClr val="000000"/>
              </a:solidFill>
              <a:latin typeface="Arial" panose="020B0604020202020204" pitchFamily="34" charset="0"/>
            </a:endParaRPr>
          </a:p>
          <a:p>
            <a:pPr algn="ctr"/>
            <a:r>
              <a:rPr lang="en-US" sz="2400" b="1" i="1" smtClean="0">
                <a:solidFill>
                  <a:srgbClr val="000000"/>
                </a:solidFill>
                <a:latin typeface="Arial" panose="020B0604020202020204" pitchFamily="34" charset="0"/>
              </a:rPr>
              <a:t>action </a:t>
            </a:r>
            <a:r>
              <a:rPr lang="en-US" sz="2400" b="1">
                <a:solidFill>
                  <a:srgbClr val="000000"/>
                </a:solidFill>
                <a:latin typeface="Arial" panose="020B0604020202020204" pitchFamily="34" charset="0"/>
              </a:rPr>
              <a:t>&amp; </a:t>
            </a:r>
            <a:r>
              <a:rPr lang="en-US" sz="2400" b="1" i="1">
                <a:solidFill>
                  <a:srgbClr val="000000"/>
                </a:solidFill>
                <a:latin typeface="Arial" panose="020B0604020202020204" pitchFamily="34" charset="0"/>
              </a:rPr>
              <a:t>data</a:t>
            </a:r>
            <a:r>
              <a:rPr lang="en-US" sz="2400" b="1">
                <a:solidFill>
                  <a:srgbClr val="000000"/>
                </a:solidFill>
                <a:latin typeface="Arial" panose="020B0604020202020204" pitchFamily="34" charset="0"/>
              </a:rPr>
              <a:t>. </a:t>
            </a:r>
          </a:p>
        </p:txBody>
      </p:sp>
      <p:pic>
        <p:nvPicPr>
          <p:cNvPr id="12" name="Picture 11"/>
          <p:cNvPicPr>
            <a:picLocks noChangeAspect="1"/>
          </p:cNvPicPr>
          <p:nvPr/>
        </p:nvPicPr>
        <p:blipFill>
          <a:blip r:embed="rId3"/>
          <a:stretch>
            <a:fillRect/>
          </a:stretch>
        </p:blipFill>
        <p:spPr>
          <a:xfrm>
            <a:off x="1572735" y="3231927"/>
            <a:ext cx="5998529" cy="2323145"/>
          </a:xfrm>
          <a:prstGeom prst="rect">
            <a:avLst/>
          </a:prstGeom>
        </p:spPr>
      </p:pic>
      <p:sp>
        <p:nvSpPr>
          <p:cNvPr id="13" name="Rectangle 12"/>
          <p:cNvSpPr/>
          <p:nvPr/>
        </p:nvSpPr>
        <p:spPr>
          <a:xfrm>
            <a:off x="304800" y="5575854"/>
            <a:ext cx="8610599" cy="769441"/>
          </a:xfrm>
          <a:prstGeom prst="rect">
            <a:avLst/>
          </a:prstGeom>
        </p:spPr>
        <p:txBody>
          <a:bodyPr wrap="square">
            <a:spAutoFit/>
          </a:bodyPr>
          <a:lstStyle/>
          <a:p>
            <a:r>
              <a:rPr lang="en-US" sz="2200" b="1">
                <a:latin typeface="Arial" panose="020B0604020202020204" pitchFamily="34" charset="0"/>
                <a:cs typeface="Arial" panose="020B0604020202020204" pitchFamily="34" charset="0"/>
              </a:rPr>
              <a:t>Parts of a Typical Intent </a:t>
            </a:r>
            <a:endParaRPr lang="en-US" sz="2200" smtClean="0">
              <a:latin typeface="Arial" panose="020B0604020202020204" pitchFamily="34" charset="0"/>
              <a:cs typeface="Arial" panose="020B0604020202020204" pitchFamily="34" charset="0"/>
            </a:endParaRPr>
          </a:p>
          <a:p>
            <a:r>
              <a:rPr lang="en-US" sz="2200" smtClean="0">
                <a:latin typeface="Arial" panose="020B0604020202020204" pitchFamily="34" charset="0"/>
                <a:cs typeface="Arial" panose="020B0604020202020204" pitchFamily="34" charset="0"/>
                <a:hlinkClick r:id="rId4"/>
              </a:rPr>
              <a:t>http</a:t>
            </a:r>
            <a:r>
              <a:rPr lang="en-US" sz="2200">
                <a:latin typeface="Arial" panose="020B0604020202020204" pitchFamily="34" charset="0"/>
                <a:cs typeface="Arial" panose="020B0604020202020204" pitchFamily="34" charset="0"/>
                <a:hlinkClick r:id="rId4"/>
              </a:rPr>
              <a:t>://</a:t>
            </a:r>
            <a:r>
              <a:rPr lang="en-US" sz="2200" smtClean="0">
                <a:latin typeface="Arial" panose="020B0604020202020204" pitchFamily="34" charset="0"/>
                <a:cs typeface="Arial" panose="020B0604020202020204" pitchFamily="34" charset="0"/>
                <a:hlinkClick r:id="rId4"/>
              </a:rPr>
              <a:t>developer.android.com/reference/android/content/Intent.html</a:t>
            </a:r>
            <a:r>
              <a:rPr lang="en-US" sz="2200" smtClean="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886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39</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3" name="Rectangle 12"/>
          <p:cNvSpPr/>
          <p:nvPr/>
        </p:nvSpPr>
        <p:spPr>
          <a:xfrm>
            <a:off x="365902" y="1046163"/>
            <a:ext cx="8473298" cy="1200329"/>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intent resolution mechanism basically revolves around matching an Intent against all of the </a:t>
            </a:r>
            <a:r>
              <a:rPr lang="en-US" sz="2400" b="1">
                <a:solidFill>
                  <a:srgbClr val="000000"/>
                </a:solidFill>
                <a:latin typeface="Arial" panose="020B0604020202020204" pitchFamily="34" charset="0"/>
              </a:rPr>
              <a:t>&lt;intent</a:t>
            </a:r>
            <a:r>
              <a:rPr lang="en-US" sz="2400" b="1">
                <a:solidFill>
                  <a:srgbClr val="000000"/>
                </a:solidFill>
                <a:latin typeface="Cambria Math" panose="02040503050406030204" pitchFamily="18" charset="0"/>
              </a:rPr>
              <a:t>‐</a:t>
            </a:r>
            <a:r>
              <a:rPr lang="en-US" sz="2400" b="1">
                <a:solidFill>
                  <a:srgbClr val="000000"/>
                </a:solidFill>
                <a:latin typeface="Arial" panose="020B0604020202020204" pitchFamily="34" charset="0"/>
              </a:rPr>
              <a:t>filter&gt; </a:t>
            </a:r>
            <a:r>
              <a:rPr lang="en-US" sz="2400">
                <a:solidFill>
                  <a:srgbClr val="000000"/>
                </a:solidFill>
                <a:latin typeface="Arial" panose="020B0604020202020204" pitchFamily="34" charset="0"/>
              </a:rPr>
              <a:t>descriptions in the installed application packages.” </a:t>
            </a:r>
          </a:p>
        </p:txBody>
      </p:sp>
      <p:pic>
        <p:nvPicPr>
          <p:cNvPr id="14" name="Picture 13"/>
          <p:cNvPicPr>
            <a:picLocks noChangeAspect="1"/>
          </p:cNvPicPr>
          <p:nvPr/>
        </p:nvPicPr>
        <p:blipFill>
          <a:blip r:embed="rId3"/>
          <a:stretch>
            <a:fillRect/>
          </a:stretch>
        </p:blipFill>
        <p:spPr>
          <a:xfrm>
            <a:off x="1371600" y="2246492"/>
            <a:ext cx="6038872" cy="4220983"/>
          </a:xfrm>
          <a:prstGeom prst="rect">
            <a:avLst/>
          </a:prstGeom>
        </p:spPr>
      </p:pic>
    </p:spTree>
    <p:extLst>
      <p:ext uri="{BB962C8B-B14F-4D97-AF65-F5344CB8AC3E}">
        <p14:creationId xmlns:p14="http://schemas.microsoft.com/office/powerpoint/2010/main" val="2261306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stretch>
            <a:fillRect/>
          </a:stretch>
        </p:blipFill>
        <p:spPr>
          <a:xfrm>
            <a:off x="914400" y="1279449"/>
            <a:ext cx="7231590" cy="4724400"/>
          </a:xfrm>
          <a:prstGeom prst="rect">
            <a:avLst/>
          </a:prstGeom>
        </p:spPr>
      </p:pic>
      <p:sp>
        <p:nvSpPr>
          <p:cNvPr id="4" name="Rectangle 3"/>
          <p:cNvSpPr/>
          <p:nvPr/>
        </p:nvSpPr>
        <p:spPr>
          <a:xfrm>
            <a:off x="381000" y="1011683"/>
            <a:ext cx="2823209" cy="535531"/>
          </a:xfrm>
          <a:prstGeom prst="rect">
            <a:avLst/>
          </a:prstGeom>
        </p:spPr>
        <p:txBody>
          <a:bodyPr wrap="none">
            <a:spAutoFit/>
          </a:bodyPr>
          <a:lstStyle/>
          <a:p>
            <a:pPr>
              <a:lnSpc>
                <a:spcPct val="120000"/>
              </a:lnSpc>
            </a:pPr>
            <a:r>
              <a:rPr lang="en-US" sz="2400" smtClean="0">
                <a:solidFill>
                  <a:srgbClr val="000000"/>
                </a:solidFill>
                <a:latin typeface="Wingdings 3" panose="05040102010807070707" pitchFamily="18" charset="2"/>
              </a:rPr>
              <a:t></a:t>
            </a:r>
            <a:r>
              <a:rPr lang="en-US" sz="2400" b="1" smtClean="0">
                <a:solidFill>
                  <a:srgbClr val="000000"/>
                </a:solidFill>
                <a:latin typeface="Arial" panose="020B0604020202020204" pitchFamily="34" charset="0"/>
              </a:rPr>
              <a:t>Multi- Threading </a:t>
            </a:r>
            <a:endParaRPr 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2674695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40</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495182" y="1046163"/>
            <a:ext cx="8267818" cy="2000548"/>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intent filters that specify the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android.intent.action.MAIN action and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android.intent.category.LAUNCHER Category: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It then displays the icons and labels of those activities in the launcher </a:t>
            </a:r>
          </a:p>
        </p:txBody>
      </p:sp>
    </p:spTree>
    <p:extLst>
      <p:ext uri="{BB962C8B-B14F-4D97-AF65-F5344CB8AC3E}">
        <p14:creationId xmlns:p14="http://schemas.microsoft.com/office/powerpoint/2010/main" val="892856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41</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Rectangle 11"/>
          <p:cNvSpPr/>
          <p:nvPr/>
        </p:nvSpPr>
        <p:spPr>
          <a:xfrm>
            <a:off x="543672" y="984781"/>
            <a:ext cx="4200189" cy="461665"/>
          </a:xfrm>
          <a:prstGeom prst="rect">
            <a:avLst/>
          </a:prstGeom>
        </p:spPr>
        <p:txBody>
          <a:bodyPr wrap="none">
            <a:spAutoFit/>
          </a:bodyPr>
          <a:lstStyle/>
          <a:p>
            <a:r>
              <a:rPr lang="en-US" sz="2400" b="1">
                <a:solidFill>
                  <a:srgbClr val="000000"/>
                </a:solidFill>
                <a:latin typeface="Arial" panose="020B0604020202020204" pitchFamily="34" charset="0"/>
                <a:cs typeface="Arial" panose="020B0604020202020204" pitchFamily="34" charset="0"/>
              </a:rPr>
              <a:t>Intent Resolution: </a:t>
            </a:r>
            <a:r>
              <a:rPr lang="en-US" sz="2400" b="1" smtClean="0">
                <a:solidFill>
                  <a:srgbClr val="000000"/>
                </a:solidFill>
                <a:latin typeface="Arial" panose="020B0604020202020204" pitchFamily="34" charset="0"/>
                <a:cs typeface="Arial" panose="020B0604020202020204" pitchFamily="34" charset="0"/>
              </a:rPr>
              <a:t>example </a:t>
            </a:r>
            <a:endParaRPr lang="en-US" sz="2400">
              <a:latin typeface="Arial" panose="020B0604020202020204" pitchFamily="34" charset="0"/>
              <a:cs typeface="Arial" panose="020B0604020202020204" pitchFamily="34" charset="0"/>
            </a:endParaRPr>
          </a:p>
        </p:txBody>
      </p:sp>
      <p:sp>
        <p:nvSpPr>
          <p:cNvPr id="13" name="Rectangle 12"/>
          <p:cNvSpPr/>
          <p:nvPr/>
        </p:nvSpPr>
        <p:spPr>
          <a:xfrm>
            <a:off x="495182" y="1466027"/>
            <a:ext cx="8371727" cy="4893647"/>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Assume the user has installed a “Fancy SMS” application to (perhaps) replace the standard “HUMBLE SMS” app originally included in Android.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Upon the arrival of the implicit Intent, Android will (somehow) tell the user: </a:t>
            </a:r>
          </a:p>
          <a:p>
            <a:pPr lvl="1"/>
            <a:r>
              <a:rPr lang="en-US" sz="2400">
                <a:solidFill>
                  <a:srgbClr val="000000"/>
                </a:solidFill>
                <a:latin typeface="Wingdings 3" panose="05040102010807070707" pitchFamily="18" charset="2"/>
              </a:rPr>
              <a:t></a:t>
            </a:r>
            <a:r>
              <a:rPr lang="en-US" sz="2400" i="1">
                <a:solidFill>
                  <a:srgbClr val="000000"/>
                </a:solidFill>
                <a:latin typeface="Arial" panose="020B0604020202020204" pitchFamily="34" charset="0"/>
              </a:rPr>
              <a:t>You have got a new text</a:t>
            </a:r>
            <a:r>
              <a:rPr lang="en-US" sz="2400">
                <a:solidFill>
                  <a:srgbClr val="000000"/>
                </a:solidFill>
                <a:latin typeface="Cambria Math" panose="02040503050406030204" pitchFamily="18" charset="0"/>
              </a:rPr>
              <a:t>‐</a:t>
            </a:r>
            <a:r>
              <a:rPr lang="en-US" sz="2400" i="1">
                <a:solidFill>
                  <a:srgbClr val="000000"/>
                </a:solidFill>
                <a:latin typeface="Arial" panose="020B0604020202020204" pitchFamily="34" charset="0"/>
              </a:rPr>
              <a:t>message. I have a FANCY and a HUMBLE SMS application – which one you want me to execute? Make it a default? </a:t>
            </a:r>
            <a:endParaRPr lang="en-US" sz="2400">
              <a:solidFill>
                <a:srgbClr val="000000"/>
              </a:solidFill>
              <a:latin typeface="Arial" panose="020B0604020202020204" pitchFamily="34" charset="0"/>
            </a:endParaRPr>
          </a:p>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Choosing candidates: </a:t>
            </a:r>
            <a:r>
              <a:rPr lang="en-US" sz="2400">
                <a:solidFill>
                  <a:srgbClr val="000000"/>
                </a:solidFill>
                <a:latin typeface="Arial" panose="020B0604020202020204" pitchFamily="34" charset="0"/>
              </a:rPr>
              <a:t>For an activity to be eligible for execution it must: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1. Support the specified action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2. Support the indicated MIME type (if supplied)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3. Support all of the </a:t>
            </a:r>
            <a:r>
              <a:rPr lang="en-US" sz="2400" i="1">
                <a:solidFill>
                  <a:srgbClr val="000000"/>
                </a:solidFill>
                <a:latin typeface="Arial" panose="020B0604020202020204" pitchFamily="34" charset="0"/>
              </a:rPr>
              <a:t>categories </a:t>
            </a:r>
            <a:r>
              <a:rPr lang="en-US" sz="2400">
                <a:solidFill>
                  <a:srgbClr val="000000"/>
                </a:solidFill>
                <a:latin typeface="Arial" panose="020B0604020202020204" pitchFamily="34" charset="0"/>
              </a:rPr>
              <a:t>named in the intent. </a:t>
            </a:r>
          </a:p>
        </p:txBody>
      </p:sp>
    </p:spTree>
    <p:extLst>
      <p:ext uri="{BB962C8B-B14F-4D97-AF65-F5344CB8AC3E}">
        <p14:creationId xmlns:p14="http://schemas.microsoft.com/office/powerpoint/2010/main" val="3513506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42</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Rectangle 11"/>
          <p:cNvSpPr/>
          <p:nvPr/>
        </p:nvSpPr>
        <p:spPr>
          <a:xfrm>
            <a:off x="543672" y="984781"/>
            <a:ext cx="2476960" cy="461665"/>
          </a:xfrm>
          <a:prstGeom prst="rect">
            <a:avLst/>
          </a:prstGeom>
        </p:spPr>
        <p:txBody>
          <a:bodyPr wrap="none">
            <a:spAutoFit/>
          </a:bodyPr>
          <a:lstStyle/>
          <a:p>
            <a:r>
              <a:rPr lang="en-US" sz="2400" b="1" smtClean="0">
                <a:latin typeface="Arial" panose="020B0604020202020204" pitchFamily="34" charset="0"/>
                <a:cs typeface="Arial" panose="020B0604020202020204" pitchFamily="34" charset="0"/>
              </a:rPr>
              <a:t>Common case:</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2" name="Rectangle 1"/>
          <p:cNvSpPr/>
          <p:nvPr/>
        </p:nvSpPr>
        <p:spPr>
          <a:xfrm>
            <a:off x="609600" y="1371600"/>
            <a:ext cx="8382000" cy="4893647"/>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For example, a &lt;data&gt; element like the following tells Android that the component can get video data from the network and display it: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&lt;data android:scheme="http" android:type="video/*" /&gt;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 Usage examle </a:t>
            </a:r>
          </a:p>
          <a:p>
            <a:pPr lvl="1"/>
            <a:r>
              <a:rPr lang="en-US" sz="2400" smtClean="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Consider </a:t>
            </a:r>
            <a:r>
              <a:rPr lang="en-US" sz="2400">
                <a:solidFill>
                  <a:srgbClr val="000000"/>
                </a:solidFill>
                <a:latin typeface="Arial" panose="020B0604020202020204" pitchFamily="34" charset="0"/>
              </a:rPr>
              <a:t>what the browser application does when the user follows a link on a web page.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It first tries to display the data (as it could if the link was to an HTML page). If it can't display the data, it puts together an implicit intent with the scheme and data type and tries to start an activity that can do the job. If there are no takers, it asks the download manager to download the data. </a:t>
            </a:r>
          </a:p>
        </p:txBody>
      </p:sp>
    </p:spTree>
    <p:extLst>
      <p:ext uri="{BB962C8B-B14F-4D97-AF65-F5344CB8AC3E}">
        <p14:creationId xmlns:p14="http://schemas.microsoft.com/office/powerpoint/2010/main" val="1215786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43</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Rectangle 11"/>
          <p:cNvSpPr/>
          <p:nvPr/>
        </p:nvSpPr>
        <p:spPr>
          <a:xfrm>
            <a:off x="543672" y="984781"/>
            <a:ext cx="2476960" cy="461665"/>
          </a:xfrm>
          <a:prstGeom prst="rect">
            <a:avLst/>
          </a:prstGeom>
        </p:spPr>
        <p:txBody>
          <a:bodyPr wrap="none">
            <a:spAutoFit/>
          </a:bodyPr>
          <a:lstStyle/>
          <a:p>
            <a:r>
              <a:rPr lang="en-US" sz="2400" b="1" smtClean="0">
                <a:latin typeface="Arial" panose="020B0604020202020204" pitchFamily="34" charset="0"/>
                <a:cs typeface="Arial" panose="020B0604020202020204" pitchFamily="34" charset="0"/>
              </a:rPr>
              <a:t>Common case:</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13" name="Rectangle 12"/>
          <p:cNvSpPr/>
          <p:nvPr/>
        </p:nvSpPr>
        <p:spPr>
          <a:xfrm>
            <a:off x="543672" y="1421422"/>
            <a:ext cx="8371728" cy="3347840"/>
          </a:xfrm>
          <a:prstGeom prst="rect">
            <a:avLst/>
          </a:prstGeom>
        </p:spPr>
        <p:txBody>
          <a:bodyPr wrap="square">
            <a:spAutoFit/>
          </a:bodyPr>
          <a:lstStyle/>
          <a:p>
            <a:pPr>
              <a:lnSpc>
                <a:spcPct val="15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example below tells Android that the component can get image data from a content provider and display it: </a:t>
            </a:r>
          </a:p>
          <a:p>
            <a:pPr lvl="1">
              <a:lnSpc>
                <a:spcPct val="15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&lt;data android:mimeType="image/*" /&gt; </a:t>
            </a:r>
          </a:p>
          <a:p>
            <a:pPr>
              <a:lnSpc>
                <a:spcPct val="15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Since most available data is dispensed by content providers, filters that specify a data type but not a URI are perhaps the most common. </a:t>
            </a:r>
          </a:p>
        </p:txBody>
      </p:sp>
    </p:spTree>
    <p:extLst>
      <p:ext uri="{BB962C8B-B14F-4D97-AF65-F5344CB8AC3E}">
        <p14:creationId xmlns:p14="http://schemas.microsoft.com/office/powerpoint/2010/main" val="3766822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44</a:t>
            </a:fld>
            <a:endParaRPr lang="en-US"/>
          </a:p>
        </p:txBody>
      </p:sp>
      <p:sp>
        <p:nvSpPr>
          <p:cNvPr id="3" name="AutoShape 51"/>
          <p:cNvSpPr>
            <a:spLocks noChangeArrowheads="1"/>
          </p:cNvSpPr>
          <p:nvPr/>
        </p:nvSpPr>
        <p:spPr bwMode="gray">
          <a:xfrm>
            <a:off x="609600" y="457200"/>
            <a:ext cx="2963702"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2. Intent filter</a:t>
            </a:r>
            <a:endParaRPr lang="en-US" sz="2400" b="1" kern="0" smtClean="0">
              <a:solidFill>
                <a:srgbClr val="000000"/>
              </a:solidFill>
              <a:latin typeface="Arial" panose="020B0604020202020204" pitchFamily="34" charset="0"/>
            </a:endParaRPr>
          </a:p>
        </p:txBody>
      </p:sp>
      <p:grpSp>
        <p:nvGrpSpPr>
          <p:cNvPr id="4" name="Group 60"/>
          <p:cNvGrpSpPr>
            <a:grpSpLocks/>
          </p:cNvGrpSpPr>
          <p:nvPr/>
        </p:nvGrpSpPr>
        <p:grpSpPr bwMode="auto">
          <a:xfrm>
            <a:off x="304800" y="538163"/>
            <a:ext cx="381000" cy="381000"/>
            <a:chOff x="2078" y="1680"/>
            <a:chExt cx="1615" cy="1615"/>
          </a:xfrm>
        </p:grpSpPr>
        <p:sp>
          <p:nvSpPr>
            <p:cNvPr id="5"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63"/>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65"/>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Rectangle 11"/>
          <p:cNvSpPr/>
          <p:nvPr/>
        </p:nvSpPr>
        <p:spPr>
          <a:xfrm>
            <a:off x="543672" y="984781"/>
            <a:ext cx="1638590" cy="461665"/>
          </a:xfrm>
          <a:prstGeom prst="rect">
            <a:avLst/>
          </a:prstGeom>
        </p:spPr>
        <p:txBody>
          <a:bodyPr wrap="none">
            <a:spAutoFit/>
          </a:bodyPr>
          <a:lstStyle/>
          <a:p>
            <a:r>
              <a:rPr lang="en-US" sz="2400" b="1" smtClean="0">
                <a:latin typeface="Arial" panose="020B0604020202020204" pitchFamily="34" charset="0"/>
                <a:cs typeface="Arial" panose="020B0604020202020204" pitchFamily="34" charset="0"/>
              </a:rPr>
              <a:t>Example:</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2" name="Rectangle 1"/>
          <p:cNvSpPr/>
          <p:nvPr/>
        </p:nvSpPr>
        <p:spPr>
          <a:xfrm>
            <a:off x="365902" y="1493736"/>
            <a:ext cx="8625698" cy="646331"/>
          </a:xfrm>
          <a:prstGeom prst="rect">
            <a:avLst/>
          </a:prstGeom>
        </p:spPr>
        <p:txBody>
          <a:bodyPr wrap="square">
            <a:spAutoFit/>
          </a:bodyPr>
          <a:lstStyle/>
          <a:p>
            <a:r>
              <a:rPr lang="en-US">
                <a:solidFill>
                  <a:srgbClr val="000000"/>
                </a:solidFill>
                <a:latin typeface="Wingdings 3" panose="05040102010807070707" pitchFamily="18" charset="2"/>
              </a:rPr>
              <a:t></a:t>
            </a:r>
            <a:r>
              <a:rPr lang="en-US" b="1">
                <a:solidFill>
                  <a:srgbClr val="000000"/>
                </a:solidFill>
                <a:latin typeface="Arial" panose="020B0604020202020204" pitchFamily="34" charset="0"/>
              </a:rPr>
              <a:t>Share picture </a:t>
            </a:r>
            <a:endParaRPr lang="en-US">
              <a:solidFill>
                <a:srgbClr val="000000"/>
              </a:solidFill>
              <a:latin typeface="Arial" panose="020B0604020202020204" pitchFamily="34" charset="0"/>
            </a:endParaRPr>
          </a:p>
          <a:p>
            <a:pPr lvl="1"/>
            <a:r>
              <a:rPr lang="en-US" smtClean="0">
                <a:solidFill>
                  <a:srgbClr val="000000"/>
                </a:solidFill>
                <a:latin typeface="Wingdings 3" panose="05040102010807070707" pitchFamily="18" charset="2"/>
              </a:rPr>
              <a:t></a:t>
            </a:r>
            <a:r>
              <a:rPr lang="en-US">
                <a:solidFill>
                  <a:srgbClr val="000000"/>
                </a:solidFill>
                <a:latin typeface="Arial" panose="020B0604020202020204" pitchFamily="34" charset="0"/>
              </a:rPr>
              <a:t>img.setImageURI((Uri) getIntent().getExtras().get(Intent.</a:t>
            </a:r>
            <a:r>
              <a:rPr lang="en-US" i="1">
                <a:solidFill>
                  <a:srgbClr val="000000"/>
                </a:solidFill>
                <a:latin typeface="Arial" panose="020B0604020202020204" pitchFamily="34" charset="0"/>
              </a:rPr>
              <a:t>EXTRA_STREAM)); </a:t>
            </a:r>
            <a:endParaRPr lang="en-US">
              <a:solidFill>
                <a:srgbClr val="000000"/>
              </a:solidFill>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346321" y="2290073"/>
            <a:ext cx="8454772" cy="1436147"/>
          </a:xfrm>
          <a:prstGeom prst="rect">
            <a:avLst/>
          </a:prstGeom>
        </p:spPr>
      </p:pic>
    </p:spTree>
    <p:extLst>
      <p:ext uri="{BB962C8B-B14F-4D97-AF65-F5344CB8AC3E}">
        <p14:creationId xmlns:p14="http://schemas.microsoft.com/office/powerpoint/2010/main" val="2979405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45</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495182" y="993100"/>
            <a:ext cx="8496418" cy="2893100"/>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Broadcast Receiver Lifecycle </a:t>
            </a:r>
            <a:endParaRPr lang="en-US" sz="26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 Broadcast Receiver is an application class that listens for Intents that are broadcast, rather than being sent to a single target application/activity. </a:t>
            </a: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The system delivers a broadcast Intent to all interested broadcast receivers, which handle the Intent </a:t>
            </a:r>
            <a:r>
              <a:rPr lang="en-US" sz="2600" b="1" i="1">
                <a:solidFill>
                  <a:srgbClr val="000000"/>
                </a:solidFill>
                <a:latin typeface="Arial" panose="020B0604020202020204" pitchFamily="34" charset="0"/>
              </a:rPr>
              <a:t>sequentially</a:t>
            </a:r>
            <a:r>
              <a:rPr lang="en-US" sz="2600" b="1">
                <a:solidFill>
                  <a:srgbClr val="000000"/>
                </a:solidFill>
                <a:latin typeface="Arial" panose="020B0604020202020204" pitchFamily="34" charset="0"/>
              </a:rPr>
              <a:t>. </a:t>
            </a:r>
            <a:endParaRPr lang="en-US" sz="2600">
              <a:solidFill>
                <a:srgbClr val="000000"/>
              </a:solidFill>
              <a:latin typeface="Arial" panose="020B0604020202020204" pitchFamily="34" charset="0"/>
            </a:endParaRPr>
          </a:p>
        </p:txBody>
      </p:sp>
      <p:pic>
        <p:nvPicPr>
          <p:cNvPr id="12" name="Picture 11"/>
          <p:cNvPicPr>
            <a:picLocks noChangeAspect="1"/>
          </p:cNvPicPr>
          <p:nvPr/>
        </p:nvPicPr>
        <p:blipFill>
          <a:blip r:embed="rId3"/>
          <a:stretch>
            <a:fillRect/>
          </a:stretch>
        </p:blipFill>
        <p:spPr>
          <a:xfrm>
            <a:off x="1828800" y="3809999"/>
            <a:ext cx="5797388" cy="2657475"/>
          </a:xfrm>
          <a:prstGeom prst="rect">
            <a:avLst/>
          </a:prstGeom>
        </p:spPr>
      </p:pic>
    </p:spTree>
    <p:extLst>
      <p:ext uri="{BB962C8B-B14F-4D97-AF65-F5344CB8AC3E}">
        <p14:creationId xmlns:p14="http://schemas.microsoft.com/office/powerpoint/2010/main" val="41007935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46</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585008" y="1539919"/>
            <a:ext cx="8330391" cy="3416320"/>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 broadcast receiver has a single callback method: </a:t>
            </a:r>
          </a:p>
          <a:p>
            <a:pPr lvl="1"/>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void </a:t>
            </a:r>
            <a:r>
              <a:rPr lang="en-US" sz="2400" b="1" smtClean="0">
                <a:solidFill>
                  <a:srgbClr val="000000"/>
                </a:solidFill>
                <a:latin typeface="Arial" panose="020B0604020202020204" pitchFamily="34" charset="0"/>
              </a:rPr>
              <a:t>onReceive(Context curContext</a:t>
            </a:r>
            <a:r>
              <a:rPr lang="en-US" sz="2400" b="1">
                <a:solidFill>
                  <a:srgbClr val="000000"/>
                </a:solidFill>
                <a:latin typeface="Arial" panose="020B0604020202020204" pitchFamily="34" charset="0"/>
              </a:rPr>
              <a:t>, </a:t>
            </a:r>
            <a:r>
              <a:rPr lang="en-US" sz="2400" b="1" smtClean="0">
                <a:solidFill>
                  <a:srgbClr val="000000"/>
                </a:solidFill>
                <a:latin typeface="Arial" panose="020B0604020202020204" pitchFamily="34" charset="0"/>
              </a:rPr>
              <a:t>			 	Intent broadcastMsg</a:t>
            </a:r>
            <a:r>
              <a:rPr lang="en-US" sz="2400" b="1">
                <a:solidFill>
                  <a:srgbClr val="000000"/>
                </a:solidFill>
                <a:latin typeface="Arial" panose="020B0604020202020204" pitchFamily="34" charset="0"/>
              </a:rPr>
              <a:t>) </a:t>
            </a:r>
            <a:endParaRPr lang="en-US" sz="2400">
              <a:solidFill>
                <a:srgbClr val="000000"/>
              </a:solidFill>
              <a:latin typeface="Arial" panose="020B0604020202020204" pitchFamily="34" charset="0"/>
            </a:endParaRP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1.When a broadcast message arrives for the receiver, Android calls its onReceive()method and passes it the Intent object containing the message.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2.The broadcast receiver is considered to be active only while it is executing this method.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3.When onReceive() returns, it is inactive. </a:t>
            </a:r>
          </a:p>
        </p:txBody>
      </p:sp>
      <p:sp>
        <p:nvSpPr>
          <p:cNvPr id="12" name="Rectangle 11"/>
          <p:cNvSpPr/>
          <p:nvPr/>
        </p:nvSpPr>
        <p:spPr>
          <a:xfrm>
            <a:off x="585009" y="1047476"/>
            <a:ext cx="5094664" cy="492443"/>
          </a:xfrm>
          <a:prstGeom prst="rect">
            <a:avLst/>
          </a:prstGeom>
        </p:spPr>
        <p:txBody>
          <a:bodyPr wrap="none">
            <a:spAutoFit/>
          </a:bodyPr>
          <a:lstStyle/>
          <a:p>
            <a:r>
              <a:rPr lang="en-US" sz="26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Broadcast Receiver Lifecycle </a:t>
            </a:r>
            <a:endParaRPr lang="en-US" sz="2600">
              <a:solidFill>
                <a:srgbClr val="000000"/>
              </a:solidFill>
              <a:latin typeface="Arial" panose="020B0604020202020204" pitchFamily="34" charset="0"/>
            </a:endParaRPr>
          </a:p>
        </p:txBody>
      </p:sp>
    </p:spTree>
    <p:extLst>
      <p:ext uri="{BB962C8B-B14F-4D97-AF65-F5344CB8AC3E}">
        <p14:creationId xmlns:p14="http://schemas.microsoft.com/office/powerpoint/2010/main" val="29513375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47</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3" name="Rectangle 12"/>
          <p:cNvSpPr/>
          <p:nvPr/>
        </p:nvSpPr>
        <p:spPr>
          <a:xfrm>
            <a:off x="495182" y="1012336"/>
            <a:ext cx="5469767" cy="461665"/>
          </a:xfrm>
          <a:prstGeom prst="rect">
            <a:avLst/>
          </a:prstGeom>
        </p:spPr>
        <p:txBody>
          <a:bodyPr wrap="none">
            <a:spAutoFit/>
          </a:bodyPr>
          <a:lstStyle/>
          <a:p>
            <a:pPr marL="285750" indent="-285750">
              <a:buFont typeface="Wingdings" panose="05000000000000000000" pitchFamily="2" charset="2"/>
              <a:buChar char="Ø"/>
            </a:pPr>
            <a:r>
              <a:rPr lang="en-US" sz="2400" b="1">
                <a:solidFill>
                  <a:srgbClr val="000000"/>
                </a:solidFill>
                <a:latin typeface="Arial" panose="020B0604020202020204" pitchFamily="34" charset="0"/>
                <a:cs typeface="Arial" panose="020B0604020202020204" pitchFamily="34" charset="0"/>
              </a:rPr>
              <a:t>Registering a Broadcast Receiver </a:t>
            </a:r>
            <a:endParaRPr lang="en-US" sz="2400">
              <a:latin typeface="Arial" panose="020B0604020202020204" pitchFamily="34" charset="0"/>
              <a:cs typeface="Arial" panose="020B0604020202020204" pitchFamily="34" charset="0"/>
            </a:endParaRPr>
          </a:p>
        </p:txBody>
      </p:sp>
      <p:sp>
        <p:nvSpPr>
          <p:cNvPr id="14" name="Rectangle 13"/>
          <p:cNvSpPr/>
          <p:nvPr/>
        </p:nvSpPr>
        <p:spPr>
          <a:xfrm>
            <a:off x="414960" y="1517752"/>
            <a:ext cx="8628036" cy="1569660"/>
          </a:xfrm>
          <a:prstGeom prst="rect">
            <a:avLst/>
          </a:prstGeom>
        </p:spPr>
        <p:txBody>
          <a:bodyPr wrap="square">
            <a:spAutoFit/>
          </a:bodyPr>
          <a:lstStyle/>
          <a:p>
            <a:r>
              <a:rPr lang="en-US" sz="2400" smtClean="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1. You </a:t>
            </a:r>
            <a:r>
              <a:rPr lang="en-US" sz="2400">
                <a:solidFill>
                  <a:srgbClr val="000000"/>
                </a:solidFill>
                <a:latin typeface="Arial" panose="020B0604020202020204" pitchFamily="34" charset="0"/>
              </a:rPr>
              <a:t>can either </a:t>
            </a:r>
            <a:r>
              <a:rPr lang="en-US" sz="2400" i="1">
                <a:solidFill>
                  <a:srgbClr val="000000"/>
                </a:solidFill>
                <a:latin typeface="Arial" panose="020B0604020202020204" pitchFamily="34" charset="0"/>
              </a:rPr>
              <a:t>dynamically </a:t>
            </a:r>
            <a:r>
              <a:rPr lang="en-US" sz="2400">
                <a:solidFill>
                  <a:srgbClr val="000000"/>
                </a:solidFill>
                <a:latin typeface="Arial" panose="020B0604020202020204" pitchFamily="34" charset="0"/>
              </a:rPr>
              <a:t>register an instance of this class with </a:t>
            </a:r>
            <a:r>
              <a:rPr lang="en-US" sz="2400" b="1">
                <a:solidFill>
                  <a:srgbClr val="000000"/>
                </a:solidFill>
                <a:latin typeface="Arial" panose="020B0604020202020204" pitchFamily="34" charset="0"/>
              </a:rPr>
              <a:t>Context.registerReceiver() </a:t>
            </a:r>
            <a:endParaRPr lang="en-US" sz="2400">
              <a:solidFill>
                <a:srgbClr val="000000"/>
              </a:solidFill>
              <a:latin typeface="Arial" panose="020B0604020202020204" pitchFamily="34" charset="0"/>
            </a:endParaRPr>
          </a:p>
          <a:p>
            <a:r>
              <a:rPr lang="en-US" sz="2400" smtClean="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2. or </a:t>
            </a:r>
            <a:r>
              <a:rPr lang="en-US" sz="2400">
                <a:solidFill>
                  <a:srgbClr val="000000"/>
                </a:solidFill>
                <a:latin typeface="Arial" panose="020B0604020202020204" pitchFamily="34" charset="0"/>
              </a:rPr>
              <a:t>statically publish an implementation through the </a:t>
            </a:r>
            <a:r>
              <a:rPr lang="en-US" sz="2400" b="1">
                <a:solidFill>
                  <a:srgbClr val="000000"/>
                </a:solidFill>
                <a:latin typeface="Arial" panose="020B0604020202020204" pitchFamily="34" charset="0"/>
              </a:rPr>
              <a:t>&lt;receiver&gt; </a:t>
            </a:r>
            <a:r>
              <a:rPr lang="en-US" sz="2400">
                <a:solidFill>
                  <a:srgbClr val="000000"/>
                </a:solidFill>
                <a:latin typeface="Arial" panose="020B0604020202020204" pitchFamily="34" charset="0"/>
              </a:rPr>
              <a:t>tag in your AndroidManifest.xml. </a:t>
            </a:r>
          </a:p>
        </p:txBody>
      </p:sp>
      <p:sp>
        <p:nvSpPr>
          <p:cNvPr id="15" name="Rectangle 14"/>
          <p:cNvSpPr/>
          <p:nvPr/>
        </p:nvSpPr>
        <p:spPr>
          <a:xfrm>
            <a:off x="944064" y="3087412"/>
            <a:ext cx="7742735" cy="2308324"/>
          </a:xfrm>
          <a:prstGeom prst="rect">
            <a:avLst/>
          </a:prstGeom>
        </p:spPr>
        <p:txBody>
          <a:bodyPr wrap="square">
            <a:spAutoFit/>
          </a:bodyPr>
          <a:lstStyle/>
          <a:p>
            <a:pPr marL="342900" indent="-342900">
              <a:buFont typeface="Wingdings" panose="05000000000000000000" pitchFamily="2" charset="2"/>
              <a:buChar char="Ø"/>
            </a:pPr>
            <a:r>
              <a:rPr lang="en-US" sz="2400" b="1" smtClean="0">
                <a:solidFill>
                  <a:srgbClr val="000000"/>
                </a:solidFill>
                <a:latin typeface="Arial" panose="020B0604020202020204" pitchFamily="34" charset="0"/>
              </a:rPr>
              <a:t>Manifest </a:t>
            </a:r>
            <a:endParaRPr lang="en-US" sz="2400">
              <a:solidFill>
                <a:srgbClr val="000000"/>
              </a:solidFill>
              <a:latin typeface="Arial" panose="020B0604020202020204" pitchFamily="34" charset="0"/>
            </a:endParaRP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application defines a </a:t>
            </a:r>
            <a:r>
              <a:rPr lang="en-US" sz="2400" b="1" smtClean="0">
                <a:solidFill>
                  <a:srgbClr val="000000"/>
                </a:solidFill>
                <a:latin typeface="Arial" panose="020B0604020202020204" pitchFamily="34" charset="0"/>
              </a:rPr>
              <a:t>BroadcastReceiver </a:t>
            </a:r>
            <a:r>
              <a:rPr lang="en-US" sz="2400" smtClean="0">
                <a:solidFill>
                  <a:srgbClr val="000000"/>
                </a:solidFill>
                <a:latin typeface="Arial" panose="020B0604020202020204" pitchFamily="34" charset="0"/>
              </a:rPr>
              <a:t>as </a:t>
            </a:r>
            <a:r>
              <a:rPr lang="en-US" sz="2400">
                <a:solidFill>
                  <a:srgbClr val="000000"/>
                </a:solidFill>
                <a:latin typeface="Arial" panose="020B0604020202020204" pitchFamily="34" charset="0"/>
              </a:rPr>
              <a:t>an independent class, it must include a </a:t>
            </a:r>
            <a:r>
              <a:rPr lang="en-US" sz="2400" b="1">
                <a:solidFill>
                  <a:srgbClr val="000000"/>
                </a:solidFill>
                <a:latin typeface="Arial" panose="020B0604020202020204" pitchFamily="34" charset="0"/>
              </a:rPr>
              <a:t>&lt;receiver&gt; </a:t>
            </a:r>
            <a:r>
              <a:rPr lang="en-US" sz="2400">
                <a:solidFill>
                  <a:srgbClr val="000000"/>
                </a:solidFill>
                <a:latin typeface="Arial" panose="020B0604020202020204" pitchFamily="34" charset="0"/>
              </a:rPr>
              <a:t>clause identifying the component. In addition an </a:t>
            </a:r>
            <a:r>
              <a:rPr lang="en-US" sz="2400" b="1">
                <a:solidFill>
                  <a:srgbClr val="000000"/>
                </a:solidFill>
                <a:latin typeface="Arial" panose="020B0604020202020204" pitchFamily="34" charset="0"/>
              </a:rPr>
              <a:t>&lt;intent-filter&gt; </a:t>
            </a:r>
            <a:r>
              <a:rPr lang="en-US" sz="2400">
                <a:solidFill>
                  <a:srgbClr val="000000"/>
                </a:solidFill>
                <a:latin typeface="Arial" panose="020B0604020202020204" pitchFamily="34" charset="0"/>
              </a:rPr>
              <a:t>entry is needed to declare the actual filter the service and the receiver use. </a:t>
            </a:r>
          </a:p>
        </p:txBody>
      </p:sp>
    </p:spTree>
    <p:extLst>
      <p:ext uri="{BB962C8B-B14F-4D97-AF65-F5344CB8AC3E}">
        <p14:creationId xmlns:p14="http://schemas.microsoft.com/office/powerpoint/2010/main" val="4189602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48</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pic>
        <p:nvPicPr>
          <p:cNvPr id="12" name="Picture 11"/>
          <p:cNvPicPr>
            <a:picLocks noChangeAspect="1"/>
          </p:cNvPicPr>
          <p:nvPr/>
        </p:nvPicPr>
        <p:blipFill>
          <a:blip r:embed="rId3"/>
          <a:stretch>
            <a:fillRect/>
          </a:stretch>
        </p:blipFill>
        <p:spPr>
          <a:xfrm>
            <a:off x="326504" y="1440718"/>
            <a:ext cx="8360296" cy="5067897"/>
          </a:xfrm>
          <a:prstGeom prst="rect">
            <a:avLst/>
          </a:prstGeom>
        </p:spPr>
      </p:pic>
      <p:sp>
        <p:nvSpPr>
          <p:cNvPr id="13" name="Rectangle 12"/>
          <p:cNvSpPr/>
          <p:nvPr/>
        </p:nvSpPr>
        <p:spPr>
          <a:xfrm>
            <a:off x="522891" y="999836"/>
            <a:ext cx="1864613" cy="461665"/>
          </a:xfrm>
          <a:prstGeom prst="rect">
            <a:avLst/>
          </a:prstGeom>
        </p:spPr>
        <p:txBody>
          <a:bodyPr wrap="none">
            <a:spAutoFit/>
          </a:bodyPr>
          <a:lstStyle/>
          <a:p>
            <a:pPr marL="342900" indent="-342900">
              <a:buFont typeface="Wingdings" panose="05000000000000000000" pitchFamily="2" charset="2"/>
              <a:buChar char="Ø"/>
            </a:pPr>
            <a:r>
              <a:rPr lang="en-US" sz="2400" b="1">
                <a:solidFill>
                  <a:srgbClr val="000000"/>
                </a:solidFill>
                <a:latin typeface="Arial" panose="020B0604020202020204" pitchFamily="34" charset="0"/>
              </a:rPr>
              <a:t>Manifest </a:t>
            </a:r>
            <a:endParaRPr lang="en-US" sz="2400">
              <a:solidFill>
                <a:srgbClr val="000000"/>
              </a:solidFill>
              <a:latin typeface="Arial" panose="020B0604020202020204" pitchFamily="34" charset="0"/>
            </a:endParaRPr>
          </a:p>
        </p:txBody>
      </p:sp>
    </p:spTree>
    <p:extLst>
      <p:ext uri="{BB962C8B-B14F-4D97-AF65-F5344CB8AC3E}">
        <p14:creationId xmlns:p14="http://schemas.microsoft.com/office/powerpoint/2010/main" val="2364026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49</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622091" y="1034473"/>
            <a:ext cx="3621119" cy="461665"/>
          </a:xfrm>
          <a:prstGeom prst="rect">
            <a:avLst/>
          </a:prstGeom>
        </p:spPr>
        <p:txBody>
          <a:bodyPr wrap="none">
            <a:spAutoFit/>
          </a:bodyPr>
          <a:lstStyle/>
          <a:p>
            <a:pPr marL="342900" indent="-342900">
              <a:buFont typeface="Wingdings" panose="05000000000000000000" pitchFamily="2" charset="2"/>
              <a:buChar char="Ø"/>
            </a:pPr>
            <a:r>
              <a:rPr lang="en-US" sz="2400" b="1">
                <a:solidFill>
                  <a:srgbClr val="000000"/>
                </a:solidFill>
                <a:latin typeface="Arial" panose="020B0604020202020204" pitchFamily="34" charset="0"/>
                <a:cs typeface="Arial" panose="020B0604020202020204" pitchFamily="34" charset="0"/>
              </a:rPr>
              <a:t>Types of Broadcasts </a:t>
            </a:r>
            <a:endParaRPr lang="en-US" sz="2400">
              <a:latin typeface="Arial" panose="020B0604020202020204" pitchFamily="34" charset="0"/>
              <a:cs typeface="Arial" panose="020B0604020202020204" pitchFamily="34" charset="0"/>
            </a:endParaRPr>
          </a:p>
        </p:txBody>
      </p:sp>
      <p:sp>
        <p:nvSpPr>
          <p:cNvPr id="14" name="Rectangle 13"/>
          <p:cNvSpPr/>
          <p:nvPr/>
        </p:nvSpPr>
        <p:spPr>
          <a:xfrm>
            <a:off x="720436" y="1565411"/>
            <a:ext cx="8001000" cy="4524315"/>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There are two major classes of broadcasts that can be received: </a:t>
            </a:r>
          </a:p>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1.Normal broadcasts</a:t>
            </a:r>
            <a:r>
              <a:rPr lang="en-US" sz="2400">
                <a:solidFill>
                  <a:srgbClr val="000000"/>
                </a:solidFill>
                <a:latin typeface="Arial" panose="020B0604020202020204" pitchFamily="34" charset="0"/>
              </a:rPr>
              <a:t>(sent with </a:t>
            </a:r>
            <a:r>
              <a:rPr lang="en-US" sz="2400" b="1">
                <a:solidFill>
                  <a:srgbClr val="000000"/>
                </a:solidFill>
                <a:latin typeface="Arial" panose="020B0604020202020204" pitchFamily="34" charset="0"/>
              </a:rPr>
              <a:t>Context.sendBroadcast</a:t>
            </a:r>
            <a:r>
              <a:rPr lang="en-US" sz="2400">
                <a:solidFill>
                  <a:srgbClr val="000000"/>
                </a:solidFill>
                <a:latin typeface="Arial" panose="020B0604020202020204" pitchFamily="34" charset="0"/>
              </a:rPr>
              <a:t>) are completely asynchronous. All receivers of the broadcast are run in an undefined order, often at the same time. </a:t>
            </a:r>
          </a:p>
          <a:p>
            <a:r>
              <a:rPr lang="en-US" sz="2400">
                <a:solidFill>
                  <a:srgbClr val="000000"/>
                </a:solidFill>
                <a:latin typeface="Wingdings 3" panose="05040102010807070707" pitchFamily="18" charset="2"/>
              </a:rPr>
              <a:t></a:t>
            </a:r>
            <a:r>
              <a:rPr lang="en-US" sz="2400" b="1">
                <a:solidFill>
                  <a:srgbClr val="000000"/>
                </a:solidFill>
                <a:latin typeface="Arial" panose="020B0604020202020204" pitchFamily="34" charset="0"/>
              </a:rPr>
              <a:t>2.Ordered broadcasts</a:t>
            </a:r>
            <a:r>
              <a:rPr lang="en-US" sz="2400">
                <a:solidFill>
                  <a:srgbClr val="000000"/>
                </a:solidFill>
                <a:latin typeface="Arial" panose="020B0604020202020204" pitchFamily="34" charset="0"/>
              </a:rPr>
              <a:t>(sent with </a:t>
            </a:r>
            <a:r>
              <a:rPr lang="en-US" sz="2400" b="1">
                <a:solidFill>
                  <a:srgbClr val="000000"/>
                </a:solidFill>
                <a:latin typeface="Arial" panose="020B0604020202020204" pitchFamily="34" charset="0"/>
              </a:rPr>
              <a:t>Context.sendOrderedBroadcast</a:t>
            </a:r>
            <a:r>
              <a:rPr lang="en-US" sz="2400">
                <a:solidFill>
                  <a:srgbClr val="000000"/>
                </a:solidFill>
                <a:latin typeface="Arial" panose="020B0604020202020204" pitchFamily="34" charset="0"/>
              </a:rPr>
              <a:t>) are delivered to one receiver at a time.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The order receivers run in can be controlled with the </a:t>
            </a:r>
            <a:r>
              <a:rPr lang="en-US" sz="2400" b="1">
                <a:solidFill>
                  <a:srgbClr val="000000"/>
                </a:solidFill>
                <a:latin typeface="Arial" panose="020B0604020202020204" pitchFamily="34" charset="0"/>
              </a:rPr>
              <a:t>android:priority </a:t>
            </a:r>
            <a:r>
              <a:rPr lang="en-US" sz="2400">
                <a:solidFill>
                  <a:srgbClr val="000000"/>
                </a:solidFill>
                <a:latin typeface="Arial" panose="020B0604020202020204" pitchFamily="34" charset="0"/>
              </a:rPr>
              <a:t>attribute of the matching intent-filter;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abortBroadcast() </a:t>
            </a:r>
          </a:p>
        </p:txBody>
      </p:sp>
    </p:spTree>
    <p:extLst>
      <p:ext uri="{BB962C8B-B14F-4D97-AF65-F5344CB8AC3E}">
        <p14:creationId xmlns:p14="http://schemas.microsoft.com/office/powerpoint/2010/main" val="2557573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400240" y="1033339"/>
            <a:ext cx="2823209" cy="535531"/>
          </a:xfrm>
          <a:prstGeom prst="rect">
            <a:avLst/>
          </a:prstGeom>
        </p:spPr>
        <p:txBody>
          <a:bodyPr wrap="none">
            <a:spAutoFit/>
          </a:bodyPr>
          <a:lstStyle/>
          <a:p>
            <a:pPr>
              <a:lnSpc>
                <a:spcPct val="120000"/>
              </a:lnSpc>
            </a:pPr>
            <a:r>
              <a:rPr lang="en-US" sz="2400" smtClean="0">
                <a:solidFill>
                  <a:srgbClr val="000000"/>
                </a:solidFill>
                <a:latin typeface="Wingdings 3" panose="05040102010807070707" pitchFamily="18" charset="2"/>
              </a:rPr>
              <a:t></a:t>
            </a:r>
            <a:r>
              <a:rPr lang="en-US" sz="2400" b="1" smtClean="0">
                <a:solidFill>
                  <a:srgbClr val="000000"/>
                </a:solidFill>
                <a:latin typeface="Arial" panose="020B0604020202020204" pitchFamily="34" charset="0"/>
              </a:rPr>
              <a:t>Multi- Threading </a:t>
            </a:r>
            <a:endParaRPr lang="en-US" sz="2400">
              <a:solidFill>
                <a:srgbClr val="000000"/>
              </a:solidFill>
              <a:latin typeface="Arial" panose="020B0604020202020204" pitchFamily="34" charset="0"/>
            </a:endParaRPr>
          </a:p>
        </p:txBody>
      </p:sp>
      <p:sp>
        <p:nvSpPr>
          <p:cNvPr id="2" name="Rectangle 1"/>
          <p:cNvSpPr/>
          <p:nvPr/>
        </p:nvSpPr>
        <p:spPr>
          <a:xfrm>
            <a:off x="507030" y="1533129"/>
            <a:ext cx="8689766" cy="5152180"/>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Threads in the same VM interact and synchronize by the use of </a:t>
            </a:r>
            <a:r>
              <a:rPr lang="en-US" sz="2600" b="1">
                <a:solidFill>
                  <a:srgbClr val="000000"/>
                </a:solidFill>
                <a:latin typeface="Arial" panose="020B0604020202020204" pitchFamily="34" charset="0"/>
              </a:rPr>
              <a:t>shared objects </a:t>
            </a:r>
            <a:r>
              <a:rPr lang="en-US" sz="2600">
                <a:solidFill>
                  <a:srgbClr val="000000"/>
                </a:solidFill>
                <a:latin typeface="Arial" panose="020B0604020202020204" pitchFamily="34" charset="0"/>
              </a:rPr>
              <a:t>and </a:t>
            </a:r>
            <a:r>
              <a:rPr lang="en-US" sz="2600" b="1">
                <a:solidFill>
                  <a:srgbClr val="000000"/>
                </a:solidFill>
                <a:latin typeface="Arial" panose="020B0604020202020204" pitchFamily="34" charset="0"/>
              </a:rPr>
              <a:t>monitors </a:t>
            </a:r>
            <a:r>
              <a:rPr lang="en-US" sz="2600">
                <a:solidFill>
                  <a:srgbClr val="000000"/>
                </a:solidFill>
                <a:latin typeface="Arial" panose="020B0604020202020204" pitchFamily="34" charset="0"/>
              </a:rPr>
              <a:t>associated with these objects.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There are basically two main ways of having a Thread execute application code. </a:t>
            </a:r>
          </a:p>
          <a:p>
            <a:pPr lvl="1">
              <a:lnSpc>
                <a:spcPct val="120000"/>
              </a:lnSpc>
            </a:pPr>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1.Create a new class that </a:t>
            </a:r>
            <a:r>
              <a:rPr lang="en-US" sz="2300" i="1">
                <a:solidFill>
                  <a:srgbClr val="000000"/>
                </a:solidFill>
                <a:latin typeface="Arial" panose="020B0604020202020204" pitchFamily="34" charset="0"/>
              </a:rPr>
              <a:t>extends </a:t>
            </a:r>
            <a:r>
              <a:rPr lang="en-US" sz="2300">
                <a:solidFill>
                  <a:srgbClr val="000000"/>
                </a:solidFill>
                <a:latin typeface="Arial" panose="020B0604020202020204" pitchFamily="34" charset="0"/>
              </a:rPr>
              <a:t>Thread and override its </a:t>
            </a:r>
            <a:r>
              <a:rPr lang="en-US" sz="2300" b="1">
                <a:solidFill>
                  <a:srgbClr val="000000"/>
                </a:solidFill>
                <a:latin typeface="Arial" panose="020B0604020202020204" pitchFamily="34" charset="0"/>
              </a:rPr>
              <a:t>run() </a:t>
            </a:r>
            <a:r>
              <a:rPr lang="en-US" sz="2300">
                <a:solidFill>
                  <a:srgbClr val="000000"/>
                </a:solidFill>
                <a:latin typeface="Arial" panose="020B0604020202020204" pitchFamily="34" charset="0"/>
              </a:rPr>
              <a:t>method. </a:t>
            </a:r>
          </a:p>
          <a:p>
            <a:pPr lvl="1">
              <a:lnSpc>
                <a:spcPct val="120000"/>
              </a:lnSpc>
            </a:pPr>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2.Create a new Thread instance passing to it a </a:t>
            </a:r>
            <a:r>
              <a:rPr lang="en-US" sz="2300" b="1">
                <a:solidFill>
                  <a:srgbClr val="000000"/>
                </a:solidFill>
                <a:latin typeface="Arial" panose="020B0604020202020204" pitchFamily="34" charset="0"/>
              </a:rPr>
              <a:t>Runnable </a:t>
            </a:r>
            <a:r>
              <a:rPr lang="en-US" sz="2300">
                <a:solidFill>
                  <a:srgbClr val="000000"/>
                </a:solidFill>
                <a:latin typeface="Arial" panose="020B0604020202020204" pitchFamily="34" charset="0"/>
              </a:rPr>
              <a:t>object. </a:t>
            </a:r>
          </a:p>
          <a:p>
            <a:pPr>
              <a:lnSpc>
                <a:spcPct val="120000"/>
              </a:lnSpc>
            </a:pPr>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In both cases, the </a:t>
            </a:r>
            <a:r>
              <a:rPr lang="en-US" sz="2600" b="1">
                <a:solidFill>
                  <a:srgbClr val="000000"/>
                </a:solidFill>
                <a:latin typeface="Arial" panose="020B0604020202020204" pitchFamily="34" charset="0"/>
              </a:rPr>
              <a:t>start() </a:t>
            </a:r>
            <a:r>
              <a:rPr lang="en-US" sz="2600">
                <a:solidFill>
                  <a:srgbClr val="000000"/>
                </a:solidFill>
                <a:latin typeface="Arial" panose="020B0604020202020204" pitchFamily="34" charset="0"/>
              </a:rPr>
              <a:t>method must be called to actually execute the new Thread. </a:t>
            </a:r>
          </a:p>
        </p:txBody>
      </p:sp>
    </p:spTree>
    <p:extLst>
      <p:ext uri="{BB962C8B-B14F-4D97-AF65-F5344CB8AC3E}">
        <p14:creationId xmlns:p14="http://schemas.microsoft.com/office/powerpoint/2010/main" val="21131755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50</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Rectangle 11"/>
          <p:cNvSpPr/>
          <p:nvPr/>
        </p:nvSpPr>
        <p:spPr>
          <a:xfrm>
            <a:off x="623454" y="1048327"/>
            <a:ext cx="8063345" cy="461665"/>
          </a:xfrm>
          <a:prstGeom prst="rect">
            <a:avLst/>
          </a:prstGeom>
        </p:spPr>
        <p:txBody>
          <a:bodyPr wrap="square">
            <a:spAutoFit/>
          </a:bodyPr>
          <a:lstStyle/>
          <a:p>
            <a:pPr marL="342900" indent="-342900">
              <a:buFont typeface="Wingdings" panose="05000000000000000000" pitchFamily="2" charset="2"/>
              <a:buChar char="Ø"/>
            </a:pPr>
            <a:r>
              <a:rPr lang="en-US" sz="2400">
                <a:solidFill>
                  <a:srgbClr val="000000"/>
                </a:solidFill>
                <a:latin typeface="Arial" panose="020B0604020202020204" pitchFamily="34" charset="0"/>
                <a:cs typeface="Arial" panose="020B0604020202020204" pitchFamily="34" charset="0"/>
              </a:rPr>
              <a:t>Standard Broadcast given by the platform </a:t>
            </a:r>
            <a:endParaRPr lang="en-US" sz="2400">
              <a:latin typeface="Arial" panose="020B0604020202020204" pitchFamily="34" charset="0"/>
              <a:cs typeface="Arial" panose="020B0604020202020204" pitchFamily="34" charset="0"/>
            </a:endParaRPr>
          </a:p>
        </p:txBody>
      </p:sp>
      <p:sp>
        <p:nvSpPr>
          <p:cNvPr id="13" name="Rectangle 12"/>
          <p:cNvSpPr/>
          <p:nvPr/>
        </p:nvSpPr>
        <p:spPr>
          <a:xfrm>
            <a:off x="685800" y="1371600"/>
            <a:ext cx="6477000" cy="5170646"/>
          </a:xfrm>
          <a:prstGeom prst="rect">
            <a:avLst/>
          </a:prstGeom>
        </p:spPr>
        <p:txBody>
          <a:bodyPr wrap="square">
            <a:spAutoFit/>
          </a:bodyPr>
          <a:lstStyle/>
          <a:p>
            <a:r>
              <a:rPr lang="en-US" sz="2200" smtClean="0">
                <a:solidFill>
                  <a:srgbClr val="000000"/>
                </a:solidFill>
                <a:latin typeface="Wingdings 3" panose="05040102010807070707" pitchFamily="18" charset="2"/>
              </a:rPr>
              <a:t> </a:t>
            </a:r>
            <a:r>
              <a:rPr lang="en-US" sz="2200" i="1" smtClean="0">
                <a:solidFill>
                  <a:srgbClr val="000000"/>
                </a:solidFill>
                <a:latin typeface="Arial" panose="020B0604020202020204" pitchFamily="34" charset="0"/>
              </a:rPr>
              <a:t>AIRPLANE_MODE </a:t>
            </a:r>
            <a:endParaRPr lang="en-US" sz="2200">
              <a:solidFill>
                <a:srgbClr val="000000"/>
              </a:solidFill>
              <a:latin typeface="Arial" panose="020B0604020202020204" pitchFamily="34" charset="0"/>
            </a:endParaRPr>
          </a:p>
          <a:p>
            <a:r>
              <a:rPr lang="en-US" sz="2200" smtClean="0">
                <a:solidFill>
                  <a:srgbClr val="000000"/>
                </a:solidFill>
                <a:latin typeface="Wingdings 3" panose="05040102010807070707" pitchFamily="18" charset="2"/>
              </a:rPr>
              <a:t> </a:t>
            </a:r>
            <a:r>
              <a:rPr lang="en-US" sz="2200" smtClean="0">
                <a:solidFill>
                  <a:srgbClr val="000000"/>
                </a:solidFill>
                <a:latin typeface="Arial" panose="020B0604020202020204" pitchFamily="34" charset="0"/>
              </a:rPr>
              <a:t>ACTION_TIME_TICK </a:t>
            </a:r>
            <a:endParaRPr lang="en-US" sz="2200">
              <a:solidFill>
                <a:srgbClr val="000000"/>
              </a:solidFill>
              <a:latin typeface="Arial" panose="020B0604020202020204" pitchFamily="34" charset="0"/>
            </a:endParaRP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ACTION_TIME_CHANGED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ACTION_TIMEZONE_CHANGED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ACTION_BOOT_COMPLETED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ACTION_PACKAGE_ADDED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ACTION_PACKAGE_CHANGED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ACTION_PACKAGE_REMOVED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ACTION_PACKAGE_RESTARTED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ACTION_PACKAGE_DATA_CLEARED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ACTION_UID_REMOVED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ACTION_BATTERY_CHANGED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ACTION_POWER_CONNECTED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ACTION_POWER_DISCONNECTED </a:t>
            </a:r>
          </a:p>
          <a:p>
            <a:r>
              <a:rPr lang="en-US" sz="2200">
                <a:solidFill>
                  <a:srgbClr val="000000"/>
                </a:solidFill>
                <a:latin typeface="Wingdings 3" panose="05040102010807070707" pitchFamily="18" charset="2"/>
              </a:rPr>
              <a:t> </a:t>
            </a:r>
            <a:r>
              <a:rPr lang="en-US" sz="2200">
                <a:solidFill>
                  <a:srgbClr val="000000"/>
                </a:solidFill>
                <a:latin typeface="Arial" panose="020B0604020202020204" pitchFamily="34" charset="0"/>
              </a:rPr>
              <a:t>ACTION_SHUTDOWN </a:t>
            </a:r>
          </a:p>
        </p:txBody>
      </p:sp>
    </p:spTree>
    <p:extLst>
      <p:ext uri="{BB962C8B-B14F-4D97-AF65-F5344CB8AC3E}">
        <p14:creationId xmlns:p14="http://schemas.microsoft.com/office/powerpoint/2010/main" val="31222361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51</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2" name="Rectangle 1"/>
          <p:cNvSpPr/>
          <p:nvPr/>
        </p:nvSpPr>
        <p:spPr>
          <a:xfrm>
            <a:off x="495182" y="1048327"/>
            <a:ext cx="8496418" cy="3416320"/>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Sender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Send broadcast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Action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Receiver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Any activity that intends to respond to broadcasts has to have class extend the android.content.BroadcastReceiver and implement the single method onReceive()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Manifest file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Action </a:t>
            </a:r>
          </a:p>
        </p:txBody>
      </p:sp>
      <p:pic>
        <p:nvPicPr>
          <p:cNvPr id="14" name="Picture 13"/>
          <p:cNvPicPr>
            <a:picLocks noChangeAspect="1"/>
          </p:cNvPicPr>
          <p:nvPr/>
        </p:nvPicPr>
        <p:blipFill>
          <a:blip r:embed="rId3"/>
          <a:stretch>
            <a:fillRect/>
          </a:stretch>
        </p:blipFill>
        <p:spPr>
          <a:xfrm>
            <a:off x="304800" y="4695201"/>
            <a:ext cx="8548255" cy="429486"/>
          </a:xfrm>
          <a:prstGeom prst="rect">
            <a:avLst/>
          </a:prstGeom>
        </p:spPr>
      </p:pic>
      <p:pic>
        <p:nvPicPr>
          <p:cNvPr id="15" name="Picture 14"/>
          <p:cNvPicPr>
            <a:picLocks noChangeAspect="1"/>
          </p:cNvPicPr>
          <p:nvPr/>
        </p:nvPicPr>
        <p:blipFill>
          <a:blip r:embed="rId4"/>
          <a:stretch>
            <a:fillRect/>
          </a:stretch>
        </p:blipFill>
        <p:spPr>
          <a:xfrm>
            <a:off x="326504" y="5384443"/>
            <a:ext cx="8208548" cy="608533"/>
          </a:xfrm>
          <a:prstGeom prst="rect">
            <a:avLst/>
          </a:prstGeom>
        </p:spPr>
      </p:pic>
    </p:spTree>
    <p:extLst>
      <p:ext uri="{BB962C8B-B14F-4D97-AF65-F5344CB8AC3E}">
        <p14:creationId xmlns:p14="http://schemas.microsoft.com/office/powerpoint/2010/main" val="727779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52</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663860" y="1062182"/>
            <a:ext cx="586731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Register BroadCast Receiver by coding</a:t>
            </a:r>
            <a:endParaRPr lang="en-US" sz="24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365901" y="1620829"/>
            <a:ext cx="8388037" cy="4846646"/>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910800" y="1910880"/>
              <a:ext cx="4179600" cy="54000"/>
            </p14:xfrm>
          </p:contentPart>
        </mc:Choice>
        <mc:Fallback xmlns="">
          <p:pic>
            <p:nvPicPr>
              <p:cNvPr id="16" name="Ink 15"/>
              <p:cNvPicPr/>
              <p:nvPr/>
            </p:nvPicPr>
            <p:blipFill>
              <a:blip r:embed="rId5"/>
              <a:stretch>
                <a:fillRect/>
              </a:stretch>
            </p:blipFill>
            <p:spPr>
              <a:xfrm>
                <a:off x="894960" y="1847520"/>
                <a:ext cx="4211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p14:cNvContentPartPr/>
              <p14:nvPr/>
            </p14:nvContentPartPr>
            <p14:xfrm>
              <a:off x="3268440" y="3134160"/>
              <a:ext cx="5224320" cy="116640"/>
            </p14:xfrm>
          </p:contentPart>
        </mc:Choice>
        <mc:Fallback xmlns="">
          <p:pic>
            <p:nvPicPr>
              <p:cNvPr id="17" name="Ink 16"/>
              <p:cNvPicPr/>
              <p:nvPr/>
            </p:nvPicPr>
            <p:blipFill>
              <a:blip r:embed="rId7"/>
              <a:stretch>
                <a:fillRect/>
              </a:stretch>
            </p:blipFill>
            <p:spPr>
              <a:xfrm>
                <a:off x="3252600" y="3070800"/>
                <a:ext cx="52560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p14:cNvContentPartPr/>
              <p14:nvPr/>
            </p14:nvContentPartPr>
            <p14:xfrm>
              <a:off x="1455840" y="4607640"/>
              <a:ext cx="4331160" cy="54000"/>
            </p14:xfrm>
          </p:contentPart>
        </mc:Choice>
        <mc:Fallback xmlns="">
          <p:pic>
            <p:nvPicPr>
              <p:cNvPr id="18" name="Ink 17"/>
              <p:cNvPicPr/>
              <p:nvPr/>
            </p:nvPicPr>
            <p:blipFill>
              <a:blip r:embed="rId9"/>
              <a:stretch>
                <a:fillRect/>
              </a:stretch>
            </p:blipFill>
            <p:spPr>
              <a:xfrm>
                <a:off x="1439640" y="4544280"/>
                <a:ext cx="43632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p14:cNvContentPartPr/>
              <p14:nvPr/>
            </p14:nvContentPartPr>
            <p14:xfrm>
              <a:off x="1428840" y="5563080"/>
              <a:ext cx="3590280" cy="54000"/>
            </p14:xfrm>
          </p:contentPart>
        </mc:Choice>
        <mc:Fallback xmlns="">
          <p:pic>
            <p:nvPicPr>
              <p:cNvPr id="19" name="Ink 18"/>
              <p:cNvPicPr/>
              <p:nvPr/>
            </p:nvPicPr>
            <p:blipFill>
              <a:blip r:embed="rId11"/>
              <a:stretch>
                <a:fillRect/>
              </a:stretch>
            </p:blipFill>
            <p:spPr>
              <a:xfrm>
                <a:off x="1413000" y="5499720"/>
                <a:ext cx="3621960" cy="181080"/>
              </a:xfrm>
              <a:prstGeom prst="rect">
                <a:avLst/>
              </a:prstGeom>
            </p:spPr>
          </p:pic>
        </mc:Fallback>
      </mc:AlternateContent>
    </p:spTree>
    <p:extLst>
      <p:ext uri="{BB962C8B-B14F-4D97-AF65-F5344CB8AC3E}">
        <p14:creationId xmlns:p14="http://schemas.microsoft.com/office/powerpoint/2010/main" val="23493752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53</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663860" y="990600"/>
            <a:ext cx="6840334"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Register BroadCast Receiver by Manifest XML</a:t>
            </a:r>
            <a:endParaRPr lang="en-US" sz="240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a:stretch>
            <a:fillRect/>
          </a:stretch>
        </p:blipFill>
        <p:spPr>
          <a:xfrm>
            <a:off x="1295400" y="1449956"/>
            <a:ext cx="5759161" cy="1993556"/>
          </a:xfrm>
          <a:prstGeom prst="rect">
            <a:avLst/>
          </a:prstGeom>
          <a:ln>
            <a:solidFill>
              <a:schemeClr val="tx1"/>
            </a:solidFill>
          </a:ln>
        </p:spPr>
      </p:pic>
      <p:pic>
        <p:nvPicPr>
          <p:cNvPr id="18" name="Picture 17"/>
          <p:cNvPicPr>
            <a:picLocks noChangeAspect="1"/>
          </p:cNvPicPr>
          <p:nvPr/>
        </p:nvPicPr>
        <p:blipFill>
          <a:blip r:embed="rId4"/>
          <a:stretch>
            <a:fillRect/>
          </a:stretch>
        </p:blipFill>
        <p:spPr>
          <a:xfrm>
            <a:off x="290945" y="3583893"/>
            <a:ext cx="8572500" cy="27432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19" name="Ink 18"/>
              <p14:cNvContentPartPr/>
              <p14:nvPr/>
            </p14:nvContentPartPr>
            <p14:xfrm>
              <a:off x="3089880" y="1491120"/>
              <a:ext cx="1473840" cy="81000"/>
            </p14:xfrm>
          </p:contentPart>
        </mc:Choice>
        <mc:Fallback xmlns="">
          <p:pic>
            <p:nvPicPr>
              <p:cNvPr id="19" name="Ink 18"/>
              <p:cNvPicPr/>
              <p:nvPr/>
            </p:nvPicPr>
            <p:blipFill>
              <a:blip r:embed="rId6"/>
              <a:stretch>
                <a:fillRect/>
              </a:stretch>
            </p:blipFill>
            <p:spPr>
              <a:xfrm>
                <a:off x="3074040" y="1427760"/>
                <a:ext cx="15055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p14:cNvContentPartPr/>
              <p14:nvPr/>
            </p14:nvContentPartPr>
            <p14:xfrm>
              <a:off x="3447000" y="5036400"/>
              <a:ext cx="1214640" cy="80640"/>
            </p14:xfrm>
          </p:contentPart>
        </mc:Choice>
        <mc:Fallback xmlns="">
          <p:pic>
            <p:nvPicPr>
              <p:cNvPr id="20" name="Ink 19"/>
              <p:cNvPicPr/>
              <p:nvPr/>
            </p:nvPicPr>
            <p:blipFill>
              <a:blip r:embed="rId8"/>
              <a:stretch>
                <a:fillRect/>
              </a:stretch>
            </p:blipFill>
            <p:spPr>
              <a:xfrm>
                <a:off x="3431160" y="4972680"/>
                <a:ext cx="12463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p14:cNvContentPartPr/>
              <p14:nvPr/>
            </p14:nvContentPartPr>
            <p14:xfrm>
              <a:off x="4098960" y="5527440"/>
              <a:ext cx="4277520" cy="89640"/>
            </p14:xfrm>
          </p:contentPart>
        </mc:Choice>
        <mc:Fallback xmlns="">
          <p:pic>
            <p:nvPicPr>
              <p:cNvPr id="21" name="Ink 20"/>
              <p:cNvPicPr/>
              <p:nvPr/>
            </p:nvPicPr>
            <p:blipFill>
              <a:blip r:embed="rId10"/>
              <a:stretch>
                <a:fillRect/>
              </a:stretch>
            </p:blipFill>
            <p:spPr>
              <a:xfrm>
                <a:off x="4083120" y="5464080"/>
                <a:ext cx="4309200" cy="216720"/>
              </a:xfrm>
              <a:prstGeom prst="rect">
                <a:avLst/>
              </a:prstGeom>
            </p:spPr>
          </p:pic>
        </mc:Fallback>
      </mc:AlternateContent>
    </p:spTree>
    <p:extLst>
      <p:ext uri="{BB962C8B-B14F-4D97-AF65-F5344CB8AC3E}">
        <p14:creationId xmlns:p14="http://schemas.microsoft.com/office/powerpoint/2010/main" val="10932038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54</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515964" y="1041400"/>
            <a:ext cx="6309741"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Example read SMS by Broadcast Receiver</a:t>
            </a:r>
            <a:endParaRPr lang="en-US" sz="24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886105" y="1503065"/>
            <a:ext cx="2667000" cy="4781663"/>
          </a:xfrm>
          <a:prstGeom prst="rect">
            <a:avLst/>
          </a:prstGeom>
        </p:spPr>
      </p:pic>
      <p:sp>
        <p:nvSpPr>
          <p:cNvPr id="14" name="TextBox 13"/>
          <p:cNvSpPr txBox="1"/>
          <p:nvPr/>
        </p:nvSpPr>
        <p:spPr>
          <a:xfrm>
            <a:off x="4038600" y="4495800"/>
            <a:ext cx="4800600" cy="1200329"/>
          </a:xfrm>
          <a:prstGeom prst="rect">
            <a:avLst/>
          </a:prstGeom>
          <a:noFill/>
        </p:spPr>
        <p:txBody>
          <a:bodyPr wrap="square" rtlCol="0">
            <a:spAutoFit/>
          </a:bodyPr>
          <a:lstStyle/>
          <a:p>
            <a:r>
              <a:rPr lang="en-US" sz="2400" smtClean="0"/>
              <a:t>Automatic show information when the phone receives any SMS message (even this </a:t>
            </a:r>
            <a:r>
              <a:rPr lang="en-US" sz="2400" smtClean="0">
                <a:solidFill>
                  <a:srgbClr val="FF0000"/>
                </a:solidFill>
              </a:rPr>
              <a:t>application is destroy</a:t>
            </a:r>
            <a:r>
              <a:rPr lang="en-US" sz="2400" smtClean="0"/>
              <a:t>)</a:t>
            </a:r>
            <a:endParaRPr lang="en-US" sz="2400"/>
          </a:p>
        </p:txBody>
      </p:sp>
      <p:sp>
        <p:nvSpPr>
          <p:cNvPr id="22" name="TextBox 21"/>
          <p:cNvSpPr txBox="1"/>
          <p:nvPr/>
        </p:nvSpPr>
        <p:spPr>
          <a:xfrm>
            <a:off x="4038600" y="1858691"/>
            <a:ext cx="4800600" cy="461665"/>
          </a:xfrm>
          <a:prstGeom prst="rect">
            <a:avLst/>
          </a:prstGeom>
          <a:noFill/>
        </p:spPr>
        <p:txBody>
          <a:bodyPr wrap="square" rtlCol="0">
            <a:spAutoFit/>
          </a:bodyPr>
          <a:lstStyle/>
          <a:p>
            <a:r>
              <a:rPr lang="en-US" sz="2400" smtClean="0"/>
              <a:t>Click Read SMS to read all inbox sms</a:t>
            </a:r>
            <a:endParaRPr lang="en-US" sz="2400"/>
          </a:p>
        </p:txBody>
      </p:sp>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2750400" y="2196720"/>
              <a:ext cx="1339920" cy="2786400"/>
            </p14:xfrm>
          </p:contentPart>
        </mc:Choice>
        <mc:Fallback xmlns="">
          <p:pic>
            <p:nvPicPr>
              <p:cNvPr id="16" name="Ink 15"/>
              <p:cNvPicPr/>
              <p:nvPr/>
            </p:nvPicPr>
            <p:blipFill>
              <a:blip r:embed="rId5"/>
              <a:stretch>
                <a:fillRect/>
              </a:stretch>
            </p:blipFill>
            <p:spPr>
              <a:xfrm>
                <a:off x="2741040" y="2187360"/>
                <a:ext cx="1358640" cy="2805120"/>
              </a:xfrm>
              <a:prstGeom prst="rect">
                <a:avLst/>
              </a:prstGeom>
            </p:spPr>
          </p:pic>
        </mc:Fallback>
      </mc:AlternateContent>
      <p:pic>
        <p:nvPicPr>
          <p:cNvPr id="17" name="Picture 16"/>
          <p:cNvPicPr>
            <a:picLocks noChangeAspect="1"/>
          </p:cNvPicPr>
          <p:nvPr/>
        </p:nvPicPr>
        <p:blipFill>
          <a:blip r:embed="rId6"/>
          <a:stretch>
            <a:fillRect/>
          </a:stretch>
        </p:blipFill>
        <p:spPr>
          <a:xfrm>
            <a:off x="4346864" y="2610577"/>
            <a:ext cx="3251156" cy="1580423"/>
          </a:xfrm>
          <a:prstGeom prst="rect">
            <a:avLst/>
          </a:prstGeom>
          <a:ln>
            <a:solidFill>
              <a:schemeClr val="tx1"/>
            </a:solidFill>
          </a:ln>
        </p:spPr>
      </p:pic>
    </p:spTree>
    <p:extLst>
      <p:ext uri="{BB962C8B-B14F-4D97-AF65-F5344CB8AC3E}">
        <p14:creationId xmlns:p14="http://schemas.microsoft.com/office/powerpoint/2010/main" val="236981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55</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515964" y="1041400"/>
            <a:ext cx="211628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Layout XML</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04800" y="1623137"/>
            <a:ext cx="5973114" cy="4844337"/>
          </a:xfrm>
          <a:prstGeom prst="rect">
            <a:avLst/>
          </a:prstGeom>
          <a:ln>
            <a:solidFill>
              <a:schemeClr val="tx1"/>
            </a:solidFill>
          </a:ln>
        </p:spPr>
      </p:pic>
      <p:pic>
        <p:nvPicPr>
          <p:cNvPr id="18" name="Picture 17"/>
          <p:cNvPicPr>
            <a:picLocks noChangeAspect="1"/>
          </p:cNvPicPr>
          <p:nvPr/>
        </p:nvPicPr>
        <p:blipFill rotWithShape="1">
          <a:blip r:embed="rId4"/>
          <a:srcRect r="4286" b="39006"/>
          <a:stretch/>
        </p:blipFill>
        <p:spPr>
          <a:xfrm>
            <a:off x="6477000" y="1981200"/>
            <a:ext cx="2552700" cy="2916535"/>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5938200" y="4696920"/>
              <a:ext cx="1215000" cy="536400"/>
            </p14:xfrm>
          </p:contentPart>
        </mc:Choice>
        <mc:Fallback xmlns="">
          <p:pic>
            <p:nvPicPr>
              <p:cNvPr id="15" name="Ink 14"/>
              <p:cNvPicPr/>
              <p:nvPr/>
            </p:nvPicPr>
            <p:blipFill>
              <a:blip r:embed="rId6"/>
              <a:stretch>
                <a:fillRect/>
              </a:stretch>
            </p:blipFill>
            <p:spPr>
              <a:xfrm>
                <a:off x="5928840" y="4687560"/>
                <a:ext cx="1233720" cy="555120"/>
              </a:xfrm>
              <a:prstGeom prst="rect">
                <a:avLst/>
              </a:prstGeom>
            </p:spPr>
          </p:pic>
        </mc:Fallback>
      </mc:AlternateContent>
    </p:spTree>
    <p:extLst>
      <p:ext uri="{BB962C8B-B14F-4D97-AF65-F5344CB8AC3E}">
        <p14:creationId xmlns:p14="http://schemas.microsoft.com/office/powerpoint/2010/main" val="3881741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56</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4112707" y="390668"/>
            <a:ext cx="350288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MySmsReceiver class</a:t>
            </a:r>
            <a:endParaRPr lang="en-US" sz="240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408709" y="1041400"/>
            <a:ext cx="8359608" cy="5426076"/>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5688360" y="1339560"/>
              <a:ext cx="482400" cy="18000"/>
            </p14:xfrm>
          </p:contentPart>
        </mc:Choice>
        <mc:Fallback xmlns="">
          <p:pic>
            <p:nvPicPr>
              <p:cNvPr id="16" name="Ink 15"/>
              <p:cNvPicPr/>
              <p:nvPr/>
            </p:nvPicPr>
            <p:blipFill>
              <a:blip r:embed="rId5"/>
              <a:stretch>
                <a:fillRect/>
              </a:stretch>
            </p:blipFill>
            <p:spPr>
              <a:xfrm>
                <a:off x="5672520" y="1275840"/>
                <a:ext cx="5140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p14:cNvContentPartPr/>
              <p14:nvPr/>
            </p14:nvContentPartPr>
            <p14:xfrm>
              <a:off x="5447160" y="1544760"/>
              <a:ext cx="2366640" cy="80640"/>
            </p14:xfrm>
          </p:contentPart>
        </mc:Choice>
        <mc:Fallback xmlns="">
          <p:pic>
            <p:nvPicPr>
              <p:cNvPr id="17" name="Ink 16"/>
              <p:cNvPicPr/>
              <p:nvPr/>
            </p:nvPicPr>
            <p:blipFill>
              <a:blip r:embed="rId7"/>
              <a:stretch>
                <a:fillRect/>
              </a:stretch>
            </p:blipFill>
            <p:spPr>
              <a:xfrm>
                <a:off x="5431320" y="1481400"/>
                <a:ext cx="23986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p14:cNvContentPartPr/>
              <p14:nvPr/>
            </p14:nvContentPartPr>
            <p14:xfrm>
              <a:off x="5625720" y="1535760"/>
              <a:ext cx="1991880" cy="63000"/>
            </p14:xfrm>
          </p:contentPart>
        </mc:Choice>
        <mc:Fallback xmlns="">
          <p:pic>
            <p:nvPicPr>
              <p:cNvPr id="19" name="Ink 18"/>
              <p:cNvPicPr/>
              <p:nvPr/>
            </p:nvPicPr>
            <p:blipFill>
              <a:blip r:embed="rId9"/>
              <a:stretch>
                <a:fillRect/>
              </a:stretch>
            </p:blipFill>
            <p:spPr>
              <a:xfrm>
                <a:off x="5609880" y="1472400"/>
                <a:ext cx="20235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p14:cNvContentPartPr/>
              <p14:nvPr/>
            </p14:nvContentPartPr>
            <p14:xfrm>
              <a:off x="5295600" y="1785960"/>
              <a:ext cx="518040" cy="54000"/>
            </p14:xfrm>
          </p:contentPart>
        </mc:Choice>
        <mc:Fallback xmlns="">
          <p:pic>
            <p:nvPicPr>
              <p:cNvPr id="20" name="Ink 19"/>
              <p:cNvPicPr/>
              <p:nvPr/>
            </p:nvPicPr>
            <p:blipFill>
              <a:blip r:embed="rId11"/>
              <a:stretch>
                <a:fillRect/>
              </a:stretch>
            </p:blipFill>
            <p:spPr>
              <a:xfrm>
                <a:off x="5279400" y="1722600"/>
                <a:ext cx="5500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p14:cNvContentPartPr/>
              <p14:nvPr/>
            </p14:nvContentPartPr>
            <p14:xfrm>
              <a:off x="5670360" y="2000160"/>
              <a:ext cx="866520" cy="27360"/>
            </p14:xfrm>
          </p:contentPart>
        </mc:Choice>
        <mc:Fallback xmlns="">
          <p:pic>
            <p:nvPicPr>
              <p:cNvPr id="21" name="Ink 20"/>
              <p:cNvPicPr/>
              <p:nvPr/>
            </p:nvPicPr>
            <p:blipFill>
              <a:blip r:embed="rId13"/>
              <a:stretch>
                <a:fillRect/>
              </a:stretch>
            </p:blipFill>
            <p:spPr>
              <a:xfrm>
                <a:off x="5654520" y="1936800"/>
                <a:ext cx="898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p14:cNvContentPartPr/>
              <p14:nvPr/>
            </p14:nvContentPartPr>
            <p14:xfrm>
              <a:off x="3500640" y="4071960"/>
              <a:ext cx="1571760" cy="54000"/>
            </p14:xfrm>
          </p:contentPart>
        </mc:Choice>
        <mc:Fallback xmlns="">
          <p:pic>
            <p:nvPicPr>
              <p:cNvPr id="22" name="Ink 21"/>
              <p:cNvPicPr/>
              <p:nvPr/>
            </p:nvPicPr>
            <p:blipFill>
              <a:blip r:embed="rId15"/>
              <a:stretch>
                <a:fillRect/>
              </a:stretch>
            </p:blipFill>
            <p:spPr>
              <a:xfrm>
                <a:off x="3484800" y="4008600"/>
                <a:ext cx="1603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p14:cNvContentPartPr/>
              <p14:nvPr/>
            </p14:nvContentPartPr>
            <p14:xfrm>
              <a:off x="3465000" y="4018320"/>
              <a:ext cx="1741320" cy="98640"/>
            </p14:xfrm>
          </p:contentPart>
        </mc:Choice>
        <mc:Fallback xmlns="">
          <p:pic>
            <p:nvPicPr>
              <p:cNvPr id="23" name="Ink 22"/>
              <p:cNvPicPr/>
              <p:nvPr/>
            </p:nvPicPr>
            <p:blipFill>
              <a:blip r:embed="rId17"/>
              <a:stretch>
                <a:fillRect/>
              </a:stretch>
            </p:blipFill>
            <p:spPr>
              <a:xfrm>
                <a:off x="3448800" y="3954960"/>
                <a:ext cx="17737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p14:cNvContentPartPr/>
              <p14:nvPr/>
            </p14:nvContentPartPr>
            <p14:xfrm>
              <a:off x="4697280" y="4357800"/>
              <a:ext cx="1964880" cy="27000"/>
            </p14:xfrm>
          </p:contentPart>
        </mc:Choice>
        <mc:Fallback xmlns="">
          <p:pic>
            <p:nvPicPr>
              <p:cNvPr id="24" name="Ink 23"/>
              <p:cNvPicPr/>
              <p:nvPr/>
            </p:nvPicPr>
            <p:blipFill>
              <a:blip r:embed="rId19"/>
              <a:stretch>
                <a:fillRect/>
              </a:stretch>
            </p:blipFill>
            <p:spPr>
              <a:xfrm>
                <a:off x="4681440" y="4294080"/>
                <a:ext cx="1996560" cy="154080"/>
              </a:xfrm>
              <a:prstGeom prst="rect">
                <a:avLst/>
              </a:prstGeom>
            </p:spPr>
          </p:pic>
        </mc:Fallback>
      </mc:AlternateContent>
    </p:spTree>
    <p:extLst>
      <p:ext uri="{BB962C8B-B14F-4D97-AF65-F5344CB8AC3E}">
        <p14:creationId xmlns:p14="http://schemas.microsoft.com/office/powerpoint/2010/main" val="1643022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57</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4112707" y="390668"/>
            <a:ext cx="2903359"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MainActivity class</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04800" y="1041400"/>
            <a:ext cx="8582025" cy="5438775"/>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3339720" y="5223960"/>
              <a:ext cx="2000880" cy="54000"/>
            </p14:xfrm>
          </p:contentPart>
        </mc:Choice>
        <mc:Fallback xmlns="">
          <p:pic>
            <p:nvPicPr>
              <p:cNvPr id="13" name="Ink 12"/>
              <p:cNvPicPr/>
              <p:nvPr/>
            </p:nvPicPr>
            <p:blipFill>
              <a:blip r:embed="rId5"/>
              <a:stretch>
                <a:fillRect/>
              </a:stretch>
            </p:blipFill>
            <p:spPr>
              <a:xfrm>
                <a:off x="3323880" y="5160240"/>
                <a:ext cx="2032560" cy="181080"/>
              </a:xfrm>
              <a:prstGeom prst="rect">
                <a:avLst/>
              </a:prstGeom>
            </p:spPr>
          </p:pic>
        </mc:Fallback>
      </mc:AlternateContent>
    </p:spTree>
    <p:extLst>
      <p:ext uri="{BB962C8B-B14F-4D97-AF65-F5344CB8AC3E}">
        <p14:creationId xmlns:p14="http://schemas.microsoft.com/office/powerpoint/2010/main" val="4265394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58</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4112707" y="390668"/>
            <a:ext cx="2903359"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MainActivity class</a:t>
            </a:r>
            <a:endParaRPr lang="en-US" sz="24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284018" y="1041400"/>
            <a:ext cx="8620125" cy="428625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14" name="Ink 13"/>
              <p14:cNvContentPartPr/>
              <p14:nvPr/>
            </p14:nvContentPartPr>
            <p14:xfrm>
              <a:off x="5241960" y="1500120"/>
              <a:ext cx="616320" cy="89640"/>
            </p14:xfrm>
          </p:contentPart>
        </mc:Choice>
        <mc:Fallback xmlns="">
          <p:pic>
            <p:nvPicPr>
              <p:cNvPr id="14" name="Ink 13"/>
              <p:cNvPicPr/>
              <p:nvPr/>
            </p:nvPicPr>
            <p:blipFill>
              <a:blip r:embed="rId5"/>
              <a:stretch>
                <a:fillRect/>
              </a:stretch>
            </p:blipFill>
            <p:spPr>
              <a:xfrm>
                <a:off x="5226120" y="1436760"/>
                <a:ext cx="648000" cy="216720"/>
              </a:xfrm>
              <a:prstGeom prst="rect">
                <a:avLst/>
              </a:prstGeom>
            </p:spPr>
          </p:pic>
        </mc:Fallback>
      </mc:AlternateContent>
    </p:spTree>
    <p:extLst>
      <p:ext uri="{BB962C8B-B14F-4D97-AF65-F5344CB8AC3E}">
        <p14:creationId xmlns:p14="http://schemas.microsoft.com/office/powerpoint/2010/main" val="39858407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59</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4112707" y="390668"/>
            <a:ext cx="235513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Manifest XML</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91377" y="1041400"/>
            <a:ext cx="8333552" cy="4984793"/>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15" name="Ink 14"/>
              <p14:cNvContentPartPr/>
              <p14:nvPr/>
            </p14:nvContentPartPr>
            <p14:xfrm>
              <a:off x="5420520" y="4598640"/>
              <a:ext cx="1348560" cy="89640"/>
            </p14:xfrm>
          </p:contentPart>
        </mc:Choice>
        <mc:Fallback xmlns="">
          <p:pic>
            <p:nvPicPr>
              <p:cNvPr id="15" name="Ink 14"/>
              <p:cNvPicPr/>
              <p:nvPr/>
            </p:nvPicPr>
            <p:blipFill>
              <a:blip r:embed="rId5"/>
              <a:stretch>
                <a:fillRect/>
              </a:stretch>
            </p:blipFill>
            <p:spPr>
              <a:xfrm>
                <a:off x="5404680" y="4535280"/>
                <a:ext cx="1380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p14:cNvContentPartPr/>
              <p14:nvPr/>
            </p14:nvContentPartPr>
            <p14:xfrm>
              <a:off x="4331160" y="5027400"/>
              <a:ext cx="4009680" cy="116280"/>
            </p14:xfrm>
          </p:contentPart>
        </mc:Choice>
        <mc:Fallback xmlns="">
          <p:pic>
            <p:nvPicPr>
              <p:cNvPr id="16" name="Ink 15"/>
              <p:cNvPicPr/>
              <p:nvPr/>
            </p:nvPicPr>
            <p:blipFill>
              <a:blip r:embed="rId7"/>
              <a:stretch>
                <a:fillRect/>
              </a:stretch>
            </p:blipFill>
            <p:spPr>
              <a:xfrm>
                <a:off x="4315320" y="4964040"/>
                <a:ext cx="4041360" cy="243360"/>
              </a:xfrm>
              <a:prstGeom prst="rect">
                <a:avLst/>
              </a:prstGeom>
            </p:spPr>
          </p:pic>
        </mc:Fallback>
      </mc:AlternateContent>
    </p:spTree>
    <p:extLst>
      <p:ext uri="{BB962C8B-B14F-4D97-AF65-F5344CB8AC3E}">
        <p14:creationId xmlns:p14="http://schemas.microsoft.com/office/powerpoint/2010/main" val="402111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400240" y="1033339"/>
            <a:ext cx="5028941" cy="494431"/>
          </a:xfrm>
          <a:prstGeom prst="rect">
            <a:avLst/>
          </a:prstGeom>
        </p:spPr>
        <p:txBody>
          <a:bodyPr wrap="none">
            <a:spAutoFit/>
          </a:bodyPr>
          <a:lstStyle/>
          <a:p>
            <a:pPr>
              <a:lnSpc>
                <a:spcPct val="120000"/>
              </a:lnSpc>
            </a:pPr>
            <a:r>
              <a:rPr lang="en-US" sz="2400" smtClean="0">
                <a:solidFill>
                  <a:srgbClr val="000000"/>
                </a:solidFill>
                <a:latin typeface="Wingdings 3" panose="05040102010807070707" pitchFamily="18" charset="2"/>
              </a:rPr>
              <a:t></a:t>
            </a:r>
            <a:r>
              <a:rPr lang="en-US" sz="2400" b="1">
                <a:latin typeface="Arial" panose="020B0604020202020204" pitchFamily="34" charset="0"/>
                <a:cs typeface="Arial" panose="020B0604020202020204" pitchFamily="34" charset="0"/>
              </a:rPr>
              <a:t>Advantages of </a:t>
            </a:r>
            <a:r>
              <a:rPr lang="en-US" sz="2400" b="1" smtClean="0">
                <a:solidFill>
                  <a:srgbClr val="000000"/>
                </a:solidFill>
                <a:latin typeface="Arial" panose="020B0604020202020204" pitchFamily="34" charset="0"/>
                <a:cs typeface="Arial" panose="020B0604020202020204" pitchFamily="34" charset="0"/>
              </a:rPr>
              <a:t>Multi- Threading </a:t>
            </a:r>
            <a:endParaRPr lang="en-US" sz="2400">
              <a:solidFill>
                <a:srgbClr val="000000"/>
              </a:solidFill>
              <a:latin typeface="Arial" panose="020B0604020202020204" pitchFamily="34" charset="0"/>
              <a:cs typeface="Arial" panose="020B0604020202020204" pitchFamily="34" charset="0"/>
            </a:endParaRPr>
          </a:p>
        </p:txBody>
      </p:sp>
      <p:sp>
        <p:nvSpPr>
          <p:cNvPr id="3" name="Rectangle 2"/>
          <p:cNvSpPr/>
          <p:nvPr/>
        </p:nvSpPr>
        <p:spPr>
          <a:xfrm>
            <a:off x="479321" y="1527770"/>
            <a:ext cx="8336390" cy="4801314"/>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Threads share the process' resources but are able to execute independently.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Applications responsibilities can be separated main thread runs UI, and slow tasks are sent to background threads.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Threading provides an useful abstraction of concurrent execution.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Particularly useful in the case of a single process that spawns multiple threads on top of a </a:t>
            </a:r>
            <a:r>
              <a:rPr lang="en-US" sz="2600" i="1">
                <a:solidFill>
                  <a:srgbClr val="000000"/>
                </a:solidFill>
                <a:latin typeface="Arial" panose="020B0604020202020204" pitchFamily="34" charset="0"/>
              </a:rPr>
              <a:t>multiprocessor </a:t>
            </a:r>
            <a:r>
              <a:rPr lang="en-US" sz="2600">
                <a:solidFill>
                  <a:srgbClr val="000000"/>
                </a:solidFill>
                <a:latin typeface="Arial" panose="020B0604020202020204" pitchFamily="34" charset="0"/>
              </a:rPr>
              <a:t>system. In this case </a:t>
            </a:r>
            <a:r>
              <a:rPr lang="en-US" sz="2600" i="1">
                <a:solidFill>
                  <a:srgbClr val="000000"/>
                </a:solidFill>
                <a:latin typeface="Arial" panose="020B0604020202020204" pitchFamily="34" charset="0"/>
              </a:rPr>
              <a:t>real parallelism </a:t>
            </a:r>
            <a:r>
              <a:rPr lang="en-US" sz="2600">
                <a:solidFill>
                  <a:srgbClr val="000000"/>
                </a:solidFill>
                <a:latin typeface="Arial" panose="020B0604020202020204" pitchFamily="34" charset="0"/>
              </a:rPr>
              <a:t>is achieved.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Consequently, a multithreaded program operates </a:t>
            </a:r>
            <a:r>
              <a:rPr lang="en-US" sz="2300" i="1">
                <a:solidFill>
                  <a:srgbClr val="000000"/>
                </a:solidFill>
                <a:latin typeface="Arial" panose="020B0604020202020204" pitchFamily="34" charset="0"/>
              </a:rPr>
              <a:t>faster </a:t>
            </a:r>
            <a:r>
              <a:rPr lang="en-US" sz="2300">
                <a:solidFill>
                  <a:srgbClr val="000000"/>
                </a:solidFill>
                <a:latin typeface="Arial" panose="020B0604020202020204" pitchFamily="34" charset="0"/>
              </a:rPr>
              <a:t>on computer systems that have </a:t>
            </a:r>
            <a:r>
              <a:rPr lang="en-US" sz="2300" i="1">
                <a:solidFill>
                  <a:srgbClr val="000000"/>
                </a:solidFill>
                <a:latin typeface="Arial" panose="020B0604020202020204" pitchFamily="34" charset="0"/>
              </a:rPr>
              <a:t>multiple CPUs. </a:t>
            </a:r>
            <a:endParaRPr lang="en-US" sz="2300">
              <a:solidFill>
                <a:srgbClr val="000000"/>
              </a:solidFill>
              <a:latin typeface="Arial" panose="020B0604020202020204" pitchFamily="34" charset="0"/>
            </a:endParaRPr>
          </a:p>
        </p:txBody>
      </p:sp>
    </p:spTree>
    <p:extLst>
      <p:ext uri="{BB962C8B-B14F-4D97-AF65-F5344CB8AC3E}">
        <p14:creationId xmlns:p14="http://schemas.microsoft.com/office/powerpoint/2010/main" val="21518047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60</a:t>
            </a:fld>
            <a:endParaRPr lang="en-US"/>
          </a:p>
        </p:txBody>
      </p:sp>
      <p:sp>
        <p:nvSpPr>
          <p:cNvPr id="3" name="AutoShape 50"/>
          <p:cNvSpPr>
            <a:spLocks noChangeArrowheads="1"/>
          </p:cNvSpPr>
          <p:nvPr/>
        </p:nvSpPr>
        <p:spPr bwMode="gray">
          <a:xfrm>
            <a:off x="609600" y="457200"/>
            <a:ext cx="322001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3. Broadcast Receiver</a:t>
            </a:r>
            <a:endParaRPr lang="en-US" sz="2400" b="1" kern="0">
              <a:solidFill>
                <a:srgbClr val="000000"/>
              </a:solidFill>
              <a:latin typeface="Arial" panose="020B0604020202020204" pitchFamily="34" charset="0"/>
            </a:endParaRPr>
          </a:p>
        </p:txBody>
      </p:sp>
      <p:grpSp>
        <p:nvGrpSpPr>
          <p:cNvPr id="4" name="Group 67"/>
          <p:cNvGrpSpPr>
            <a:grpSpLocks/>
          </p:cNvGrpSpPr>
          <p:nvPr/>
        </p:nvGrpSpPr>
        <p:grpSpPr bwMode="auto">
          <a:xfrm>
            <a:off x="304800" y="533400"/>
            <a:ext cx="381000" cy="381000"/>
            <a:chOff x="2078" y="1680"/>
            <a:chExt cx="1615" cy="1615"/>
          </a:xfrm>
        </p:grpSpPr>
        <p:sp>
          <p:nvSpPr>
            <p:cNvPr id="5"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0"/>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2"/>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sp>
        <p:nvSpPr>
          <p:cNvPr id="12" name="TextBox 11"/>
          <p:cNvSpPr txBox="1"/>
          <p:nvPr/>
        </p:nvSpPr>
        <p:spPr>
          <a:xfrm>
            <a:off x="4112707" y="390668"/>
            <a:ext cx="235513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smtClean="0">
                <a:latin typeface="Arial" panose="020B0604020202020204" pitchFamily="34" charset="0"/>
                <a:cs typeface="Arial" panose="020B0604020202020204" pitchFamily="34" charset="0"/>
              </a:rPr>
              <a:t>Manifest XML</a:t>
            </a:r>
            <a:endParaRPr lang="en-US" sz="2400">
              <a:latin typeface="Arial" panose="020B0604020202020204" pitchFamily="34" charset="0"/>
              <a:cs typeface="Arial" panose="020B0604020202020204" pitchFamily="34" charset="0"/>
            </a:endParaRPr>
          </a:p>
        </p:txBody>
      </p:sp>
      <p:sp>
        <p:nvSpPr>
          <p:cNvPr id="13" name="TextBox 12"/>
          <p:cNvSpPr txBox="1"/>
          <p:nvPr/>
        </p:nvSpPr>
        <p:spPr>
          <a:xfrm>
            <a:off x="609600" y="1014032"/>
            <a:ext cx="8229600" cy="1569660"/>
          </a:xfrm>
          <a:prstGeom prst="rect">
            <a:avLst/>
          </a:prstGeom>
          <a:noFill/>
        </p:spPr>
        <p:txBody>
          <a:bodyPr wrap="square" rtlCol="0">
            <a:spAutoFit/>
          </a:bodyPr>
          <a:lstStyle/>
          <a:p>
            <a:r>
              <a:rPr lang="en-US" sz="2400" b="1" smtClean="0"/>
              <a:t>MySmsReceiver</a:t>
            </a:r>
            <a:r>
              <a:rPr lang="en-US" sz="2400" smtClean="0"/>
              <a:t> is </a:t>
            </a:r>
            <a:r>
              <a:rPr lang="en-US" sz="2400" smtClean="0">
                <a:solidFill>
                  <a:srgbClr val="FF0000"/>
                </a:solidFill>
              </a:rPr>
              <a:t>as a services </a:t>
            </a:r>
            <a:r>
              <a:rPr lang="en-US" sz="2400" smtClean="0"/>
              <a:t>when register in Manifest XML. </a:t>
            </a:r>
          </a:p>
          <a:p>
            <a:r>
              <a:rPr lang="en-US" sz="2400" smtClean="0"/>
              <a:t>When .</a:t>
            </a:r>
            <a:r>
              <a:rPr lang="en-US" sz="2400" b="1" smtClean="0">
                <a:solidFill>
                  <a:srgbClr val="FF0000"/>
                </a:solidFill>
              </a:rPr>
              <a:t>apk</a:t>
            </a:r>
            <a:r>
              <a:rPr lang="en-US" sz="2400" smtClean="0">
                <a:solidFill>
                  <a:srgbClr val="FF0000"/>
                </a:solidFill>
              </a:rPr>
              <a:t> </a:t>
            </a:r>
            <a:r>
              <a:rPr lang="en-US" sz="2400" smtClean="0"/>
              <a:t>is installed in the Phone, it becomes a Services. So you don’t need to launch the application but it still receives broadcast when any SMS come in.</a:t>
            </a:r>
            <a:endParaRPr lang="en-US" sz="2400"/>
          </a:p>
        </p:txBody>
      </p:sp>
      <p:pic>
        <p:nvPicPr>
          <p:cNvPr id="14" name="Picture 13"/>
          <p:cNvPicPr>
            <a:picLocks noChangeAspect="1"/>
          </p:cNvPicPr>
          <p:nvPr/>
        </p:nvPicPr>
        <p:blipFill>
          <a:blip r:embed="rId3"/>
          <a:stretch>
            <a:fillRect/>
          </a:stretch>
        </p:blipFill>
        <p:spPr>
          <a:xfrm>
            <a:off x="380957" y="2653306"/>
            <a:ext cx="8547795" cy="2295633"/>
          </a:xfrm>
          <a:prstGeom prst="rect">
            <a:avLst/>
          </a:prstGeom>
          <a:ln>
            <a:solidFill>
              <a:schemeClr val="tx1"/>
            </a:solidFill>
          </a:ln>
        </p:spPr>
      </p:pic>
      <p:sp>
        <p:nvSpPr>
          <p:cNvPr id="17" name="Flowchart: Document 16"/>
          <p:cNvSpPr/>
          <p:nvPr/>
        </p:nvSpPr>
        <p:spPr>
          <a:xfrm>
            <a:off x="1086411" y="5257800"/>
            <a:ext cx="2743200" cy="1209675"/>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SMS come in</a:t>
            </a:r>
            <a:endParaRPr lang="en-US" sz="2400"/>
          </a:p>
        </p:txBody>
      </p:sp>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3643560" y="4196880"/>
              <a:ext cx="500400" cy="1411200"/>
            </p14:xfrm>
          </p:contentPart>
        </mc:Choice>
        <mc:Fallback xmlns="">
          <p:pic>
            <p:nvPicPr>
              <p:cNvPr id="18" name="Ink 17"/>
              <p:cNvPicPr/>
              <p:nvPr/>
            </p:nvPicPr>
            <p:blipFill>
              <a:blip r:embed="rId5"/>
              <a:stretch>
                <a:fillRect/>
              </a:stretch>
            </p:blipFill>
            <p:spPr>
              <a:xfrm>
                <a:off x="3634200" y="4187520"/>
                <a:ext cx="519120" cy="1429920"/>
              </a:xfrm>
              <a:prstGeom prst="rect">
                <a:avLst/>
              </a:prstGeom>
            </p:spPr>
          </p:pic>
        </mc:Fallback>
      </mc:AlternateContent>
      <p:sp>
        <p:nvSpPr>
          <p:cNvPr id="19" name="TextBox 18"/>
          <p:cNvSpPr txBox="1"/>
          <p:nvPr/>
        </p:nvSpPr>
        <p:spPr>
          <a:xfrm>
            <a:off x="3996586" y="4533148"/>
            <a:ext cx="3534750" cy="461665"/>
          </a:xfrm>
          <a:prstGeom prst="rect">
            <a:avLst/>
          </a:prstGeom>
          <a:noFill/>
        </p:spPr>
        <p:txBody>
          <a:bodyPr wrap="none" rtlCol="0">
            <a:spAutoFit/>
          </a:bodyPr>
          <a:lstStyle/>
          <a:p>
            <a:r>
              <a:rPr lang="en-US" sz="2400" smtClean="0">
                <a:solidFill>
                  <a:srgbClr val="FF0000"/>
                </a:solidFill>
              </a:rPr>
              <a:t>Automatic go to onReceive</a:t>
            </a:r>
            <a:endParaRPr lang="en-US" sz="2400">
              <a:solidFill>
                <a:srgbClr val="FF0000"/>
              </a:solidFill>
            </a:endParaRPr>
          </a:p>
        </p:txBody>
      </p:sp>
    </p:spTree>
    <p:extLst>
      <p:ext uri="{BB962C8B-B14F-4D97-AF65-F5344CB8AC3E}">
        <p14:creationId xmlns:p14="http://schemas.microsoft.com/office/powerpoint/2010/main" val="2679900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61</a:t>
            </a:fld>
            <a:endParaRPr lang="en-US"/>
          </a:p>
        </p:txBody>
      </p:sp>
      <p:sp>
        <p:nvSpPr>
          <p:cNvPr id="3" name="AutoShape 49"/>
          <p:cNvSpPr>
            <a:spLocks noChangeArrowheads="1"/>
          </p:cNvSpPr>
          <p:nvPr/>
        </p:nvSpPr>
        <p:spPr bwMode="gray">
          <a:xfrm>
            <a:off x="609600" y="457200"/>
            <a:ext cx="2951249"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solidFill>
                  <a:prstClr val="black"/>
                </a:solidFill>
              </a:rPr>
              <a:t>4. Android Services</a:t>
            </a:r>
            <a:endParaRPr lang="en-US" sz="2400" b="1" kern="0" smtClean="0">
              <a:solidFill>
                <a:srgbClr val="000000"/>
              </a:solidFill>
              <a:latin typeface="Arial" panose="020B0604020202020204" pitchFamily="34" charset="0"/>
            </a:endParaRPr>
          </a:p>
        </p:txBody>
      </p:sp>
      <p:grpSp>
        <p:nvGrpSpPr>
          <p:cNvPr id="4" name="Group 74"/>
          <p:cNvGrpSpPr>
            <a:grpSpLocks/>
          </p:cNvGrpSpPr>
          <p:nvPr/>
        </p:nvGrpSpPr>
        <p:grpSpPr bwMode="auto">
          <a:xfrm>
            <a:off x="273050" y="541271"/>
            <a:ext cx="381000" cy="381000"/>
            <a:chOff x="2078" y="1680"/>
            <a:chExt cx="1615" cy="1615"/>
          </a:xfrm>
        </p:grpSpPr>
        <p:sp>
          <p:nvSpPr>
            <p:cNvPr id="5"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77"/>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79"/>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856565"/>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PendingIntent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24" name="Group 23"/>
          <p:cNvGrpSpPr/>
          <p:nvPr/>
        </p:nvGrpSpPr>
        <p:grpSpPr>
          <a:xfrm>
            <a:off x="789624" y="25908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30" name="Group 29"/>
          <p:cNvGrpSpPr/>
          <p:nvPr/>
        </p:nvGrpSpPr>
        <p:grpSpPr>
          <a:xfrm>
            <a:off x="789624" y="3378151"/>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NotificationManager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20058235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479320" y="1069137"/>
            <a:ext cx="8664679" cy="4093428"/>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 Service is an application component that runs in the background, not interacting with the user, for an </a:t>
            </a:r>
            <a:r>
              <a:rPr lang="en-US" sz="2600" b="1">
                <a:solidFill>
                  <a:srgbClr val="000000"/>
                </a:solidFill>
                <a:latin typeface="Arial" panose="020B0604020202020204" pitchFamily="34" charset="0"/>
              </a:rPr>
              <a:t>indefinite </a:t>
            </a:r>
            <a:r>
              <a:rPr lang="en-US" sz="2600">
                <a:solidFill>
                  <a:srgbClr val="000000"/>
                </a:solidFill>
                <a:latin typeface="Arial" panose="020B0604020202020204" pitchFamily="34" charset="0"/>
              </a:rPr>
              <a:t>period of time.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Run in the main thread of their hosting process. This means that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Each service class must have a </a:t>
            </a:r>
            <a:r>
              <a:rPr lang="en-US" sz="2600" smtClean="0">
                <a:solidFill>
                  <a:srgbClr val="000000"/>
                </a:solidFill>
                <a:latin typeface="Arial" panose="020B0604020202020204" pitchFamily="34" charset="0"/>
              </a:rPr>
              <a:t>corresponding </a:t>
            </a:r>
            <a:r>
              <a:rPr lang="en-US" sz="2600" b="1" smtClean="0">
                <a:solidFill>
                  <a:srgbClr val="000000"/>
                </a:solidFill>
                <a:latin typeface="Arial" panose="020B0604020202020204" pitchFamily="34" charset="0"/>
              </a:rPr>
              <a:t>&lt;</a:t>
            </a:r>
            <a:r>
              <a:rPr lang="en-US" sz="2600" b="1">
                <a:solidFill>
                  <a:srgbClr val="000000"/>
                </a:solidFill>
                <a:latin typeface="Arial" panose="020B0604020202020204" pitchFamily="34" charset="0"/>
              </a:rPr>
              <a:t>service</a:t>
            </a:r>
            <a:r>
              <a:rPr lang="en-US" sz="2600" b="1" smtClean="0">
                <a:solidFill>
                  <a:srgbClr val="000000"/>
                </a:solidFill>
                <a:latin typeface="Arial" panose="020B0604020202020204" pitchFamily="34" charset="0"/>
              </a:rPr>
              <a:t>&gt; </a:t>
            </a:r>
            <a:r>
              <a:rPr lang="en-US" sz="2600" smtClean="0">
                <a:solidFill>
                  <a:srgbClr val="000000"/>
                </a:solidFill>
                <a:latin typeface="Arial" panose="020B0604020202020204" pitchFamily="34" charset="0"/>
              </a:rPr>
              <a:t>declaration </a:t>
            </a:r>
            <a:r>
              <a:rPr lang="en-US" sz="2600">
                <a:solidFill>
                  <a:srgbClr val="000000"/>
                </a:solidFill>
                <a:latin typeface="Arial" panose="020B0604020202020204" pitchFamily="34" charset="0"/>
              </a:rPr>
              <a:t>in its </a:t>
            </a:r>
            <a:r>
              <a:rPr lang="en-US" sz="2600" smtClean="0">
                <a:solidFill>
                  <a:srgbClr val="000000"/>
                </a:solidFill>
                <a:latin typeface="Arial" panose="020B0604020202020204" pitchFamily="34" charset="0"/>
              </a:rPr>
              <a:t>package's AndroidManifest.xml</a:t>
            </a:r>
            <a:r>
              <a:rPr lang="en-US" sz="2600">
                <a:solidFill>
                  <a:srgbClr val="000000"/>
                </a:solidFill>
                <a:latin typeface="Arial" panose="020B0604020202020204" pitchFamily="34" charset="0"/>
              </a:rPr>
              <a:t>.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Services can be started </a:t>
            </a:r>
            <a:r>
              <a:rPr lang="en-US" sz="2600" smtClean="0">
                <a:solidFill>
                  <a:srgbClr val="000000"/>
                </a:solidFill>
                <a:latin typeface="Arial" panose="020B0604020202020204" pitchFamily="34" charset="0"/>
              </a:rPr>
              <a:t>with </a:t>
            </a:r>
            <a:r>
              <a:rPr lang="en-US" sz="2600" b="1" smtClean="0">
                <a:solidFill>
                  <a:srgbClr val="000000"/>
                </a:solidFill>
                <a:latin typeface="Arial" panose="020B0604020202020204" pitchFamily="34" charset="0"/>
              </a:rPr>
              <a:t>Context.startService() </a:t>
            </a:r>
            <a:r>
              <a:rPr lang="en-US" sz="2600" smtClean="0">
                <a:solidFill>
                  <a:srgbClr val="000000"/>
                </a:solidFill>
                <a:latin typeface="Arial" panose="020B0604020202020204" pitchFamily="34" charset="0"/>
              </a:rPr>
              <a:t>and </a:t>
            </a:r>
            <a:r>
              <a:rPr lang="en-US" sz="2600" b="1">
                <a:solidFill>
                  <a:srgbClr val="000000"/>
                </a:solidFill>
                <a:latin typeface="Arial" panose="020B0604020202020204" pitchFamily="34" charset="0"/>
              </a:rPr>
              <a:t>Context.bindService(). </a:t>
            </a:r>
          </a:p>
        </p:txBody>
      </p:sp>
    </p:spTree>
    <p:extLst>
      <p:ext uri="{BB962C8B-B14F-4D97-AF65-F5344CB8AC3E}">
        <p14:creationId xmlns:p14="http://schemas.microsoft.com/office/powerpoint/2010/main" val="2454855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458539" y="1014731"/>
            <a:ext cx="8436079" cy="4154984"/>
          </a:xfrm>
          <a:prstGeom prst="rect">
            <a:avLst/>
          </a:prstGeom>
        </p:spPr>
        <p:txBody>
          <a:bodyPr wrap="square">
            <a:spAutoFit/>
          </a:bodyPr>
          <a:lstStyle/>
          <a:p>
            <a:r>
              <a:rPr lang="en-US" sz="2400" b="1">
                <a:solidFill>
                  <a:srgbClr val="000000"/>
                </a:solidFill>
                <a:latin typeface="Wingdings 3" panose="05040102010807070707" pitchFamily="18" charset="2"/>
              </a:rPr>
              <a:t></a:t>
            </a:r>
            <a:r>
              <a:rPr lang="en-US" sz="2400" b="1">
                <a:solidFill>
                  <a:srgbClr val="000000"/>
                </a:solidFill>
                <a:latin typeface="Arial" panose="020B0604020202020204" pitchFamily="34" charset="0"/>
              </a:rPr>
              <a:t>singleton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Multiple calls to </a:t>
            </a:r>
            <a:r>
              <a:rPr lang="en-US" sz="2400" b="1">
                <a:solidFill>
                  <a:srgbClr val="000000"/>
                </a:solidFill>
                <a:latin typeface="Arial" panose="020B0604020202020204" pitchFamily="34" charset="0"/>
              </a:rPr>
              <a:t>Context.startService() </a:t>
            </a:r>
            <a:r>
              <a:rPr lang="en-US" sz="2400">
                <a:solidFill>
                  <a:srgbClr val="000000"/>
                </a:solidFill>
                <a:latin typeface="Arial" panose="020B0604020202020204" pitchFamily="34" charset="0"/>
              </a:rPr>
              <a:t>do not nest (though they do result in multiple corresponding calls to the onStart() method of the Service class)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Only one </a:t>
            </a:r>
            <a:r>
              <a:rPr lang="en-US" sz="2400" b="1">
                <a:solidFill>
                  <a:srgbClr val="000000"/>
                </a:solidFill>
                <a:latin typeface="Arial" panose="020B0604020202020204" pitchFamily="34" charset="0"/>
              </a:rPr>
              <a:t>stopService( )</a:t>
            </a:r>
            <a:r>
              <a:rPr lang="en-US" sz="2400">
                <a:solidFill>
                  <a:srgbClr val="000000"/>
                </a:solidFill>
                <a:latin typeface="Arial" panose="020B0604020202020204" pitchFamily="34" charset="0"/>
              </a:rPr>
              <a:t>call is needed to stop the service, no matter how many times </a:t>
            </a:r>
            <a:r>
              <a:rPr lang="en-US" sz="2400" b="1">
                <a:solidFill>
                  <a:srgbClr val="000000"/>
                </a:solidFill>
                <a:latin typeface="Arial" panose="020B0604020202020204" pitchFamily="34" charset="0"/>
              </a:rPr>
              <a:t>startService</a:t>
            </a:r>
            <a:r>
              <a:rPr lang="en-US" sz="2400" b="1" smtClean="0">
                <a:solidFill>
                  <a:srgbClr val="000000"/>
                </a:solidFill>
                <a:latin typeface="Arial" panose="020B0604020202020204" pitchFamily="34" charset="0"/>
              </a:rPr>
              <a:t>() </a:t>
            </a:r>
            <a:r>
              <a:rPr lang="en-US" sz="2400" smtClean="0">
                <a:solidFill>
                  <a:srgbClr val="000000"/>
                </a:solidFill>
                <a:latin typeface="Arial" panose="020B0604020202020204" pitchFamily="34" charset="0"/>
              </a:rPr>
              <a:t>was </a:t>
            </a:r>
            <a:r>
              <a:rPr lang="en-US" sz="2400">
                <a:solidFill>
                  <a:srgbClr val="000000"/>
                </a:solidFill>
                <a:latin typeface="Arial" panose="020B0604020202020204" pitchFamily="34" charset="0"/>
              </a:rPr>
              <a:t>called.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 service can be started and allowed to run until someone stops it or it stops itself.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stopped when: </a:t>
            </a:r>
            <a:r>
              <a:rPr lang="en-US" sz="2400" b="1">
                <a:solidFill>
                  <a:srgbClr val="000000"/>
                </a:solidFill>
                <a:latin typeface="Arial" panose="020B0604020202020204" pitchFamily="34" charset="0"/>
              </a:rPr>
              <a:t>Context.stopService() </a:t>
            </a:r>
            <a:r>
              <a:rPr lang="en-US" sz="2400">
                <a:solidFill>
                  <a:srgbClr val="000000"/>
                </a:solidFill>
                <a:latin typeface="Arial" panose="020B0604020202020204" pitchFamily="34" charset="0"/>
              </a:rPr>
              <a:t>or </a:t>
            </a:r>
            <a:r>
              <a:rPr lang="en-US" sz="2400" b="1">
                <a:solidFill>
                  <a:srgbClr val="000000"/>
                </a:solidFill>
                <a:latin typeface="Arial" panose="020B0604020202020204" pitchFamily="34" charset="0"/>
              </a:rPr>
              <a:t>stopSelf() </a:t>
            </a:r>
            <a:r>
              <a:rPr lang="en-US" sz="2400">
                <a:solidFill>
                  <a:srgbClr val="000000"/>
                </a:solidFill>
                <a:latin typeface="Arial" panose="020B0604020202020204" pitchFamily="34" charset="0"/>
              </a:rPr>
              <a:t>is called. </a:t>
            </a:r>
          </a:p>
        </p:txBody>
      </p:sp>
    </p:spTree>
    <p:extLst>
      <p:ext uri="{BB962C8B-B14F-4D97-AF65-F5344CB8AC3E}">
        <p14:creationId xmlns:p14="http://schemas.microsoft.com/office/powerpoint/2010/main" val="2707800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655210" y="1041428"/>
            <a:ext cx="3251211" cy="461665"/>
          </a:xfrm>
          <a:prstGeom prst="rect">
            <a:avLst/>
          </a:prstGeom>
        </p:spPr>
        <p:txBody>
          <a:bodyPr wrap="none">
            <a:spAutoFit/>
          </a:bodyPr>
          <a:lstStyle/>
          <a:p>
            <a:pPr marL="342900" indent="-342900">
              <a:buFont typeface="Wingdings" panose="05000000000000000000" pitchFamily="2" charset="2"/>
              <a:buChar char="Ø"/>
            </a:pPr>
            <a:r>
              <a:rPr lang="en-US" sz="2400" b="1">
                <a:solidFill>
                  <a:srgbClr val="000000"/>
                </a:solidFill>
                <a:latin typeface="Arial" panose="020B0604020202020204" pitchFamily="34" charset="0"/>
                <a:cs typeface="Arial" panose="020B0604020202020204" pitchFamily="34" charset="0"/>
              </a:rPr>
              <a:t>Service Life Cycle </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633310" y="1551612"/>
            <a:ext cx="4929290" cy="2754600"/>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Like activity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has lifecycle methods to monitor changes in its state.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fewer than the activity methods </a:t>
            </a: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1.void onCreate() </a:t>
            </a:r>
            <a:endParaRPr lang="en-US" sz="26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2.void onStart(Intentintent) </a:t>
            </a:r>
            <a:endParaRPr lang="en-US" sz="26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3.void onDestroy() </a:t>
            </a:r>
            <a:endParaRPr lang="en-US" sz="2600">
              <a:solidFill>
                <a:srgbClr val="000000"/>
              </a:solidFill>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172200" y="1041428"/>
            <a:ext cx="2036651" cy="4503966"/>
          </a:xfrm>
          <a:prstGeom prst="rect">
            <a:avLst/>
          </a:prstGeom>
        </p:spPr>
      </p:pic>
    </p:spTree>
    <p:extLst>
      <p:ext uri="{BB962C8B-B14F-4D97-AF65-F5344CB8AC3E}">
        <p14:creationId xmlns:p14="http://schemas.microsoft.com/office/powerpoint/2010/main" val="55957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655210" y="1041428"/>
            <a:ext cx="3251211" cy="461665"/>
          </a:xfrm>
          <a:prstGeom prst="rect">
            <a:avLst/>
          </a:prstGeom>
        </p:spPr>
        <p:txBody>
          <a:bodyPr wrap="none">
            <a:spAutoFit/>
          </a:bodyPr>
          <a:lstStyle/>
          <a:p>
            <a:pPr marL="342900" indent="-342900">
              <a:buFont typeface="Wingdings" panose="05000000000000000000" pitchFamily="2" charset="2"/>
              <a:buChar char="Ø"/>
            </a:pPr>
            <a:r>
              <a:rPr lang="en-US" sz="2400" b="1">
                <a:solidFill>
                  <a:srgbClr val="000000"/>
                </a:solidFill>
                <a:latin typeface="Arial" panose="020B0604020202020204" pitchFamily="34" charset="0"/>
                <a:cs typeface="Arial" panose="020B0604020202020204" pitchFamily="34" charset="0"/>
              </a:rPr>
              <a:t>Service Life Cycle </a:t>
            </a:r>
            <a:endParaRPr lang="en-US" sz="2400">
              <a:latin typeface="Arial" panose="020B0604020202020204" pitchFamily="34" charset="0"/>
              <a:cs typeface="Arial" panose="020B0604020202020204" pitchFamily="34" charset="0"/>
            </a:endParaRPr>
          </a:p>
        </p:txBody>
      </p:sp>
      <p:sp>
        <p:nvSpPr>
          <p:cNvPr id="4" name="Rectangle 3"/>
          <p:cNvSpPr/>
          <p:nvPr/>
        </p:nvSpPr>
        <p:spPr>
          <a:xfrm>
            <a:off x="633310" y="1503093"/>
            <a:ext cx="8358290" cy="3554819"/>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 entire lifetime of a service happens between the time onCreate</a:t>
            </a:r>
            <a:r>
              <a:rPr lang="en-US" sz="2600" smtClean="0">
                <a:solidFill>
                  <a:srgbClr val="000000"/>
                </a:solidFill>
                <a:latin typeface="Arial" panose="020B0604020202020204" pitchFamily="34" charset="0"/>
              </a:rPr>
              <a:t>() is </a:t>
            </a:r>
            <a:r>
              <a:rPr lang="en-US" sz="2600">
                <a:solidFill>
                  <a:srgbClr val="000000"/>
                </a:solidFill>
                <a:latin typeface="Arial" panose="020B0604020202020204" pitchFamily="34" charset="0"/>
              </a:rPr>
              <a:t>called and the time onDestroy() returns.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Like an activity, a service does its initial setup in onCreate(), and releases all remaining resources in onDestroy().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For example, a music playback service could create the thread where the music will be played in </a:t>
            </a:r>
            <a:r>
              <a:rPr lang="en-US" sz="2300" i="1">
                <a:solidFill>
                  <a:srgbClr val="000000"/>
                </a:solidFill>
                <a:latin typeface="Arial" panose="020B0604020202020204" pitchFamily="34" charset="0"/>
              </a:rPr>
              <a:t>onCreate</a:t>
            </a:r>
            <a:r>
              <a:rPr lang="en-US" sz="2300">
                <a:solidFill>
                  <a:srgbClr val="000000"/>
                </a:solidFill>
                <a:latin typeface="Arial" panose="020B0604020202020204" pitchFamily="34" charset="0"/>
              </a:rPr>
              <a:t>()</a:t>
            </a:r>
            <a:r>
              <a:rPr lang="en-US" sz="2300" i="1">
                <a:solidFill>
                  <a:srgbClr val="000000"/>
                </a:solidFill>
                <a:latin typeface="Arial" panose="020B0604020202020204" pitchFamily="34" charset="0"/>
              </a:rPr>
              <a:t>, </a:t>
            </a:r>
            <a:r>
              <a:rPr lang="en-US" sz="2300">
                <a:solidFill>
                  <a:srgbClr val="000000"/>
                </a:solidFill>
                <a:latin typeface="Arial" panose="020B0604020202020204" pitchFamily="34" charset="0"/>
              </a:rPr>
              <a:t>and then stop the thread in </a:t>
            </a:r>
            <a:r>
              <a:rPr lang="en-US" sz="2300" i="1">
                <a:solidFill>
                  <a:srgbClr val="000000"/>
                </a:solidFill>
                <a:latin typeface="Arial" panose="020B0604020202020204" pitchFamily="34" charset="0"/>
              </a:rPr>
              <a:t>onDestroy</a:t>
            </a:r>
            <a:r>
              <a:rPr lang="en-US" sz="2300">
                <a:solidFill>
                  <a:srgbClr val="000000"/>
                </a:solidFill>
                <a:latin typeface="Arial" panose="020B0604020202020204" pitchFamily="34" charset="0"/>
              </a:rPr>
              <a:t>(). </a:t>
            </a:r>
          </a:p>
        </p:txBody>
      </p:sp>
    </p:spTree>
    <p:extLst>
      <p:ext uri="{BB962C8B-B14F-4D97-AF65-F5344CB8AC3E}">
        <p14:creationId xmlns:p14="http://schemas.microsoft.com/office/powerpoint/2010/main" val="3720369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633310" y="1055282"/>
            <a:ext cx="8053490" cy="3693319"/>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 manifest of applications using Android Services must include: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1.A </a:t>
            </a:r>
            <a:r>
              <a:rPr lang="en-US" sz="2600" b="1">
                <a:solidFill>
                  <a:srgbClr val="000000"/>
                </a:solidFill>
                <a:latin typeface="Arial" panose="020B0604020202020204" pitchFamily="34" charset="0"/>
              </a:rPr>
              <a:t>&lt;service&gt; </a:t>
            </a:r>
            <a:r>
              <a:rPr lang="en-US" sz="2600">
                <a:solidFill>
                  <a:srgbClr val="000000"/>
                </a:solidFill>
                <a:latin typeface="Arial" panose="020B0604020202020204" pitchFamily="34" charset="0"/>
              </a:rPr>
              <a:t>entry for each service used in the application.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2.If the application defines a </a:t>
            </a:r>
            <a:r>
              <a:rPr lang="en-US" sz="2600" b="1">
                <a:solidFill>
                  <a:srgbClr val="000000"/>
                </a:solidFill>
                <a:latin typeface="Arial" panose="020B0604020202020204" pitchFamily="34" charset="0"/>
              </a:rPr>
              <a:t>BroadcastReceiver</a:t>
            </a:r>
            <a:r>
              <a:rPr lang="en-US" sz="2600">
                <a:solidFill>
                  <a:srgbClr val="000000"/>
                </a:solidFill>
                <a:latin typeface="Arial" panose="020B0604020202020204" pitchFamily="34" charset="0"/>
              </a:rPr>
              <a:t>as an independent class, it must include a </a:t>
            </a:r>
            <a:r>
              <a:rPr lang="en-US" sz="2600" b="1">
                <a:solidFill>
                  <a:srgbClr val="000000"/>
                </a:solidFill>
                <a:latin typeface="Arial" panose="020B0604020202020204" pitchFamily="34" charset="0"/>
              </a:rPr>
              <a:t>&lt;receiver&gt; </a:t>
            </a:r>
            <a:r>
              <a:rPr lang="en-US" sz="2600">
                <a:solidFill>
                  <a:srgbClr val="000000"/>
                </a:solidFill>
                <a:latin typeface="Arial" panose="020B0604020202020204" pitchFamily="34" charset="0"/>
              </a:rPr>
              <a:t>clause identifying the component. In addition an </a:t>
            </a:r>
            <a:r>
              <a:rPr lang="en-US" sz="2600" b="1">
                <a:solidFill>
                  <a:srgbClr val="000000"/>
                </a:solidFill>
                <a:latin typeface="Arial" panose="020B0604020202020204" pitchFamily="34" charset="0"/>
              </a:rPr>
              <a:t>&lt;intent-filter&gt; </a:t>
            </a:r>
            <a:r>
              <a:rPr lang="en-US" sz="2600">
                <a:solidFill>
                  <a:srgbClr val="000000"/>
                </a:solidFill>
                <a:latin typeface="Arial" panose="020B0604020202020204" pitchFamily="34" charset="0"/>
              </a:rPr>
              <a:t>entry is needed to declare the actual filter the service and the receiver use. </a:t>
            </a:r>
          </a:p>
        </p:txBody>
      </p:sp>
    </p:spTree>
    <p:extLst>
      <p:ext uri="{BB962C8B-B14F-4D97-AF65-F5344CB8AC3E}">
        <p14:creationId xmlns:p14="http://schemas.microsoft.com/office/powerpoint/2010/main" val="34791426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 name="Picture 1"/>
          <p:cNvPicPr>
            <a:picLocks noChangeAspect="1"/>
          </p:cNvPicPr>
          <p:nvPr/>
        </p:nvPicPr>
        <p:blipFill>
          <a:blip r:embed="rId3"/>
          <a:stretch>
            <a:fillRect/>
          </a:stretch>
        </p:blipFill>
        <p:spPr>
          <a:xfrm>
            <a:off x="152400" y="1069137"/>
            <a:ext cx="8856377" cy="5398338"/>
          </a:xfrm>
          <a:prstGeom prst="rect">
            <a:avLst/>
          </a:prstGeom>
        </p:spPr>
      </p:pic>
    </p:spTree>
    <p:extLst>
      <p:ext uri="{BB962C8B-B14F-4D97-AF65-F5344CB8AC3E}">
        <p14:creationId xmlns:p14="http://schemas.microsoft.com/office/powerpoint/2010/main" val="35319748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05776" y="1069137"/>
            <a:ext cx="5156796" cy="461665"/>
          </a:xfrm>
          <a:prstGeom prst="rect">
            <a:avLst/>
          </a:prstGeom>
        </p:spPr>
        <p:txBody>
          <a:bodyPr wrap="none">
            <a:spAutoFit/>
          </a:bodyPr>
          <a:lstStyle/>
          <a:p>
            <a:r>
              <a:rPr lang="en-US" sz="2400" b="1">
                <a:solidFill>
                  <a:srgbClr val="000000"/>
                </a:solidFill>
                <a:latin typeface="Arial" panose="020B0604020202020204" pitchFamily="34" charset="0"/>
                <a:cs typeface="Arial" panose="020B0604020202020204" pitchFamily="34" charset="0"/>
              </a:rPr>
              <a:t>Example </a:t>
            </a:r>
            <a:r>
              <a:rPr lang="en-US" sz="2400" b="1" smtClean="0">
                <a:solidFill>
                  <a:srgbClr val="000000"/>
                </a:solidFill>
                <a:latin typeface="Arial" panose="020B0604020202020204" pitchFamily="34" charset="0"/>
                <a:cs typeface="Arial" panose="020B0604020202020204" pitchFamily="34" charset="0"/>
              </a:rPr>
              <a:t>1. A very Simple Service </a:t>
            </a:r>
            <a:endParaRPr lang="en-US" sz="2400">
              <a:latin typeface="Arial" panose="020B0604020202020204" pitchFamily="34" charset="0"/>
              <a:cs typeface="Arial" panose="020B0604020202020204" pitchFamily="34" charset="0"/>
            </a:endParaRPr>
          </a:p>
        </p:txBody>
      </p:sp>
      <p:sp>
        <p:nvSpPr>
          <p:cNvPr id="4" name="Rectangle 3"/>
          <p:cNvSpPr/>
          <p:nvPr/>
        </p:nvSpPr>
        <p:spPr>
          <a:xfrm>
            <a:off x="304802" y="1530802"/>
            <a:ext cx="8534398" cy="129266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The main application starts a service. The service prints lines on the DDMS </a:t>
            </a:r>
            <a:r>
              <a:rPr lang="en-US" sz="2600" b="1" smtClean="0">
                <a:solidFill>
                  <a:srgbClr val="000000"/>
                </a:solidFill>
                <a:latin typeface="Arial" panose="020B0604020202020204" pitchFamily="34" charset="0"/>
              </a:rPr>
              <a:t>LogCat </a:t>
            </a:r>
            <a:r>
              <a:rPr lang="en-US" sz="2600" smtClean="0">
                <a:solidFill>
                  <a:srgbClr val="000000"/>
                </a:solidFill>
                <a:latin typeface="Arial" panose="020B0604020202020204" pitchFamily="34" charset="0"/>
              </a:rPr>
              <a:t>until </a:t>
            </a:r>
            <a:r>
              <a:rPr lang="en-US" sz="2600">
                <a:solidFill>
                  <a:srgbClr val="000000"/>
                </a:solidFill>
                <a:latin typeface="Arial" panose="020B0604020202020204" pitchFamily="34" charset="0"/>
              </a:rPr>
              <a:t>the main activity stops the service. No IPC occurs in the example. </a:t>
            </a:r>
          </a:p>
        </p:txBody>
      </p:sp>
      <p:pic>
        <p:nvPicPr>
          <p:cNvPr id="7" name="Picture 6"/>
          <p:cNvPicPr>
            <a:picLocks noChangeAspect="1"/>
          </p:cNvPicPr>
          <p:nvPr/>
        </p:nvPicPr>
        <p:blipFill>
          <a:blip r:embed="rId3"/>
          <a:stretch>
            <a:fillRect/>
          </a:stretch>
        </p:blipFill>
        <p:spPr>
          <a:xfrm>
            <a:off x="4925376" y="2856611"/>
            <a:ext cx="2924947" cy="1752600"/>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472394" y="2970628"/>
            <a:ext cx="3528212" cy="1203743"/>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1066800" y="4609211"/>
            <a:ext cx="7152311" cy="1858264"/>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4062960" y="6081120"/>
              <a:ext cx="2893680" cy="63000"/>
            </p14:xfrm>
          </p:contentPart>
        </mc:Choice>
        <mc:Fallback xmlns="">
          <p:pic>
            <p:nvPicPr>
              <p:cNvPr id="10" name="Ink 9"/>
              <p:cNvPicPr/>
              <p:nvPr/>
            </p:nvPicPr>
            <p:blipFill>
              <a:blip r:embed="rId7"/>
              <a:stretch>
                <a:fillRect/>
              </a:stretch>
            </p:blipFill>
            <p:spPr>
              <a:xfrm>
                <a:off x="4047120" y="6017760"/>
                <a:ext cx="29253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4009680" y="3786120"/>
              <a:ext cx="803880" cy="259560"/>
            </p14:xfrm>
          </p:contentPart>
        </mc:Choice>
        <mc:Fallback xmlns="">
          <p:pic>
            <p:nvPicPr>
              <p:cNvPr id="11" name="Ink 10"/>
              <p:cNvPicPr/>
              <p:nvPr/>
            </p:nvPicPr>
            <p:blipFill>
              <a:blip r:embed="rId9"/>
              <a:stretch>
                <a:fillRect/>
              </a:stretch>
            </p:blipFill>
            <p:spPr>
              <a:xfrm>
                <a:off x="4000320" y="3776760"/>
                <a:ext cx="822600" cy="278280"/>
              </a:xfrm>
              <a:prstGeom prst="rect">
                <a:avLst/>
              </a:prstGeom>
            </p:spPr>
          </p:pic>
        </mc:Fallback>
      </mc:AlternateContent>
    </p:spTree>
    <p:extLst>
      <p:ext uri="{BB962C8B-B14F-4D97-AF65-F5344CB8AC3E}">
        <p14:creationId xmlns:p14="http://schemas.microsoft.com/office/powerpoint/2010/main" val="11318697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041602" y="503535"/>
            <a:ext cx="2526654" cy="461665"/>
          </a:xfrm>
          <a:prstGeom prst="rect">
            <a:avLst/>
          </a:prstGeom>
        </p:spPr>
        <p:txBody>
          <a:bodyPr wrap="none">
            <a:spAutoFit/>
          </a:bodyPr>
          <a:lstStyle/>
          <a:p>
            <a:r>
              <a:rPr lang="en-US" sz="2400" b="1">
                <a:solidFill>
                  <a:srgbClr val="000000"/>
                </a:solidFill>
                <a:latin typeface="Arial" panose="020B0604020202020204" pitchFamily="34" charset="0"/>
                <a:cs typeface="Arial" panose="020B0604020202020204" pitchFamily="34" charset="0"/>
              </a:rPr>
              <a:t>Example </a:t>
            </a:r>
            <a:r>
              <a:rPr lang="en-US" sz="2400" b="1" smtClean="0">
                <a:solidFill>
                  <a:srgbClr val="000000"/>
                </a:solidFill>
                <a:latin typeface="Arial" panose="020B0604020202020204" pitchFamily="34" charset="0"/>
                <a:cs typeface="Arial" panose="020B0604020202020204" pitchFamily="34" charset="0"/>
              </a:rPr>
              <a:t>1. cont</a:t>
            </a:r>
            <a:endParaRPr 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21673" y="1069137"/>
            <a:ext cx="8534400" cy="539069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982760" y="3330720"/>
              <a:ext cx="2956320" cy="89640"/>
            </p14:xfrm>
          </p:contentPart>
        </mc:Choice>
        <mc:Fallback xmlns="">
          <p:pic>
            <p:nvPicPr>
              <p:cNvPr id="7" name="Ink 6"/>
              <p:cNvPicPr/>
              <p:nvPr/>
            </p:nvPicPr>
            <p:blipFill>
              <a:blip r:embed="rId5"/>
              <a:stretch>
                <a:fillRect/>
              </a:stretch>
            </p:blipFill>
            <p:spPr>
              <a:xfrm>
                <a:off x="4966920" y="3267360"/>
                <a:ext cx="29880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455920" y="3598560"/>
              <a:ext cx="3732840" cy="63000"/>
            </p14:xfrm>
          </p:contentPart>
        </mc:Choice>
        <mc:Fallback xmlns="">
          <p:pic>
            <p:nvPicPr>
              <p:cNvPr id="8" name="Ink 7"/>
              <p:cNvPicPr/>
              <p:nvPr/>
            </p:nvPicPr>
            <p:blipFill>
              <a:blip r:embed="rId7"/>
              <a:stretch>
                <a:fillRect/>
              </a:stretch>
            </p:blipFill>
            <p:spPr>
              <a:xfrm>
                <a:off x="2440080" y="3535200"/>
                <a:ext cx="3764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402280" y="4813200"/>
              <a:ext cx="3697200" cy="134280"/>
            </p14:xfrm>
          </p:contentPart>
        </mc:Choice>
        <mc:Fallback xmlns="">
          <p:pic>
            <p:nvPicPr>
              <p:cNvPr id="9" name="Ink 8"/>
              <p:cNvPicPr/>
              <p:nvPr/>
            </p:nvPicPr>
            <p:blipFill>
              <a:blip r:embed="rId9"/>
              <a:stretch>
                <a:fillRect/>
              </a:stretch>
            </p:blipFill>
            <p:spPr>
              <a:xfrm>
                <a:off x="2386440" y="4749480"/>
                <a:ext cx="3728880" cy="261360"/>
              </a:xfrm>
              <a:prstGeom prst="rect">
                <a:avLst/>
              </a:prstGeom>
            </p:spPr>
          </p:pic>
        </mc:Fallback>
      </mc:AlternateContent>
    </p:spTree>
    <p:extLst>
      <p:ext uri="{BB962C8B-B14F-4D97-AF65-F5344CB8AC3E}">
        <p14:creationId xmlns:p14="http://schemas.microsoft.com/office/powerpoint/2010/main" val="165678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Introduction</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400240" y="1033339"/>
            <a:ext cx="5456943" cy="535531"/>
          </a:xfrm>
          <a:prstGeom prst="rect">
            <a:avLst/>
          </a:prstGeom>
        </p:spPr>
        <p:txBody>
          <a:bodyPr wrap="none">
            <a:spAutoFit/>
          </a:bodyPr>
          <a:lstStyle/>
          <a:p>
            <a:pPr>
              <a:lnSpc>
                <a:spcPct val="120000"/>
              </a:lnSpc>
            </a:pPr>
            <a:r>
              <a:rPr lang="en-US" sz="2400" smtClean="0">
                <a:solidFill>
                  <a:srgbClr val="000000"/>
                </a:solidFill>
                <a:latin typeface="Wingdings 3" panose="05040102010807070707" pitchFamily="18" charset="2"/>
              </a:rPr>
              <a:t></a:t>
            </a:r>
            <a:r>
              <a:rPr lang="en-US" sz="2400" b="1" smtClean="0">
                <a:latin typeface="Arial" panose="020B0604020202020204" pitchFamily="34" charset="0"/>
                <a:cs typeface="Arial" panose="020B0604020202020204" pitchFamily="34" charset="0"/>
              </a:rPr>
              <a:t>Disadvantages </a:t>
            </a:r>
            <a:r>
              <a:rPr lang="en-US" sz="2400" b="1">
                <a:latin typeface="Arial" panose="020B0604020202020204" pitchFamily="34" charset="0"/>
                <a:cs typeface="Arial" panose="020B0604020202020204" pitchFamily="34" charset="0"/>
              </a:rPr>
              <a:t>of </a:t>
            </a:r>
            <a:r>
              <a:rPr lang="en-US" sz="2400" b="1" smtClean="0">
                <a:solidFill>
                  <a:srgbClr val="000000"/>
                </a:solidFill>
                <a:latin typeface="Arial" panose="020B0604020202020204" pitchFamily="34" charset="0"/>
                <a:cs typeface="Arial" panose="020B0604020202020204" pitchFamily="34" charset="0"/>
              </a:rPr>
              <a:t>Multi- Threading </a:t>
            </a:r>
            <a:endParaRPr lang="en-US" sz="2400">
              <a:solidFill>
                <a:srgbClr val="000000"/>
              </a:solidFill>
              <a:latin typeface="Arial" panose="020B0604020202020204" pitchFamily="34" charset="0"/>
              <a:cs typeface="Arial" panose="020B0604020202020204" pitchFamily="34" charset="0"/>
            </a:endParaRPr>
          </a:p>
        </p:txBody>
      </p:sp>
      <p:sp>
        <p:nvSpPr>
          <p:cNvPr id="2" name="Rectangle 1"/>
          <p:cNvSpPr/>
          <p:nvPr/>
        </p:nvSpPr>
        <p:spPr>
          <a:xfrm>
            <a:off x="505776" y="1534234"/>
            <a:ext cx="8333424" cy="89255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Code :more complex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Need to detect, avoid, resolve </a:t>
            </a:r>
            <a:r>
              <a:rPr lang="en-US" sz="2600" b="1">
                <a:solidFill>
                  <a:srgbClr val="000000"/>
                </a:solidFill>
                <a:latin typeface="Arial" panose="020B0604020202020204" pitchFamily="34" charset="0"/>
              </a:rPr>
              <a:t>deadlocks </a:t>
            </a:r>
            <a:endParaRPr lang="en-US" sz="2600">
              <a:solidFill>
                <a:srgbClr val="000000"/>
              </a:solidFill>
              <a:latin typeface="Arial" panose="020B0604020202020204" pitchFamily="34" charset="0"/>
            </a:endParaRPr>
          </a:p>
        </p:txBody>
      </p:sp>
      <p:sp>
        <p:nvSpPr>
          <p:cNvPr id="5" name="Rectangle 4"/>
          <p:cNvSpPr/>
          <p:nvPr/>
        </p:nvSpPr>
        <p:spPr>
          <a:xfrm>
            <a:off x="633310" y="2874086"/>
            <a:ext cx="6567056" cy="1646605"/>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Threads not executing in order </a:t>
            </a:r>
            <a:endParaRPr lang="en-US" sz="26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Runnable v.s Thread? </a:t>
            </a:r>
            <a:endParaRPr lang="en-US" sz="2600">
              <a:solidFill>
                <a:srgbClr val="000000"/>
              </a:solidFill>
              <a:latin typeface="Arial" panose="020B0604020202020204" pitchFamily="34" charset="0"/>
            </a:endParaRPr>
          </a:p>
          <a:p>
            <a:pPr lvl="1"/>
            <a:r>
              <a:rPr lang="en-US" sz="1700">
                <a:solidFill>
                  <a:srgbClr val="000000"/>
                </a:solidFill>
                <a:latin typeface="Wingdings 3" panose="05040102010807070707" pitchFamily="18" charset="2"/>
              </a:rPr>
              <a:t></a:t>
            </a:r>
            <a:r>
              <a:rPr lang="en-US" sz="2300" b="1">
                <a:solidFill>
                  <a:srgbClr val="000000"/>
                </a:solidFill>
                <a:latin typeface="Arial" panose="020B0604020202020204" pitchFamily="34" charset="0"/>
              </a:rPr>
              <a:t>What different? </a:t>
            </a:r>
            <a:endParaRPr lang="en-US" sz="23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Deadlock and Atomic type </a:t>
            </a:r>
            <a:endParaRPr lang="en-US" sz="2600">
              <a:solidFill>
                <a:srgbClr val="000000"/>
              </a:solidFill>
              <a:latin typeface="Arial" panose="020B0604020202020204" pitchFamily="34" charset="0"/>
            </a:endParaRPr>
          </a:p>
        </p:txBody>
      </p:sp>
      <p:sp>
        <p:nvSpPr>
          <p:cNvPr id="7" name="Rectangle 6"/>
          <p:cNvSpPr/>
          <p:nvPr/>
        </p:nvSpPr>
        <p:spPr>
          <a:xfrm>
            <a:off x="400240" y="2765912"/>
            <a:ext cx="8438960" cy="534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1416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041602" y="503535"/>
            <a:ext cx="2526654" cy="461665"/>
          </a:xfrm>
          <a:prstGeom prst="rect">
            <a:avLst/>
          </a:prstGeom>
        </p:spPr>
        <p:txBody>
          <a:bodyPr wrap="none">
            <a:spAutoFit/>
          </a:bodyPr>
          <a:lstStyle/>
          <a:p>
            <a:r>
              <a:rPr lang="en-US" sz="2400" b="1">
                <a:solidFill>
                  <a:srgbClr val="000000"/>
                </a:solidFill>
                <a:latin typeface="Arial" panose="020B0604020202020204" pitchFamily="34" charset="0"/>
                <a:cs typeface="Arial" panose="020B0604020202020204" pitchFamily="34" charset="0"/>
              </a:rPr>
              <a:t>Example </a:t>
            </a:r>
            <a:r>
              <a:rPr lang="en-US" sz="2400" b="1" smtClean="0">
                <a:solidFill>
                  <a:srgbClr val="000000"/>
                </a:solidFill>
                <a:latin typeface="Arial" panose="020B0604020202020204" pitchFamily="34" charset="0"/>
                <a:cs typeface="Arial" panose="020B0604020202020204" pitchFamily="34" charset="0"/>
              </a:rPr>
              <a:t>1. cont</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40411" y="1069137"/>
            <a:ext cx="7939891" cy="5398338"/>
          </a:xfrm>
          <a:prstGeom prst="rect">
            <a:avLst/>
          </a:prstGeom>
          <a:ln>
            <a:solidFill>
              <a:schemeClr val="tx1"/>
            </a:solidFill>
          </a:ln>
        </p:spPr>
      </p:pic>
    </p:spTree>
    <p:extLst>
      <p:ext uri="{BB962C8B-B14F-4D97-AF65-F5344CB8AC3E}">
        <p14:creationId xmlns:p14="http://schemas.microsoft.com/office/powerpoint/2010/main" val="22275360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655210" y="1069137"/>
            <a:ext cx="7040990" cy="461665"/>
          </a:xfrm>
          <a:prstGeom prst="rect">
            <a:avLst/>
          </a:prstGeom>
        </p:spPr>
        <p:txBody>
          <a:bodyPr wrap="square">
            <a:spAutoFit/>
          </a:bodyPr>
          <a:lstStyle/>
          <a:p>
            <a:pPr marL="342900" indent="-342900">
              <a:buFont typeface="Wingdings" panose="05000000000000000000" pitchFamily="2" charset="2"/>
              <a:buChar char="q"/>
            </a:pPr>
            <a:r>
              <a:rPr lang="en-US" sz="2400">
                <a:solidFill>
                  <a:srgbClr val="000000"/>
                </a:solidFill>
                <a:latin typeface="Arial" panose="020B0604020202020204" pitchFamily="34" charset="0"/>
                <a:cs typeface="Arial" panose="020B0604020202020204" pitchFamily="34" charset="0"/>
              </a:rPr>
              <a:t>Communication with service </a:t>
            </a:r>
            <a:endParaRPr lang="en-US" sz="2400">
              <a:latin typeface="Arial" panose="020B0604020202020204" pitchFamily="34" charset="0"/>
              <a:cs typeface="Arial" panose="020B0604020202020204" pitchFamily="34" charset="0"/>
            </a:endParaRPr>
          </a:p>
        </p:txBody>
      </p:sp>
      <p:sp>
        <p:nvSpPr>
          <p:cNvPr id="5" name="Rectangle 4"/>
          <p:cNvSpPr/>
          <p:nvPr/>
        </p:nvSpPr>
        <p:spPr>
          <a:xfrm>
            <a:off x="990600" y="1530802"/>
            <a:ext cx="4572000" cy="1292662"/>
          </a:xfrm>
          <a:prstGeom prst="rect">
            <a:avLst/>
          </a:prstGeom>
        </p:spPr>
        <p:txBody>
          <a:bodyPr>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Broadcast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Binder </a:t>
            </a:r>
          </a:p>
          <a:p>
            <a:r>
              <a:rPr lang="en-US" sz="1900">
                <a:solidFill>
                  <a:srgbClr val="000000"/>
                </a:solidFill>
                <a:latin typeface="Wingdings 3" panose="05040102010807070707" pitchFamily="18" charset="2"/>
              </a:rPr>
              <a:t></a:t>
            </a:r>
            <a:r>
              <a:rPr lang="en-US" sz="2600" smtClean="0">
                <a:solidFill>
                  <a:srgbClr val="000000"/>
                </a:solidFill>
                <a:latin typeface="Arial" panose="020B0604020202020204" pitchFamily="34" charset="0"/>
              </a:rPr>
              <a:t>Messenger </a:t>
            </a:r>
            <a:endParaRPr lang="en-US" sz="2600">
              <a:solidFill>
                <a:srgbClr val="000000"/>
              </a:solidFill>
              <a:latin typeface="Arial" panose="020B0604020202020204" pitchFamily="34" charset="0"/>
            </a:endParaRPr>
          </a:p>
        </p:txBody>
      </p:sp>
    </p:spTree>
    <p:extLst>
      <p:ext uri="{BB962C8B-B14F-4D97-AF65-F5344CB8AC3E}">
        <p14:creationId xmlns:p14="http://schemas.microsoft.com/office/powerpoint/2010/main" val="15513734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72</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277379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Using Broadcast</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619455" y="981496"/>
            <a:ext cx="8412590" cy="1292662"/>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Assume main activity </a:t>
            </a:r>
            <a:r>
              <a:rPr lang="en-US" sz="2600" b="1" i="1" smtClean="0">
                <a:solidFill>
                  <a:srgbClr val="000000"/>
                </a:solidFill>
                <a:latin typeface="Arial" panose="020B0604020202020204" pitchFamily="34" charset="0"/>
              </a:rPr>
              <a:t>MyService3Driver</a:t>
            </a:r>
            <a:r>
              <a:rPr lang="en-US" sz="2600" i="1" smtClean="0">
                <a:solidFill>
                  <a:srgbClr val="000000"/>
                </a:solidFill>
                <a:latin typeface="Arial" panose="020B0604020202020204" pitchFamily="34" charset="0"/>
              </a:rPr>
              <a:t> </a:t>
            </a:r>
            <a:r>
              <a:rPr lang="en-US" sz="2600" smtClean="0">
                <a:solidFill>
                  <a:srgbClr val="000000"/>
                </a:solidFill>
                <a:latin typeface="Arial" panose="020B0604020202020204" pitchFamily="34" charset="0"/>
              </a:rPr>
              <a:t>wants </a:t>
            </a:r>
            <a:r>
              <a:rPr lang="en-US" sz="2600">
                <a:solidFill>
                  <a:srgbClr val="000000"/>
                </a:solidFill>
                <a:latin typeface="Arial" panose="020B0604020202020204" pitchFamily="34" charset="0"/>
              </a:rPr>
              <a:t>to interact with a service called </a:t>
            </a:r>
            <a:r>
              <a:rPr lang="en-US" sz="2600" b="1" i="1">
                <a:solidFill>
                  <a:srgbClr val="000000"/>
                </a:solidFill>
                <a:latin typeface="Arial" panose="020B0604020202020204" pitchFamily="34" charset="0"/>
              </a:rPr>
              <a:t>MyService3</a:t>
            </a:r>
            <a:r>
              <a:rPr lang="en-US" sz="2600">
                <a:solidFill>
                  <a:srgbClr val="000000"/>
                </a:solidFill>
                <a:latin typeface="Arial" panose="020B0604020202020204" pitchFamily="34" charset="0"/>
              </a:rPr>
              <a:t>. The main activity is responsible for the following tasks: </a:t>
            </a:r>
          </a:p>
        </p:txBody>
      </p:sp>
      <p:pic>
        <p:nvPicPr>
          <p:cNvPr id="7" name="Picture 6"/>
          <p:cNvPicPr>
            <a:picLocks noChangeAspect="1"/>
          </p:cNvPicPr>
          <p:nvPr/>
        </p:nvPicPr>
        <p:blipFill>
          <a:blip r:embed="rId3"/>
          <a:stretch>
            <a:fillRect/>
          </a:stretch>
        </p:blipFill>
        <p:spPr>
          <a:xfrm>
            <a:off x="304800" y="2438400"/>
            <a:ext cx="8719596" cy="3706178"/>
          </a:xfrm>
          <a:prstGeom prst="rect">
            <a:avLst/>
          </a:prstGeom>
          <a:ln>
            <a:solidFill>
              <a:schemeClr val="tx1"/>
            </a:solidFill>
          </a:ln>
        </p:spPr>
      </p:pic>
    </p:spTree>
    <p:extLst>
      <p:ext uri="{BB962C8B-B14F-4D97-AF65-F5344CB8AC3E}">
        <p14:creationId xmlns:p14="http://schemas.microsoft.com/office/powerpoint/2010/main" val="30720384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277379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Using Broadcast</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04800" y="1219200"/>
            <a:ext cx="8678926" cy="4267200"/>
          </a:xfrm>
          <a:prstGeom prst="rect">
            <a:avLst/>
          </a:prstGeom>
          <a:ln>
            <a:solidFill>
              <a:schemeClr val="tx1"/>
            </a:solidFill>
          </a:ln>
        </p:spPr>
      </p:pic>
    </p:spTree>
    <p:extLst>
      <p:ext uri="{BB962C8B-B14F-4D97-AF65-F5344CB8AC3E}">
        <p14:creationId xmlns:p14="http://schemas.microsoft.com/office/powerpoint/2010/main" val="3260425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277379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Using Broadcast</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18405" y="1219200"/>
            <a:ext cx="8642819" cy="2971800"/>
          </a:xfrm>
          <a:prstGeom prst="rect">
            <a:avLst/>
          </a:prstGeom>
          <a:ln>
            <a:solidFill>
              <a:schemeClr val="tx1"/>
            </a:solidFill>
          </a:ln>
        </p:spPr>
      </p:pic>
    </p:spTree>
    <p:extLst>
      <p:ext uri="{BB962C8B-B14F-4D97-AF65-F5344CB8AC3E}">
        <p14:creationId xmlns:p14="http://schemas.microsoft.com/office/powerpoint/2010/main" val="40946815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396198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Example 2 - Broadcast</a:t>
            </a:r>
            <a:endParaRPr lang="en-US" sz="2400">
              <a:latin typeface="Arial" panose="020B0604020202020204" pitchFamily="34" charset="0"/>
              <a:cs typeface="Arial" panose="020B0604020202020204" pitchFamily="34" charset="0"/>
            </a:endParaRPr>
          </a:p>
        </p:txBody>
      </p:sp>
      <p:sp>
        <p:nvSpPr>
          <p:cNvPr id="2" name="Rectangle 1"/>
          <p:cNvSpPr/>
          <p:nvPr/>
        </p:nvSpPr>
        <p:spPr>
          <a:xfrm>
            <a:off x="505776" y="1069137"/>
            <a:ext cx="8562024" cy="4893647"/>
          </a:xfrm>
          <a:prstGeom prst="rect">
            <a:avLst/>
          </a:prstGeom>
        </p:spPr>
        <p:txBody>
          <a:bodyPr wrap="square">
            <a:spAutoFit/>
          </a:bodyPr>
          <a:lstStyle/>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1.The main activity starts the </a:t>
            </a:r>
            <a:r>
              <a:rPr lang="en-US" sz="2400" i="1">
                <a:solidFill>
                  <a:srgbClr val="000000"/>
                </a:solidFill>
                <a:latin typeface="Arial" panose="020B0604020202020204" pitchFamily="34" charset="0"/>
              </a:rPr>
              <a:t>service </a:t>
            </a:r>
            <a:r>
              <a:rPr lang="en-US" sz="2400">
                <a:solidFill>
                  <a:srgbClr val="000000"/>
                </a:solidFill>
                <a:latin typeface="Arial" panose="020B0604020202020204" pitchFamily="34" charset="0"/>
              </a:rPr>
              <a:t>and registers a </a:t>
            </a:r>
            <a:r>
              <a:rPr lang="en-US" sz="2400" i="1">
                <a:solidFill>
                  <a:srgbClr val="000000"/>
                </a:solidFill>
                <a:latin typeface="Arial" panose="020B0604020202020204" pitchFamily="34" charset="0"/>
              </a:rPr>
              <a:t>receiver</a:t>
            </a:r>
            <a:r>
              <a:rPr lang="en-US" sz="2400">
                <a:solidFill>
                  <a:srgbClr val="000000"/>
                </a:solidFill>
                <a:latin typeface="Arial" panose="020B0604020202020204" pitchFamily="34" charset="0"/>
              </a:rPr>
              <a:t>. </a:t>
            </a:r>
          </a:p>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2.The service is slow, therefore it runs in a parallel thread its time consuming task. </a:t>
            </a:r>
          </a:p>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3.When done with a computing cycle, the service adds a message to an intent. </a:t>
            </a:r>
          </a:p>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4.The </a:t>
            </a:r>
            <a:r>
              <a:rPr lang="en-US" sz="2400" i="1">
                <a:solidFill>
                  <a:srgbClr val="000000"/>
                </a:solidFill>
                <a:latin typeface="Arial" panose="020B0604020202020204" pitchFamily="34" charset="0"/>
              </a:rPr>
              <a:t>intent </a:t>
            </a:r>
            <a:r>
              <a:rPr lang="en-US" sz="2400">
                <a:solidFill>
                  <a:srgbClr val="000000"/>
                </a:solidFill>
                <a:latin typeface="Arial" panose="020B0604020202020204" pitchFamily="34" charset="0"/>
              </a:rPr>
              <a:t>is broadcasted using the filter: </a:t>
            </a:r>
            <a:r>
              <a:rPr lang="en-US" sz="2400" smtClean="0">
                <a:solidFill>
                  <a:srgbClr val="000000"/>
                </a:solidFill>
                <a:latin typeface="Arial" panose="020B0604020202020204" pitchFamily="34" charset="0"/>
              </a:rPr>
              <a:t>	matos.action.GOSERVICE3</a:t>
            </a:r>
            <a:r>
              <a:rPr lang="en-US" sz="2400">
                <a:solidFill>
                  <a:srgbClr val="000000"/>
                </a:solidFill>
                <a:latin typeface="Arial" panose="020B0604020202020204" pitchFamily="34" charset="0"/>
              </a:rPr>
              <a:t>. </a:t>
            </a:r>
          </a:p>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5.A </a:t>
            </a:r>
            <a:r>
              <a:rPr lang="en-US" sz="2400" i="1">
                <a:solidFill>
                  <a:srgbClr val="000000"/>
                </a:solidFill>
                <a:latin typeface="Arial" panose="020B0604020202020204" pitchFamily="34" charset="0"/>
              </a:rPr>
              <a:t>BroadcastReceiver</a:t>
            </a:r>
            <a:r>
              <a:rPr lang="en-US" sz="2400">
                <a:solidFill>
                  <a:srgbClr val="000000"/>
                </a:solidFill>
                <a:latin typeface="Arial" panose="020B0604020202020204" pitchFamily="34" charset="0"/>
              </a:rPr>
              <a:t>(defined inside the main Activity) uses the previous filter and catches the message (displays the contents on the main UI ). </a:t>
            </a:r>
          </a:p>
          <a:p>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6.At some point the main activity stops the service and finishes executing </a:t>
            </a:r>
          </a:p>
        </p:txBody>
      </p:sp>
    </p:spTree>
    <p:extLst>
      <p:ext uri="{BB962C8B-B14F-4D97-AF65-F5344CB8AC3E}">
        <p14:creationId xmlns:p14="http://schemas.microsoft.com/office/powerpoint/2010/main" val="19247209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396198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Example 2 - Broadcast</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6456032" y="1985962"/>
            <a:ext cx="2590985" cy="2433638"/>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152400" y="1985962"/>
            <a:ext cx="5603304" cy="4110038"/>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5625720" y="4497600"/>
              <a:ext cx="1590120" cy="964800"/>
            </p14:xfrm>
          </p:contentPart>
        </mc:Choice>
        <mc:Fallback xmlns="">
          <p:pic>
            <p:nvPicPr>
              <p:cNvPr id="7" name="Ink 6"/>
              <p:cNvPicPr/>
              <p:nvPr/>
            </p:nvPicPr>
            <p:blipFill>
              <a:blip r:embed="rId6"/>
              <a:stretch>
                <a:fillRect/>
              </a:stretch>
            </p:blipFill>
            <p:spPr>
              <a:xfrm>
                <a:off x="5616360" y="4488240"/>
                <a:ext cx="1608840" cy="983520"/>
              </a:xfrm>
              <a:prstGeom prst="rect">
                <a:avLst/>
              </a:prstGeom>
            </p:spPr>
          </p:pic>
        </mc:Fallback>
      </mc:AlternateContent>
      <p:sp>
        <p:nvSpPr>
          <p:cNvPr id="18" name="Rectangle 17"/>
          <p:cNvSpPr/>
          <p:nvPr/>
        </p:nvSpPr>
        <p:spPr>
          <a:xfrm>
            <a:off x="3263520" y="1199882"/>
            <a:ext cx="2362200" cy="461665"/>
          </a:xfrm>
          <a:prstGeom prst="rect">
            <a:avLst/>
          </a:prstGeom>
        </p:spPr>
        <p:txBody>
          <a:bodyPr wrap="square">
            <a:spAutoFit/>
          </a:bodyPr>
          <a:lstStyle/>
          <a:p>
            <a:r>
              <a:rPr lang="en-US" sz="2400" smtClean="0">
                <a:latin typeface="Arial" panose="020B0604020202020204" pitchFamily="34" charset="0"/>
                <a:cs typeface="Arial" panose="020B0604020202020204" pitchFamily="34" charset="0"/>
              </a:rPr>
              <a:t>XML Layout</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274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396198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Example 2 - Broadcast</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90945" y="1120425"/>
            <a:ext cx="8624455" cy="5233988"/>
          </a:xfrm>
          <a:prstGeom prst="rect">
            <a:avLst/>
          </a:prstGeom>
        </p:spPr>
      </p:pic>
      <p:pic>
        <p:nvPicPr>
          <p:cNvPr id="9" name="Picture 8"/>
          <p:cNvPicPr>
            <a:picLocks noChangeAspect="1"/>
          </p:cNvPicPr>
          <p:nvPr/>
        </p:nvPicPr>
        <p:blipFill>
          <a:blip r:embed="rId4"/>
          <a:stretch>
            <a:fillRect/>
          </a:stretch>
        </p:blipFill>
        <p:spPr>
          <a:xfrm>
            <a:off x="2851826" y="5334000"/>
            <a:ext cx="6215974" cy="6858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5652720" y="5402520"/>
              <a:ext cx="3098880" cy="80640"/>
            </p14:xfrm>
          </p:contentPart>
        </mc:Choice>
        <mc:Fallback xmlns="">
          <p:pic>
            <p:nvPicPr>
              <p:cNvPr id="10" name="Ink 9"/>
              <p:cNvPicPr/>
              <p:nvPr/>
            </p:nvPicPr>
            <p:blipFill>
              <a:blip r:embed="rId6"/>
              <a:stretch>
                <a:fillRect/>
              </a:stretch>
            </p:blipFill>
            <p:spPr>
              <a:xfrm>
                <a:off x="5636880" y="5338800"/>
                <a:ext cx="31305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1794960" y="1169640"/>
              <a:ext cx="1089720" cy="27360"/>
            </p14:xfrm>
          </p:contentPart>
        </mc:Choice>
        <mc:Fallback xmlns="">
          <p:pic>
            <p:nvPicPr>
              <p:cNvPr id="11" name="Ink 10"/>
              <p:cNvPicPr/>
              <p:nvPr/>
            </p:nvPicPr>
            <p:blipFill>
              <a:blip r:embed="rId8"/>
              <a:stretch>
                <a:fillRect/>
              </a:stretch>
            </p:blipFill>
            <p:spPr>
              <a:xfrm>
                <a:off x="1779120" y="1106280"/>
                <a:ext cx="1121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p14:cNvContentPartPr/>
              <p14:nvPr/>
            </p14:nvContentPartPr>
            <p14:xfrm>
              <a:off x="2571840" y="4687920"/>
              <a:ext cx="2527560" cy="81000"/>
            </p14:xfrm>
          </p:contentPart>
        </mc:Choice>
        <mc:Fallback xmlns="">
          <p:pic>
            <p:nvPicPr>
              <p:cNvPr id="19" name="Ink 18"/>
              <p:cNvPicPr/>
              <p:nvPr/>
            </p:nvPicPr>
            <p:blipFill>
              <a:blip r:embed="rId10"/>
              <a:stretch>
                <a:fillRect/>
              </a:stretch>
            </p:blipFill>
            <p:spPr>
              <a:xfrm>
                <a:off x="2556000" y="4624560"/>
                <a:ext cx="2559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p14:cNvContentPartPr/>
              <p14:nvPr/>
            </p14:nvContentPartPr>
            <p14:xfrm>
              <a:off x="5724000" y="4045320"/>
              <a:ext cx="2554200" cy="45000"/>
            </p14:xfrm>
          </p:contentPart>
        </mc:Choice>
        <mc:Fallback xmlns="">
          <p:pic>
            <p:nvPicPr>
              <p:cNvPr id="20" name="Ink 19"/>
              <p:cNvPicPr/>
              <p:nvPr/>
            </p:nvPicPr>
            <p:blipFill>
              <a:blip r:embed="rId12"/>
              <a:stretch>
                <a:fillRect/>
              </a:stretch>
            </p:blipFill>
            <p:spPr>
              <a:xfrm>
                <a:off x="5708160" y="3981600"/>
                <a:ext cx="2585880" cy="172080"/>
              </a:xfrm>
              <a:prstGeom prst="rect">
                <a:avLst/>
              </a:prstGeom>
            </p:spPr>
          </p:pic>
        </mc:Fallback>
      </mc:AlternateContent>
    </p:spTree>
    <p:extLst>
      <p:ext uri="{BB962C8B-B14F-4D97-AF65-F5344CB8AC3E}">
        <p14:creationId xmlns:p14="http://schemas.microsoft.com/office/powerpoint/2010/main" val="2560495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396198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Example 2 - Broadcast</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12703" y="1013296"/>
            <a:ext cx="7487992" cy="542925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482560" y="3464640"/>
              <a:ext cx="3429360" cy="27360"/>
            </p14:xfrm>
          </p:contentPart>
        </mc:Choice>
        <mc:Fallback xmlns="">
          <p:pic>
            <p:nvPicPr>
              <p:cNvPr id="5" name="Ink 4"/>
              <p:cNvPicPr/>
              <p:nvPr/>
            </p:nvPicPr>
            <p:blipFill>
              <a:blip r:embed="rId5"/>
              <a:stretch>
                <a:fillRect/>
              </a:stretch>
            </p:blipFill>
            <p:spPr>
              <a:xfrm>
                <a:off x="2466720" y="3401280"/>
                <a:ext cx="34610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5411520" y="3223440"/>
              <a:ext cx="1893600" cy="54000"/>
            </p14:xfrm>
          </p:contentPart>
        </mc:Choice>
        <mc:Fallback xmlns="">
          <p:pic>
            <p:nvPicPr>
              <p:cNvPr id="7" name="Ink 6"/>
              <p:cNvPicPr/>
              <p:nvPr/>
            </p:nvPicPr>
            <p:blipFill>
              <a:blip r:embed="rId7"/>
              <a:stretch>
                <a:fillRect/>
              </a:stretch>
            </p:blipFill>
            <p:spPr>
              <a:xfrm>
                <a:off x="5395680" y="3160080"/>
                <a:ext cx="1925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536120" y="4321800"/>
              <a:ext cx="4072320" cy="72000"/>
            </p14:xfrm>
          </p:contentPart>
        </mc:Choice>
        <mc:Fallback xmlns="">
          <p:pic>
            <p:nvPicPr>
              <p:cNvPr id="8" name="Ink 7"/>
              <p:cNvPicPr/>
              <p:nvPr/>
            </p:nvPicPr>
            <p:blipFill>
              <a:blip r:embed="rId9"/>
              <a:stretch>
                <a:fillRect/>
              </a:stretch>
            </p:blipFill>
            <p:spPr>
              <a:xfrm>
                <a:off x="1520280" y="4258440"/>
                <a:ext cx="4104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p14:cNvContentPartPr/>
              <p14:nvPr/>
            </p14:nvContentPartPr>
            <p14:xfrm>
              <a:off x="4107960" y="4107600"/>
              <a:ext cx="2705760" cy="45000"/>
            </p14:xfrm>
          </p:contentPart>
        </mc:Choice>
        <mc:Fallback xmlns="">
          <p:pic>
            <p:nvPicPr>
              <p:cNvPr id="18" name="Ink 17"/>
              <p:cNvPicPr/>
              <p:nvPr/>
            </p:nvPicPr>
            <p:blipFill>
              <a:blip r:embed="rId11"/>
              <a:stretch>
                <a:fillRect/>
              </a:stretch>
            </p:blipFill>
            <p:spPr>
              <a:xfrm>
                <a:off x="4091760" y="4044240"/>
                <a:ext cx="2737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p14:cNvContentPartPr/>
              <p14:nvPr/>
            </p14:nvContentPartPr>
            <p14:xfrm>
              <a:off x="1509120" y="4545360"/>
              <a:ext cx="4563720" cy="71640"/>
            </p14:xfrm>
          </p:contentPart>
        </mc:Choice>
        <mc:Fallback xmlns="">
          <p:pic>
            <p:nvPicPr>
              <p:cNvPr id="21" name="Ink 20"/>
              <p:cNvPicPr/>
              <p:nvPr/>
            </p:nvPicPr>
            <p:blipFill>
              <a:blip r:embed="rId13"/>
              <a:stretch>
                <a:fillRect/>
              </a:stretch>
            </p:blipFill>
            <p:spPr>
              <a:xfrm>
                <a:off x="1493280" y="4481640"/>
                <a:ext cx="4595400" cy="198720"/>
              </a:xfrm>
              <a:prstGeom prst="rect">
                <a:avLst/>
              </a:prstGeom>
            </p:spPr>
          </p:pic>
        </mc:Fallback>
      </mc:AlternateContent>
    </p:spTree>
    <p:extLst>
      <p:ext uri="{BB962C8B-B14F-4D97-AF65-F5344CB8AC3E}">
        <p14:creationId xmlns:p14="http://schemas.microsoft.com/office/powerpoint/2010/main" val="36651685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3"/>
          <p:cNvSpPr/>
          <p:nvPr/>
        </p:nvSpPr>
        <p:spPr>
          <a:xfrm>
            <a:off x="5105820" y="480367"/>
            <a:ext cx="3961980" cy="461665"/>
          </a:xfrm>
          <a:prstGeom prst="rect">
            <a:avLst/>
          </a:prstGeom>
        </p:spPr>
        <p:txBody>
          <a:bodyPr wrap="square">
            <a:spAutoFit/>
          </a:bodyPr>
          <a:lstStyle/>
          <a:p>
            <a:pPr marL="342900" indent="-34290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Example 2 - Broadcast</a:t>
            </a: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1069137"/>
            <a:ext cx="8843314" cy="3426663"/>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322000" y="2286000"/>
              <a:ext cx="2366640" cy="36000"/>
            </p14:xfrm>
          </p:contentPart>
        </mc:Choice>
        <mc:Fallback xmlns="">
          <p:pic>
            <p:nvPicPr>
              <p:cNvPr id="5" name="Ink 4"/>
              <p:cNvPicPr/>
              <p:nvPr/>
            </p:nvPicPr>
            <p:blipFill>
              <a:blip r:embed="rId5"/>
              <a:stretch>
                <a:fillRect/>
              </a:stretch>
            </p:blipFill>
            <p:spPr>
              <a:xfrm>
                <a:off x="2305800" y="2222640"/>
                <a:ext cx="2398680" cy="163080"/>
              </a:xfrm>
              <a:prstGeom prst="rect">
                <a:avLst/>
              </a:prstGeom>
            </p:spPr>
          </p:pic>
        </mc:Fallback>
      </mc:AlternateContent>
    </p:spTree>
    <p:extLst>
      <p:ext uri="{BB962C8B-B14F-4D97-AF65-F5344CB8AC3E}">
        <p14:creationId xmlns:p14="http://schemas.microsoft.com/office/powerpoint/2010/main" val="169114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1069137"/>
            <a:ext cx="8485824" cy="4040337"/>
          </a:xfrm>
          <a:prstGeom prst="rect">
            <a:avLst/>
          </a:prstGeom>
        </p:spPr>
        <p:txBody>
          <a:bodyPr wrap="square">
            <a:spAutoFit/>
          </a:bodyPr>
          <a:lstStyle/>
          <a:p>
            <a:pPr>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An application may involve a time-consuming operation, however we want the </a:t>
            </a:r>
            <a:r>
              <a:rPr lang="en-US" sz="2400" b="1">
                <a:solidFill>
                  <a:srgbClr val="000000"/>
                </a:solidFill>
                <a:latin typeface="Arial" panose="020B0604020202020204" pitchFamily="34" charset="0"/>
              </a:rPr>
              <a:t>UI </a:t>
            </a:r>
            <a:r>
              <a:rPr lang="en-US" sz="2400">
                <a:solidFill>
                  <a:srgbClr val="000000"/>
                </a:solidFill>
                <a:latin typeface="Arial" panose="020B0604020202020204" pitchFamily="34" charset="0"/>
              </a:rPr>
              <a:t>to be responsive to the user. Android offers two ways for dealing with this scenario: </a:t>
            </a: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Do expensive operations in a background </a:t>
            </a:r>
            <a:r>
              <a:rPr lang="en-US" sz="2400" i="1">
                <a:solidFill>
                  <a:srgbClr val="000000"/>
                </a:solidFill>
                <a:latin typeface="Arial" panose="020B0604020202020204" pitchFamily="34" charset="0"/>
              </a:rPr>
              <a:t>service</a:t>
            </a:r>
            <a:r>
              <a:rPr lang="en-US" sz="2400">
                <a:solidFill>
                  <a:srgbClr val="000000"/>
                </a:solidFill>
                <a:latin typeface="Arial" panose="020B0604020202020204" pitchFamily="34" charset="0"/>
              </a:rPr>
              <a:t>, using </a:t>
            </a:r>
            <a:r>
              <a:rPr lang="en-US" sz="2400" i="1">
                <a:solidFill>
                  <a:srgbClr val="000000"/>
                </a:solidFill>
                <a:latin typeface="Arial" panose="020B0604020202020204" pitchFamily="34" charset="0"/>
              </a:rPr>
              <a:t>notifications </a:t>
            </a:r>
            <a:r>
              <a:rPr lang="en-US" sz="2400">
                <a:solidFill>
                  <a:srgbClr val="000000"/>
                </a:solidFill>
                <a:latin typeface="Arial" panose="020B0604020202020204" pitchFamily="34" charset="0"/>
              </a:rPr>
              <a:t>to inform users about next step </a:t>
            </a:r>
          </a:p>
          <a:p>
            <a:pPr lvl="1">
              <a:lnSpc>
                <a:spcPct val="120000"/>
              </a:lnSpc>
            </a:pPr>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Do the slow work in a </a:t>
            </a:r>
            <a:r>
              <a:rPr lang="en-US" sz="2400" i="1">
                <a:solidFill>
                  <a:srgbClr val="000000"/>
                </a:solidFill>
                <a:latin typeface="Arial" panose="020B0604020202020204" pitchFamily="34" charset="0"/>
              </a:rPr>
              <a:t>background thread</a:t>
            </a:r>
            <a:r>
              <a:rPr lang="en-US" sz="2400">
                <a:solidFill>
                  <a:srgbClr val="000000"/>
                </a:solidFill>
                <a:latin typeface="Arial" panose="020B0604020202020204" pitchFamily="34" charset="0"/>
              </a:rPr>
              <a:t>. Interaction between Android threads is accomplished using (a) </a:t>
            </a:r>
            <a:r>
              <a:rPr lang="en-US" sz="2400" b="1" i="1">
                <a:solidFill>
                  <a:srgbClr val="000000"/>
                </a:solidFill>
                <a:latin typeface="Arial" panose="020B0604020202020204" pitchFamily="34" charset="0"/>
              </a:rPr>
              <a:t>Handler </a:t>
            </a:r>
            <a:r>
              <a:rPr lang="en-US" sz="2400">
                <a:solidFill>
                  <a:srgbClr val="000000"/>
                </a:solidFill>
                <a:latin typeface="Arial" panose="020B0604020202020204" pitchFamily="34" charset="0"/>
              </a:rPr>
              <a:t>objects and (b) posting </a:t>
            </a:r>
            <a:r>
              <a:rPr lang="en-US" sz="2400" b="1" i="1">
                <a:solidFill>
                  <a:srgbClr val="000000"/>
                </a:solidFill>
                <a:latin typeface="Arial" panose="020B0604020202020204" pitchFamily="34" charset="0"/>
              </a:rPr>
              <a:t>Runnable </a:t>
            </a:r>
            <a:r>
              <a:rPr lang="en-US" sz="2400">
                <a:solidFill>
                  <a:srgbClr val="000000"/>
                </a:solidFill>
                <a:latin typeface="Arial" panose="020B0604020202020204" pitchFamily="34" charset="0"/>
              </a:rPr>
              <a:t>objects to the main view. </a:t>
            </a:r>
          </a:p>
        </p:txBody>
      </p:sp>
    </p:spTree>
    <p:extLst>
      <p:ext uri="{BB962C8B-B14F-4D97-AF65-F5344CB8AC3E}">
        <p14:creationId xmlns:p14="http://schemas.microsoft.com/office/powerpoint/2010/main" val="37011707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80</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8" name="Rectangle 17"/>
          <p:cNvSpPr/>
          <p:nvPr/>
        </p:nvSpPr>
        <p:spPr>
          <a:xfrm>
            <a:off x="5105820" y="480367"/>
            <a:ext cx="2773790" cy="461665"/>
          </a:xfrm>
          <a:prstGeom prst="rect">
            <a:avLst/>
          </a:prstGeom>
        </p:spPr>
        <p:txBody>
          <a:bodyPr wrap="square">
            <a:spAutoFit/>
          </a:bodyPr>
          <a:lstStyle/>
          <a:p>
            <a:pPr marL="342900" indent="-342900">
              <a:buFont typeface="Wingdings" panose="05000000000000000000" pitchFamily="2" charset="2"/>
              <a:buChar char="q"/>
            </a:pPr>
            <a:r>
              <a:rPr lang="en-US" sz="2400"/>
              <a:t>Binding service </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444684" y="1069137"/>
            <a:ext cx="8546915" cy="2308324"/>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local binding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sync from activity to service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Activity get service’s instance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Throught ServiceConnection (Activity) + Binder (Service)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Using bindService method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unbindService: for stop service </a:t>
            </a:r>
          </a:p>
        </p:txBody>
      </p:sp>
      <p:sp>
        <p:nvSpPr>
          <p:cNvPr id="7" name="TextBox 6"/>
          <p:cNvSpPr txBox="1"/>
          <p:nvPr/>
        </p:nvSpPr>
        <p:spPr>
          <a:xfrm>
            <a:off x="3622964" y="3953010"/>
            <a:ext cx="1812163" cy="461665"/>
          </a:xfrm>
          <a:prstGeom prst="rect">
            <a:avLst/>
          </a:prstGeom>
          <a:noFill/>
        </p:spPr>
        <p:txBody>
          <a:bodyPr wrap="none" rtlCol="0">
            <a:spAutoFit/>
          </a:bodyPr>
          <a:lstStyle/>
          <a:p>
            <a:r>
              <a:rPr lang="en-US" sz="2400" smtClean="0">
                <a:solidFill>
                  <a:srgbClr val="FF0000"/>
                </a:solidFill>
              </a:rPr>
              <a:t>Take yourself</a:t>
            </a:r>
            <a:endParaRPr lang="en-US" sz="2400">
              <a:solidFill>
                <a:srgbClr val="FF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57185024"/>
              </p:ext>
            </p:extLst>
          </p:nvPr>
        </p:nvGraphicFramePr>
        <p:xfrm>
          <a:off x="4071845" y="4536705"/>
          <a:ext cx="914400" cy="771525"/>
        </p:xfrm>
        <a:graphic>
          <a:graphicData uri="http://schemas.openxmlformats.org/presentationml/2006/ole">
            <mc:AlternateContent xmlns:mc="http://schemas.openxmlformats.org/markup-compatibility/2006">
              <mc:Choice xmlns:v="urn:schemas-microsoft-com:vml" Requires="v">
                <p:oleObj spid="_x0000_s120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071845" y="4536705"/>
                        <a:ext cx="914400" cy="771525"/>
                      </a:xfrm>
                      <a:prstGeom prst="rect">
                        <a:avLst/>
                      </a:prstGeom>
                    </p:spPr>
                  </p:pic>
                </p:oleObj>
              </mc:Fallback>
            </mc:AlternateContent>
          </a:graphicData>
        </a:graphic>
      </p:graphicFrame>
      <p:sp>
        <p:nvSpPr>
          <p:cNvPr id="4" name="Right Arrow 3"/>
          <p:cNvSpPr/>
          <p:nvPr/>
        </p:nvSpPr>
        <p:spPr>
          <a:xfrm>
            <a:off x="838200" y="4414675"/>
            <a:ext cx="3131212" cy="11631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smtClean="0"/>
              <a:t>Click here to get Example</a:t>
            </a:r>
            <a:endParaRPr lang="en-US" sz="2000"/>
          </a:p>
        </p:txBody>
      </p:sp>
    </p:spTree>
    <p:extLst>
      <p:ext uri="{BB962C8B-B14F-4D97-AF65-F5344CB8AC3E}">
        <p14:creationId xmlns:p14="http://schemas.microsoft.com/office/powerpoint/2010/main" val="33792097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81</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1.1 Services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8" name="Rectangle 17"/>
          <p:cNvSpPr/>
          <p:nvPr/>
        </p:nvSpPr>
        <p:spPr>
          <a:xfrm>
            <a:off x="5105820" y="480367"/>
            <a:ext cx="2773790" cy="461665"/>
          </a:xfrm>
          <a:prstGeom prst="rect">
            <a:avLst/>
          </a:prstGeom>
        </p:spPr>
        <p:txBody>
          <a:bodyPr wrap="square">
            <a:spAutoFit/>
          </a:bodyPr>
          <a:lstStyle/>
          <a:p>
            <a:pPr marL="342900" indent="-342900">
              <a:buFont typeface="Wingdings" panose="05000000000000000000" pitchFamily="2" charset="2"/>
              <a:buChar char="q"/>
            </a:pPr>
            <a:r>
              <a:rPr lang="en-US" sz="2400"/>
              <a:t>Using Messager </a:t>
            </a:r>
            <a:r>
              <a:rPr lang="en-US" sz="2400" smtClean="0"/>
              <a:t> </a:t>
            </a:r>
            <a:endParaRPr lang="en-US" sz="2400">
              <a:latin typeface="Arial" panose="020B0604020202020204" pitchFamily="34" charset="0"/>
              <a:cs typeface="Arial" panose="020B0604020202020204" pitchFamily="34" charset="0"/>
            </a:endParaRPr>
          </a:p>
        </p:txBody>
      </p:sp>
      <p:sp>
        <p:nvSpPr>
          <p:cNvPr id="7" name="TextBox 6"/>
          <p:cNvSpPr txBox="1"/>
          <p:nvPr/>
        </p:nvSpPr>
        <p:spPr>
          <a:xfrm>
            <a:off x="3429000" y="4800600"/>
            <a:ext cx="1812163" cy="461665"/>
          </a:xfrm>
          <a:prstGeom prst="rect">
            <a:avLst/>
          </a:prstGeom>
          <a:noFill/>
        </p:spPr>
        <p:txBody>
          <a:bodyPr wrap="none" rtlCol="0">
            <a:spAutoFit/>
          </a:bodyPr>
          <a:lstStyle/>
          <a:p>
            <a:r>
              <a:rPr lang="en-US" sz="2400" smtClean="0">
                <a:solidFill>
                  <a:srgbClr val="FF0000"/>
                </a:solidFill>
              </a:rPr>
              <a:t>Take yourself</a:t>
            </a:r>
            <a:endParaRPr lang="en-US" sz="2400">
              <a:solidFill>
                <a:srgbClr val="FF0000"/>
              </a:solidFill>
            </a:endParaRPr>
          </a:p>
        </p:txBody>
      </p:sp>
      <p:sp>
        <p:nvSpPr>
          <p:cNvPr id="2" name="Rectangle 1"/>
          <p:cNvSpPr/>
          <p:nvPr/>
        </p:nvSpPr>
        <p:spPr>
          <a:xfrm>
            <a:off x="443058" y="997478"/>
            <a:ext cx="8264524" cy="3508653"/>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Extends Handler for activity and service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Take Messenger for activity and service </a:t>
            </a:r>
          </a:p>
          <a:p>
            <a:pPr lvl="1"/>
            <a:r>
              <a:rPr lang="en-US" sz="1700" smtClean="0">
                <a:solidFill>
                  <a:srgbClr val="000000"/>
                </a:solidFill>
                <a:latin typeface="Wingdings 3" panose="05040102010807070707" pitchFamily="18" charset="2"/>
              </a:rPr>
              <a:t></a:t>
            </a:r>
            <a:r>
              <a:rPr lang="en-US" sz="2300" smtClean="0">
                <a:solidFill>
                  <a:srgbClr val="000000"/>
                </a:solidFill>
                <a:latin typeface="Arial" panose="020B0604020202020204" pitchFamily="34" charset="0"/>
              </a:rPr>
              <a:t>Activity get Messenger from service in method onServiceConnected </a:t>
            </a:r>
            <a:endParaRPr lang="en-US" sz="2300">
              <a:solidFill>
                <a:srgbClr val="000000"/>
              </a:solidFill>
              <a:latin typeface="Arial" panose="020B0604020202020204" pitchFamily="34" charset="0"/>
            </a:endParaRP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Send message between activity and service from messenger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Messenger.Send(Message) </a:t>
            </a:r>
          </a:p>
          <a:p>
            <a:r>
              <a:rPr lang="da-DK" sz="1900">
                <a:solidFill>
                  <a:srgbClr val="000000"/>
                </a:solidFill>
                <a:latin typeface="Wingdings 3" panose="05040102010807070707" pitchFamily="18" charset="2"/>
              </a:rPr>
              <a:t></a:t>
            </a:r>
            <a:r>
              <a:rPr lang="da-DK" sz="2600">
                <a:solidFill>
                  <a:srgbClr val="000000"/>
                </a:solidFill>
                <a:latin typeface="Arial" panose="020B0604020202020204" pitchFamily="34" charset="0"/>
              </a:rPr>
              <a:t>Process message in handleMessage(Message msg) </a:t>
            </a:r>
          </a:p>
          <a:p>
            <a:pPr lvl="1"/>
            <a:r>
              <a:rPr lang="en-US" sz="1700">
                <a:solidFill>
                  <a:srgbClr val="000000"/>
                </a:solidFill>
                <a:latin typeface="Wingdings 3" panose="05040102010807070707" pitchFamily="18" charset="2"/>
              </a:rPr>
              <a:t></a:t>
            </a:r>
            <a:r>
              <a:rPr lang="en-US" sz="2300">
                <a:solidFill>
                  <a:srgbClr val="000000"/>
                </a:solidFill>
                <a:latin typeface="Arial" panose="020B0604020202020204" pitchFamily="34" charset="0"/>
              </a:rPr>
              <a:t>Define constant </a:t>
            </a:r>
          </a:p>
        </p:txBody>
      </p:sp>
      <p:sp>
        <p:nvSpPr>
          <p:cNvPr id="19" name="Right Arrow 18"/>
          <p:cNvSpPr/>
          <p:nvPr/>
        </p:nvSpPr>
        <p:spPr>
          <a:xfrm>
            <a:off x="633310" y="5255338"/>
            <a:ext cx="3131212" cy="116319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smtClean="0"/>
              <a:t>Click here to get Example</a:t>
            </a:r>
            <a:endParaRPr lang="en-US" sz="2000"/>
          </a:p>
        </p:txBody>
      </p:sp>
      <p:graphicFrame>
        <p:nvGraphicFramePr>
          <p:cNvPr id="3" name="Object 2"/>
          <p:cNvGraphicFramePr>
            <a:graphicFrameLocks noChangeAspect="1"/>
          </p:cNvGraphicFramePr>
          <p:nvPr>
            <p:extLst>
              <p:ext uri="{D42A27DB-BD31-4B8C-83A1-F6EECF244321}">
                <p14:modId xmlns:p14="http://schemas.microsoft.com/office/powerpoint/2010/main" val="3712108124"/>
              </p:ext>
            </p:extLst>
          </p:nvPr>
        </p:nvGraphicFramePr>
        <p:xfrm>
          <a:off x="4010976" y="5447710"/>
          <a:ext cx="914400" cy="771525"/>
        </p:xfrm>
        <a:graphic>
          <a:graphicData uri="http://schemas.openxmlformats.org/presentationml/2006/ole">
            <mc:AlternateContent xmlns:mc="http://schemas.openxmlformats.org/markup-compatibility/2006">
              <mc:Choice xmlns:v="urn:schemas-microsoft-com:vml" Requires="v">
                <p:oleObj spid="_x0000_s222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4010976" y="544771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018276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82</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PendingIntent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12702" y="1069137"/>
            <a:ext cx="8402697" cy="3693319"/>
          </a:xfrm>
          <a:prstGeom prst="rect">
            <a:avLst/>
          </a:prstGeom>
        </p:spPr>
        <p:txBody>
          <a:bodyPr wrap="square">
            <a:spAutoFit/>
          </a:bodyPr>
          <a:lstStyle/>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A PendingIntent is a token that you give to another application (e.g. Notification Manager, Alarm Manager or other 3rd party applications), which allows this other application to use the permissions of your application to execute a predefined piece of code. </a:t>
            </a:r>
          </a:p>
          <a:p>
            <a:r>
              <a:rPr lang="en-US" sz="1900">
                <a:solidFill>
                  <a:srgbClr val="000000"/>
                </a:solidFill>
                <a:latin typeface="Wingdings 3" panose="05040102010807070707" pitchFamily="18" charset="2"/>
              </a:rPr>
              <a:t></a:t>
            </a:r>
            <a:r>
              <a:rPr lang="en-US" sz="2600">
                <a:solidFill>
                  <a:srgbClr val="000000"/>
                </a:solidFill>
                <a:latin typeface="Arial" panose="020B0604020202020204" pitchFamily="34" charset="0"/>
              </a:rPr>
              <a:t>To perform a broadcast via a pending intent so get a PendingIntent via PendingIntent.getBroadcast(). To perform an activity via an pending intent you receive the activity via PendingIntent.getActivity(). </a:t>
            </a:r>
          </a:p>
        </p:txBody>
      </p:sp>
    </p:spTree>
    <p:extLst>
      <p:ext uri="{BB962C8B-B14F-4D97-AF65-F5344CB8AC3E}">
        <p14:creationId xmlns:p14="http://schemas.microsoft.com/office/powerpoint/2010/main" val="36596283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83</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465466" y="932907"/>
            <a:ext cx="8602334" cy="5262979"/>
          </a:xfrm>
          <a:prstGeom prst="rect">
            <a:avLst/>
          </a:prstGeom>
        </p:spPr>
        <p:txBody>
          <a:bodyPr wrap="square">
            <a:spAutoFit/>
          </a:bodyPr>
          <a:lstStyle/>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system services.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AlarmManager am = (AlarmManager) getSystemService(Context.ALARM_SERVICE);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allow you to schedule your application to be run at some point in the future.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When an alarm goes off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PendingIntent will be called. </a:t>
            </a:r>
          </a:p>
          <a:p>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To set an absolute time for event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if the device is on stand-by, use the RTC_WAKEUP type. </a:t>
            </a:r>
          </a:p>
          <a:p>
            <a:r>
              <a:rPr lang="en-US" sz="2400" smtClean="0">
                <a:solidFill>
                  <a:srgbClr val="000000"/>
                </a:solidFill>
                <a:latin typeface="Wingdings 3" panose="05040102010807070707" pitchFamily="18" charset="2"/>
              </a:rPr>
              <a:t></a:t>
            </a:r>
            <a:r>
              <a:rPr lang="en-US" sz="2400" smtClean="0">
                <a:solidFill>
                  <a:srgbClr val="000000"/>
                </a:solidFill>
                <a:latin typeface="Arial" panose="020B0604020202020204" pitchFamily="34" charset="0"/>
              </a:rPr>
              <a:t>one </a:t>
            </a:r>
            <a:r>
              <a:rPr lang="en-US" sz="2400">
                <a:solidFill>
                  <a:srgbClr val="000000"/>
                </a:solidFill>
                <a:latin typeface="Arial" panose="020B0604020202020204" pitchFamily="34" charset="0"/>
              </a:rPr>
              <a:t>shot or repeating </a:t>
            </a: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alarmManager.set(AlarmManager.</a:t>
            </a:r>
            <a:r>
              <a:rPr lang="en-US" sz="2400" i="1">
                <a:solidFill>
                  <a:srgbClr val="000000"/>
                </a:solidFill>
                <a:latin typeface="Arial" panose="020B0604020202020204" pitchFamily="34" charset="0"/>
              </a:rPr>
              <a:t>RTC_WAKEUP</a:t>
            </a:r>
            <a:r>
              <a:rPr lang="en-US" sz="2400" i="1" smtClean="0">
                <a:solidFill>
                  <a:srgbClr val="000000"/>
                </a:solidFill>
                <a:latin typeface="Arial" panose="020B0604020202020204" pitchFamily="34" charset="0"/>
              </a:rPr>
              <a:t>,</a:t>
            </a:r>
          </a:p>
          <a:p>
            <a:pPr lvl="1"/>
            <a:r>
              <a:rPr lang="en-US" sz="2400" i="1">
                <a:solidFill>
                  <a:srgbClr val="000000"/>
                </a:solidFill>
                <a:latin typeface="Arial" panose="020B0604020202020204" pitchFamily="34" charset="0"/>
              </a:rPr>
              <a:t>	</a:t>
            </a:r>
            <a:r>
              <a:rPr lang="en-US" sz="2400" i="1" smtClean="0">
                <a:solidFill>
                  <a:srgbClr val="000000"/>
                </a:solidFill>
                <a:latin typeface="Arial" panose="020B0604020202020204" pitchFamily="34" charset="0"/>
              </a:rPr>
              <a:t>calendar.getTimeInMillis</a:t>
            </a:r>
            <a:r>
              <a:rPr lang="en-US" sz="2400" i="1">
                <a:solidFill>
                  <a:srgbClr val="000000"/>
                </a:solidFill>
                <a:latin typeface="Arial" panose="020B0604020202020204" pitchFamily="34" charset="0"/>
              </a:rPr>
              <a:t>(),pendingIntent); </a:t>
            </a:r>
            <a:endParaRPr lang="en-US" sz="2400">
              <a:solidFill>
                <a:srgbClr val="000000"/>
              </a:solidFill>
              <a:latin typeface="Arial" panose="020B0604020202020204" pitchFamily="34" charset="0"/>
            </a:endParaRPr>
          </a:p>
          <a:p>
            <a:pPr lvl="1"/>
            <a:r>
              <a:rPr lang="en-US" sz="2400">
                <a:solidFill>
                  <a:srgbClr val="000000"/>
                </a:solidFill>
                <a:latin typeface="Wingdings 3" panose="05040102010807070707" pitchFamily="18" charset="2"/>
              </a:rPr>
              <a:t></a:t>
            </a:r>
            <a:r>
              <a:rPr lang="en-US" sz="2400">
                <a:solidFill>
                  <a:srgbClr val="000000"/>
                </a:solidFill>
                <a:latin typeface="Arial" panose="020B0604020202020204" pitchFamily="34" charset="0"/>
              </a:rPr>
              <a:t>alarmManager.setRepeating(type, triggerAtTime, interval, </a:t>
            </a:r>
            <a:r>
              <a:rPr lang="en-US" sz="2400" i="1">
                <a:solidFill>
                  <a:srgbClr val="000000"/>
                </a:solidFill>
                <a:latin typeface="Arial" panose="020B0604020202020204" pitchFamily="34" charset="0"/>
              </a:rPr>
              <a:t>pendingIntent)</a:t>
            </a:r>
            <a:r>
              <a:rPr lang="en-US" sz="2400">
                <a:solidFill>
                  <a:srgbClr val="000000"/>
                </a:solidFill>
                <a:latin typeface="Arial" panose="020B0604020202020204" pitchFamily="34" charset="0"/>
              </a:rPr>
              <a:t>) </a:t>
            </a:r>
            <a:endParaRPr lang="en-US" sz="2400">
              <a:solidFill>
                <a:srgbClr val="000000"/>
              </a:solidFill>
              <a:latin typeface="Wingdings 3" panose="05040102010807070707" pitchFamily="18" charset="2"/>
            </a:endParaRPr>
          </a:p>
        </p:txBody>
      </p:sp>
    </p:spTree>
    <p:extLst>
      <p:ext uri="{BB962C8B-B14F-4D97-AF65-F5344CB8AC3E}">
        <p14:creationId xmlns:p14="http://schemas.microsoft.com/office/powerpoint/2010/main" val="12315310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84</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 name="Picture 2"/>
          <p:cNvPicPr>
            <a:picLocks noChangeAspect="1"/>
          </p:cNvPicPr>
          <p:nvPr/>
        </p:nvPicPr>
        <p:blipFill>
          <a:blip r:embed="rId3"/>
          <a:stretch>
            <a:fillRect/>
          </a:stretch>
        </p:blipFill>
        <p:spPr>
          <a:xfrm>
            <a:off x="5410200" y="1648593"/>
            <a:ext cx="3140242" cy="2209800"/>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304800" y="1735184"/>
            <a:ext cx="3593646" cy="1447800"/>
          </a:xfrm>
          <a:prstGeom prst="rect">
            <a:avLst/>
          </a:prstGeom>
          <a:ln>
            <a:solidFill>
              <a:schemeClr val="tx1"/>
            </a:solidFill>
          </a:ln>
        </p:spPr>
      </p:pic>
      <p:sp>
        <p:nvSpPr>
          <p:cNvPr id="5" name="TextBox 4"/>
          <p:cNvSpPr txBox="1"/>
          <p:nvPr/>
        </p:nvSpPr>
        <p:spPr>
          <a:xfrm>
            <a:off x="605601" y="1076064"/>
            <a:ext cx="5199500" cy="461665"/>
          </a:xfrm>
          <a:prstGeom prst="rect">
            <a:avLst/>
          </a:prstGeom>
          <a:noFill/>
        </p:spPr>
        <p:txBody>
          <a:bodyPr wrap="none" rtlCol="0">
            <a:spAutoFit/>
          </a:bodyPr>
          <a:lstStyle/>
          <a:p>
            <a:r>
              <a:rPr lang="en-US" sz="2400" smtClean="0"/>
              <a:t>Example 1: </a:t>
            </a:r>
            <a:r>
              <a:rPr lang="en-US" sz="2400" b="1" smtClean="0"/>
              <a:t>PendingIntent.</a:t>
            </a:r>
            <a:r>
              <a:rPr lang="en-US" sz="2400" b="1" i="1" smtClean="0"/>
              <a:t>getBroadcast</a:t>
            </a:r>
            <a:endParaRPr lang="en-US" sz="2400" b="1"/>
          </a:p>
        </p:txBody>
      </p:sp>
      <p:pic>
        <p:nvPicPr>
          <p:cNvPr id="7" name="Picture 6"/>
          <p:cNvPicPr>
            <a:picLocks noChangeAspect="1"/>
          </p:cNvPicPr>
          <p:nvPr/>
        </p:nvPicPr>
        <p:blipFill>
          <a:blip r:embed="rId5"/>
          <a:stretch>
            <a:fillRect/>
          </a:stretch>
        </p:blipFill>
        <p:spPr>
          <a:xfrm>
            <a:off x="1002846" y="3712929"/>
            <a:ext cx="2895600" cy="2740691"/>
          </a:xfrm>
          <a:prstGeom prst="rect">
            <a:avLst/>
          </a:prstGeom>
          <a:ln>
            <a:solidFill>
              <a:schemeClr val="tx1"/>
            </a:solidFill>
          </a:ln>
        </p:spPr>
      </p:pic>
      <p:sp>
        <p:nvSpPr>
          <p:cNvPr id="9" name="TextBox 8"/>
          <p:cNvSpPr txBox="1"/>
          <p:nvPr/>
        </p:nvSpPr>
        <p:spPr>
          <a:xfrm>
            <a:off x="4495800" y="4495800"/>
            <a:ext cx="2888804" cy="461665"/>
          </a:xfrm>
          <a:prstGeom prst="rect">
            <a:avLst/>
          </a:prstGeom>
          <a:noFill/>
          <a:ln>
            <a:solidFill>
              <a:schemeClr val="tx1"/>
            </a:solidFill>
          </a:ln>
        </p:spPr>
        <p:txBody>
          <a:bodyPr wrap="none" rtlCol="0">
            <a:spAutoFit/>
          </a:bodyPr>
          <a:lstStyle/>
          <a:p>
            <a:r>
              <a:rPr lang="en-US" sz="2400"/>
              <a:t>MyBroadcastReceiver</a:t>
            </a:r>
          </a:p>
        </p:txBody>
      </p:sp>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3884400" y="2205720"/>
              <a:ext cx="2045520" cy="3554280"/>
            </p14:xfrm>
          </p:contentPart>
        </mc:Choice>
        <mc:Fallback xmlns="">
          <p:pic>
            <p:nvPicPr>
              <p:cNvPr id="10" name="Ink 9"/>
              <p:cNvPicPr/>
              <p:nvPr/>
            </p:nvPicPr>
            <p:blipFill>
              <a:blip r:embed="rId7"/>
              <a:stretch>
                <a:fillRect/>
              </a:stretch>
            </p:blipFill>
            <p:spPr>
              <a:xfrm>
                <a:off x="3875040" y="2196360"/>
                <a:ext cx="2064240" cy="3573000"/>
              </a:xfrm>
              <a:prstGeom prst="rect">
                <a:avLst/>
              </a:prstGeom>
            </p:spPr>
          </p:pic>
        </mc:Fallback>
      </mc:AlternateContent>
      <p:sp>
        <p:nvSpPr>
          <p:cNvPr id="11" name="TextBox 10"/>
          <p:cNvSpPr txBox="1"/>
          <p:nvPr/>
        </p:nvSpPr>
        <p:spPr>
          <a:xfrm>
            <a:off x="4079372" y="5902222"/>
            <a:ext cx="3451458" cy="369332"/>
          </a:xfrm>
          <a:prstGeom prst="rect">
            <a:avLst/>
          </a:prstGeom>
          <a:noFill/>
        </p:spPr>
        <p:txBody>
          <a:bodyPr wrap="none" rtlCol="0">
            <a:spAutoFit/>
          </a:bodyPr>
          <a:lstStyle/>
          <a:p>
            <a:r>
              <a:rPr lang="en-US" smtClean="0">
                <a:solidFill>
                  <a:srgbClr val="FF0000"/>
                </a:solidFill>
              </a:rPr>
              <a:t>Open new instance of MainActivity</a:t>
            </a:r>
            <a:endParaRPr lang="en-US">
              <a:solidFill>
                <a:srgbClr val="FF0000"/>
              </a:solidFill>
            </a:endParaRPr>
          </a:p>
        </p:txBody>
      </p:sp>
      <p:sp>
        <p:nvSpPr>
          <p:cNvPr id="18" name="TextBox 17"/>
          <p:cNvSpPr txBox="1"/>
          <p:nvPr/>
        </p:nvSpPr>
        <p:spPr>
          <a:xfrm>
            <a:off x="5941985" y="3366377"/>
            <a:ext cx="1745991" cy="369332"/>
          </a:xfrm>
          <a:prstGeom prst="rect">
            <a:avLst/>
          </a:prstGeom>
          <a:noFill/>
        </p:spPr>
        <p:txBody>
          <a:bodyPr wrap="none" rtlCol="0">
            <a:spAutoFit/>
          </a:bodyPr>
          <a:lstStyle/>
          <a:p>
            <a:r>
              <a:rPr lang="en-US" smtClean="0">
                <a:solidFill>
                  <a:srgbClr val="FF0000"/>
                </a:solidFill>
              </a:rPr>
              <a:t>Old MainActivity</a:t>
            </a:r>
            <a:endParaRPr lang="en-US">
              <a:solidFill>
                <a:srgbClr val="FF0000"/>
              </a:solidFill>
            </a:endParaRPr>
          </a:p>
        </p:txBody>
      </p:sp>
    </p:spTree>
    <p:extLst>
      <p:ext uri="{BB962C8B-B14F-4D97-AF65-F5344CB8AC3E}">
        <p14:creationId xmlns:p14="http://schemas.microsoft.com/office/powerpoint/2010/main" val="5429825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85</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5" name="TextBox 4"/>
          <p:cNvSpPr txBox="1"/>
          <p:nvPr/>
        </p:nvSpPr>
        <p:spPr>
          <a:xfrm>
            <a:off x="5105820" y="457200"/>
            <a:ext cx="2178481" cy="461665"/>
          </a:xfrm>
          <a:prstGeom prst="rect">
            <a:avLst/>
          </a:prstGeom>
          <a:noFill/>
        </p:spPr>
        <p:txBody>
          <a:bodyPr wrap="none" rtlCol="0">
            <a:spAutoFit/>
          </a:bodyPr>
          <a:lstStyle/>
          <a:p>
            <a:r>
              <a:rPr lang="en-US" sz="2400" smtClean="0"/>
              <a:t>Example 1: </a:t>
            </a:r>
            <a:r>
              <a:rPr lang="en-US" sz="2400" b="1" smtClean="0"/>
              <a:t>cont</a:t>
            </a:r>
            <a:endParaRPr lang="en-US" sz="2400" b="1"/>
          </a:p>
        </p:txBody>
      </p:sp>
      <p:pic>
        <p:nvPicPr>
          <p:cNvPr id="2" name="Picture 1"/>
          <p:cNvPicPr>
            <a:picLocks noChangeAspect="1"/>
          </p:cNvPicPr>
          <p:nvPr/>
        </p:nvPicPr>
        <p:blipFill rotWithShape="1">
          <a:blip r:embed="rId3"/>
          <a:srcRect r="849" b="3791"/>
          <a:stretch/>
        </p:blipFill>
        <p:spPr>
          <a:xfrm>
            <a:off x="161925" y="997479"/>
            <a:ext cx="8905875" cy="5250922"/>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3196800" y="4696920"/>
              <a:ext cx="3161520" cy="89640"/>
            </p14:xfrm>
          </p:contentPart>
        </mc:Choice>
        <mc:Fallback xmlns="">
          <p:pic>
            <p:nvPicPr>
              <p:cNvPr id="8" name="Ink 7"/>
              <p:cNvPicPr/>
              <p:nvPr/>
            </p:nvPicPr>
            <p:blipFill>
              <a:blip r:embed="rId5"/>
              <a:stretch>
                <a:fillRect/>
              </a:stretch>
            </p:blipFill>
            <p:spPr>
              <a:xfrm>
                <a:off x="3180960" y="4633560"/>
                <a:ext cx="3193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3161160" y="4036320"/>
              <a:ext cx="3098880" cy="45000"/>
            </p14:xfrm>
          </p:contentPart>
        </mc:Choice>
        <mc:Fallback xmlns="">
          <p:pic>
            <p:nvPicPr>
              <p:cNvPr id="12" name="Ink 11"/>
              <p:cNvPicPr/>
              <p:nvPr/>
            </p:nvPicPr>
            <p:blipFill>
              <a:blip r:embed="rId7"/>
              <a:stretch>
                <a:fillRect/>
              </a:stretch>
            </p:blipFill>
            <p:spPr>
              <a:xfrm>
                <a:off x="3145320" y="3972600"/>
                <a:ext cx="31309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4813200" y="5393520"/>
              <a:ext cx="3759840" cy="54000"/>
            </p14:xfrm>
          </p:contentPart>
        </mc:Choice>
        <mc:Fallback xmlns="">
          <p:pic>
            <p:nvPicPr>
              <p:cNvPr id="13" name="Ink 12"/>
              <p:cNvPicPr/>
              <p:nvPr/>
            </p:nvPicPr>
            <p:blipFill>
              <a:blip r:embed="rId9"/>
              <a:stretch>
                <a:fillRect/>
              </a:stretch>
            </p:blipFill>
            <p:spPr>
              <a:xfrm>
                <a:off x="4797360" y="5330160"/>
                <a:ext cx="37915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1812960" y="1053720"/>
              <a:ext cx="1437840" cy="80640"/>
            </p14:xfrm>
          </p:contentPart>
        </mc:Choice>
        <mc:Fallback xmlns="">
          <p:pic>
            <p:nvPicPr>
              <p:cNvPr id="14" name="Ink 13"/>
              <p:cNvPicPr/>
              <p:nvPr/>
            </p:nvPicPr>
            <p:blipFill>
              <a:blip r:embed="rId11"/>
              <a:stretch>
                <a:fillRect/>
              </a:stretch>
            </p:blipFill>
            <p:spPr>
              <a:xfrm>
                <a:off x="1797120" y="990360"/>
                <a:ext cx="1469520" cy="207720"/>
              </a:xfrm>
              <a:prstGeom prst="rect">
                <a:avLst/>
              </a:prstGeom>
            </p:spPr>
          </p:pic>
        </mc:Fallback>
      </mc:AlternateContent>
    </p:spTree>
    <p:extLst>
      <p:ext uri="{BB962C8B-B14F-4D97-AF65-F5344CB8AC3E}">
        <p14:creationId xmlns:p14="http://schemas.microsoft.com/office/powerpoint/2010/main" val="1480612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86</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5" name="TextBox 4"/>
          <p:cNvSpPr txBox="1"/>
          <p:nvPr/>
        </p:nvSpPr>
        <p:spPr>
          <a:xfrm>
            <a:off x="5105820" y="457200"/>
            <a:ext cx="2178481" cy="461665"/>
          </a:xfrm>
          <a:prstGeom prst="rect">
            <a:avLst/>
          </a:prstGeom>
          <a:noFill/>
        </p:spPr>
        <p:txBody>
          <a:bodyPr wrap="none" rtlCol="0">
            <a:spAutoFit/>
          </a:bodyPr>
          <a:lstStyle/>
          <a:p>
            <a:r>
              <a:rPr lang="en-US" sz="2400" smtClean="0"/>
              <a:t>Example 1: </a:t>
            </a:r>
            <a:r>
              <a:rPr lang="en-US" sz="2400" b="1" smtClean="0"/>
              <a:t>cont</a:t>
            </a:r>
            <a:endParaRPr lang="en-US" sz="2400" b="1"/>
          </a:p>
        </p:txBody>
      </p:sp>
      <p:pic>
        <p:nvPicPr>
          <p:cNvPr id="3" name="Picture 2"/>
          <p:cNvPicPr>
            <a:picLocks noChangeAspect="1"/>
          </p:cNvPicPr>
          <p:nvPr/>
        </p:nvPicPr>
        <p:blipFill>
          <a:blip r:embed="rId3"/>
          <a:stretch>
            <a:fillRect/>
          </a:stretch>
        </p:blipFill>
        <p:spPr>
          <a:xfrm>
            <a:off x="0" y="1069136"/>
            <a:ext cx="8622058" cy="495066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955880" y="1116360"/>
              <a:ext cx="4483080" cy="89640"/>
            </p14:xfrm>
          </p:contentPart>
        </mc:Choice>
        <mc:Fallback xmlns="">
          <p:pic>
            <p:nvPicPr>
              <p:cNvPr id="4" name="Ink 3"/>
              <p:cNvPicPr/>
              <p:nvPr/>
            </p:nvPicPr>
            <p:blipFill>
              <a:blip r:embed="rId5"/>
              <a:stretch>
                <a:fillRect/>
              </a:stretch>
            </p:blipFill>
            <p:spPr>
              <a:xfrm>
                <a:off x="1939680" y="1052640"/>
                <a:ext cx="45151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6170400" y="1384200"/>
              <a:ext cx="893520" cy="80640"/>
            </p14:xfrm>
          </p:contentPart>
        </mc:Choice>
        <mc:Fallback xmlns="">
          <p:pic>
            <p:nvPicPr>
              <p:cNvPr id="7" name="Ink 6"/>
              <p:cNvPicPr/>
              <p:nvPr/>
            </p:nvPicPr>
            <p:blipFill>
              <a:blip r:embed="rId7"/>
              <a:stretch>
                <a:fillRect/>
              </a:stretch>
            </p:blipFill>
            <p:spPr>
              <a:xfrm>
                <a:off x="6154560" y="1320480"/>
                <a:ext cx="9252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491560" y="4143240"/>
              <a:ext cx="2822040" cy="98640"/>
            </p14:xfrm>
          </p:contentPart>
        </mc:Choice>
        <mc:Fallback xmlns="">
          <p:pic>
            <p:nvPicPr>
              <p:cNvPr id="9" name="Ink 8"/>
              <p:cNvPicPr/>
              <p:nvPr/>
            </p:nvPicPr>
            <p:blipFill>
              <a:blip r:embed="rId9"/>
              <a:stretch>
                <a:fillRect/>
              </a:stretch>
            </p:blipFill>
            <p:spPr>
              <a:xfrm>
                <a:off x="2475720" y="4079880"/>
                <a:ext cx="2853720" cy="225720"/>
              </a:xfrm>
              <a:prstGeom prst="rect">
                <a:avLst/>
              </a:prstGeom>
            </p:spPr>
          </p:pic>
        </mc:Fallback>
      </mc:AlternateContent>
    </p:spTree>
    <p:extLst>
      <p:ext uri="{BB962C8B-B14F-4D97-AF65-F5344CB8AC3E}">
        <p14:creationId xmlns:p14="http://schemas.microsoft.com/office/powerpoint/2010/main" val="15407192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87</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5" name="TextBox 4"/>
          <p:cNvSpPr txBox="1"/>
          <p:nvPr/>
        </p:nvSpPr>
        <p:spPr>
          <a:xfrm>
            <a:off x="5105820" y="457200"/>
            <a:ext cx="2178481" cy="461665"/>
          </a:xfrm>
          <a:prstGeom prst="rect">
            <a:avLst/>
          </a:prstGeom>
          <a:noFill/>
        </p:spPr>
        <p:txBody>
          <a:bodyPr wrap="none" rtlCol="0">
            <a:spAutoFit/>
          </a:bodyPr>
          <a:lstStyle/>
          <a:p>
            <a:r>
              <a:rPr lang="en-US" sz="2400" smtClean="0"/>
              <a:t>Example 1: </a:t>
            </a:r>
            <a:r>
              <a:rPr lang="en-US" sz="2400" b="1" smtClean="0"/>
              <a:t>cont</a:t>
            </a:r>
            <a:endParaRPr lang="en-US" sz="2400" b="1"/>
          </a:p>
        </p:txBody>
      </p:sp>
      <p:pic>
        <p:nvPicPr>
          <p:cNvPr id="2" name="Picture 1"/>
          <p:cNvPicPr>
            <a:picLocks noChangeAspect="1"/>
          </p:cNvPicPr>
          <p:nvPr/>
        </p:nvPicPr>
        <p:blipFill>
          <a:blip r:embed="rId3"/>
          <a:stretch>
            <a:fillRect/>
          </a:stretch>
        </p:blipFill>
        <p:spPr>
          <a:xfrm>
            <a:off x="339187" y="1295400"/>
            <a:ext cx="8231166" cy="3200400"/>
          </a:xfrm>
          <a:prstGeom prst="rect">
            <a:avLst/>
          </a:prstGeom>
        </p:spPr>
      </p:pic>
    </p:spTree>
    <p:extLst>
      <p:ext uri="{BB962C8B-B14F-4D97-AF65-F5344CB8AC3E}">
        <p14:creationId xmlns:p14="http://schemas.microsoft.com/office/powerpoint/2010/main" val="2886131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88</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5" name="TextBox 4"/>
          <p:cNvSpPr txBox="1"/>
          <p:nvPr/>
        </p:nvSpPr>
        <p:spPr>
          <a:xfrm>
            <a:off x="5105820" y="457200"/>
            <a:ext cx="2178481" cy="461665"/>
          </a:xfrm>
          <a:prstGeom prst="rect">
            <a:avLst/>
          </a:prstGeom>
          <a:noFill/>
        </p:spPr>
        <p:txBody>
          <a:bodyPr wrap="none" rtlCol="0">
            <a:spAutoFit/>
          </a:bodyPr>
          <a:lstStyle/>
          <a:p>
            <a:r>
              <a:rPr lang="en-US" sz="2400" smtClean="0"/>
              <a:t>Example 1: </a:t>
            </a:r>
            <a:r>
              <a:rPr lang="en-US" sz="2400" b="1" smtClean="0"/>
              <a:t>cont</a:t>
            </a:r>
            <a:endParaRPr lang="en-US" sz="2400" b="1"/>
          </a:p>
        </p:txBody>
      </p:sp>
      <p:pic>
        <p:nvPicPr>
          <p:cNvPr id="3" name="Picture 2"/>
          <p:cNvPicPr>
            <a:picLocks noChangeAspect="1"/>
          </p:cNvPicPr>
          <p:nvPr/>
        </p:nvPicPr>
        <p:blipFill>
          <a:blip r:embed="rId3"/>
          <a:stretch>
            <a:fillRect/>
          </a:stretch>
        </p:blipFill>
        <p:spPr>
          <a:xfrm>
            <a:off x="458539" y="1219200"/>
            <a:ext cx="8429625" cy="291465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080800" y="1187640"/>
              <a:ext cx="2357640" cy="178920"/>
            </p14:xfrm>
          </p:contentPart>
        </mc:Choice>
        <mc:Fallback xmlns="">
          <p:pic>
            <p:nvPicPr>
              <p:cNvPr id="4" name="Ink 3"/>
              <p:cNvPicPr/>
              <p:nvPr/>
            </p:nvPicPr>
            <p:blipFill>
              <a:blip r:embed="rId5"/>
              <a:stretch>
                <a:fillRect/>
              </a:stretch>
            </p:blipFill>
            <p:spPr>
              <a:xfrm>
                <a:off x="2064960" y="1124280"/>
                <a:ext cx="2389320" cy="306000"/>
              </a:xfrm>
              <a:prstGeom prst="rect">
                <a:avLst/>
              </a:prstGeom>
            </p:spPr>
          </p:pic>
        </mc:Fallback>
      </mc:AlternateContent>
      <p:pic>
        <p:nvPicPr>
          <p:cNvPr id="7" name="Picture 6"/>
          <p:cNvPicPr>
            <a:picLocks noChangeAspect="1"/>
          </p:cNvPicPr>
          <p:nvPr/>
        </p:nvPicPr>
        <p:blipFill rotWithShape="1">
          <a:blip r:embed="rId6"/>
          <a:srcRect r="2810"/>
          <a:stretch/>
        </p:blipFill>
        <p:spPr>
          <a:xfrm>
            <a:off x="178721" y="4373995"/>
            <a:ext cx="8736680" cy="856953"/>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5982840" y="4429080"/>
              <a:ext cx="2670480" cy="125280"/>
            </p14:xfrm>
          </p:contentPart>
        </mc:Choice>
        <mc:Fallback xmlns="">
          <p:pic>
            <p:nvPicPr>
              <p:cNvPr id="8" name="Ink 7"/>
              <p:cNvPicPr/>
              <p:nvPr/>
            </p:nvPicPr>
            <p:blipFill>
              <a:blip r:embed="rId8"/>
              <a:stretch>
                <a:fillRect/>
              </a:stretch>
            </p:blipFill>
            <p:spPr>
              <a:xfrm>
                <a:off x="5967000" y="4365720"/>
                <a:ext cx="2702160" cy="252360"/>
              </a:xfrm>
              <a:prstGeom prst="rect">
                <a:avLst/>
              </a:prstGeom>
            </p:spPr>
          </p:pic>
        </mc:Fallback>
      </mc:AlternateContent>
    </p:spTree>
    <p:extLst>
      <p:ext uri="{BB962C8B-B14F-4D97-AF65-F5344CB8AC3E}">
        <p14:creationId xmlns:p14="http://schemas.microsoft.com/office/powerpoint/2010/main" val="31384238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89</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4" name="TextBox 13"/>
          <p:cNvSpPr txBox="1"/>
          <p:nvPr/>
        </p:nvSpPr>
        <p:spPr>
          <a:xfrm>
            <a:off x="605601" y="1076064"/>
            <a:ext cx="4819653" cy="461665"/>
          </a:xfrm>
          <a:prstGeom prst="rect">
            <a:avLst/>
          </a:prstGeom>
          <a:noFill/>
        </p:spPr>
        <p:txBody>
          <a:bodyPr wrap="none" rtlCol="0">
            <a:spAutoFit/>
          </a:bodyPr>
          <a:lstStyle/>
          <a:p>
            <a:r>
              <a:rPr lang="en-US" sz="2400" smtClean="0"/>
              <a:t>Example 2: </a:t>
            </a:r>
            <a:r>
              <a:rPr lang="en-US" sz="2400" b="1" smtClean="0"/>
              <a:t>PendingIntent.</a:t>
            </a:r>
            <a:r>
              <a:rPr lang="en-US" sz="2400" b="1" i="1" smtClean="0"/>
              <a:t>getService</a:t>
            </a:r>
            <a:endParaRPr lang="en-US" sz="2400" b="1"/>
          </a:p>
        </p:txBody>
      </p:sp>
      <p:pic>
        <p:nvPicPr>
          <p:cNvPr id="2" name="Picture 1"/>
          <p:cNvPicPr>
            <a:picLocks noChangeAspect="1"/>
          </p:cNvPicPr>
          <p:nvPr/>
        </p:nvPicPr>
        <p:blipFill>
          <a:blip r:embed="rId3"/>
          <a:stretch>
            <a:fillRect/>
          </a:stretch>
        </p:blipFill>
        <p:spPr>
          <a:xfrm>
            <a:off x="838199" y="1648593"/>
            <a:ext cx="7207603" cy="4676007"/>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2536200" y="1705680"/>
              <a:ext cx="3893760" cy="18000"/>
            </p14:xfrm>
          </p:contentPart>
        </mc:Choice>
        <mc:Fallback xmlns="">
          <p:pic>
            <p:nvPicPr>
              <p:cNvPr id="9" name="Ink 8"/>
              <p:cNvPicPr/>
              <p:nvPr/>
            </p:nvPicPr>
            <p:blipFill>
              <a:blip r:embed="rId5"/>
              <a:stretch>
                <a:fillRect/>
              </a:stretch>
            </p:blipFill>
            <p:spPr>
              <a:xfrm>
                <a:off x="2520360" y="1641960"/>
                <a:ext cx="3925440" cy="145440"/>
              </a:xfrm>
              <a:prstGeom prst="rect">
                <a:avLst/>
              </a:prstGeom>
            </p:spPr>
          </p:pic>
        </mc:Fallback>
      </mc:AlternateContent>
    </p:spTree>
    <p:extLst>
      <p:ext uri="{BB962C8B-B14F-4D97-AF65-F5344CB8AC3E}">
        <p14:creationId xmlns:p14="http://schemas.microsoft.com/office/powerpoint/2010/main" val="1187278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a:t>
            </a:fld>
            <a:endParaRPr lang="en-US"/>
          </a:p>
        </p:txBody>
      </p:sp>
      <p:grpSp>
        <p:nvGrpSpPr>
          <p:cNvPr id="18" name="Group 17"/>
          <p:cNvGrpSpPr/>
          <p:nvPr/>
        </p:nvGrpSpPr>
        <p:grpSpPr>
          <a:xfrm>
            <a:off x="304800" y="4572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1.2 Handler class</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33484" y="1069137"/>
            <a:ext cx="8381915" cy="4967514"/>
          </a:xfrm>
          <a:prstGeom prst="rect">
            <a:avLst/>
          </a:prstGeom>
        </p:spPr>
        <p:txBody>
          <a:bodyPr wrap="square">
            <a:spAutoFit/>
          </a:bodyPr>
          <a:lstStyle/>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When a process is created for your application, its </a:t>
            </a:r>
            <a:r>
              <a:rPr lang="en-US" sz="2400" b="1" i="1">
                <a:solidFill>
                  <a:srgbClr val="000000"/>
                </a:solidFill>
                <a:latin typeface="Arial" panose="020B0604020202020204" pitchFamily="34" charset="0"/>
              </a:rPr>
              <a:t>main thread </a:t>
            </a:r>
            <a:r>
              <a:rPr lang="en-US" sz="2400">
                <a:solidFill>
                  <a:srgbClr val="000000"/>
                </a:solidFill>
                <a:latin typeface="Arial" panose="020B0604020202020204" pitchFamily="34" charset="0"/>
              </a:rPr>
              <a:t>is dedicated to running a </a:t>
            </a:r>
            <a:r>
              <a:rPr lang="en-US" sz="2400" b="1" i="1">
                <a:solidFill>
                  <a:srgbClr val="000000"/>
                </a:solidFill>
                <a:latin typeface="Arial" panose="020B0604020202020204" pitchFamily="34" charset="0"/>
              </a:rPr>
              <a:t>message queue </a:t>
            </a:r>
            <a:r>
              <a:rPr lang="en-US" sz="2400">
                <a:solidFill>
                  <a:srgbClr val="000000"/>
                </a:solidFill>
                <a:latin typeface="Arial" panose="020B0604020202020204" pitchFamily="34" charset="0"/>
              </a:rPr>
              <a:t>that takes care of managing the top-level application objects (activities, intent receivers, etc) and any windows they create.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You can create your own secondary threads, and communicate back with the main application thread through a </a:t>
            </a:r>
            <a:r>
              <a:rPr lang="en-US" sz="2400" b="1">
                <a:solidFill>
                  <a:srgbClr val="000000"/>
                </a:solidFill>
                <a:latin typeface="Arial" panose="020B0604020202020204" pitchFamily="34" charset="0"/>
              </a:rPr>
              <a:t>Handler</a:t>
            </a:r>
            <a:r>
              <a:rPr lang="en-US" sz="2400">
                <a:solidFill>
                  <a:srgbClr val="000000"/>
                </a:solidFill>
                <a:latin typeface="Arial" panose="020B0604020202020204" pitchFamily="34" charset="0"/>
              </a:rPr>
              <a:t>.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When you create a new Handler, it is bound to the message queue of the thread that is creating it -- from that point on, it will deliver </a:t>
            </a:r>
            <a:r>
              <a:rPr lang="en-US" sz="2400" i="1">
                <a:solidFill>
                  <a:srgbClr val="000000"/>
                </a:solidFill>
                <a:latin typeface="Arial" panose="020B0604020202020204" pitchFamily="34" charset="0"/>
              </a:rPr>
              <a:t>messages </a:t>
            </a:r>
            <a:r>
              <a:rPr lang="en-US" sz="2400">
                <a:solidFill>
                  <a:srgbClr val="000000"/>
                </a:solidFill>
                <a:latin typeface="Arial" panose="020B0604020202020204" pitchFamily="34" charset="0"/>
              </a:rPr>
              <a:t>and </a:t>
            </a:r>
            <a:r>
              <a:rPr lang="en-US" sz="2400" i="1">
                <a:solidFill>
                  <a:srgbClr val="000000"/>
                </a:solidFill>
                <a:latin typeface="Arial" panose="020B0604020202020204" pitchFamily="34" charset="0"/>
              </a:rPr>
              <a:t>runnables </a:t>
            </a:r>
            <a:r>
              <a:rPr lang="en-US" sz="2400">
                <a:solidFill>
                  <a:srgbClr val="000000"/>
                </a:solidFill>
                <a:latin typeface="Arial" panose="020B0604020202020204" pitchFamily="34" charset="0"/>
              </a:rPr>
              <a:t>to that message queue and execute them as they come out of the message queue. </a:t>
            </a:r>
          </a:p>
        </p:txBody>
      </p:sp>
    </p:spTree>
    <p:extLst>
      <p:ext uri="{BB962C8B-B14F-4D97-AF65-F5344CB8AC3E}">
        <p14:creationId xmlns:p14="http://schemas.microsoft.com/office/powerpoint/2010/main" val="42168344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90</a:t>
            </a:fld>
            <a:endParaRPr lang="en-US"/>
          </a:p>
        </p:txBody>
      </p:sp>
      <p:grpSp>
        <p:nvGrpSpPr>
          <p:cNvPr id="24" name="Group 23"/>
          <p:cNvGrpSpPr/>
          <p:nvPr/>
        </p:nvGrpSpPr>
        <p:grpSpPr>
          <a:xfrm>
            <a:off x="304800" y="457200"/>
            <a:ext cx="4620576" cy="508000"/>
            <a:chOff x="789624" y="1191463"/>
            <a:chExt cx="4620576" cy="508000"/>
          </a:xfrm>
        </p:grpSpPr>
        <p:sp>
          <p:nvSpPr>
            <p:cNvPr id="25"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1.3 AlarmManager</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26" name="Group 17"/>
            <p:cNvGrpSpPr>
              <a:grpSpLocks/>
            </p:cNvGrpSpPr>
            <p:nvPr/>
          </p:nvGrpSpPr>
          <p:grpSpPr bwMode="auto">
            <a:xfrm>
              <a:off x="789624" y="1295400"/>
              <a:ext cx="353376" cy="272472"/>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4" name="TextBox 13"/>
          <p:cNvSpPr txBox="1"/>
          <p:nvPr/>
        </p:nvSpPr>
        <p:spPr>
          <a:xfrm>
            <a:off x="605601" y="1076064"/>
            <a:ext cx="4819653" cy="461665"/>
          </a:xfrm>
          <a:prstGeom prst="rect">
            <a:avLst/>
          </a:prstGeom>
          <a:noFill/>
        </p:spPr>
        <p:txBody>
          <a:bodyPr wrap="none" rtlCol="0">
            <a:spAutoFit/>
          </a:bodyPr>
          <a:lstStyle/>
          <a:p>
            <a:r>
              <a:rPr lang="en-US" sz="2400" smtClean="0"/>
              <a:t>Example 2: </a:t>
            </a:r>
            <a:r>
              <a:rPr lang="en-US" sz="2400" b="1" smtClean="0"/>
              <a:t>PendingIntent.</a:t>
            </a:r>
            <a:r>
              <a:rPr lang="en-US" sz="2400" b="1" i="1" smtClean="0"/>
              <a:t>getService</a:t>
            </a:r>
            <a:endParaRPr lang="en-US" sz="2400" b="1"/>
          </a:p>
        </p:txBody>
      </p:sp>
      <p:pic>
        <p:nvPicPr>
          <p:cNvPr id="3" name="Picture 2"/>
          <p:cNvPicPr>
            <a:picLocks noChangeAspect="1"/>
          </p:cNvPicPr>
          <p:nvPr/>
        </p:nvPicPr>
        <p:blipFill>
          <a:blip r:embed="rId3"/>
          <a:stretch>
            <a:fillRect/>
          </a:stretch>
        </p:blipFill>
        <p:spPr>
          <a:xfrm>
            <a:off x="290944" y="1648592"/>
            <a:ext cx="8481763" cy="4523607"/>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562840" y="2795040"/>
              <a:ext cx="3233160" cy="27000"/>
            </p14:xfrm>
          </p:contentPart>
        </mc:Choice>
        <mc:Fallback xmlns="">
          <p:pic>
            <p:nvPicPr>
              <p:cNvPr id="4" name="Ink 3"/>
              <p:cNvPicPr/>
              <p:nvPr/>
            </p:nvPicPr>
            <p:blipFill>
              <a:blip r:embed="rId5"/>
              <a:stretch>
                <a:fillRect/>
              </a:stretch>
            </p:blipFill>
            <p:spPr>
              <a:xfrm>
                <a:off x="2547000" y="2731320"/>
                <a:ext cx="3264840" cy="154440"/>
              </a:xfrm>
              <a:prstGeom prst="rect">
                <a:avLst/>
              </a:prstGeom>
            </p:spPr>
          </p:pic>
        </mc:Fallback>
      </mc:AlternateContent>
    </p:spTree>
    <p:extLst>
      <p:ext uri="{BB962C8B-B14F-4D97-AF65-F5344CB8AC3E}">
        <p14:creationId xmlns:p14="http://schemas.microsoft.com/office/powerpoint/2010/main" val="30025022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91</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3074" name="Picture 2" descr="http://androidresearch.files.wordpress.com/2012/01/notifi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10" y="1166843"/>
            <a:ext cx="5947599" cy="15818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labs.society46.com/wp-content/uploads/2011/11/android_notifica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95931"/>
            <a:ext cx="4914997" cy="362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0334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92</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05776" y="1069137"/>
            <a:ext cx="8485824" cy="5170646"/>
          </a:xfrm>
          <a:prstGeom prst="rect">
            <a:avLst/>
          </a:prstGeom>
        </p:spPr>
        <p:txBody>
          <a:bodyPr wrap="square">
            <a:spAutoFit/>
          </a:bodyPr>
          <a:lstStyle/>
          <a:p>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System service </a:t>
            </a:r>
          </a:p>
          <a:p>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alerting a user about an event </a:t>
            </a:r>
          </a:p>
          <a:p>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Notification on Android can be done in any of the following ways: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Status Bar Notification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Vibrate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Flash lights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Play a sound </a:t>
            </a:r>
          </a:p>
          <a:p>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We need: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Notification </a:t>
            </a:r>
          </a:p>
          <a:p>
            <a:pPr lvl="2"/>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defines the properties of the status bar notification like the icon to display, the test to display when the notification first appears on the status bar and the time to display </a:t>
            </a:r>
          </a:p>
          <a:p>
            <a:pPr lvl="1"/>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NotificationManager </a:t>
            </a:r>
          </a:p>
          <a:p>
            <a:pPr lvl="2"/>
            <a:r>
              <a:rPr lang="en-US" sz="2200">
                <a:solidFill>
                  <a:srgbClr val="000000"/>
                </a:solidFill>
                <a:latin typeface="Wingdings 3" panose="05040102010807070707" pitchFamily="18" charset="2"/>
              </a:rPr>
              <a:t></a:t>
            </a:r>
            <a:r>
              <a:rPr lang="en-US" sz="2200">
                <a:solidFill>
                  <a:srgbClr val="000000"/>
                </a:solidFill>
                <a:latin typeface="Arial" panose="020B0604020202020204" pitchFamily="34" charset="0"/>
              </a:rPr>
              <a:t>android system service that executes and manages all notifications. </a:t>
            </a:r>
          </a:p>
        </p:txBody>
      </p:sp>
    </p:spTree>
    <p:extLst>
      <p:ext uri="{BB962C8B-B14F-4D97-AF65-F5344CB8AC3E}">
        <p14:creationId xmlns:p14="http://schemas.microsoft.com/office/powerpoint/2010/main" val="17758335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93</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479320" y="1069137"/>
            <a:ext cx="8512279" cy="4705134"/>
          </a:xfrm>
          <a:prstGeom prst="rect">
            <a:avLst/>
          </a:prstGeom>
        </p:spPr>
        <p:txBody>
          <a:bodyPr wrap="square">
            <a:spAutoFit/>
          </a:bodyPr>
          <a:lstStyle/>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NotificationManager </a:t>
            </a:r>
          </a:p>
          <a:p>
            <a:pPr lvl="1">
              <a:lnSpc>
                <a:spcPct val="120000"/>
              </a:lnSpc>
            </a:pPr>
            <a:r>
              <a:rPr lang="en-US" sz="1600">
                <a:solidFill>
                  <a:srgbClr val="000000"/>
                </a:solidFill>
                <a:latin typeface="Wingdings 3" panose="05040102010807070707" pitchFamily="18" charset="2"/>
              </a:rPr>
              <a:t></a:t>
            </a:r>
            <a:r>
              <a:rPr lang="en-US" sz="2100">
                <a:solidFill>
                  <a:srgbClr val="000000"/>
                </a:solidFill>
                <a:latin typeface="Arial" panose="020B0604020202020204" pitchFamily="34" charset="0"/>
              </a:rPr>
              <a:t>NotificationManager nm = (NotificationManager) context.getSystemService(Context.NOTIFICATION_SERVICE)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Create a new Notification object with an icon, a title and the time (probably System.currentTimeMillis()) Set some flags </a:t>
            </a:r>
          </a:p>
          <a:p>
            <a:pPr lvl="1">
              <a:lnSpc>
                <a:spcPct val="120000"/>
              </a:lnSpc>
            </a:pPr>
            <a:r>
              <a:rPr lang="en-US" sz="1600">
                <a:solidFill>
                  <a:srgbClr val="000000"/>
                </a:solidFill>
                <a:latin typeface="Wingdings 3" panose="05040102010807070707" pitchFamily="18" charset="2"/>
              </a:rPr>
              <a:t></a:t>
            </a:r>
            <a:r>
              <a:rPr lang="en-US" sz="2100">
                <a:solidFill>
                  <a:srgbClr val="000000"/>
                </a:solidFill>
                <a:latin typeface="Arial" panose="020B0604020202020204" pitchFamily="34" charset="0"/>
              </a:rPr>
              <a:t>notification.defaults |= Notification.DEFAULT_SOUND; notification.defaults |= Notification.DEFAULT_VIBRATE;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Use setLatestEventInfo method to set another PendingIntent into the notification. </a:t>
            </a:r>
          </a:p>
          <a:p>
            <a:pPr>
              <a:lnSpc>
                <a:spcPct val="120000"/>
              </a:lnSpc>
            </a:pPr>
            <a:r>
              <a:rPr lang="en-US">
                <a:solidFill>
                  <a:srgbClr val="000000"/>
                </a:solidFill>
                <a:latin typeface="Wingdings 3" panose="05040102010807070707" pitchFamily="18" charset="2"/>
              </a:rPr>
              <a:t></a:t>
            </a:r>
            <a:r>
              <a:rPr lang="en-US" sz="2400">
                <a:solidFill>
                  <a:srgbClr val="000000"/>
                </a:solidFill>
                <a:latin typeface="Arial" panose="020B0604020202020204" pitchFamily="34" charset="0"/>
              </a:rPr>
              <a:t>The Activity in this intent will be called when the user clicks the notification. </a:t>
            </a:r>
          </a:p>
        </p:txBody>
      </p:sp>
    </p:spTree>
    <p:extLst>
      <p:ext uri="{BB962C8B-B14F-4D97-AF65-F5344CB8AC3E}">
        <p14:creationId xmlns:p14="http://schemas.microsoft.com/office/powerpoint/2010/main" val="4243549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94</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74676" y="1055282"/>
            <a:ext cx="8340724" cy="4849533"/>
          </a:xfrm>
          <a:prstGeom prst="rect">
            <a:avLst/>
          </a:prstGeom>
        </p:spPr>
        <p:txBody>
          <a:bodyPr wrap="square">
            <a:spAutoFit/>
          </a:bodyPr>
          <a:lstStyle/>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Step 1: </a:t>
            </a:r>
            <a:r>
              <a:rPr lang="en-US" sz="2600">
                <a:solidFill>
                  <a:srgbClr val="000000"/>
                </a:solidFill>
                <a:latin typeface="Arial" panose="020B0604020202020204" pitchFamily="34" charset="0"/>
              </a:rPr>
              <a:t>Procure a handle to the NotificationManager: </a:t>
            </a:r>
            <a:r>
              <a:rPr lang="en-US" sz="2600" b="1">
                <a:solidFill>
                  <a:srgbClr val="000000"/>
                </a:solidFill>
                <a:latin typeface="Arial" panose="020B0604020202020204" pitchFamily="34" charset="0"/>
              </a:rPr>
              <a:t>private </a:t>
            </a:r>
            <a:r>
              <a:rPr lang="en-US" sz="2600">
                <a:solidFill>
                  <a:srgbClr val="000000"/>
                </a:solidFill>
                <a:latin typeface="Arial" panose="020B0604020202020204" pitchFamily="34" charset="0"/>
              </a:rPr>
              <a:t>NotificationManager mNotificationManager; mNotificationManager = (NotificationManager)getSystemService(</a:t>
            </a:r>
            <a:r>
              <a:rPr lang="en-US" sz="2600" i="1">
                <a:solidFill>
                  <a:srgbClr val="000000"/>
                </a:solidFill>
                <a:latin typeface="Arial" panose="020B0604020202020204" pitchFamily="34" charset="0"/>
              </a:rPr>
              <a:t>NOTIFICATION_SERVICE</a:t>
            </a:r>
            <a:r>
              <a:rPr lang="en-US" sz="2600">
                <a:solidFill>
                  <a:srgbClr val="000000"/>
                </a:solidFill>
                <a:latin typeface="Arial" panose="020B0604020202020204" pitchFamily="34" charset="0"/>
              </a:rPr>
              <a:t>); </a:t>
            </a:r>
          </a:p>
          <a:p>
            <a:pPr>
              <a:lnSpc>
                <a:spcPct val="120000"/>
              </a:lnSpc>
            </a:pPr>
            <a:r>
              <a:rPr lang="en-US" sz="1900">
                <a:solidFill>
                  <a:srgbClr val="000000"/>
                </a:solidFill>
                <a:latin typeface="Wingdings 3" panose="05040102010807070707" pitchFamily="18" charset="2"/>
              </a:rPr>
              <a:t></a:t>
            </a:r>
            <a:r>
              <a:rPr lang="en-US" sz="2600" b="1">
                <a:solidFill>
                  <a:srgbClr val="000000"/>
                </a:solidFill>
                <a:latin typeface="Arial" panose="020B0604020202020204" pitchFamily="34" charset="0"/>
              </a:rPr>
              <a:t>Step 2: </a:t>
            </a:r>
            <a:r>
              <a:rPr lang="en-US" sz="2600">
                <a:solidFill>
                  <a:srgbClr val="000000"/>
                </a:solidFill>
                <a:latin typeface="Arial" panose="020B0604020202020204" pitchFamily="34" charset="0"/>
              </a:rPr>
              <a:t>Create a notification object along with properties to display on the status bar </a:t>
            </a:r>
            <a:r>
              <a:rPr lang="en-US" sz="2600" b="1">
                <a:solidFill>
                  <a:srgbClr val="000000"/>
                </a:solidFill>
                <a:latin typeface="Arial" panose="020B0604020202020204" pitchFamily="34" charset="0"/>
              </a:rPr>
              <a:t>final </a:t>
            </a:r>
            <a:r>
              <a:rPr lang="en-US" sz="2600">
                <a:solidFill>
                  <a:srgbClr val="000000"/>
                </a:solidFill>
                <a:latin typeface="Arial" panose="020B0604020202020204" pitchFamily="34" charset="0"/>
              </a:rPr>
              <a:t>Notification notifyDetails = </a:t>
            </a:r>
            <a:r>
              <a:rPr lang="en-US" sz="2600" b="1">
                <a:solidFill>
                  <a:srgbClr val="000000"/>
                </a:solidFill>
                <a:latin typeface="Arial" panose="020B0604020202020204" pitchFamily="34" charset="0"/>
              </a:rPr>
              <a:t>new </a:t>
            </a:r>
            <a:r>
              <a:rPr lang="en-US" sz="2600">
                <a:solidFill>
                  <a:srgbClr val="000000"/>
                </a:solidFill>
                <a:latin typeface="Arial" panose="020B0604020202020204" pitchFamily="34" charset="0"/>
              </a:rPr>
              <a:t>Notification(R.drawable.</a:t>
            </a:r>
            <a:r>
              <a:rPr lang="en-US" sz="2600" i="1">
                <a:solidFill>
                  <a:srgbClr val="000000"/>
                </a:solidFill>
                <a:latin typeface="Arial" panose="020B0604020202020204" pitchFamily="34" charset="0"/>
              </a:rPr>
              <a:t>android</a:t>
            </a:r>
            <a:r>
              <a:rPr lang="en-US" sz="2600">
                <a:solidFill>
                  <a:srgbClr val="000000"/>
                </a:solidFill>
                <a:latin typeface="Arial" panose="020B0604020202020204" pitchFamily="34" charset="0"/>
              </a:rPr>
              <a:t>,"New Alert, Click Me!",System.</a:t>
            </a:r>
            <a:r>
              <a:rPr lang="en-US" sz="2600" i="1">
                <a:solidFill>
                  <a:srgbClr val="000000"/>
                </a:solidFill>
                <a:latin typeface="Arial" panose="020B0604020202020204" pitchFamily="34" charset="0"/>
              </a:rPr>
              <a:t>currentTimeMillis</a:t>
            </a:r>
            <a:r>
              <a:rPr lang="en-US" sz="2600">
                <a:solidFill>
                  <a:srgbClr val="000000"/>
                </a:solidFill>
                <a:latin typeface="Arial" panose="020B0604020202020204" pitchFamily="34" charset="0"/>
              </a:rPr>
              <a:t>()); </a:t>
            </a:r>
          </a:p>
        </p:txBody>
      </p:sp>
    </p:spTree>
    <p:extLst>
      <p:ext uri="{BB962C8B-B14F-4D97-AF65-F5344CB8AC3E}">
        <p14:creationId xmlns:p14="http://schemas.microsoft.com/office/powerpoint/2010/main" val="7099029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95</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 name="Rectangle 2"/>
          <p:cNvSpPr/>
          <p:nvPr/>
        </p:nvSpPr>
        <p:spPr>
          <a:xfrm>
            <a:off x="505776" y="1069137"/>
            <a:ext cx="8333424" cy="5139869"/>
          </a:xfrm>
          <a:prstGeom prst="rect">
            <a:avLst/>
          </a:prstGeom>
        </p:spPr>
        <p:txBody>
          <a:bodyPr wrap="square">
            <a:spAutoFit/>
          </a:bodyPr>
          <a:lstStyle/>
          <a:p>
            <a:r>
              <a:rPr lang="en-US" sz="2000">
                <a:solidFill>
                  <a:srgbClr val="000000"/>
                </a:solidFill>
                <a:latin typeface="Wingdings 3" panose="05040102010807070707" pitchFamily="18" charset="2"/>
              </a:rPr>
              <a:t></a:t>
            </a:r>
            <a:r>
              <a:rPr lang="en-US" sz="2000" b="1">
                <a:solidFill>
                  <a:srgbClr val="000000"/>
                </a:solidFill>
                <a:latin typeface="Arial" panose="020B0604020202020204" pitchFamily="34" charset="0"/>
              </a:rPr>
              <a:t>Step 3: </a:t>
            </a:r>
            <a:r>
              <a:rPr lang="en-US" sz="2400">
                <a:solidFill>
                  <a:srgbClr val="000000"/>
                </a:solidFill>
                <a:latin typeface="Arial" panose="020B0604020202020204" pitchFamily="34" charset="0"/>
              </a:rPr>
              <a:t>Add the details that need to get displayed when the user clicks on the </a:t>
            </a:r>
            <a:r>
              <a:rPr lang="en-US" sz="2400" smtClean="0">
                <a:solidFill>
                  <a:srgbClr val="000000"/>
                </a:solidFill>
                <a:latin typeface="Arial" panose="020B0604020202020204" pitchFamily="34" charset="0"/>
              </a:rPr>
              <a:t>notification.</a:t>
            </a:r>
          </a:p>
          <a:p>
            <a:endParaRPr lang="en-US" sz="200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Context </a:t>
            </a:r>
            <a:r>
              <a:rPr lang="en-US" sz="2000" b="1">
                <a:solidFill>
                  <a:srgbClr val="000000"/>
                </a:solidFill>
                <a:latin typeface="Arial" panose="020B0604020202020204" pitchFamily="34" charset="0"/>
              </a:rPr>
              <a:t>context</a:t>
            </a:r>
            <a:r>
              <a:rPr lang="en-US" sz="2000">
                <a:solidFill>
                  <a:srgbClr val="000000"/>
                </a:solidFill>
                <a:latin typeface="Arial" panose="020B0604020202020204" pitchFamily="34" charset="0"/>
              </a:rPr>
              <a:t> = getApplicationContext(); </a:t>
            </a:r>
            <a:endParaRPr lang="en-US" sz="2000" smtClean="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CharSequence </a:t>
            </a:r>
            <a:r>
              <a:rPr lang="en-US" sz="2000" b="1">
                <a:solidFill>
                  <a:srgbClr val="000000"/>
                </a:solidFill>
                <a:latin typeface="Arial" panose="020B0604020202020204" pitchFamily="34" charset="0"/>
              </a:rPr>
              <a:t>contentTitle</a:t>
            </a:r>
            <a:r>
              <a:rPr lang="en-US" sz="2000">
                <a:solidFill>
                  <a:srgbClr val="000000"/>
                </a:solidFill>
                <a:latin typeface="Arial" panose="020B0604020202020204" pitchFamily="34" charset="0"/>
              </a:rPr>
              <a:t> = "Notification Details..."; </a:t>
            </a:r>
            <a:endParaRPr lang="en-US" sz="2000" smtClean="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CharSequence </a:t>
            </a:r>
            <a:r>
              <a:rPr lang="en-US" sz="2000" b="1">
                <a:solidFill>
                  <a:srgbClr val="000000"/>
                </a:solidFill>
                <a:latin typeface="Arial" panose="020B0604020202020204" pitchFamily="34" charset="0"/>
              </a:rPr>
              <a:t>contentText</a:t>
            </a:r>
            <a:r>
              <a:rPr lang="en-US" sz="2000">
                <a:solidFill>
                  <a:srgbClr val="000000"/>
                </a:solidFill>
                <a:latin typeface="Arial" panose="020B0604020202020204" pitchFamily="34" charset="0"/>
              </a:rPr>
              <a:t> = "</a:t>
            </a:r>
            <a:r>
              <a:rPr lang="en-US">
                <a:solidFill>
                  <a:srgbClr val="000000"/>
                </a:solidFill>
                <a:latin typeface="Arial" panose="020B0604020202020204" pitchFamily="34" charset="0"/>
              </a:rPr>
              <a:t>Browse Android Official Site by clicking me</a:t>
            </a:r>
            <a:r>
              <a:rPr lang="en-US" sz="2000">
                <a:solidFill>
                  <a:srgbClr val="000000"/>
                </a:solidFill>
                <a:latin typeface="Arial" panose="020B0604020202020204" pitchFamily="34" charset="0"/>
              </a:rPr>
              <a:t>"; </a:t>
            </a:r>
          </a:p>
          <a:p>
            <a:endParaRPr lang="en-US" sz="2000" smtClean="0">
              <a:solidFill>
                <a:srgbClr val="000000"/>
              </a:solidFill>
              <a:latin typeface="Wingdings 3" panose="05040102010807070707" pitchFamily="18" charset="2"/>
            </a:endParaRPr>
          </a:p>
          <a:p>
            <a:r>
              <a:rPr lang="en-US" sz="2000" smtClean="0">
                <a:solidFill>
                  <a:srgbClr val="000000"/>
                </a:solidFill>
                <a:latin typeface="Arial" panose="020B0604020202020204" pitchFamily="34" charset="0"/>
              </a:rPr>
              <a:t>Intent </a:t>
            </a:r>
            <a:r>
              <a:rPr lang="en-US" sz="2000" b="1">
                <a:solidFill>
                  <a:srgbClr val="000000"/>
                </a:solidFill>
                <a:latin typeface="Arial" panose="020B0604020202020204" pitchFamily="34" charset="0"/>
              </a:rPr>
              <a:t>notifyIntent</a:t>
            </a:r>
            <a:r>
              <a:rPr lang="en-US" sz="2000">
                <a:solidFill>
                  <a:srgbClr val="000000"/>
                </a:solidFill>
                <a:latin typeface="Arial" panose="020B0604020202020204" pitchFamily="34" charset="0"/>
              </a:rPr>
              <a:t> = </a:t>
            </a:r>
            <a:r>
              <a:rPr lang="en-US" sz="2000" b="1" smtClean="0">
                <a:solidFill>
                  <a:srgbClr val="000000"/>
                </a:solidFill>
                <a:latin typeface="Arial" panose="020B0604020202020204" pitchFamily="34" charset="0"/>
              </a:rPr>
              <a:t>new </a:t>
            </a:r>
            <a:r>
              <a:rPr lang="en-US" sz="2000" smtClean="0">
                <a:solidFill>
                  <a:srgbClr val="000000"/>
                </a:solidFill>
                <a:latin typeface="Arial" panose="020B0604020202020204" pitchFamily="34" charset="0"/>
              </a:rPr>
              <a:t>Intent(Intent.</a:t>
            </a:r>
            <a:r>
              <a:rPr lang="en-US" sz="2000" i="1" smtClean="0">
                <a:solidFill>
                  <a:srgbClr val="000000"/>
                </a:solidFill>
                <a:latin typeface="Arial" panose="020B0604020202020204" pitchFamily="34" charset="0"/>
              </a:rPr>
              <a:t>ACTION_VIEW</a:t>
            </a:r>
            <a:r>
              <a:rPr lang="en-US" sz="2000" smtClean="0">
                <a:solidFill>
                  <a:srgbClr val="000000"/>
                </a:solidFill>
                <a:latin typeface="Arial" panose="020B0604020202020204" pitchFamily="34" charset="0"/>
              </a:rPr>
              <a:t>,</a:t>
            </a:r>
          </a:p>
          <a:p>
            <a:r>
              <a:rPr lang="en-US" sz="2000">
                <a:solidFill>
                  <a:srgbClr val="000000"/>
                </a:solidFill>
                <a:latin typeface="Arial" panose="020B0604020202020204" pitchFamily="34" charset="0"/>
              </a:rPr>
              <a:t>	</a:t>
            </a:r>
            <a:r>
              <a:rPr lang="en-US" sz="2000" smtClean="0">
                <a:solidFill>
                  <a:srgbClr val="000000"/>
                </a:solidFill>
                <a:latin typeface="Arial" panose="020B0604020202020204" pitchFamily="34" charset="0"/>
              </a:rPr>
              <a:t>	Uri.</a:t>
            </a:r>
            <a:r>
              <a:rPr lang="en-US" sz="2000" i="1" smtClean="0">
                <a:solidFill>
                  <a:srgbClr val="000000"/>
                </a:solidFill>
                <a:latin typeface="Arial" panose="020B0604020202020204" pitchFamily="34" charset="0"/>
              </a:rPr>
              <a:t>parse</a:t>
            </a:r>
            <a:r>
              <a:rPr lang="en-US" sz="2000">
                <a:solidFill>
                  <a:srgbClr val="000000"/>
                </a:solidFill>
                <a:latin typeface="Arial" panose="020B0604020202020204" pitchFamily="34" charset="0"/>
              </a:rPr>
              <a:t>("http://www.android.com")); </a:t>
            </a:r>
            <a:endParaRPr lang="en-US" sz="2000" smtClean="0">
              <a:solidFill>
                <a:srgbClr val="000000"/>
              </a:solidFill>
              <a:latin typeface="Arial" panose="020B0604020202020204" pitchFamily="34" charset="0"/>
            </a:endParaRPr>
          </a:p>
          <a:p>
            <a:endParaRPr lang="en-US" sz="2000" smtClean="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PendingIntent </a:t>
            </a:r>
            <a:r>
              <a:rPr lang="en-US" sz="2000" b="1" smtClean="0">
                <a:solidFill>
                  <a:srgbClr val="000000"/>
                </a:solidFill>
                <a:latin typeface="Arial" panose="020B0604020202020204" pitchFamily="34" charset="0"/>
              </a:rPr>
              <a:t>pintent</a:t>
            </a:r>
            <a:r>
              <a:rPr lang="en-US" sz="2000" smtClean="0">
                <a:solidFill>
                  <a:srgbClr val="000000"/>
                </a:solidFill>
                <a:latin typeface="Arial" panose="020B0604020202020204" pitchFamily="34" charset="0"/>
              </a:rPr>
              <a:t> </a:t>
            </a:r>
            <a:r>
              <a:rPr lang="en-US" sz="2000">
                <a:solidFill>
                  <a:srgbClr val="000000"/>
                </a:solidFill>
                <a:latin typeface="Arial" panose="020B0604020202020204" pitchFamily="34" charset="0"/>
              </a:rPr>
              <a:t>=  </a:t>
            </a:r>
            <a:r>
              <a:rPr lang="en-US" sz="2000" smtClean="0">
                <a:solidFill>
                  <a:srgbClr val="000000"/>
                </a:solidFill>
                <a:latin typeface="Arial" panose="020B0604020202020204" pitchFamily="34" charset="0"/>
              </a:rPr>
              <a:t> </a:t>
            </a:r>
          </a:p>
          <a:p>
            <a:r>
              <a:rPr lang="en-US" sz="2000">
                <a:solidFill>
                  <a:srgbClr val="000000"/>
                </a:solidFill>
                <a:latin typeface="Arial" panose="020B0604020202020204" pitchFamily="34" charset="0"/>
              </a:rPr>
              <a:t> </a:t>
            </a:r>
            <a:r>
              <a:rPr lang="en-US" sz="2000" smtClean="0">
                <a:solidFill>
                  <a:srgbClr val="000000"/>
                </a:solidFill>
                <a:latin typeface="Arial" panose="020B0604020202020204" pitchFamily="34" charset="0"/>
              </a:rPr>
              <a:t>      PendingIntent.</a:t>
            </a:r>
            <a:r>
              <a:rPr lang="en-US" sz="2000" i="1" smtClean="0">
                <a:solidFill>
                  <a:srgbClr val="000000"/>
                </a:solidFill>
                <a:latin typeface="Arial" panose="020B0604020202020204" pitchFamily="34" charset="0"/>
              </a:rPr>
              <a:t>getActivity</a:t>
            </a:r>
            <a:r>
              <a:rPr lang="en-US" sz="2000" smtClean="0">
                <a:solidFill>
                  <a:srgbClr val="000000"/>
                </a:solidFill>
                <a:latin typeface="Arial" panose="020B0604020202020204" pitchFamily="34" charset="0"/>
              </a:rPr>
              <a:t>(SimpleNotification.</a:t>
            </a:r>
            <a:r>
              <a:rPr lang="en-US" sz="2000" b="1" smtClean="0">
                <a:solidFill>
                  <a:srgbClr val="000000"/>
                </a:solidFill>
                <a:latin typeface="Arial" panose="020B0604020202020204" pitchFamily="34" charset="0"/>
              </a:rPr>
              <a:t>this</a:t>
            </a:r>
            <a:r>
              <a:rPr lang="en-US" sz="2000">
                <a:solidFill>
                  <a:srgbClr val="000000"/>
                </a:solidFill>
                <a:latin typeface="Arial" panose="020B0604020202020204" pitchFamily="34" charset="0"/>
              </a:rPr>
              <a:t>, 0, </a:t>
            </a:r>
            <a:r>
              <a:rPr lang="en-US" sz="2000" b="1">
                <a:solidFill>
                  <a:srgbClr val="000000"/>
                </a:solidFill>
                <a:latin typeface="Arial" panose="020B0604020202020204" pitchFamily="34" charset="0"/>
              </a:rPr>
              <a:t>notifyIntent</a:t>
            </a:r>
            <a:r>
              <a:rPr lang="en-US" sz="2000">
                <a:solidFill>
                  <a:srgbClr val="000000"/>
                </a:solidFill>
                <a:latin typeface="Arial" panose="020B0604020202020204" pitchFamily="34" charset="0"/>
              </a:rPr>
              <a:t>, </a:t>
            </a:r>
            <a:endParaRPr lang="en-US" sz="2000" smtClean="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		Intent.</a:t>
            </a:r>
            <a:r>
              <a:rPr lang="en-US" sz="2000" i="1" smtClean="0">
                <a:solidFill>
                  <a:srgbClr val="000000"/>
                </a:solidFill>
                <a:latin typeface="Arial" panose="020B0604020202020204" pitchFamily="34" charset="0"/>
              </a:rPr>
              <a:t>FLAG_ACTIVITY_NEW_TASK</a:t>
            </a:r>
            <a:r>
              <a:rPr lang="en-US" sz="2000">
                <a:solidFill>
                  <a:srgbClr val="000000"/>
                </a:solidFill>
                <a:latin typeface="Arial" panose="020B0604020202020204" pitchFamily="34" charset="0"/>
              </a:rPr>
              <a:t>); </a:t>
            </a:r>
            <a:endParaRPr lang="en-US" sz="2000" smtClean="0">
              <a:solidFill>
                <a:srgbClr val="000000"/>
              </a:solidFill>
              <a:latin typeface="Arial" panose="020B0604020202020204" pitchFamily="34" charset="0"/>
            </a:endParaRPr>
          </a:p>
          <a:p>
            <a:endParaRPr lang="en-US" sz="2000">
              <a:solidFill>
                <a:srgbClr val="000000"/>
              </a:solidFill>
              <a:latin typeface="Arial" panose="020B0604020202020204" pitchFamily="34" charset="0"/>
            </a:endParaRPr>
          </a:p>
          <a:p>
            <a:r>
              <a:rPr lang="en-US" sz="2000" smtClean="0">
                <a:solidFill>
                  <a:srgbClr val="000000"/>
                </a:solidFill>
                <a:latin typeface="Arial" panose="020B0604020202020204" pitchFamily="34" charset="0"/>
              </a:rPr>
              <a:t>notifyDetails.setLatestEventInfo</a:t>
            </a:r>
          </a:p>
          <a:p>
            <a:r>
              <a:rPr lang="en-US" sz="2000">
                <a:solidFill>
                  <a:srgbClr val="000000"/>
                </a:solidFill>
                <a:latin typeface="Arial" panose="020B0604020202020204" pitchFamily="34" charset="0"/>
              </a:rPr>
              <a:t>	</a:t>
            </a:r>
            <a:r>
              <a:rPr lang="en-US" sz="2000" smtClean="0">
                <a:solidFill>
                  <a:srgbClr val="000000"/>
                </a:solidFill>
                <a:latin typeface="Arial" panose="020B0604020202020204" pitchFamily="34" charset="0"/>
              </a:rPr>
              <a:t>	(</a:t>
            </a:r>
            <a:r>
              <a:rPr lang="en-US" sz="2000" b="1" smtClean="0">
                <a:solidFill>
                  <a:srgbClr val="000000"/>
                </a:solidFill>
                <a:latin typeface="Arial" panose="020B0604020202020204" pitchFamily="34" charset="0"/>
              </a:rPr>
              <a:t>context</a:t>
            </a:r>
            <a:r>
              <a:rPr lang="en-US" sz="2000">
                <a:solidFill>
                  <a:srgbClr val="000000"/>
                </a:solidFill>
                <a:latin typeface="Arial" panose="020B0604020202020204" pitchFamily="34" charset="0"/>
              </a:rPr>
              <a:t>, </a:t>
            </a:r>
            <a:r>
              <a:rPr lang="en-US" sz="2000" b="1">
                <a:solidFill>
                  <a:srgbClr val="000000"/>
                </a:solidFill>
                <a:latin typeface="Arial" panose="020B0604020202020204" pitchFamily="34" charset="0"/>
              </a:rPr>
              <a:t>contentTitle</a:t>
            </a:r>
            <a:r>
              <a:rPr lang="en-US" sz="2000">
                <a:solidFill>
                  <a:srgbClr val="000000"/>
                </a:solidFill>
                <a:latin typeface="Arial" panose="020B0604020202020204" pitchFamily="34" charset="0"/>
              </a:rPr>
              <a:t>, </a:t>
            </a:r>
            <a:r>
              <a:rPr lang="en-US" sz="2000" b="1">
                <a:solidFill>
                  <a:srgbClr val="000000"/>
                </a:solidFill>
                <a:latin typeface="Arial" panose="020B0604020202020204" pitchFamily="34" charset="0"/>
              </a:rPr>
              <a:t>contentText</a:t>
            </a:r>
            <a:r>
              <a:rPr lang="en-US" sz="2000">
                <a:solidFill>
                  <a:srgbClr val="000000"/>
                </a:solidFill>
                <a:latin typeface="Arial" panose="020B0604020202020204" pitchFamily="34" charset="0"/>
              </a:rPr>
              <a:t>, </a:t>
            </a:r>
            <a:r>
              <a:rPr lang="en-US" sz="2000" b="1" smtClean="0">
                <a:solidFill>
                  <a:srgbClr val="000000"/>
                </a:solidFill>
                <a:latin typeface="Arial" panose="020B0604020202020204" pitchFamily="34" charset="0"/>
              </a:rPr>
              <a:t>pintent</a:t>
            </a:r>
            <a:r>
              <a:rPr lang="en-US" sz="2000">
                <a:solidFill>
                  <a:srgbClr val="000000"/>
                </a:solidFill>
                <a:latin typeface="Arial" panose="020B0604020202020204" pitchFamily="34" charset="0"/>
              </a:rPr>
              <a:t>); </a:t>
            </a:r>
          </a:p>
        </p:txBody>
      </p:sp>
    </p:spTree>
    <p:extLst>
      <p:ext uri="{BB962C8B-B14F-4D97-AF65-F5344CB8AC3E}">
        <p14:creationId xmlns:p14="http://schemas.microsoft.com/office/powerpoint/2010/main" val="19500282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96</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512702" y="1096846"/>
            <a:ext cx="8402697" cy="2893100"/>
          </a:xfrm>
          <a:prstGeom prst="rect">
            <a:avLst/>
          </a:prstGeom>
        </p:spPr>
        <p:txBody>
          <a:bodyPr wrap="square">
            <a:spAutoFit/>
          </a:bodyPr>
          <a:lstStyle/>
          <a:p>
            <a:r>
              <a:rPr lang="en-US" sz="1900" b="1">
                <a:solidFill>
                  <a:srgbClr val="000000"/>
                </a:solidFill>
                <a:latin typeface="Wingdings 3" panose="05040102010807070707" pitchFamily="18" charset="2"/>
              </a:rPr>
              <a:t></a:t>
            </a:r>
            <a:r>
              <a:rPr lang="en-US" sz="2600" b="1">
                <a:solidFill>
                  <a:srgbClr val="000000"/>
                </a:solidFill>
                <a:latin typeface="Arial" panose="020B0604020202020204" pitchFamily="34" charset="0"/>
              </a:rPr>
              <a:t>Step 4: </a:t>
            </a:r>
            <a:r>
              <a:rPr lang="en-US" sz="2600">
                <a:solidFill>
                  <a:srgbClr val="000000"/>
                </a:solidFill>
                <a:latin typeface="Arial" panose="020B0604020202020204" pitchFamily="34" charset="0"/>
              </a:rPr>
              <a:t>Now the stage is set. Notify. </a:t>
            </a:r>
            <a:endParaRPr lang="en-US" sz="2600" smtClean="0">
              <a:solidFill>
                <a:srgbClr val="000000"/>
              </a:solidFill>
              <a:latin typeface="Arial" panose="020B0604020202020204" pitchFamily="34" charset="0"/>
            </a:endParaRPr>
          </a:p>
          <a:p>
            <a:endParaRPr lang="en-US" sz="2600">
              <a:solidFill>
                <a:srgbClr val="000000"/>
              </a:solidFill>
              <a:latin typeface="Arial" panose="020B0604020202020204" pitchFamily="34" charset="0"/>
            </a:endParaRPr>
          </a:p>
          <a:p>
            <a:r>
              <a:rPr lang="en-US" sz="2600" smtClean="0">
                <a:solidFill>
                  <a:srgbClr val="000000"/>
                </a:solidFill>
                <a:latin typeface="Arial" panose="020B0604020202020204" pitchFamily="34" charset="0"/>
              </a:rPr>
              <a:t>mNotificationManager.notify</a:t>
            </a:r>
          </a:p>
          <a:p>
            <a:r>
              <a:rPr lang="en-US" sz="2600">
                <a:solidFill>
                  <a:srgbClr val="000000"/>
                </a:solidFill>
                <a:latin typeface="Arial" panose="020B0604020202020204" pitchFamily="34" charset="0"/>
              </a:rPr>
              <a:t>	</a:t>
            </a:r>
            <a:r>
              <a:rPr lang="en-US" sz="2600" smtClean="0">
                <a:solidFill>
                  <a:srgbClr val="000000"/>
                </a:solidFill>
                <a:latin typeface="Arial" panose="020B0604020202020204" pitchFamily="34" charset="0"/>
              </a:rPr>
              <a:t>(</a:t>
            </a:r>
            <a:r>
              <a:rPr lang="en-US" sz="2600">
                <a:solidFill>
                  <a:srgbClr val="000000"/>
                </a:solidFill>
                <a:latin typeface="Arial" panose="020B0604020202020204" pitchFamily="34" charset="0"/>
              </a:rPr>
              <a:t>SIMPLE_NOTFICATION_ID, notifyDetails); </a:t>
            </a:r>
          </a:p>
          <a:p>
            <a:endParaRPr lang="en-US" sz="2600" smtClean="0">
              <a:solidFill>
                <a:srgbClr val="000000"/>
              </a:solidFill>
              <a:latin typeface="Arial" panose="020B0604020202020204" pitchFamily="34" charset="0"/>
            </a:endParaRPr>
          </a:p>
          <a:p>
            <a:r>
              <a:rPr lang="en-US" sz="2600" smtClean="0">
                <a:solidFill>
                  <a:srgbClr val="000000"/>
                </a:solidFill>
                <a:latin typeface="Arial" panose="020B0604020202020204" pitchFamily="34" charset="0"/>
              </a:rPr>
              <a:t>mNotificationManager.cancel</a:t>
            </a:r>
          </a:p>
          <a:p>
            <a:r>
              <a:rPr lang="en-US" sz="2600">
                <a:solidFill>
                  <a:srgbClr val="000000"/>
                </a:solidFill>
                <a:latin typeface="Arial" panose="020B0604020202020204" pitchFamily="34" charset="0"/>
              </a:rPr>
              <a:t>	</a:t>
            </a:r>
            <a:r>
              <a:rPr lang="en-US" sz="2600" smtClean="0">
                <a:solidFill>
                  <a:srgbClr val="000000"/>
                </a:solidFill>
                <a:latin typeface="Arial" panose="020B0604020202020204" pitchFamily="34" charset="0"/>
              </a:rPr>
              <a:t>(SIMPLE_NOTFICATION_ID</a:t>
            </a:r>
            <a:r>
              <a:rPr lang="en-US" sz="2600">
                <a:solidFill>
                  <a:srgbClr val="000000"/>
                </a:solidFill>
                <a:latin typeface="Arial" panose="020B0604020202020204" pitchFamily="34" charset="0"/>
              </a:rPr>
              <a:t>); </a:t>
            </a:r>
          </a:p>
        </p:txBody>
      </p:sp>
    </p:spTree>
    <p:extLst>
      <p:ext uri="{BB962C8B-B14F-4D97-AF65-F5344CB8AC3E}">
        <p14:creationId xmlns:p14="http://schemas.microsoft.com/office/powerpoint/2010/main" val="40708568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97</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605601" y="1076064"/>
            <a:ext cx="3710055" cy="461665"/>
          </a:xfrm>
          <a:prstGeom prst="rect">
            <a:avLst/>
          </a:prstGeom>
          <a:noFill/>
        </p:spPr>
        <p:txBody>
          <a:bodyPr wrap="none" rtlCol="0">
            <a:spAutoFit/>
          </a:bodyPr>
          <a:lstStyle/>
          <a:p>
            <a:r>
              <a:rPr lang="en-US" sz="2400" smtClean="0"/>
              <a:t>Example : </a:t>
            </a:r>
            <a:r>
              <a:rPr lang="en-US" sz="2400" b="1" smtClean="0"/>
              <a:t>Show notification</a:t>
            </a:r>
            <a:endParaRPr lang="en-US" sz="2400" b="1"/>
          </a:p>
        </p:txBody>
      </p:sp>
      <p:pic>
        <p:nvPicPr>
          <p:cNvPr id="3" name="Picture 2"/>
          <p:cNvPicPr>
            <a:picLocks noChangeAspect="1"/>
          </p:cNvPicPr>
          <p:nvPr/>
        </p:nvPicPr>
        <p:blipFill>
          <a:blip r:embed="rId3"/>
          <a:stretch>
            <a:fillRect/>
          </a:stretch>
        </p:blipFill>
        <p:spPr>
          <a:xfrm>
            <a:off x="682919" y="1828800"/>
            <a:ext cx="3288145" cy="24384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078111" y="856679"/>
            <a:ext cx="3625462" cy="2653271"/>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4724399" y="3931005"/>
            <a:ext cx="2750661" cy="253647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286000" y="1839600"/>
              <a:ext cx="5742360" cy="2018520"/>
            </p14:xfrm>
          </p:contentPart>
        </mc:Choice>
        <mc:Fallback xmlns="">
          <p:pic>
            <p:nvPicPr>
              <p:cNvPr id="8" name="Ink 7"/>
              <p:cNvPicPr/>
              <p:nvPr/>
            </p:nvPicPr>
            <p:blipFill>
              <a:blip r:embed="rId7"/>
              <a:stretch>
                <a:fillRect/>
              </a:stretch>
            </p:blipFill>
            <p:spPr>
              <a:xfrm>
                <a:off x="2276640" y="1830240"/>
                <a:ext cx="5761080" cy="2037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3322080" y="2116440"/>
              <a:ext cx="1741680" cy="607320"/>
            </p14:xfrm>
          </p:contentPart>
        </mc:Choice>
        <mc:Fallback xmlns="">
          <p:pic>
            <p:nvPicPr>
              <p:cNvPr id="9" name="Ink 8"/>
              <p:cNvPicPr/>
              <p:nvPr/>
            </p:nvPicPr>
            <p:blipFill>
              <a:blip r:embed="rId9"/>
              <a:stretch>
                <a:fillRect/>
              </a:stretch>
            </p:blipFill>
            <p:spPr>
              <a:xfrm>
                <a:off x="3312720" y="2107080"/>
                <a:ext cx="1760400" cy="626040"/>
              </a:xfrm>
              <a:prstGeom prst="rect">
                <a:avLst/>
              </a:prstGeom>
            </p:spPr>
          </p:pic>
        </mc:Fallback>
      </mc:AlternateContent>
      <p:pic>
        <p:nvPicPr>
          <p:cNvPr id="11" name="Picture 10"/>
          <p:cNvPicPr>
            <a:picLocks noChangeAspect="1"/>
          </p:cNvPicPr>
          <p:nvPr/>
        </p:nvPicPr>
        <p:blipFill>
          <a:blip r:embed="rId10"/>
          <a:stretch>
            <a:fillRect/>
          </a:stretch>
        </p:blipFill>
        <p:spPr>
          <a:xfrm>
            <a:off x="471159" y="4753302"/>
            <a:ext cx="3499905" cy="1396823"/>
          </a:xfrm>
          <a:prstGeom prst="rect">
            <a:avLst/>
          </a:prstGeom>
          <a:ln>
            <a:solidFill>
              <a:schemeClr val="tx1"/>
            </a:solidFill>
          </a:ln>
        </p:spPr>
      </p:pic>
    </p:spTree>
    <p:extLst>
      <p:ext uri="{BB962C8B-B14F-4D97-AF65-F5344CB8AC3E}">
        <p14:creationId xmlns:p14="http://schemas.microsoft.com/office/powerpoint/2010/main" val="19184590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98</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5123386" y="510401"/>
            <a:ext cx="2022990" cy="461665"/>
          </a:xfrm>
          <a:prstGeom prst="rect">
            <a:avLst/>
          </a:prstGeom>
          <a:noFill/>
        </p:spPr>
        <p:txBody>
          <a:bodyPr wrap="none" rtlCol="0">
            <a:spAutoFit/>
          </a:bodyPr>
          <a:lstStyle/>
          <a:p>
            <a:r>
              <a:rPr lang="en-US" sz="2400" smtClean="0"/>
              <a:t>Example : </a:t>
            </a:r>
            <a:r>
              <a:rPr lang="en-US" sz="2400" b="1" smtClean="0"/>
              <a:t>cont</a:t>
            </a:r>
            <a:endParaRPr lang="en-US" sz="2400" b="1"/>
          </a:p>
        </p:txBody>
      </p:sp>
      <p:pic>
        <p:nvPicPr>
          <p:cNvPr id="2" name="Picture 1"/>
          <p:cNvPicPr>
            <a:picLocks noChangeAspect="1"/>
          </p:cNvPicPr>
          <p:nvPr/>
        </p:nvPicPr>
        <p:blipFill>
          <a:blip r:embed="rId3"/>
          <a:stretch>
            <a:fillRect/>
          </a:stretch>
        </p:blipFill>
        <p:spPr>
          <a:xfrm>
            <a:off x="332259" y="1089858"/>
            <a:ext cx="8676698" cy="492994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3054240" y="5125680"/>
              <a:ext cx="3420360" cy="89640"/>
            </p14:xfrm>
          </p:contentPart>
        </mc:Choice>
        <mc:Fallback xmlns="">
          <p:pic>
            <p:nvPicPr>
              <p:cNvPr id="4" name="Ink 3"/>
              <p:cNvPicPr/>
              <p:nvPr/>
            </p:nvPicPr>
            <p:blipFill>
              <a:blip r:embed="rId5"/>
              <a:stretch>
                <a:fillRect/>
              </a:stretch>
            </p:blipFill>
            <p:spPr>
              <a:xfrm>
                <a:off x="3038040" y="5062320"/>
                <a:ext cx="34524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866160" y="1652040"/>
              <a:ext cx="4545720" cy="80640"/>
            </p14:xfrm>
          </p:contentPart>
        </mc:Choice>
        <mc:Fallback xmlns="">
          <p:pic>
            <p:nvPicPr>
              <p:cNvPr id="11" name="Ink 10"/>
              <p:cNvPicPr/>
              <p:nvPr/>
            </p:nvPicPr>
            <p:blipFill>
              <a:blip r:embed="rId7"/>
              <a:stretch>
                <a:fillRect/>
              </a:stretch>
            </p:blipFill>
            <p:spPr>
              <a:xfrm>
                <a:off x="850320" y="1588320"/>
                <a:ext cx="4577400" cy="207720"/>
              </a:xfrm>
              <a:prstGeom prst="rect">
                <a:avLst/>
              </a:prstGeom>
            </p:spPr>
          </p:pic>
        </mc:Fallback>
      </mc:AlternateContent>
    </p:spTree>
    <p:extLst>
      <p:ext uri="{BB962C8B-B14F-4D97-AF65-F5344CB8AC3E}">
        <p14:creationId xmlns:p14="http://schemas.microsoft.com/office/powerpoint/2010/main" val="9636153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99</a:t>
            </a:fld>
            <a:endParaRPr lang="en-US"/>
          </a:p>
        </p:txBody>
      </p:sp>
      <p:grpSp>
        <p:nvGrpSpPr>
          <p:cNvPr id="30" name="Group 29"/>
          <p:cNvGrpSpPr/>
          <p:nvPr/>
        </p:nvGrpSpPr>
        <p:grpSpPr>
          <a:xfrm>
            <a:off x="304800" y="457200"/>
            <a:ext cx="4620576" cy="508000"/>
            <a:chOff x="789624" y="1191463"/>
            <a:chExt cx="4620576" cy="508000"/>
          </a:xfrm>
        </p:grpSpPr>
        <p:sp>
          <p:nvSpPr>
            <p:cNvPr id="31"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1.4 </a:t>
              </a:r>
              <a:r>
                <a:rPr lang="en-US" sz="2400" b="1">
                  <a:latin typeface="Arial" panose="020B0604020202020204" pitchFamily="34" charset="0"/>
                  <a:cs typeface="Arial" panose="020B0604020202020204" pitchFamily="34" charset="0"/>
                </a:rPr>
                <a:t>NotificationManager </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2" name="Group 17"/>
            <p:cNvGrpSpPr>
              <a:grpSpLocks/>
            </p:cNvGrpSpPr>
            <p:nvPr/>
          </p:nvGrpSpPr>
          <p:grpSpPr bwMode="auto">
            <a:xfrm>
              <a:off x="789624" y="1295400"/>
              <a:ext cx="353376" cy="272472"/>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5123386" y="510401"/>
            <a:ext cx="2022990" cy="461665"/>
          </a:xfrm>
          <a:prstGeom prst="rect">
            <a:avLst/>
          </a:prstGeom>
          <a:noFill/>
        </p:spPr>
        <p:txBody>
          <a:bodyPr wrap="none" rtlCol="0">
            <a:spAutoFit/>
          </a:bodyPr>
          <a:lstStyle/>
          <a:p>
            <a:r>
              <a:rPr lang="en-US" sz="2400" smtClean="0"/>
              <a:t>Example : </a:t>
            </a:r>
            <a:r>
              <a:rPr lang="en-US" sz="2400" b="1" smtClean="0"/>
              <a:t>cont</a:t>
            </a:r>
            <a:endParaRPr lang="en-US" sz="2400" b="1"/>
          </a:p>
        </p:txBody>
      </p:sp>
      <p:pic>
        <p:nvPicPr>
          <p:cNvPr id="3" name="Picture 2"/>
          <p:cNvPicPr>
            <a:picLocks noChangeAspect="1"/>
          </p:cNvPicPr>
          <p:nvPr/>
        </p:nvPicPr>
        <p:blipFill>
          <a:blip r:embed="rId3"/>
          <a:stretch>
            <a:fillRect/>
          </a:stretch>
        </p:blipFill>
        <p:spPr>
          <a:xfrm>
            <a:off x="311727" y="1089858"/>
            <a:ext cx="8397525" cy="521838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714600" y="1535760"/>
              <a:ext cx="732600" cy="4233240"/>
            </p14:xfrm>
          </p:contentPart>
        </mc:Choice>
        <mc:Fallback xmlns="">
          <p:pic>
            <p:nvPicPr>
              <p:cNvPr id="4" name="Ink 3"/>
              <p:cNvPicPr/>
              <p:nvPr/>
            </p:nvPicPr>
            <p:blipFill>
              <a:blip r:embed="rId5"/>
              <a:stretch>
                <a:fillRect/>
              </a:stretch>
            </p:blipFill>
            <p:spPr>
              <a:xfrm>
                <a:off x="705240" y="1526400"/>
                <a:ext cx="751320" cy="4251960"/>
              </a:xfrm>
              <a:prstGeom prst="rect">
                <a:avLst/>
              </a:prstGeom>
            </p:spPr>
          </p:pic>
        </mc:Fallback>
      </mc:AlternateContent>
    </p:spTree>
    <p:extLst>
      <p:ext uri="{BB962C8B-B14F-4D97-AF65-F5344CB8AC3E}">
        <p14:creationId xmlns:p14="http://schemas.microsoft.com/office/powerpoint/2010/main" val="1508089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16019</TotalTime>
  <Words>4512</Words>
  <Application>Microsoft Office PowerPoint</Application>
  <PresentationFormat>On-screen Show (4:3)</PresentationFormat>
  <Paragraphs>745</Paragraphs>
  <Slides>113</Slides>
  <Notes>112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15" baseType="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ismail - [2010]</cp:lastModifiedBy>
  <cp:revision>1169</cp:revision>
  <dcterms:created xsi:type="dcterms:W3CDTF">2011-04-06T04:04:31Z</dcterms:created>
  <dcterms:modified xsi:type="dcterms:W3CDTF">2019-10-20T15:09:41Z</dcterms:modified>
</cp:coreProperties>
</file>