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FDyz2VJo5DD7ywSFJAQoDw==" hashData="KvPKvwI+2TeVjHS3JH3TBRvd6wQ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34903"/>
            <a:ext cx="9143999" cy="223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3999" cy="643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4939" y="5283"/>
            <a:ext cx="883412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34903"/>
            <a:ext cx="9143999" cy="2237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3999" cy="6431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4862" y="2374468"/>
            <a:ext cx="5494274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939" y="1040637"/>
            <a:ext cx="8834120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onPause()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onPause()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app/Activity.htmlonResume()" TargetMode="External"/><Relationship Id="rId5" Type="http://schemas.openxmlformats.org/officeDocument/2006/relationships/hyperlink" Target="https://developer.android.com/reference/android/app/Activity.htmlonStop()" TargetMode="External"/><Relationship Id="rId4" Type="http://schemas.openxmlformats.org/officeDocument/2006/relationships/hyperlink" Target="https://developer.android.com/guide/components/activities/activity-lifecycle.html#sara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onStop()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reference/android/app/Activity.htmlonDestroy()" TargetMode="External"/><Relationship Id="rId4" Type="http://schemas.openxmlformats.org/officeDocument/2006/relationships/hyperlink" Target="https://developer.android.com/reference/android/app/Activity.htmlonRestart()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onRestart()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reference/android/app/Activity.htmlonStart()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onDestroy()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setContentView(android.view.View)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reference/android/app/Activity.htmlonStart()" TargetMode="External"/><Relationship Id="rId4" Type="http://schemas.openxmlformats.org/officeDocument/2006/relationships/hyperlink" Target="https://developer.android.com/reference/android/app/Activity.htmlonCreate(android.os.Bundle)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0"/>
              </a:spcBef>
            </a:pPr>
            <a:r>
              <a:rPr dirty="0"/>
              <a:t>CORE</a:t>
            </a:r>
            <a:r>
              <a:rPr spc="-80" dirty="0"/>
              <a:t> </a:t>
            </a:r>
            <a:r>
              <a:rPr spc="-20" dirty="0"/>
              <a:t>TOPICS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744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OnResume()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83591" y="862329"/>
            <a:ext cx="805053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The system invokes this callback just </a:t>
            </a:r>
            <a:r>
              <a:rPr sz="2800" dirty="0">
                <a:latin typeface="Arial"/>
                <a:cs typeface="Arial"/>
              </a:rPr>
              <a:t>before </a:t>
            </a:r>
            <a:r>
              <a:rPr sz="2800" spc="-5" dirty="0">
                <a:latin typeface="Arial"/>
                <a:cs typeface="Arial"/>
              </a:rPr>
              <a:t>the  activity </a:t>
            </a:r>
            <a:r>
              <a:rPr sz="2800" dirty="0">
                <a:latin typeface="Arial"/>
                <a:cs typeface="Arial"/>
              </a:rPr>
              <a:t>starts interacting </a:t>
            </a:r>
            <a:r>
              <a:rPr sz="2800" spc="-5" dirty="0">
                <a:latin typeface="Arial"/>
                <a:cs typeface="Arial"/>
              </a:rPr>
              <a:t>with the </a:t>
            </a:r>
            <a:r>
              <a:rPr sz="2800" spc="-35" dirty="0">
                <a:latin typeface="Arial"/>
                <a:cs typeface="Arial"/>
              </a:rPr>
              <a:t>user. </a:t>
            </a:r>
            <a:r>
              <a:rPr sz="2800" spc="-5" dirty="0">
                <a:latin typeface="Arial"/>
                <a:cs typeface="Arial"/>
              </a:rPr>
              <a:t>At this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point,  the </a:t>
            </a:r>
            <a:r>
              <a:rPr sz="2800" dirty="0">
                <a:latin typeface="Arial"/>
                <a:cs typeface="Arial"/>
              </a:rPr>
              <a:t>activity </a:t>
            </a:r>
            <a:r>
              <a:rPr sz="2800" spc="-5" dirty="0">
                <a:latin typeface="Arial"/>
                <a:cs typeface="Arial"/>
              </a:rPr>
              <a:t>is at the </a:t>
            </a:r>
            <a:r>
              <a:rPr sz="2800" dirty="0">
                <a:latin typeface="Arial"/>
                <a:cs typeface="Arial"/>
              </a:rPr>
              <a:t>top 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activity stack, </a:t>
            </a:r>
            <a:r>
              <a:rPr sz="2800" spc="-5" dirty="0">
                <a:latin typeface="Arial"/>
                <a:cs typeface="Arial"/>
              </a:rPr>
              <a:t>and  captures all user input. Most of an </a:t>
            </a:r>
            <a:r>
              <a:rPr sz="2800" spc="-10" dirty="0">
                <a:latin typeface="Arial"/>
                <a:cs typeface="Arial"/>
              </a:rPr>
              <a:t>app’s </a:t>
            </a:r>
            <a:r>
              <a:rPr sz="2800" spc="-5" dirty="0">
                <a:latin typeface="Arial"/>
                <a:cs typeface="Arial"/>
              </a:rPr>
              <a:t>core  </a:t>
            </a:r>
            <a:r>
              <a:rPr sz="2800" dirty="0">
                <a:latin typeface="Arial"/>
                <a:cs typeface="Arial"/>
              </a:rPr>
              <a:t>functionality </a:t>
            </a:r>
            <a:r>
              <a:rPr sz="2800" spc="-5" dirty="0">
                <a:latin typeface="Arial"/>
                <a:cs typeface="Arial"/>
              </a:rPr>
              <a:t>is implemented in the </a:t>
            </a:r>
            <a:r>
              <a:rPr sz="2800" dirty="0">
                <a:latin typeface="Arial"/>
                <a:cs typeface="Arial"/>
              </a:rPr>
              <a:t>onResume()  </a:t>
            </a:r>
            <a:r>
              <a:rPr sz="2800" spc="-5" dirty="0">
                <a:latin typeface="Arial"/>
                <a:cs typeface="Arial"/>
              </a:rPr>
              <a:t>method.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1917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The onPause() </a:t>
            </a:r>
            <a:r>
              <a:rPr sz="2800" dirty="0">
                <a:latin typeface="Arial"/>
                <a:cs typeface="Arial"/>
              </a:rPr>
              <a:t>callback </a:t>
            </a:r>
            <a:r>
              <a:rPr sz="2800" spc="-5" dirty="0">
                <a:latin typeface="Arial"/>
                <a:cs typeface="Arial"/>
              </a:rPr>
              <a:t>always follows  onResume().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312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OnPause()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07340" y="709929"/>
            <a:ext cx="8585200" cy="5573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906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The system calls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onPause()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 </a:t>
            </a:r>
            <a:r>
              <a:rPr sz="2800" spc="-5" dirty="0">
                <a:latin typeface="Arial"/>
                <a:cs typeface="Arial"/>
              </a:rPr>
              <a:t>when the activity loses  </a:t>
            </a:r>
            <a:r>
              <a:rPr sz="2800" dirty="0">
                <a:latin typeface="Arial"/>
                <a:cs typeface="Arial"/>
              </a:rPr>
              <a:t>focus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enters </a:t>
            </a:r>
            <a:r>
              <a:rPr sz="2800" spc="-5" dirty="0">
                <a:latin typeface="Arial"/>
                <a:cs typeface="Arial"/>
              </a:rPr>
              <a:t>a Paused </a:t>
            </a:r>
            <a:r>
              <a:rPr sz="2800" dirty="0">
                <a:latin typeface="Arial"/>
                <a:cs typeface="Arial"/>
              </a:rPr>
              <a:t>state. </a:t>
            </a:r>
            <a:r>
              <a:rPr sz="2800" spc="-5" dirty="0">
                <a:latin typeface="Arial"/>
                <a:cs typeface="Arial"/>
              </a:rPr>
              <a:t>This </a:t>
            </a:r>
            <a:r>
              <a:rPr sz="2800" dirty="0">
                <a:latin typeface="Arial"/>
                <a:cs typeface="Arial"/>
              </a:rPr>
              <a:t>state occurs  </a:t>
            </a:r>
            <a:r>
              <a:rPr sz="2800" spc="-5" dirty="0">
                <a:latin typeface="Arial"/>
                <a:cs typeface="Arial"/>
              </a:rPr>
              <a:t>when, for </a:t>
            </a:r>
            <a:r>
              <a:rPr sz="2800" dirty="0">
                <a:latin typeface="Arial"/>
                <a:cs typeface="Arial"/>
              </a:rPr>
              <a:t>example,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user taps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Back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dirty="0">
                <a:latin typeface="Arial"/>
                <a:cs typeface="Arial"/>
              </a:rPr>
              <a:t>Recents  </a:t>
            </a:r>
            <a:r>
              <a:rPr sz="2800" spc="-5" dirty="0">
                <a:latin typeface="Arial"/>
                <a:cs typeface="Arial"/>
              </a:rPr>
              <a:t>button.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19939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When the system calls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onPause()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 </a:t>
            </a:r>
            <a:r>
              <a:rPr sz="2800" spc="-5" dirty="0">
                <a:latin typeface="Arial"/>
                <a:cs typeface="Arial"/>
              </a:rPr>
              <a:t>for your </a:t>
            </a:r>
            <a:r>
              <a:rPr sz="2800" spc="-25" dirty="0">
                <a:latin typeface="Arial"/>
                <a:cs typeface="Arial"/>
              </a:rPr>
              <a:t>activity, </a:t>
            </a:r>
            <a:r>
              <a:rPr sz="2800" spc="-5" dirty="0">
                <a:latin typeface="Arial"/>
                <a:cs typeface="Arial"/>
              </a:rPr>
              <a:t>it  </a:t>
            </a:r>
            <a:r>
              <a:rPr sz="2800" dirty="0">
                <a:latin typeface="Arial"/>
                <a:cs typeface="Arial"/>
              </a:rPr>
              <a:t>technically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dirty="0">
                <a:latin typeface="Arial"/>
                <a:cs typeface="Arial"/>
              </a:rPr>
              <a:t>your activity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still partially visible,  </a:t>
            </a:r>
            <a:r>
              <a:rPr sz="2800" spc="-5" dirty="0">
                <a:latin typeface="Arial"/>
                <a:cs typeface="Arial"/>
              </a:rPr>
              <a:t>but most often is an </a:t>
            </a:r>
            <a:r>
              <a:rPr sz="2800" dirty="0">
                <a:latin typeface="Arial"/>
                <a:cs typeface="Arial"/>
              </a:rPr>
              <a:t>indication that </a:t>
            </a:r>
            <a:r>
              <a:rPr sz="2800" spc="-5" dirty="0">
                <a:latin typeface="Arial"/>
                <a:cs typeface="Arial"/>
              </a:rPr>
              <a:t>the user is </a:t>
            </a:r>
            <a:r>
              <a:rPr sz="2800" dirty="0">
                <a:latin typeface="Arial"/>
                <a:cs typeface="Arial"/>
              </a:rPr>
              <a:t>leaving 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spc="-25" dirty="0">
                <a:latin typeface="Arial"/>
                <a:cs typeface="Arial"/>
              </a:rPr>
              <a:t>activity, </a:t>
            </a:r>
            <a:r>
              <a:rPr sz="2800" spc="-5" dirty="0">
                <a:latin typeface="Arial"/>
                <a:cs typeface="Arial"/>
              </a:rPr>
              <a:t>and the </a:t>
            </a:r>
            <a:r>
              <a:rPr sz="2800" dirty="0">
                <a:latin typeface="Arial"/>
                <a:cs typeface="Arial"/>
              </a:rPr>
              <a:t>activity </a:t>
            </a:r>
            <a:r>
              <a:rPr sz="2800" spc="-5" dirty="0">
                <a:latin typeface="Arial"/>
                <a:cs typeface="Arial"/>
              </a:rPr>
              <a:t>will soon </a:t>
            </a:r>
            <a:r>
              <a:rPr sz="2800" dirty="0">
                <a:latin typeface="Arial"/>
                <a:cs typeface="Arial"/>
              </a:rPr>
              <a:t>enter </a:t>
            </a:r>
            <a:r>
              <a:rPr sz="2800" spc="-5" dirty="0">
                <a:latin typeface="Arial"/>
                <a:cs typeface="Arial"/>
              </a:rPr>
              <a:t>the  Stopped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spc="-5" dirty="0">
                <a:latin typeface="Arial"/>
                <a:cs typeface="Arial"/>
              </a:rPr>
              <a:t>Resumed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An </a:t>
            </a:r>
            <a:r>
              <a:rPr sz="2800" dirty="0">
                <a:latin typeface="Arial"/>
                <a:cs typeface="Arial"/>
              </a:rPr>
              <a:t>activity </a:t>
            </a:r>
            <a:r>
              <a:rPr sz="2800" spc="-5" dirty="0">
                <a:latin typeface="Arial"/>
                <a:cs typeface="Arial"/>
              </a:rPr>
              <a:t>in the Paused </a:t>
            </a:r>
            <a:r>
              <a:rPr sz="2800" dirty="0">
                <a:latin typeface="Arial"/>
                <a:cs typeface="Arial"/>
              </a:rPr>
              <a:t>state </a:t>
            </a:r>
            <a:r>
              <a:rPr sz="2800" spc="-5" dirty="0">
                <a:latin typeface="Arial"/>
                <a:cs typeface="Arial"/>
              </a:rPr>
              <a:t>may continue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update  the UI if the </a:t>
            </a:r>
            <a:r>
              <a:rPr sz="2800" dirty="0">
                <a:latin typeface="Arial"/>
                <a:cs typeface="Arial"/>
              </a:rPr>
              <a:t>user is expecting </a:t>
            </a:r>
            <a:r>
              <a:rPr sz="2800" spc="-5" dirty="0">
                <a:latin typeface="Arial"/>
                <a:cs typeface="Arial"/>
              </a:rPr>
              <a:t>the UI to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update.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312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OnPause()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07340" y="709929"/>
            <a:ext cx="8422005" cy="5573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2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Examples of such an </a:t>
            </a:r>
            <a:r>
              <a:rPr sz="2800" dirty="0">
                <a:latin typeface="Arial"/>
                <a:cs typeface="Arial"/>
              </a:rPr>
              <a:t>activity include </a:t>
            </a:r>
            <a:r>
              <a:rPr sz="2800" spc="-5" dirty="0">
                <a:latin typeface="Arial"/>
                <a:cs typeface="Arial"/>
              </a:rPr>
              <a:t>one showing a  navigation map screen or a media player</a:t>
            </a:r>
            <a:r>
              <a:rPr sz="2800" spc="1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playing.</a:t>
            </a:r>
            <a:endParaRPr sz="2800">
              <a:latin typeface="Arial"/>
              <a:cs typeface="Arial"/>
            </a:endParaRPr>
          </a:p>
          <a:p>
            <a:pPr marL="12700" marR="49022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Even if </a:t>
            </a:r>
            <a:r>
              <a:rPr sz="2800" dirty="0">
                <a:latin typeface="Arial"/>
                <a:cs typeface="Arial"/>
              </a:rPr>
              <a:t>such activities </a:t>
            </a:r>
            <a:r>
              <a:rPr sz="2800" spc="-5" dirty="0">
                <a:latin typeface="Arial"/>
                <a:cs typeface="Arial"/>
              </a:rPr>
              <a:t>lose </a:t>
            </a:r>
            <a:r>
              <a:rPr sz="2800" dirty="0">
                <a:latin typeface="Arial"/>
                <a:cs typeface="Arial"/>
              </a:rPr>
              <a:t>focus,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user expects  their </a:t>
            </a:r>
            <a:r>
              <a:rPr sz="2800" spc="-5" dirty="0">
                <a:latin typeface="Arial"/>
                <a:cs typeface="Arial"/>
              </a:rPr>
              <a:t>UI to continue </a:t>
            </a:r>
            <a:r>
              <a:rPr sz="2800" dirty="0">
                <a:latin typeface="Arial"/>
                <a:cs typeface="Arial"/>
              </a:rPr>
              <a:t>updating.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179070" algn="just">
              <a:lnSpc>
                <a:spcPct val="100000"/>
              </a:lnSpc>
              <a:spcBef>
                <a:spcPts val="5"/>
              </a:spcBef>
            </a:pPr>
            <a:r>
              <a:rPr sz="2800" spc="-90" dirty="0">
                <a:latin typeface="Arial"/>
                <a:cs typeface="Arial"/>
              </a:rPr>
              <a:t>You </a:t>
            </a:r>
            <a:r>
              <a:rPr sz="2800" dirty="0">
                <a:latin typeface="Arial"/>
                <a:cs typeface="Arial"/>
              </a:rPr>
              <a:t>should not </a:t>
            </a:r>
            <a:r>
              <a:rPr sz="2800" spc="-5" dirty="0">
                <a:latin typeface="Arial"/>
                <a:cs typeface="Arial"/>
              </a:rPr>
              <a:t>use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onPause()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 </a:t>
            </a:r>
            <a:r>
              <a:rPr sz="2800" spc="-5" dirty="0">
                <a:latin typeface="Arial"/>
                <a:cs typeface="Arial"/>
              </a:rPr>
              <a:t>to save </a:t>
            </a:r>
            <a:r>
              <a:rPr sz="2800" dirty="0">
                <a:latin typeface="Arial"/>
                <a:cs typeface="Arial"/>
              </a:rPr>
              <a:t>application </a:t>
            </a:r>
            <a:r>
              <a:rPr sz="2800" spc="-5" dirty="0">
                <a:latin typeface="Arial"/>
                <a:cs typeface="Arial"/>
              </a:rPr>
              <a:t>or  </a:t>
            </a:r>
            <a:r>
              <a:rPr sz="2800" dirty="0">
                <a:latin typeface="Arial"/>
                <a:cs typeface="Arial"/>
              </a:rPr>
              <a:t>user data, </a:t>
            </a:r>
            <a:r>
              <a:rPr sz="2800" spc="-5" dirty="0">
                <a:latin typeface="Arial"/>
                <a:cs typeface="Arial"/>
              </a:rPr>
              <a:t>make network </a:t>
            </a:r>
            <a:r>
              <a:rPr sz="2800" dirty="0">
                <a:latin typeface="Arial"/>
                <a:cs typeface="Arial"/>
              </a:rPr>
              <a:t>calls,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dirty="0">
                <a:latin typeface="Arial"/>
                <a:cs typeface="Arial"/>
              </a:rPr>
              <a:t>execute database  transactions. </a:t>
            </a:r>
            <a:r>
              <a:rPr sz="2800" spc="-1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information about </a:t>
            </a:r>
            <a:r>
              <a:rPr sz="2800" dirty="0">
                <a:latin typeface="Arial"/>
                <a:cs typeface="Arial"/>
              </a:rPr>
              <a:t>saving data, </a:t>
            </a:r>
            <a:r>
              <a:rPr sz="2800" spc="-5" dirty="0">
                <a:latin typeface="Arial"/>
                <a:cs typeface="Arial"/>
              </a:rPr>
              <a:t>see 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Saving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and restoring activity</a:t>
            </a:r>
            <a:r>
              <a:rPr sz="2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8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state</a:t>
            </a:r>
            <a:r>
              <a:rPr sz="2800" spc="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Once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onPause()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 </a:t>
            </a:r>
            <a:r>
              <a:rPr sz="2800" dirty="0">
                <a:latin typeface="Arial"/>
                <a:cs typeface="Arial"/>
              </a:rPr>
              <a:t>finishes executing,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next callback 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either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onStop()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onResume()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depending on what  </a:t>
            </a:r>
            <a:r>
              <a:rPr sz="2800" dirty="0">
                <a:latin typeface="Arial"/>
                <a:cs typeface="Arial"/>
              </a:rPr>
              <a:t>happens after the activity enters the </a:t>
            </a:r>
            <a:r>
              <a:rPr sz="2800" spc="-5" dirty="0">
                <a:latin typeface="Arial"/>
                <a:cs typeface="Arial"/>
              </a:rPr>
              <a:t>Paused </a:t>
            </a:r>
            <a:r>
              <a:rPr sz="2800" dirty="0">
                <a:latin typeface="Arial"/>
                <a:cs typeface="Arial"/>
              </a:rPr>
              <a:t>state.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1979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O</a:t>
            </a:r>
            <a:r>
              <a:rPr sz="3600" spc="-15" dirty="0">
                <a:solidFill>
                  <a:srgbClr val="FF0066"/>
                </a:solidFill>
              </a:rPr>
              <a:t>n</a:t>
            </a:r>
            <a:r>
              <a:rPr sz="3600" dirty="0">
                <a:solidFill>
                  <a:srgbClr val="FF0066"/>
                </a:solidFill>
              </a:rPr>
              <a:t>Sto</a:t>
            </a:r>
            <a:r>
              <a:rPr sz="3600" spc="-15" dirty="0">
                <a:solidFill>
                  <a:srgbClr val="FF0066"/>
                </a:solidFill>
              </a:rPr>
              <a:t>p</a:t>
            </a:r>
            <a:r>
              <a:rPr sz="3600" dirty="0">
                <a:solidFill>
                  <a:srgbClr val="FF0066"/>
                </a:solidFill>
              </a:rPr>
              <a:t>()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07340" y="811529"/>
            <a:ext cx="8230234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The system calls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onStop()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 </a:t>
            </a:r>
            <a:r>
              <a:rPr sz="2800" spc="-5" dirty="0">
                <a:latin typeface="Arial"/>
                <a:cs typeface="Arial"/>
              </a:rPr>
              <a:t>when </a:t>
            </a:r>
            <a:r>
              <a:rPr sz="2800" dirty="0">
                <a:latin typeface="Arial"/>
                <a:cs typeface="Arial"/>
              </a:rPr>
              <a:t>the activity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no  </a:t>
            </a:r>
            <a:r>
              <a:rPr sz="2800" spc="-5" dirty="0">
                <a:latin typeface="Arial"/>
                <a:cs typeface="Arial"/>
              </a:rPr>
              <a:t>longer </a:t>
            </a:r>
            <a:r>
              <a:rPr sz="2800" dirty="0">
                <a:latin typeface="Arial"/>
                <a:cs typeface="Arial"/>
              </a:rPr>
              <a:t>visible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spc="-35" dirty="0">
                <a:latin typeface="Arial"/>
                <a:cs typeface="Arial"/>
              </a:rPr>
              <a:t>user. </a:t>
            </a:r>
            <a:r>
              <a:rPr sz="2800" spc="-5" dirty="0">
                <a:latin typeface="Arial"/>
                <a:cs typeface="Arial"/>
              </a:rPr>
              <a:t>This may happen because  the </a:t>
            </a:r>
            <a:r>
              <a:rPr sz="2800" dirty="0">
                <a:latin typeface="Arial"/>
                <a:cs typeface="Arial"/>
              </a:rPr>
              <a:t>activity </a:t>
            </a:r>
            <a:r>
              <a:rPr sz="2800" spc="-5" dirty="0">
                <a:latin typeface="Arial"/>
                <a:cs typeface="Arial"/>
              </a:rPr>
              <a:t>is being </a:t>
            </a:r>
            <a:r>
              <a:rPr sz="2800" dirty="0">
                <a:latin typeface="Arial"/>
                <a:cs typeface="Arial"/>
              </a:rPr>
              <a:t>destroyed, </a:t>
            </a:r>
            <a:r>
              <a:rPr sz="2800" spc="-5" dirty="0">
                <a:latin typeface="Arial"/>
                <a:cs typeface="Arial"/>
              </a:rPr>
              <a:t>a new </a:t>
            </a:r>
            <a:r>
              <a:rPr sz="2800" dirty="0">
                <a:latin typeface="Arial"/>
                <a:cs typeface="Arial"/>
              </a:rPr>
              <a:t>activity </a:t>
            </a:r>
            <a:r>
              <a:rPr sz="2800" spc="-5" dirty="0">
                <a:latin typeface="Arial"/>
                <a:cs typeface="Arial"/>
              </a:rPr>
              <a:t>is  </a:t>
            </a:r>
            <a:r>
              <a:rPr sz="2800" dirty="0">
                <a:latin typeface="Arial"/>
                <a:cs typeface="Arial"/>
              </a:rPr>
              <a:t>starting, </a:t>
            </a:r>
            <a:r>
              <a:rPr sz="2800" spc="-5" dirty="0">
                <a:latin typeface="Arial"/>
                <a:cs typeface="Arial"/>
              </a:rPr>
              <a:t>or an </a:t>
            </a:r>
            <a:r>
              <a:rPr sz="2800" dirty="0">
                <a:latin typeface="Arial"/>
                <a:cs typeface="Arial"/>
              </a:rPr>
              <a:t>existing activity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entering </a:t>
            </a:r>
            <a:r>
              <a:rPr sz="2800" spc="-5" dirty="0">
                <a:latin typeface="Arial"/>
                <a:cs typeface="Arial"/>
              </a:rPr>
              <a:t>a  Resumed state and is </a:t>
            </a:r>
            <a:r>
              <a:rPr sz="2800" dirty="0">
                <a:latin typeface="Arial"/>
                <a:cs typeface="Arial"/>
              </a:rPr>
              <a:t>covering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stopped </a:t>
            </a:r>
            <a:r>
              <a:rPr sz="2800" spc="-25" dirty="0">
                <a:latin typeface="Arial"/>
                <a:cs typeface="Arial"/>
              </a:rPr>
              <a:t>activity.  </a:t>
            </a:r>
            <a:r>
              <a:rPr sz="2800" spc="-5" dirty="0">
                <a:latin typeface="Arial"/>
                <a:cs typeface="Arial"/>
              </a:rPr>
              <a:t>In all of these </a:t>
            </a:r>
            <a:r>
              <a:rPr sz="2800" dirty="0">
                <a:latin typeface="Arial"/>
                <a:cs typeface="Arial"/>
              </a:rPr>
              <a:t>cases, </a:t>
            </a:r>
            <a:r>
              <a:rPr sz="2800" spc="-5" dirty="0">
                <a:latin typeface="Arial"/>
                <a:cs typeface="Arial"/>
              </a:rPr>
              <a:t>the stopped </a:t>
            </a:r>
            <a:r>
              <a:rPr sz="2800" dirty="0">
                <a:latin typeface="Arial"/>
                <a:cs typeface="Arial"/>
              </a:rPr>
              <a:t>activity </a:t>
            </a:r>
            <a:r>
              <a:rPr sz="2800" spc="-5" dirty="0">
                <a:latin typeface="Arial"/>
                <a:cs typeface="Arial"/>
              </a:rPr>
              <a:t>is no  longer </a:t>
            </a:r>
            <a:r>
              <a:rPr sz="2800" dirty="0">
                <a:latin typeface="Arial"/>
                <a:cs typeface="Arial"/>
              </a:rPr>
              <a:t>visible 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all.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16129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The next callback that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system calls is </a:t>
            </a:r>
            <a:r>
              <a:rPr sz="2800" dirty="0">
                <a:latin typeface="Arial"/>
                <a:cs typeface="Arial"/>
              </a:rPr>
              <a:t>either 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onRestart()</a:t>
            </a:r>
            <a:r>
              <a:rPr sz="2800" dirty="0">
                <a:latin typeface="Arial"/>
                <a:cs typeface="Arial"/>
              </a:rPr>
              <a:t>, if </a:t>
            </a:r>
            <a:r>
              <a:rPr sz="2800" spc="-5" dirty="0">
                <a:latin typeface="Arial"/>
                <a:cs typeface="Arial"/>
              </a:rPr>
              <a:t>the activity is coming back to </a:t>
            </a:r>
            <a:r>
              <a:rPr sz="2800" dirty="0">
                <a:latin typeface="Arial"/>
                <a:cs typeface="Arial"/>
              </a:rPr>
              <a:t>interact 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user, </a:t>
            </a:r>
            <a:r>
              <a:rPr sz="2800" spc="-5" dirty="0">
                <a:latin typeface="Arial"/>
                <a:cs typeface="Arial"/>
              </a:rPr>
              <a:t>or by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onDestroy()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 </a:t>
            </a:r>
            <a:r>
              <a:rPr sz="2800" spc="-5" dirty="0">
                <a:latin typeface="Arial"/>
                <a:cs typeface="Arial"/>
              </a:rPr>
              <a:t>if this </a:t>
            </a:r>
            <a:r>
              <a:rPr sz="2800" dirty="0">
                <a:latin typeface="Arial"/>
                <a:cs typeface="Arial"/>
              </a:rPr>
              <a:t>activity </a:t>
            </a:r>
            <a:r>
              <a:rPr sz="2800" spc="-5" dirty="0">
                <a:latin typeface="Arial"/>
                <a:cs typeface="Arial"/>
              </a:rPr>
              <a:t>is  completely</a:t>
            </a:r>
            <a:r>
              <a:rPr sz="2800" dirty="0">
                <a:latin typeface="Arial"/>
                <a:cs typeface="Arial"/>
              </a:rPr>
              <a:t> terminating.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540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OnRestart()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1040637"/>
            <a:ext cx="8211184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The system invokes this callback when an </a:t>
            </a:r>
            <a:r>
              <a:rPr sz="2800" dirty="0">
                <a:latin typeface="Arial"/>
                <a:cs typeface="Arial"/>
              </a:rPr>
              <a:t>activity </a:t>
            </a:r>
            <a:r>
              <a:rPr sz="2800" spc="-5" dirty="0">
                <a:latin typeface="Arial"/>
                <a:cs typeface="Arial"/>
              </a:rPr>
              <a:t>in  the Stopped </a:t>
            </a:r>
            <a:r>
              <a:rPr sz="2800" dirty="0">
                <a:latin typeface="Arial"/>
                <a:cs typeface="Arial"/>
              </a:rPr>
              <a:t>state </a:t>
            </a:r>
            <a:r>
              <a:rPr sz="2800" spc="-5" dirty="0">
                <a:latin typeface="Arial"/>
                <a:cs typeface="Arial"/>
              </a:rPr>
              <a:t>is about to </a:t>
            </a:r>
            <a:r>
              <a:rPr sz="2800" dirty="0">
                <a:latin typeface="Arial"/>
                <a:cs typeface="Arial"/>
              </a:rPr>
              <a:t>restart.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onRestart()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restores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state </a:t>
            </a:r>
            <a:r>
              <a:rPr sz="2800" spc="-5" dirty="0">
                <a:latin typeface="Arial"/>
                <a:cs typeface="Arial"/>
              </a:rPr>
              <a:t>of the </a:t>
            </a:r>
            <a:r>
              <a:rPr sz="2800" dirty="0">
                <a:latin typeface="Arial"/>
                <a:cs typeface="Arial"/>
              </a:rPr>
              <a:t>activity from </a:t>
            </a:r>
            <a:r>
              <a:rPr sz="2800" spc="-5" dirty="0">
                <a:latin typeface="Arial"/>
                <a:cs typeface="Arial"/>
              </a:rPr>
              <a:t>the time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it  was</a:t>
            </a:r>
            <a:r>
              <a:rPr sz="2800" dirty="0">
                <a:latin typeface="Arial"/>
                <a:cs typeface="Arial"/>
              </a:rPr>
              <a:t> stopped.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This </a:t>
            </a:r>
            <a:r>
              <a:rPr sz="2800" dirty="0">
                <a:latin typeface="Arial"/>
                <a:cs typeface="Arial"/>
              </a:rPr>
              <a:t>callback </a:t>
            </a:r>
            <a:r>
              <a:rPr sz="2800" spc="-5" dirty="0">
                <a:latin typeface="Arial"/>
                <a:cs typeface="Arial"/>
              </a:rPr>
              <a:t>is always followed by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onStart()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667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OnDestroy()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74142" y="876681"/>
            <a:ext cx="855345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9629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The system invokes </a:t>
            </a:r>
            <a:r>
              <a:rPr sz="3200" spc="-5" dirty="0">
                <a:latin typeface="Arial"/>
                <a:cs typeface="Arial"/>
              </a:rPr>
              <a:t>this callback </a:t>
            </a:r>
            <a:r>
              <a:rPr sz="3200" dirty="0">
                <a:latin typeface="Arial"/>
                <a:cs typeface="Arial"/>
              </a:rPr>
              <a:t>before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  activity is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destroyed.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This callback </a:t>
            </a:r>
            <a:r>
              <a:rPr sz="3200" dirty="0">
                <a:latin typeface="Arial"/>
                <a:cs typeface="Arial"/>
              </a:rPr>
              <a:t>is the </a:t>
            </a:r>
            <a:r>
              <a:rPr sz="3200" spc="-5" dirty="0">
                <a:latin typeface="Arial"/>
                <a:cs typeface="Arial"/>
              </a:rPr>
              <a:t>final one that the activity  </a:t>
            </a:r>
            <a:r>
              <a:rPr sz="3200" dirty="0">
                <a:latin typeface="Arial"/>
                <a:cs typeface="Arial"/>
              </a:rPr>
              <a:t>receives.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onDestroy()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 </a:t>
            </a:r>
            <a:r>
              <a:rPr sz="3200" dirty="0">
                <a:latin typeface="Arial"/>
                <a:cs typeface="Arial"/>
              </a:rPr>
              <a:t>is usually </a:t>
            </a:r>
            <a:r>
              <a:rPr sz="3200" spc="-5" dirty="0">
                <a:latin typeface="Arial"/>
                <a:cs typeface="Arial"/>
              </a:rPr>
              <a:t>implemented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  </a:t>
            </a:r>
            <a:r>
              <a:rPr sz="3200" spc="-5" dirty="0">
                <a:latin typeface="Arial"/>
                <a:cs typeface="Arial"/>
              </a:rPr>
              <a:t>ensure that all </a:t>
            </a:r>
            <a:r>
              <a:rPr sz="3200" dirty="0">
                <a:latin typeface="Arial"/>
                <a:cs typeface="Arial"/>
              </a:rPr>
              <a:t>of an </a:t>
            </a:r>
            <a:r>
              <a:rPr sz="3200" spc="-10" dirty="0">
                <a:latin typeface="Arial"/>
                <a:cs typeface="Arial"/>
              </a:rPr>
              <a:t>activity’s </a:t>
            </a:r>
            <a:r>
              <a:rPr sz="3200" spc="-5" dirty="0">
                <a:latin typeface="Arial"/>
                <a:cs typeface="Arial"/>
              </a:rPr>
              <a:t>resources are  released </a:t>
            </a:r>
            <a:r>
              <a:rPr sz="3200" dirty="0">
                <a:latin typeface="Arial"/>
                <a:cs typeface="Arial"/>
              </a:rPr>
              <a:t>when the </a:t>
            </a:r>
            <a:r>
              <a:rPr sz="3200" spc="-30" dirty="0">
                <a:latin typeface="Arial"/>
                <a:cs typeface="Arial"/>
              </a:rPr>
              <a:t>activity, </a:t>
            </a:r>
            <a:r>
              <a:rPr sz="3200" dirty="0">
                <a:latin typeface="Arial"/>
                <a:cs typeface="Arial"/>
              </a:rPr>
              <a:t>or the </a:t>
            </a:r>
            <a:r>
              <a:rPr sz="3200" spc="-5" dirty="0">
                <a:latin typeface="Arial"/>
                <a:cs typeface="Arial"/>
              </a:rPr>
              <a:t>process  containing </a:t>
            </a:r>
            <a:r>
              <a:rPr sz="3200" dirty="0">
                <a:latin typeface="Arial"/>
                <a:cs typeface="Arial"/>
              </a:rPr>
              <a:t>it, is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destroyed.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71033"/>
            <a:ext cx="2070100" cy="4775200"/>
          </a:xfrm>
          <a:custGeom>
            <a:avLst/>
            <a:gdLst/>
            <a:ahLst/>
            <a:cxnLst/>
            <a:rect l="l" t="t" r="r" b="b"/>
            <a:pathLst>
              <a:path w="2070100" h="4775200">
                <a:moveTo>
                  <a:pt x="52284" y="0"/>
                </a:moveTo>
                <a:lnTo>
                  <a:pt x="0" y="0"/>
                </a:lnTo>
                <a:lnTo>
                  <a:pt x="0" y="76200"/>
                </a:lnTo>
                <a:lnTo>
                  <a:pt x="49316" y="76200"/>
                </a:lnTo>
                <a:lnTo>
                  <a:pt x="95266" y="88900"/>
                </a:lnTo>
                <a:lnTo>
                  <a:pt x="140902" y="88900"/>
                </a:lnTo>
                <a:lnTo>
                  <a:pt x="493548" y="190500"/>
                </a:lnTo>
                <a:lnTo>
                  <a:pt x="535935" y="215900"/>
                </a:lnTo>
                <a:lnTo>
                  <a:pt x="577913" y="228600"/>
                </a:lnTo>
                <a:lnTo>
                  <a:pt x="619476" y="254000"/>
                </a:lnTo>
                <a:lnTo>
                  <a:pt x="660611" y="266700"/>
                </a:lnTo>
                <a:lnTo>
                  <a:pt x="701312" y="292100"/>
                </a:lnTo>
                <a:lnTo>
                  <a:pt x="741567" y="304800"/>
                </a:lnTo>
                <a:lnTo>
                  <a:pt x="820706" y="355600"/>
                </a:lnTo>
                <a:lnTo>
                  <a:pt x="859571" y="368300"/>
                </a:lnTo>
                <a:lnTo>
                  <a:pt x="897954" y="393700"/>
                </a:lnTo>
                <a:lnTo>
                  <a:pt x="973237" y="444500"/>
                </a:lnTo>
                <a:lnTo>
                  <a:pt x="1046479" y="495300"/>
                </a:lnTo>
                <a:lnTo>
                  <a:pt x="1082312" y="520700"/>
                </a:lnTo>
                <a:lnTo>
                  <a:pt x="1117607" y="546100"/>
                </a:lnTo>
                <a:lnTo>
                  <a:pt x="1152354" y="584200"/>
                </a:lnTo>
                <a:lnTo>
                  <a:pt x="1186545" y="609600"/>
                </a:lnTo>
                <a:lnTo>
                  <a:pt x="1220170" y="635000"/>
                </a:lnTo>
                <a:lnTo>
                  <a:pt x="1253220" y="673100"/>
                </a:lnTo>
                <a:lnTo>
                  <a:pt x="1285685" y="698500"/>
                </a:lnTo>
                <a:lnTo>
                  <a:pt x="1317556" y="736600"/>
                </a:lnTo>
                <a:lnTo>
                  <a:pt x="1348824" y="762000"/>
                </a:lnTo>
                <a:lnTo>
                  <a:pt x="1379480" y="800100"/>
                </a:lnTo>
                <a:lnTo>
                  <a:pt x="1409513" y="825500"/>
                </a:lnTo>
                <a:lnTo>
                  <a:pt x="1438916" y="863600"/>
                </a:lnTo>
                <a:lnTo>
                  <a:pt x="1467678" y="901700"/>
                </a:lnTo>
                <a:lnTo>
                  <a:pt x="1495790" y="927100"/>
                </a:lnTo>
                <a:lnTo>
                  <a:pt x="1523243" y="965200"/>
                </a:lnTo>
                <a:lnTo>
                  <a:pt x="1550028" y="1003300"/>
                </a:lnTo>
                <a:lnTo>
                  <a:pt x="1576135" y="1041400"/>
                </a:lnTo>
                <a:lnTo>
                  <a:pt x="1601555" y="1079500"/>
                </a:lnTo>
                <a:lnTo>
                  <a:pt x="1626279" y="1117600"/>
                </a:lnTo>
                <a:lnTo>
                  <a:pt x="1650297" y="1155700"/>
                </a:lnTo>
                <a:lnTo>
                  <a:pt x="1673600" y="1193800"/>
                </a:lnTo>
                <a:lnTo>
                  <a:pt x="1696178" y="1231900"/>
                </a:lnTo>
                <a:lnTo>
                  <a:pt x="1718023" y="1270000"/>
                </a:lnTo>
                <a:lnTo>
                  <a:pt x="1739125" y="1308100"/>
                </a:lnTo>
                <a:lnTo>
                  <a:pt x="1759475" y="1358900"/>
                </a:lnTo>
                <a:lnTo>
                  <a:pt x="1779063" y="1397000"/>
                </a:lnTo>
                <a:lnTo>
                  <a:pt x="1797881" y="1435100"/>
                </a:lnTo>
                <a:lnTo>
                  <a:pt x="1815918" y="1473200"/>
                </a:lnTo>
                <a:lnTo>
                  <a:pt x="1833166" y="1524000"/>
                </a:lnTo>
                <a:lnTo>
                  <a:pt x="1849614" y="1562100"/>
                </a:lnTo>
                <a:lnTo>
                  <a:pt x="1865255" y="1600200"/>
                </a:lnTo>
                <a:lnTo>
                  <a:pt x="1880078" y="1651000"/>
                </a:lnTo>
                <a:lnTo>
                  <a:pt x="1894075" y="1689100"/>
                </a:lnTo>
                <a:lnTo>
                  <a:pt x="1907235" y="1739900"/>
                </a:lnTo>
                <a:lnTo>
                  <a:pt x="1919550" y="1778000"/>
                </a:lnTo>
                <a:lnTo>
                  <a:pt x="1931010" y="1828800"/>
                </a:lnTo>
                <a:lnTo>
                  <a:pt x="1941606" y="1866900"/>
                </a:lnTo>
                <a:lnTo>
                  <a:pt x="1951329" y="1917700"/>
                </a:lnTo>
                <a:lnTo>
                  <a:pt x="1960169" y="1968500"/>
                </a:lnTo>
                <a:lnTo>
                  <a:pt x="1968117" y="2006600"/>
                </a:lnTo>
                <a:lnTo>
                  <a:pt x="1975164" y="2057400"/>
                </a:lnTo>
                <a:lnTo>
                  <a:pt x="1981300" y="2108200"/>
                </a:lnTo>
                <a:lnTo>
                  <a:pt x="1986516" y="2146300"/>
                </a:lnTo>
                <a:lnTo>
                  <a:pt x="1990803" y="2197100"/>
                </a:lnTo>
                <a:lnTo>
                  <a:pt x="1994151" y="2247900"/>
                </a:lnTo>
                <a:lnTo>
                  <a:pt x="1996552" y="2298700"/>
                </a:lnTo>
                <a:lnTo>
                  <a:pt x="1997995" y="2336800"/>
                </a:lnTo>
                <a:lnTo>
                  <a:pt x="1998471" y="2387600"/>
                </a:lnTo>
                <a:lnTo>
                  <a:pt x="1997985" y="2438400"/>
                </a:lnTo>
                <a:lnTo>
                  <a:pt x="1996533" y="2489200"/>
                </a:lnTo>
                <a:lnTo>
                  <a:pt x="1994124" y="2540000"/>
                </a:lnTo>
                <a:lnTo>
                  <a:pt x="1990768" y="2578100"/>
                </a:lnTo>
                <a:lnTo>
                  <a:pt x="1986473" y="2628900"/>
                </a:lnTo>
                <a:lnTo>
                  <a:pt x="1981250" y="2679700"/>
                </a:lnTo>
                <a:lnTo>
                  <a:pt x="1975107" y="2717800"/>
                </a:lnTo>
                <a:lnTo>
                  <a:pt x="1968054" y="2768600"/>
                </a:lnTo>
                <a:lnTo>
                  <a:pt x="1960101" y="2819400"/>
                </a:lnTo>
                <a:lnTo>
                  <a:pt x="1951255" y="2857500"/>
                </a:lnTo>
                <a:lnTo>
                  <a:pt x="1941527" y="2908300"/>
                </a:lnTo>
                <a:lnTo>
                  <a:pt x="1930927" y="2959100"/>
                </a:lnTo>
                <a:lnTo>
                  <a:pt x="1919462" y="2997200"/>
                </a:lnTo>
                <a:lnTo>
                  <a:pt x="1907143" y="3048000"/>
                </a:lnTo>
                <a:lnTo>
                  <a:pt x="1893980" y="3086100"/>
                </a:lnTo>
                <a:lnTo>
                  <a:pt x="1879980" y="3136900"/>
                </a:lnTo>
                <a:lnTo>
                  <a:pt x="1865154" y="3175000"/>
                </a:lnTo>
                <a:lnTo>
                  <a:pt x="1849511" y="3213100"/>
                </a:lnTo>
                <a:lnTo>
                  <a:pt x="1833060" y="3263900"/>
                </a:lnTo>
                <a:lnTo>
                  <a:pt x="1815810" y="3302000"/>
                </a:lnTo>
                <a:lnTo>
                  <a:pt x="1797772" y="3340100"/>
                </a:lnTo>
                <a:lnTo>
                  <a:pt x="1778953" y="3390900"/>
                </a:lnTo>
                <a:lnTo>
                  <a:pt x="1759364" y="3429000"/>
                </a:lnTo>
                <a:lnTo>
                  <a:pt x="1739013" y="3467100"/>
                </a:lnTo>
                <a:lnTo>
                  <a:pt x="1717911" y="3505200"/>
                </a:lnTo>
                <a:lnTo>
                  <a:pt x="1696065" y="3543300"/>
                </a:lnTo>
                <a:lnTo>
                  <a:pt x="1673487" y="3581400"/>
                </a:lnTo>
                <a:lnTo>
                  <a:pt x="1650184" y="3619500"/>
                </a:lnTo>
                <a:lnTo>
                  <a:pt x="1626167" y="3657600"/>
                </a:lnTo>
                <a:lnTo>
                  <a:pt x="1601444" y="3695700"/>
                </a:lnTo>
                <a:lnTo>
                  <a:pt x="1576025" y="3733800"/>
                </a:lnTo>
                <a:lnTo>
                  <a:pt x="1549919" y="3771900"/>
                </a:lnTo>
                <a:lnTo>
                  <a:pt x="1523135" y="3810000"/>
                </a:lnTo>
                <a:lnTo>
                  <a:pt x="1495684" y="3848100"/>
                </a:lnTo>
                <a:lnTo>
                  <a:pt x="1467573" y="3886200"/>
                </a:lnTo>
                <a:lnTo>
                  <a:pt x="1438813" y="3911600"/>
                </a:lnTo>
                <a:lnTo>
                  <a:pt x="1409412" y="3949700"/>
                </a:lnTo>
                <a:lnTo>
                  <a:pt x="1379381" y="3987800"/>
                </a:lnTo>
                <a:lnTo>
                  <a:pt x="1348728" y="4013200"/>
                </a:lnTo>
                <a:lnTo>
                  <a:pt x="1317462" y="4051300"/>
                </a:lnTo>
                <a:lnTo>
                  <a:pt x="1285593" y="4076700"/>
                </a:lnTo>
                <a:lnTo>
                  <a:pt x="1253131" y="4114800"/>
                </a:lnTo>
                <a:lnTo>
                  <a:pt x="1220084" y="4140200"/>
                </a:lnTo>
                <a:lnTo>
                  <a:pt x="1186462" y="4165600"/>
                </a:lnTo>
                <a:lnTo>
                  <a:pt x="1152274" y="4203700"/>
                </a:lnTo>
                <a:lnTo>
                  <a:pt x="1117529" y="4229100"/>
                </a:lnTo>
                <a:lnTo>
                  <a:pt x="1082238" y="4254500"/>
                </a:lnTo>
                <a:lnTo>
                  <a:pt x="1046408" y="4279900"/>
                </a:lnTo>
                <a:lnTo>
                  <a:pt x="1010050" y="4305300"/>
                </a:lnTo>
                <a:lnTo>
                  <a:pt x="935784" y="4356100"/>
                </a:lnTo>
                <a:lnTo>
                  <a:pt x="859516" y="4406900"/>
                </a:lnTo>
                <a:lnTo>
                  <a:pt x="781320" y="4457700"/>
                </a:lnTo>
                <a:lnTo>
                  <a:pt x="741521" y="4470400"/>
                </a:lnTo>
                <a:lnTo>
                  <a:pt x="701269" y="4495800"/>
                </a:lnTo>
                <a:lnTo>
                  <a:pt x="660572" y="4508500"/>
                </a:lnTo>
                <a:lnTo>
                  <a:pt x="619439" y="4533900"/>
                </a:lnTo>
                <a:lnTo>
                  <a:pt x="577880" y="4546600"/>
                </a:lnTo>
                <a:lnTo>
                  <a:pt x="535904" y="4572000"/>
                </a:lnTo>
                <a:lnTo>
                  <a:pt x="450738" y="4597400"/>
                </a:lnTo>
                <a:lnTo>
                  <a:pt x="95259" y="4699000"/>
                </a:lnTo>
                <a:lnTo>
                  <a:pt x="49311" y="4699000"/>
                </a:lnTo>
                <a:lnTo>
                  <a:pt x="3057" y="4711700"/>
                </a:lnTo>
                <a:lnTo>
                  <a:pt x="0" y="4711700"/>
                </a:lnTo>
                <a:lnTo>
                  <a:pt x="0" y="4775200"/>
                </a:lnTo>
                <a:lnTo>
                  <a:pt x="52289" y="4775200"/>
                </a:lnTo>
                <a:lnTo>
                  <a:pt x="98534" y="4762500"/>
                </a:lnTo>
                <a:lnTo>
                  <a:pt x="144472" y="4762500"/>
                </a:lnTo>
                <a:lnTo>
                  <a:pt x="499890" y="4660900"/>
                </a:lnTo>
                <a:lnTo>
                  <a:pt x="542672" y="4635500"/>
                </a:lnTo>
                <a:lnTo>
                  <a:pt x="627042" y="4610100"/>
                </a:lnTo>
                <a:lnTo>
                  <a:pt x="668611" y="4584700"/>
                </a:lnTo>
                <a:lnTo>
                  <a:pt x="709759" y="4572000"/>
                </a:lnTo>
                <a:lnTo>
                  <a:pt x="750475" y="4546600"/>
                </a:lnTo>
                <a:lnTo>
                  <a:pt x="790752" y="4533900"/>
                </a:lnTo>
                <a:lnTo>
                  <a:pt x="869949" y="4483100"/>
                </a:lnTo>
                <a:lnTo>
                  <a:pt x="947281" y="4432300"/>
                </a:lnTo>
                <a:lnTo>
                  <a:pt x="1022674" y="4381500"/>
                </a:lnTo>
                <a:lnTo>
                  <a:pt x="1096059" y="4330700"/>
                </a:lnTo>
                <a:lnTo>
                  <a:pt x="1131975" y="4305300"/>
                </a:lnTo>
                <a:lnTo>
                  <a:pt x="1167363" y="4279900"/>
                </a:lnTo>
                <a:lnTo>
                  <a:pt x="1202212" y="4254500"/>
                </a:lnTo>
                <a:lnTo>
                  <a:pt x="1236515" y="4216400"/>
                </a:lnTo>
                <a:lnTo>
                  <a:pt x="1270262" y="4191000"/>
                </a:lnTo>
                <a:lnTo>
                  <a:pt x="1303444" y="4165600"/>
                </a:lnTo>
                <a:lnTo>
                  <a:pt x="1336053" y="4127500"/>
                </a:lnTo>
                <a:lnTo>
                  <a:pt x="1368079" y="4102100"/>
                </a:lnTo>
                <a:lnTo>
                  <a:pt x="1399514" y="4064000"/>
                </a:lnTo>
                <a:lnTo>
                  <a:pt x="1430348" y="4038600"/>
                </a:lnTo>
                <a:lnTo>
                  <a:pt x="1460573" y="4000500"/>
                </a:lnTo>
                <a:lnTo>
                  <a:pt x="1490180" y="3962400"/>
                </a:lnTo>
                <a:lnTo>
                  <a:pt x="1519160" y="3937000"/>
                </a:lnTo>
                <a:lnTo>
                  <a:pt x="1547504" y="3898900"/>
                </a:lnTo>
                <a:lnTo>
                  <a:pt x="1575203" y="3860800"/>
                </a:lnTo>
                <a:lnTo>
                  <a:pt x="1602248" y="3822700"/>
                </a:lnTo>
                <a:lnTo>
                  <a:pt x="1628630" y="3784600"/>
                </a:lnTo>
                <a:lnTo>
                  <a:pt x="1654341" y="3746500"/>
                </a:lnTo>
                <a:lnTo>
                  <a:pt x="1679371" y="3708400"/>
                </a:lnTo>
                <a:lnTo>
                  <a:pt x="1703712" y="3670300"/>
                </a:lnTo>
                <a:lnTo>
                  <a:pt x="1727354" y="3632200"/>
                </a:lnTo>
                <a:lnTo>
                  <a:pt x="1750289" y="3594100"/>
                </a:lnTo>
                <a:lnTo>
                  <a:pt x="1772508" y="3556000"/>
                </a:lnTo>
                <a:lnTo>
                  <a:pt x="1794001" y="3517900"/>
                </a:lnTo>
                <a:lnTo>
                  <a:pt x="1814761" y="3479800"/>
                </a:lnTo>
                <a:lnTo>
                  <a:pt x="1834777" y="3429000"/>
                </a:lnTo>
                <a:lnTo>
                  <a:pt x="1854042" y="3390900"/>
                </a:lnTo>
                <a:lnTo>
                  <a:pt x="1872546" y="3352800"/>
                </a:lnTo>
                <a:lnTo>
                  <a:pt x="1890280" y="3314700"/>
                </a:lnTo>
                <a:lnTo>
                  <a:pt x="1907235" y="3263900"/>
                </a:lnTo>
                <a:lnTo>
                  <a:pt x="1923403" y="3225800"/>
                </a:lnTo>
                <a:lnTo>
                  <a:pt x="1938775" y="3175000"/>
                </a:lnTo>
                <a:lnTo>
                  <a:pt x="1953341" y="3136900"/>
                </a:lnTo>
                <a:lnTo>
                  <a:pt x="1967092" y="3086100"/>
                </a:lnTo>
                <a:lnTo>
                  <a:pt x="1980021" y="3048000"/>
                </a:lnTo>
                <a:lnTo>
                  <a:pt x="1992117" y="2997200"/>
                </a:lnTo>
                <a:lnTo>
                  <a:pt x="2003373" y="2959100"/>
                </a:lnTo>
                <a:lnTo>
                  <a:pt x="2013778" y="2908300"/>
                </a:lnTo>
                <a:lnTo>
                  <a:pt x="2023325" y="2870200"/>
                </a:lnTo>
                <a:lnTo>
                  <a:pt x="2032004" y="2819400"/>
                </a:lnTo>
                <a:lnTo>
                  <a:pt x="2039806" y="2768600"/>
                </a:lnTo>
                <a:lnTo>
                  <a:pt x="2046722" y="2730500"/>
                </a:lnTo>
                <a:lnTo>
                  <a:pt x="2052744" y="2679700"/>
                </a:lnTo>
                <a:lnTo>
                  <a:pt x="2057863" y="2628900"/>
                </a:lnTo>
                <a:lnTo>
                  <a:pt x="2062069" y="2578100"/>
                </a:lnTo>
                <a:lnTo>
                  <a:pt x="2065354" y="2540000"/>
                </a:lnTo>
                <a:lnTo>
                  <a:pt x="2067708" y="2489200"/>
                </a:lnTo>
                <a:lnTo>
                  <a:pt x="2069124" y="2438400"/>
                </a:lnTo>
                <a:lnTo>
                  <a:pt x="2069591" y="2387600"/>
                </a:lnTo>
                <a:lnTo>
                  <a:pt x="2069115" y="2336800"/>
                </a:lnTo>
                <a:lnTo>
                  <a:pt x="2067690" y="2298700"/>
                </a:lnTo>
                <a:lnTo>
                  <a:pt x="2065327" y="2247900"/>
                </a:lnTo>
                <a:lnTo>
                  <a:pt x="2062035" y="2197100"/>
                </a:lnTo>
                <a:lnTo>
                  <a:pt x="2057821" y="2146300"/>
                </a:lnTo>
                <a:lnTo>
                  <a:pt x="2052696" y="2095500"/>
                </a:lnTo>
                <a:lnTo>
                  <a:pt x="2046667" y="2057400"/>
                </a:lnTo>
                <a:lnTo>
                  <a:pt x="2039745" y="2006600"/>
                </a:lnTo>
                <a:lnTo>
                  <a:pt x="2031937" y="1955800"/>
                </a:lnTo>
                <a:lnTo>
                  <a:pt x="2023253" y="1917700"/>
                </a:lnTo>
                <a:lnTo>
                  <a:pt x="2013701" y="1866900"/>
                </a:lnTo>
                <a:lnTo>
                  <a:pt x="2003291" y="1828800"/>
                </a:lnTo>
                <a:lnTo>
                  <a:pt x="1992031" y="1778000"/>
                </a:lnTo>
                <a:lnTo>
                  <a:pt x="1979931" y="1727200"/>
                </a:lnTo>
                <a:lnTo>
                  <a:pt x="1966999" y="1689100"/>
                </a:lnTo>
                <a:lnTo>
                  <a:pt x="1953244" y="1638300"/>
                </a:lnTo>
                <a:lnTo>
                  <a:pt x="1938675" y="1600200"/>
                </a:lnTo>
                <a:lnTo>
                  <a:pt x="1923301" y="1562100"/>
                </a:lnTo>
                <a:lnTo>
                  <a:pt x="1907131" y="1511300"/>
                </a:lnTo>
                <a:lnTo>
                  <a:pt x="1890173" y="1473200"/>
                </a:lnTo>
                <a:lnTo>
                  <a:pt x="1872437" y="1422400"/>
                </a:lnTo>
                <a:lnTo>
                  <a:pt x="1853932" y="1384300"/>
                </a:lnTo>
                <a:lnTo>
                  <a:pt x="1834666" y="1346200"/>
                </a:lnTo>
                <a:lnTo>
                  <a:pt x="1814649" y="1308100"/>
                </a:lnTo>
                <a:lnTo>
                  <a:pt x="1793889" y="1257300"/>
                </a:lnTo>
                <a:lnTo>
                  <a:pt x="1772395" y="1219200"/>
                </a:lnTo>
                <a:lnTo>
                  <a:pt x="1750176" y="1181100"/>
                </a:lnTo>
                <a:lnTo>
                  <a:pt x="1727241" y="1143000"/>
                </a:lnTo>
                <a:lnTo>
                  <a:pt x="1703599" y="1104900"/>
                </a:lnTo>
                <a:lnTo>
                  <a:pt x="1679259" y="1066800"/>
                </a:lnTo>
                <a:lnTo>
                  <a:pt x="1654230" y="1028700"/>
                </a:lnTo>
                <a:lnTo>
                  <a:pt x="1628520" y="990600"/>
                </a:lnTo>
                <a:lnTo>
                  <a:pt x="1602139" y="952500"/>
                </a:lnTo>
                <a:lnTo>
                  <a:pt x="1575095" y="914400"/>
                </a:lnTo>
                <a:lnTo>
                  <a:pt x="1547398" y="889000"/>
                </a:lnTo>
                <a:lnTo>
                  <a:pt x="1519055" y="850900"/>
                </a:lnTo>
                <a:lnTo>
                  <a:pt x="1490077" y="812800"/>
                </a:lnTo>
                <a:lnTo>
                  <a:pt x="1460472" y="774700"/>
                </a:lnTo>
                <a:lnTo>
                  <a:pt x="1430249" y="749300"/>
                </a:lnTo>
                <a:lnTo>
                  <a:pt x="1399417" y="711200"/>
                </a:lnTo>
                <a:lnTo>
                  <a:pt x="1367985" y="685800"/>
                </a:lnTo>
                <a:lnTo>
                  <a:pt x="1335961" y="647700"/>
                </a:lnTo>
                <a:lnTo>
                  <a:pt x="1303355" y="622300"/>
                </a:lnTo>
                <a:lnTo>
                  <a:pt x="1270176" y="584200"/>
                </a:lnTo>
                <a:lnTo>
                  <a:pt x="1236431" y="558800"/>
                </a:lnTo>
                <a:lnTo>
                  <a:pt x="1202132" y="533400"/>
                </a:lnTo>
                <a:lnTo>
                  <a:pt x="1167285" y="495300"/>
                </a:lnTo>
                <a:lnTo>
                  <a:pt x="1131900" y="469900"/>
                </a:lnTo>
                <a:lnTo>
                  <a:pt x="1095987" y="444500"/>
                </a:lnTo>
                <a:lnTo>
                  <a:pt x="1022609" y="393700"/>
                </a:lnTo>
                <a:lnTo>
                  <a:pt x="947221" y="342900"/>
                </a:lnTo>
                <a:lnTo>
                  <a:pt x="869896" y="292100"/>
                </a:lnTo>
                <a:lnTo>
                  <a:pt x="830529" y="279400"/>
                </a:lnTo>
                <a:lnTo>
                  <a:pt x="750431" y="228600"/>
                </a:lnTo>
                <a:lnTo>
                  <a:pt x="709718" y="215900"/>
                </a:lnTo>
                <a:lnTo>
                  <a:pt x="668573" y="190500"/>
                </a:lnTo>
                <a:lnTo>
                  <a:pt x="627007" y="177800"/>
                </a:lnTo>
                <a:lnTo>
                  <a:pt x="585027" y="152400"/>
                </a:lnTo>
                <a:lnTo>
                  <a:pt x="499864" y="127000"/>
                </a:lnTo>
                <a:lnTo>
                  <a:pt x="456698" y="101600"/>
                </a:lnTo>
                <a:lnTo>
                  <a:pt x="235383" y="38100"/>
                </a:lnTo>
                <a:lnTo>
                  <a:pt x="190086" y="38100"/>
                </a:lnTo>
                <a:lnTo>
                  <a:pt x="52284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78267"/>
            <a:ext cx="1659889" cy="3983990"/>
          </a:xfrm>
          <a:custGeom>
            <a:avLst/>
            <a:gdLst/>
            <a:ahLst/>
            <a:cxnLst/>
            <a:rect l="l" t="t" r="r" b="b"/>
            <a:pathLst>
              <a:path w="1659889" h="3983990">
                <a:moveTo>
                  <a:pt x="0" y="0"/>
                </a:moveTo>
                <a:lnTo>
                  <a:pt x="0" y="3983768"/>
                </a:lnTo>
                <a:lnTo>
                  <a:pt x="22364" y="3980193"/>
                </a:lnTo>
                <a:lnTo>
                  <a:pt x="67886" y="3971781"/>
                </a:lnTo>
                <a:lnTo>
                  <a:pt x="113039" y="3962303"/>
                </a:lnTo>
                <a:lnTo>
                  <a:pt x="157809" y="3951773"/>
                </a:lnTo>
                <a:lnTo>
                  <a:pt x="202183" y="3940203"/>
                </a:lnTo>
                <a:lnTo>
                  <a:pt x="246149" y="3927608"/>
                </a:lnTo>
                <a:lnTo>
                  <a:pt x="289694" y="3913999"/>
                </a:lnTo>
                <a:lnTo>
                  <a:pt x="332805" y="3899392"/>
                </a:lnTo>
                <a:lnTo>
                  <a:pt x="375469" y="3883797"/>
                </a:lnTo>
                <a:lnTo>
                  <a:pt x="417674" y="3867230"/>
                </a:lnTo>
                <a:lnTo>
                  <a:pt x="459405" y="3849702"/>
                </a:lnTo>
                <a:lnTo>
                  <a:pt x="500651" y="3831227"/>
                </a:lnTo>
                <a:lnTo>
                  <a:pt x="541399" y="3811819"/>
                </a:lnTo>
                <a:lnTo>
                  <a:pt x="581636" y="3791491"/>
                </a:lnTo>
                <a:lnTo>
                  <a:pt x="621348" y="3770255"/>
                </a:lnTo>
                <a:lnTo>
                  <a:pt x="660523" y="3748125"/>
                </a:lnTo>
                <a:lnTo>
                  <a:pt x="699149" y="3725114"/>
                </a:lnTo>
                <a:lnTo>
                  <a:pt x="737212" y="3701235"/>
                </a:lnTo>
                <a:lnTo>
                  <a:pt x="774699" y="3676502"/>
                </a:lnTo>
                <a:lnTo>
                  <a:pt x="811598" y="3650928"/>
                </a:lnTo>
                <a:lnTo>
                  <a:pt x="847896" y="3624525"/>
                </a:lnTo>
                <a:lnTo>
                  <a:pt x="883580" y="3597308"/>
                </a:lnTo>
                <a:lnTo>
                  <a:pt x="918636" y="3569289"/>
                </a:lnTo>
                <a:lnTo>
                  <a:pt x="953053" y="3540481"/>
                </a:lnTo>
                <a:lnTo>
                  <a:pt x="986817" y="3510899"/>
                </a:lnTo>
                <a:lnTo>
                  <a:pt x="1019915" y="3480554"/>
                </a:lnTo>
                <a:lnTo>
                  <a:pt x="1052335" y="3449460"/>
                </a:lnTo>
                <a:lnTo>
                  <a:pt x="1084064" y="3417630"/>
                </a:lnTo>
                <a:lnTo>
                  <a:pt x="1115088" y="3385078"/>
                </a:lnTo>
                <a:lnTo>
                  <a:pt x="1145395" y="3351816"/>
                </a:lnTo>
                <a:lnTo>
                  <a:pt x="1174972" y="3317859"/>
                </a:lnTo>
                <a:lnTo>
                  <a:pt x="1203807" y="3283218"/>
                </a:lnTo>
                <a:lnTo>
                  <a:pt x="1231886" y="3247908"/>
                </a:lnTo>
                <a:lnTo>
                  <a:pt x="1259196" y="3211941"/>
                </a:lnTo>
                <a:lnTo>
                  <a:pt x="1285725" y="3175331"/>
                </a:lnTo>
                <a:lnTo>
                  <a:pt x="1311460" y="3138090"/>
                </a:lnTo>
                <a:lnTo>
                  <a:pt x="1336388" y="3100233"/>
                </a:lnTo>
                <a:lnTo>
                  <a:pt x="1360495" y="3061772"/>
                </a:lnTo>
                <a:lnTo>
                  <a:pt x="1383770" y="3022720"/>
                </a:lnTo>
                <a:lnTo>
                  <a:pt x="1406199" y="2983091"/>
                </a:lnTo>
                <a:lnTo>
                  <a:pt x="1427770" y="2942898"/>
                </a:lnTo>
                <a:lnTo>
                  <a:pt x="1448469" y="2902153"/>
                </a:lnTo>
                <a:lnTo>
                  <a:pt x="1468283" y="2860871"/>
                </a:lnTo>
                <a:lnTo>
                  <a:pt x="1487201" y="2819064"/>
                </a:lnTo>
                <a:lnTo>
                  <a:pt x="1505208" y="2776746"/>
                </a:lnTo>
                <a:lnTo>
                  <a:pt x="1522293" y="2733930"/>
                </a:lnTo>
                <a:lnTo>
                  <a:pt x="1538442" y="2690629"/>
                </a:lnTo>
                <a:lnTo>
                  <a:pt x="1553642" y="2646856"/>
                </a:lnTo>
                <a:lnTo>
                  <a:pt x="1567881" y="2602624"/>
                </a:lnTo>
                <a:lnTo>
                  <a:pt x="1581145" y="2557947"/>
                </a:lnTo>
                <a:lnTo>
                  <a:pt x="1593423" y="2512837"/>
                </a:lnTo>
                <a:lnTo>
                  <a:pt x="1604700" y="2467309"/>
                </a:lnTo>
                <a:lnTo>
                  <a:pt x="1614964" y="2421375"/>
                </a:lnTo>
                <a:lnTo>
                  <a:pt x="1624202" y="2375048"/>
                </a:lnTo>
                <a:lnTo>
                  <a:pt x="1632402" y="2328341"/>
                </a:lnTo>
                <a:lnTo>
                  <a:pt x="1639550" y="2281269"/>
                </a:lnTo>
                <a:lnTo>
                  <a:pt x="1645634" y="2233843"/>
                </a:lnTo>
                <a:lnTo>
                  <a:pt x="1650640" y="2186077"/>
                </a:lnTo>
                <a:lnTo>
                  <a:pt x="1654556" y="2137985"/>
                </a:lnTo>
                <a:lnTo>
                  <a:pt x="1657369" y="2089579"/>
                </a:lnTo>
                <a:lnTo>
                  <a:pt x="1659067" y="2040873"/>
                </a:lnTo>
                <a:lnTo>
                  <a:pt x="1659636" y="1991880"/>
                </a:lnTo>
                <a:lnTo>
                  <a:pt x="1659067" y="1942898"/>
                </a:lnTo>
                <a:lnTo>
                  <a:pt x="1657369" y="1894202"/>
                </a:lnTo>
                <a:lnTo>
                  <a:pt x="1654556" y="1845806"/>
                </a:lnTo>
                <a:lnTo>
                  <a:pt x="1650640" y="1797723"/>
                </a:lnTo>
                <a:lnTo>
                  <a:pt x="1645634" y="1749966"/>
                </a:lnTo>
                <a:lnTo>
                  <a:pt x="1639550" y="1702548"/>
                </a:lnTo>
                <a:lnTo>
                  <a:pt x="1632402" y="1655483"/>
                </a:lnTo>
                <a:lnTo>
                  <a:pt x="1624202" y="1608783"/>
                </a:lnTo>
                <a:lnTo>
                  <a:pt x="1614964" y="1562462"/>
                </a:lnTo>
                <a:lnTo>
                  <a:pt x="1604700" y="1516534"/>
                </a:lnTo>
                <a:lnTo>
                  <a:pt x="1593423" y="1471010"/>
                </a:lnTo>
                <a:lnTo>
                  <a:pt x="1581145" y="1425905"/>
                </a:lnTo>
                <a:lnTo>
                  <a:pt x="1567881" y="1381232"/>
                </a:lnTo>
                <a:lnTo>
                  <a:pt x="1553642" y="1337004"/>
                </a:lnTo>
                <a:lnTo>
                  <a:pt x="1538442" y="1293234"/>
                </a:lnTo>
                <a:lnTo>
                  <a:pt x="1522293" y="1249936"/>
                </a:lnTo>
                <a:lnTo>
                  <a:pt x="1505208" y="1207122"/>
                </a:lnTo>
                <a:lnTo>
                  <a:pt x="1487201" y="1164805"/>
                </a:lnTo>
                <a:lnTo>
                  <a:pt x="1468283" y="1123000"/>
                </a:lnTo>
                <a:lnTo>
                  <a:pt x="1448469" y="1081719"/>
                </a:lnTo>
                <a:lnTo>
                  <a:pt x="1427770" y="1040976"/>
                </a:lnTo>
                <a:lnTo>
                  <a:pt x="1406199" y="1000783"/>
                </a:lnTo>
                <a:lnTo>
                  <a:pt x="1383770" y="961154"/>
                </a:lnTo>
                <a:lnTo>
                  <a:pt x="1360495" y="922102"/>
                </a:lnTo>
                <a:lnTo>
                  <a:pt x="1336388" y="883640"/>
                </a:lnTo>
                <a:lnTo>
                  <a:pt x="1311460" y="845782"/>
                </a:lnTo>
                <a:lnTo>
                  <a:pt x="1285725" y="808540"/>
                </a:lnTo>
                <a:lnTo>
                  <a:pt x="1259196" y="771928"/>
                </a:lnTo>
                <a:lnTo>
                  <a:pt x="1231886" y="735960"/>
                </a:lnTo>
                <a:lnTo>
                  <a:pt x="1203807" y="700648"/>
                </a:lnTo>
                <a:lnTo>
                  <a:pt x="1174972" y="666005"/>
                </a:lnTo>
                <a:lnTo>
                  <a:pt x="1145395" y="632045"/>
                </a:lnTo>
                <a:lnTo>
                  <a:pt x="1115088" y="598781"/>
                </a:lnTo>
                <a:lnTo>
                  <a:pt x="1084064" y="566226"/>
                </a:lnTo>
                <a:lnTo>
                  <a:pt x="1052335" y="534394"/>
                </a:lnTo>
                <a:lnTo>
                  <a:pt x="1019915" y="503297"/>
                </a:lnTo>
                <a:lnTo>
                  <a:pt x="986817" y="472948"/>
                </a:lnTo>
                <a:lnTo>
                  <a:pt x="953053" y="443362"/>
                </a:lnTo>
                <a:lnTo>
                  <a:pt x="918636" y="414551"/>
                </a:lnTo>
                <a:lnTo>
                  <a:pt x="883580" y="386529"/>
                </a:lnTo>
                <a:lnTo>
                  <a:pt x="847896" y="359308"/>
                </a:lnTo>
                <a:lnTo>
                  <a:pt x="811598" y="332902"/>
                </a:lnTo>
                <a:lnTo>
                  <a:pt x="774699" y="307324"/>
                </a:lnTo>
                <a:lnTo>
                  <a:pt x="737212" y="282587"/>
                </a:lnTo>
                <a:lnTo>
                  <a:pt x="699149" y="258705"/>
                </a:lnTo>
                <a:lnTo>
                  <a:pt x="660523" y="235690"/>
                </a:lnTo>
                <a:lnTo>
                  <a:pt x="621348" y="213556"/>
                </a:lnTo>
                <a:lnTo>
                  <a:pt x="581636" y="192317"/>
                </a:lnTo>
                <a:lnTo>
                  <a:pt x="541399" y="171985"/>
                </a:lnTo>
                <a:lnTo>
                  <a:pt x="500651" y="152573"/>
                </a:lnTo>
                <a:lnTo>
                  <a:pt x="459405" y="134095"/>
                </a:lnTo>
                <a:lnTo>
                  <a:pt x="417674" y="116564"/>
                </a:lnTo>
                <a:lnTo>
                  <a:pt x="375469" y="99993"/>
                </a:lnTo>
                <a:lnTo>
                  <a:pt x="332805" y="84395"/>
                </a:lnTo>
                <a:lnTo>
                  <a:pt x="289694" y="69784"/>
                </a:lnTo>
                <a:lnTo>
                  <a:pt x="246149" y="56173"/>
                </a:lnTo>
                <a:lnTo>
                  <a:pt x="202183" y="43574"/>
                </a:lnTo>
                <a:lnTo>
                  <a:pt x="157809" y="32002"/>
                </a:lnTo>
                <a:lnTo>
                  <a:pt x="113039" y="21470"/>
                </a:lnTo>
                <a:lnTo>
                  <a:pt x="67886" y="11989"/>
                </a:lnTo>
                <a:lnTo>
                  <a:pt x="22364" y="3575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4361" y="3658361"/>
            <a:ext cx="2209800" cy="508000"/>
          </a:xfrm>
          <a:custGeom>
            <a:avLst/>
            <a:gdLst/>
            <a:ahLst/>
            <a:cxnLst/>
            <a:rect l="l" t="t" r="r" b="b"/>
            <a:pathLst>
              <a:path w="22098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1956053" y="0"/>
                </a:lnTo>
                <a:lnTo>
                  <a:pt x="2001649" y="4090"/>
                </a:lnTo>
                <a:lnTo>
                  <a:pt x="2044570" y="15881"/>
                </a:lnTo>
                <a:lnTo>
                  <a:pt x="2084098" y="34656"/>
                </a:lnTo>
                <a:lnTo>
                  <a:pt x="2119515" y="59697"/>
                </a:lnTo>
                <a:lnTo>
                  <a:pt x="2150102" y="90284"/>
                </a:lnTo>
                <a:lnTo>
                  <a:pt x="2175143" y="125701"/>
                </a:lnTo>
                <a:lnTo>
                  <a:pt x="2193918" y="165229"/>
                </a:lnTo>
                <a:lnTo>
                  <a:pt x="2205709" y="208150"/>
                </a:lnTo>
                <a:lnTo>
                  <a:pt x="2209800" y="253745"/>
                </a:lnTo>
                <a:lnTo>
                  <a:pt x="2205709" y="299341"/>
                </a:lnTo>
                <a:lnTo>
                  <a:pt x="2193918" y="342262"/>
                </a:lnTo>
                <a:lnTo>
                  <a:pt x="2175143" y="381790"/>
                </a:lnTo>
                <a:lnTo>
                  <a:pt x="2150102" y="417207"/>
                </a:lnTo>
                <a:lnTo>
                  <a:pt x="2119515" y="447794"/>
                </a:lnTo>
                <a:lnTo>
                  <a:pt x="2084098" y="472835"/>
                </a:lnTo>
                <a:lnTo>
                  <a:pt x="2044570" y="491610"/>
                </a:lnTo>
                <a:lnTo>
                  <a:pt x="2001649" y="503401"/>
                </a:lnTo>
                <a:lnTo>
                  <a:pt x="1956053" y="507492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4361" y="2541270"/>
            <a:ext cx="2590800" cy="508000"/>
          </a:xfrm>
          <a:custGeom>
            <a:avLst/>
            <a:gdLst/>
            <a:ahLst/>
            <a:cxnLst/>
            <a:rect l="l" t="t" r="r" b="b"/>
            <a:pathLst>
              <a:path w="2590800" h="508000">
                <a:moveTo>
                  <a:pt x="2337054" y="0"/>
                </a:moveTo>
                <a:lnTo>
                  <a:pt x="253745" y="0"/>
                </a:ln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337054" y="507491"/>
                </a:lnTo>
                <a:lnTo>
                  <a:pt x="2382649" y="503401"/>
                </a:lnTo>
                <a:lnTo>
                  <a:pt x="2425570" y="491610"/>
                </a:lnTo>
                <a:lnTo>
                  <a:pt x="2465098" y="472835"/>
                </a:lnTo>
                <a:lnTo>
                  <a:pt x="2500515" y="447794"/>
                </a:lnTo>
                <a:lnTo>
                  <a:pt x="2531102" y="417207"/>
                </a:lnTo>
                <a:lnTo>
                  <a:pt x="2556143" y="381790"/>
                </a:lnTo>
                <a:lnTo>
                  <a:pt x="2574918" y="342262"/>
                </a:lnTo>
                <a:lnTo>
                  <a:pt x="2586709" y="299341"/>
                </a:lnTo>
                <a:lnTo>
                  <a:pt x="2590800" y="253745"/>
                </a:lnTo>
                <a:lnTo>
                  <a:pt x="2586709" y="208150"/>
                </a:lnTo>
                <a:lnTo>
                  <a:pt x="2574918" y="165229"/>
                </a:lnTo>
                <a:lnTo>
                  <a:pt x="2556143" y="125701"/>
                </a:lnTo>
                <a:lnTo>
                  <a:pt x="2531102" y="90284"/>
                </a:lnTo>
                <a:lnTo>
                  <a:pt x="2500515" y="59697"/>
                </a:lnTo>
                <a:lnTo>
                  <a:pt x="2465098" y="34656"/>
                </a:lnTo>
                <a:lnTo>
                  <a:pt x="2425570" y="15881"/>
                </a:lnTo>
                <a:lnTo>
                  <a:pt x="2382649" y="4090"/>
                </a:lnTo>
                <a:lnTo>
                  <a:pt x="233705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4361" y="2541270"/>
            <a:ext cx="2590800" cy="508000"/>
          </a:xfrm>
          <a:custGeom>
            <a:avLst/>
            <a:gdLst/>
            <a:ahLst/>
            <a:cxnLst/>
            <a:rect l="l" t="t" r="r" b="b"/>
            <a:pathLst>
              <a:path w="25908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337054" y="0"/>
                </a:lnTo>
                <a:lnTo>
                  <a:pt x="2382649" y="4090"/>
                </a:lnTo>
                <a:lnTo>
                  <a:pt x="2425570" y="15881"/>
                </a:lnTo>
                <a:lnTo>
                  <a:pt x="2465098" y="34656"/>
                </a:lnTo>
                <a:lnTo>
                  <a:pt x="2500515" y="59697"/>
                </a:lnTo>
                <a:lnTo>
                  <a:pt x="2531102" y="90284"/>
                </a:lnTo>
                <a:lnTo>
                  <a:pt x="2556143" y="125701"/>
                </a:lnTo>
                <a:lnTo>
                  <a:pt x="2574918" y="165229"/>
                </a:lnTo>
                <a:lnTo>
                  <a:pt x="2586709" y="208150"/>
                </a:lnTo>
                <a:lnTo>
                  <a:pt x="2590800" y="253745"/>
                </a:lnTo>
                <a:lnTo>
                  <a:pt x="2586709" y="299341"/>
                </a:lnTo>
                <a:lnTo>
                  <a:pt x="2574918" y="342262"/>
                </a:lnTo>
                <a:lnTo>
                  <a:pt x="2556143" y="381790"/>
                </a:lnTo>
                <a:lnTo>
                  <a:pt x="2531102" y="417207"/>
                </a:lnTo>
                <a:lnTo>
                  <a:pt x="2500515" y="447794"/>
                </a:lnTo>
                <a:lnTo>
                  <a:pt x="2465098" y="472835"/>
                </a:lnTo>
                <a:lnTo>
                  <a:pt x="2425570" y="491610"/>
                </a:lnTo>
                <a:lnTo>
                  <a:pt x="2382649" y="503401"/>
                </a:lnTo>
                <a:lnTo>
                  <a:pt x="23370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961" y="1245869"/>
            <a:ext cx="2743200" cy="508000"/>
          </a:xfrm>
          <a:custGeom>
            <a:avLst/>
            <a:gdLst/>
            <a:ahLst/>
            <a:cxnLst/>
            <a:rect l="l" t="t" r="r" b="b"/>
            <a:pathLst>
              <a:path w="27432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489454" y="0"/>
                </a:lnTo>
                <a:lnTo>
                  <a:pt x="2535049" y="4090"/>
                </a:lnTo>
                <a:lnTo>
                  <a:pt x="2577970" y="15881"/>
                </a:lnTo>
                <a:lnTo>
                  <a:pt x="2617498" y="34656"/>
                </a:lnTo>
                <a:lnTo>
                  <a:pt x="2652915" y="59697"/>
                </a:lnTo>
                <a:lnTo>
                  <a:pt x="2683502" y="90284"/>
                </a:lnTo>
                <a:lnTo>
                  <a:pt x="2708543" y="125701"/>
                </a:lnTo>
                <a:lnTo>
                  <a:pt x="2727318" y="165229"/>
                </a:lnTo>
                <a:lnTo>
                  <a:pt x="2739109" y="208150"/>
                </a:lnTo>
                <a:lnTo>
                  <a:pt x="2743200" y="253745"/>
                </a:lnTo>
                <a:lnTo>
                  <a:pt x="2739109" y="299341"/>
                </a:lnTo>
                <a:lnTo>
                  <a:pt x="2727318" y="342262"/>
                </a:lnTo>
                <a:lnTo>
                  <a:pt x="2708543" y="381790"/>
                </a:lnTo>
                <a:lnTo>
                  <a:pt x="2683502" y="417207"/>
                </a:lnTo>
                <a:lnTo>
                  <a:pt x="2652915" y="447794"/>
                </a:lnTo>
                <a:lnTo>
                  <a:pt x="2617498" y="472835"/>
                </a:lnTo>
                <a:lnTo>
                  <a:pt x="2577970" y="491610"/>
                </a:lnTo>
                <a:lnTo>
                  <a:pt x="2535049" y="503401"/>
                </a:lnTo>
                <a:lnTo>
                  <a:pt x="2489454" y="50749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2616" y="1279016"/>
            <a:ext cx="18453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000000"/>
                </a:solidFill>
              </a:rPr>
              <a:t>A</a:t>
            </a:r>
            <a:r>
              <a:rPr sz="2600" spc="5" dirty="0">
                <a:solidFill>
                  <a:srgbClr val="000000"/>
                </a:solidFill>
              </a:rPr>
              <a:t>C</a:t>
            </a:r>
            <a:r>
              <a:rPr sz="2600" dirty="0">
                <a:solidFill>
                  <a:srgbClr val="000000"/>
                </a:solidFill>
              </a:rPr>
              <a:t>TIVITIES</a:t>
            </a:r>
            <a:endParaRPr sz="2600"/>
          </a:p>
        </p:txBody>
      </p:sp>
      <p:sp>
        <p:nvSpPr>
          <p:cNvPr id="10" name="object 10"/>
          <p:cNvSpPr/>
          <p:nvPr/>
        </p:nvSpPr>
        <p:spPr>
          <a:xfrm>
            <a:off x="914400" y="1321308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8800" y="2590800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3733800"/>
            <a:ext cx="3810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8561" y="4751070"/>
            <a:ext cx="2895600" cy="508000"/>
          </a:xfrm>
          <a:custGeom>
            <a:avLst/>
            <a:gdLst/>
            <a:ahLst/>
            <a:cxnLst/>
            <a:rect l="l" t="t" r="r" b="b"/>
            <a:pathLst>
              <a:path w="2895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641854" y="0"/>
                </a:lnTo>
                <a:lnTo>
                  <a:pt x="2687449" y="4090"/>
                </a:lnTo>
                <a:lnTo>
                  <a:pt x="2730370" y="15881"/>
                </a:lnTo>
                <a:lnTo>
                  <a:pt x="2769898" y="34656"/>
                </a:lnTo>
                <a:lnTo>
                  <a:pt x="2805315" y="59697"/>
                </a:lnTo>
                <a:lnTo>
                  <a:pt x="2835902" y="90284"/>
                </a:lnTo>
                <a:lnTo>
                  <a:pt x="2860943" y="125701"/>
                </a:lnTo>
                <a:lnTo>
                  <a:pt x="2879718" y="165229"/>
                </a:lnTo>
                <a:lnTo>
                  <a:pt x="2891509" y="208150"/>
                </a:lnTo>
                <a:lnTo>
                  <a:pt x="2895600" y="253745"/>
                </a:lnTo>
                <a:lnTo>
                  <a:pt x="2891509" y="299341"/>
                </a:lnTo>
                <a:lnTo>
                  <a:pt x="2879718" y="342262"/>
                </a:lnTo>
                <a:lnTo>
                  <a:pt x="2860943" y="381790"/>
                </a:lnTo>
                <a:lnTo>
                  <a:pt x="2835902" y="417207"/>
                </a:lnTo>
                <a:lnTo>
                  <a:pt x="2805315" y="447794"/>
                </a:lnTo>
                <a:lnTo>
                  <a:pt x="2769898" y="472835"/>
                </a:lnTo>
                <a:lnTo>
                  <a:pt x="2730370" y="491610"/>
                </a:lnTo>
                <a:lnTo>
                  <a:pt x="2687449" y="503401"/>
                </a:lnTo>
                <a:lnTo>
                  <a:pt x="26418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01216" y="2539111"/>
            <a:ext cx="1908175" cy="266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977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Arial"/>
                <a:cs typeface="Arial"/>
              </a:rPr>
              <a:t>INT</a:t>
            </a:r>
            <a:r>
              <a:rPr sz="2600" b="1" spc="5" dirty="0">
                <a:latin typeface="Arial"/>
                <a:cs typeface="Arial"/>
              </a:rPr>
              <a:t>E</a:t>
            </a:r>
            <a:r>
              <a:rPr sz="2600" b="1" dirty="0">
                <a:latin typeface="Arial"/>
                <a:cs typeface="Arial"/>
              </a:rPr>
              <a:t>NT</a:t>
            </a:r>
            <a:endParaRPr sz="2600">
              <a:latin typeface="Arial"/>
              <a:cs typeface="Arial"/>
            </a:endParaRPr>
          </a:p>
          <a:p>
            <a:pPr marL="12700" marR="96520" indent="685800">
              <a:lnSpc>
                <a:spcPct val="275700"/>
              </a:lnSpc>
              <a:spcBef>
                <a:spcPts val="475"/>
              </a:spcBef>
            </a:pPr>
            <a:r>
              <a:rPr sz="2600" b="1" dirty="0">
                <a:latin typeface="Arial"/>
                <a:cs typeface="Arial"/>
              </a:rPr>
              <a:t>EVENT  MENU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3000" y="4826508"/>
            <a:ext cx="3810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4147" y="4867655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4" h="299085">
                <a:moveTo>
                  <a:pt x="149352" y="0"/>
                </a:moveTo>
                <a:lnTo>
                  <a:pt x="102144" y="7620"/>
                </a:lnTo>
                <a:lnTo>
                  <a:pt x="61145" y="28834"/>
                </a:lnTo>
                <a:lnTo>
                  <a:pt x="28815" y="61173"/>
                </a:lnTo>
                <a:lnTo>
                  <a:pt x="7613" y="102168"/>
                </a:lnTo>
                <a:lnTo>
                  <a:pt x="0" y="149352"/>
                </a:lnTo>
                <a:lnTo>
                  <a:pt x="7613" y="196535"/>
                </a:lnTo>
                <a:lnTo>
                  <a:pt x="28815" y="237530"/>
                </a:lnTo>
                <a:lnTo>
                  <a:pt x="61145" y="269869"/>
                </a:lnTo>
                <a:lnTo>
                  <a:pt x="102144" y="291084"/>
                </a:lnTo>
                <a:lnTo>
                  <a:pt x="149352" y="298704"/>
                </a:lnTo>
                <a:lnTo>
                  <a:pt x="196535" y="291084"/>
                </a:lnTo>
                <a:lnTo>
                  <a:pt x="237530" y="269869"/>
                </a:lnTo>
                <a:lnTo>
                  <a:pt x="269869" y="237530"/>
                </a:lnTo>
                <a:lnTo>
                  <a:pt x="291084" y="196535"/>
                </a:lnTo>
                <a:lnTo>
                  <a:pt x="298704" y="149352"/>
                </a:lnTo>
                <a:lnTo>
                  <a:pt x="291084" y="102168"/>
                </a:lnTo>
                <a:lnTo>
                  <a:pt x="269869" y="61173"/>
                </a:lnTo>
                <a:lnTo>
                  <a:pt x="237530" y="28834"/>
                </a:lnTo>
                <a:lnTo>
                  <a:pt x="196535" y="7620"/>
                </a:lnTo>
                <a:lnTo>
                  <a:pt x="14935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3960" y="4885944"/>
            <a:ext cx="257556" cy="260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3960" y="4887467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129540" y="0"/>
                </a:moveTo>
                <a:lnTo>
                  <a:pt x="79118" y="10185"/>
                </a:lnTo>
                <a:lnTo>
                  <a:pt x="37942" y="37957"/>
                </a:lnTo>
                <a:lnTo>
                  <a:pt x="10180" y="79134"/>
                </a:lnTo>
                <a:lnTo>
                  <a:pt x="0" y="129539"/>
                </a:lnTo>
                <a:lnTo>
                  <a:pt x="10180" y="179945"/>
                </a:lnTo>
                <a:lnTo>
                  <a:pt x="37942" y="221122"/>
                </a:lnTo>
                <a:lnTo>
                  <a:pt x="79118" y="248894"/>
                </a:lnTo>
                <a:lnTo>
                  <a:pt x="129540" y="259079"/>
                </a:lnTo>
                <a:lnTo>
                  <a:pt x="179945" y="248894"/>
                </a:lnTo>
                <a:lnTo>
                  <a:pt x="221122" y="221122"/>
                </a:lnTo>
                <a:lnTo>
                  <a:pt x="248894" y="179945"/>
                </a:lnTo>
                <a:lnTo>
                  <a:pt x="259080" y="129539"/>
                </a:lnTo>
                <a:lnTo>
                  <a:pt x="248894" y="79134"/>
                </a:lnTo>
                <a:lnTo>
                  <a:pt x="221122" y="37957"/>
                </a:lnTo>
                <a:lnTo>
                  <a:pt x="179945" y="10185"/>
                </a:lnTo>
                <a:lnTo>
                  <a:pt x="1295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1677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INTENT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8885"/>
            <a:ext cx="8357870" cy="21291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6385" marR="5080" indent="-274320">
              <a:lnSpc>
                <a:spcPct val="90000"/>
              </a:lnSpc>
              <a:spcBef>
                <a:spcPts val="459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spc="-5" dirty="0">
                <a:latin typeface="Arial"/>
                <a:cs typeface="Arial"/>
              </a:rPr>
              <a:t>Intent is a messaging object you can use </a:t>
            </a:r>
            <a:r>
              <a:rPr sz="3000" dirty="0">
                <a:latin typeface="Arial"/>
                <a:cs typeface="Arial"/>
              </a:rPr>
              <a:t>to  </a:t>
            </a:r>
            <a:r>
              <a:rPr sz="3000" spc="-5" dirty="0">
                <a:latin typeface="Arial"/>
                <a:cs typeface="Arial"/>
              </a:rPr>
              <a:t>request an action from another app component.  </a:t>
            </a:r>
            <a:r>
              <a:rPr sz="3000" dirty="0">
                <a:latin typeface="Arial"/>
                <a:cs typeface="Arial"/>
              </a:rPr>
              <a:t>Although </a:t>
            </a:r>
            <a:r>
              <a:rPr sz="3000" spc="-5" dirty="0">
                <a:latin typeface="Arial"/>
                <a:cs typeface="Arial"/>
              </a:rPr>
              <a:t>intents facilitate communication  between components in several </a:t>
            </a:r>
            <a:r>
              <a:rPr sz="3000" dirty="0">
                <a:latin typeface="Arial"/>
                <a:cs typeface="Arial"/>
              </a:rPr>
              <a:t>ways, </a:t>
            </a:r>
            <a:r>
              <a:rPr sz="3000" spc="-5" dirty="0">
                <a:latin typeface="Arial"/>
                <a:cs typeface="Arial"/>
              </a:rPr>
              <a:t>there are  three fundamental use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cases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1677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INTENT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684508"/>
            <a:ext cx="8554085" cy="429006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49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latin typeface="Arial"/>
                <a:cs typeface="Arial"/>
              </a:rPr>
              <a:t>Starting an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activity</a:t>
            </a:r>
            <a:endParaRPr sz="3200">
              <a:latin typeface="Arial"/>
              <a:cs typeface="Arial"/>
            </a:endParaRPr>
          </a:p>
          <a:p>
            <a:pPr marL="12700" marR="929640">
              <a:lnSpc>
                <a:spcPts val="3240"/>
              </a:lnSpc>
              <a:spcBef>
                <a:spcPts val="775"/>
              </a:spcBef>
            </a:pPr>
            <a:r>
              <a:rPr sz="3000" spc="-95" dirty="0">
                <a:latin typeface="Arial"/>
                <a:cs typeface="Arial"/>
              </a:rPr>
              <a:t>You </a:t>
            </a:r>
            <a:r>
              <a:rPr sz="3000" spc="-5" dirty="0">
                <a:latin typeface="Arial"/>
                <a:cs typeface="Arial"/>
              </a:rPr>
              <a:t>can start a new instance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5" dirty="0">
                <a:latin typeface="Arial"/>
                <a:cs typeface="Arial"/>
              </a:rPr>
              <a:t>an </a:t>
            </a:r>
            <a:r>
              <a:rPr sz="3000" dirty="0">
                <a:latin typeface="Arial"/>
                <a:cs typeface="Arial"/>
              </a:rPr>
              <a:t>Activity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by  </a:t>
            </a:r>
            <a:r>
              <a:rPr sz="3000" dirty="0">
                <a:latin typeface="Arial"/>
                <a:cs typeface="Arial"/>
              </a:rPr>
              <a:t>passing an </a:t>
            </a:r>
            <a:r>
              <a:rPr sz="3000" spc="-5" dirty="0">
                <a:latin typeface="Arial"/>
                <a:cs typeface="Arial"/>
              </a:rPr>
              <a:t>Intent </a:t>
            </a:r>
            <a:r>
              <a:rPr sz="3000" dirty="0">
                <a:latin typeface="Arial"/>
                <a:cs typeface="Arial"/>
              </a:rPr>
              <a:t>to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startActivity()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Times New Roman"/>
              <a:cs typeface="Times New Roman"/>
            </a:endParaRPr>
          </a:p>
          <a:p>
            <a:pPr marL="336550" indent="-324485">
              <a:lnSpc>
                <a:spcPct val="100000"/>
              </a:lnSpc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latin typeface="Arial"/>
                <a:cs typeface="Arial"/>
              </a:rPr>
              <a:t>Starting a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service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  <a:spcBef>
                <a:spcPts val="725"/>
              </a:spcBef>
            </a:pPr>
            <a:r>
              <a:rPr sz="3000" dirty="0">
                <a:latin typeface="Arial"/>
                <a:cs typeface="Arial"/>
              </a:rPr>
              <a:t>A Service is a component </a:t>
            </a:r>
            <a:r>
              <a:rPr sz="3000" spc="-5" dirty="0">
                <a:latin typeface="Arial"/>
                <a:cs typeface="Arial"/>
              </a:rPr>
              <a:t>that performs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operations  in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background </a:t>
            </a:r>
            <a:r>
              <a:rPr sz="3000" dirty="0">
                <a:latin typeface="Arial"/>
                <a:cs typeface="Arial"/>
              </a:rPr>
              <a:t>without </a:t>
            </a:r>
            <a:r>
              <a:rPr sz="3000" spc="-5" dirty="0">
                <a:latin typeface="Arial"/>
                <a:cs typeface="Arial"/>
              </a:rPr>
              <a:t>a user interface. </a:t>
            </a:r>
            <a:r>
              <a:rPr sz="3000" dirty="0">
                <a:latin typeface="Arial"/>
                <a:cs typeface="Arial"/>
              </a:rPr>
              <a:t>With  </a:t>
            </a:r>
            <a:r>
              <a:rPr sz="3000" spc="-5" dirty="0">
                <a:latin typeface="Arial"/>
                <a:cs typeface="Arial"/>
              </a:rPr>
              <a:t>Android </a:t>
            </a:r>
            <a:r>
              <a:rPr sz="3000" dirty="0">
                <a:latin typeface="Arial"/>
                <a:cs typeface="Arial"/>
              </a:rPr>
              <a:t>5.0 (API level </a:t>
            </a:r>
            <a:r>
              <a:rPr sz="3000" spc="-5" dirty="0">
                <a:latin typeface="Arial"/>
                <a:cs typeface="Arial"/>
              </a:rPr>
              <a:t>21) and </a:t>
            </a:r>
            <a:r>
              <a:rPr sz="3000" spc="-30" dirty="0">
                <a:latin typeface="Arial"/>
                <a:cs typeface="Arial"/>
              </a:rPr>
              <a:t>later, </a:t>
            </a:r>
            <a:r>
              <a:rPr sz="3000" spc="-5" dirty="0">
                <a:latin typeface="Arial"/>
                <a:cs typeface="Arial"/>
              </a:rPr>
              <a:t>you can start  a service </a:t>
            </a:r>
            <a:r>
              <a:rPr sz="3000" dirty="0">
                <a:latin typeface="Arial"/>
                <a:cs typeface="Arial"/>
              </a:rPr>
              <a:t>with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JobScheduler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1677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INTENT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684508"/>
            <a:ext cx="8534400" cy="312547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49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latin typeface="Arial"/>
                <a:cs typeface="Arial"/>
              </a:rPr>
              <a:t>Delivering a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broadcast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  <a:spcBef>
                <a:spcPts val="730"/>
              </a:spcBef>
            </a:pP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broadcast is a message </a:t>
            </a:r>
            <a:r>
              <a:rPr sz="3000" dirty="0">
                <a:latin typeface="Arial"/>
                <a:cs typeface="Arial"/>
              </a:rPr>
              <a:t>that </a:t>
            </a:r>
            <a:r>
              <a:rPr sz="3000" spc="-5" dirty="0">
                <a:latin typeface="Arial"/>
                <a:cs typeface="Arial"/>
              </a:rPr>
              <a:t>any app can  </a:t>
            </a:r>
            <a:r>
              <a:rPr sz="3000" dirty="0">
                <a:latin typeface="Arial"/>
                <a:cs typeface="Arial"/>
              </a:rPr>
              <a:t>receive. The </a:t>
            </a:r>
            <a:r>
              <a:rPr sz="3000" spc="-5" dirty="0">
                <a:latin typeface="Arial"/>
                <a:cs typeface="Arial"/>
              </a:rPr>
              <a:t>system </a:t>
            </a:r>
            <a:r>
              <a:rPr sz="3000" dirty="0">
                <a:latin typeface="Arial"/>
                <a:cs typeface="Arial"/>
              </a:rPr>
              <a:t>delivers various </a:t>
            </a:r>
            <a:r>
              <a:rPr sz="3000" spc="-5" dirty="0">
                <a:latin typeface="Arial"/>
                <a:cs typeface="Arial"/>
              </a:rPr>
              <a:t>broadcasts  </a:t>
            </a:r>
            <a:r>
              <a:rPr sz="3000" dirty="0">
                <a:latin typeface="Arial"/>
                <a:cs typeface="Arial"/>
              </a:rPr>
              <a:t>for system events, </a:t>
            </a:r>
            <a:r>
              <a:rPr sz="3000" spc="-5" dirty="0">
                <a:latin typeface="Arial"/>
                <a:cs typeface="Arial"/>
              </a:rPr>
              <a:t>such as when </a:t>
            </a:r>
            <a:r>
              <a:rPr sz="3000" dirty="0">
                <a:latin typeface="Arial"/>
                <a:cs typeface="Arial"/>
              </a:rPr>
              <a:t>the system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boots  up or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device starts charging. </a:t>
            </a:r>
            <a:r>
              <a:rPr sz="3000" spc="-95" dirty="0">
                <a:latin typeface="Arial"/>
                <a:cs typeface="Arial"/>
              </a:rPr>
              <a:t>You </a:t>
            </a:r>
            <a:r>
              <a:rPr sz="3000" spc="-5" dirty="0">
                <a:latin typeface="Arial"/>
                <a:cs typeface="Arial"/>
              </a:rPr>
              <a:t>can </a:t>
            </a:r>
            <a:r>
              <a:rPr sz="3000" dirty="0">
                <a:latin typeface="Arial"/>
                <a:cs typeface="Arial"/>
              </a:rPr>
              <a:t>deliver </a:t>
            </a:r>
            <a:r>
              <a:rPr sz="3000" spc="-5" dirty="0">
                <a:latin typeface="Arial"/>
                <a:cs typeface="Arial"/>
              </a:rPr>
              <a:t>a  broadcast </a:t>
            </a:r>
            <a:r>
              <a:rPr sz="3000" dirty="0">
                <a:latin typeface="Arial"/>
                <a:cs typeface="Arial"/>
              </a:rPr>
              <a:t>to </a:t>
            </a:r>
            <a:r>
              <a:rPr sz="3000" spc="-5" dirty="0">
                <a:latin typeface="Arial"/>
                <a:cs typeface="Arial"/>
              </a:rPr>
              <a:t>other apps by passing an Intent to  sendBroadcast() </a:t>
            </a:r>
            <a:r>
              <a:rPr sz="3000" dirty="0">
                <a:latin typeface="Arial"/>
                <a:cs typeface="Arial"/>
              </a:rPr>
              <a:t>or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sendOrderedBroadcast()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71033"/>
            <a:ext cx="2070100" cy="4775200"/>
          </a:xfrm>
          <a:custGeom>
            <a:avLst/>
            <a:gdLst/>
            <a:ahLst/>
            <a:cxnLst/>
            <a:rect l="l" t="t" r="r" b="b"/>
            <a:pathLst>
              <a:path w="2070100" h="4775200">
                <a:moveTo>
                  <a:pt x="52284" y="0"/>
                </a:moveTo>
                <a:lnTo>
                  <a:pt x="0" y="0"/>
                </a:lnTo>
                <a:lnTo>
                  <a:pt x="0" y="76200"/>
                </a:lnTo>
                <a:lnTo>
                  <a:pt x="49316" y="76200"/>
                </a:lnTo>
                <a:lnTo>
                  <a:pt x="95266" y="88900"/>
                </a:lnTo>
                <a:lnTo>
                  <a:pt x="140902" y="88900"/>
                </a:lnTo>
                <a:lnTo>
                  <a:pt x="493548" y="190500"/>
                </a:lnTo>
                <a:lnTo>
                  <a:pt x="535935" y="215900"/>
                </a:lnTo>
                <a:lnTo>
                  <a:pt x="577913" y="228600"/>
                </a:lnTo>
                <a:lnTo>
                  <a:pt x="619476" y="254000"/>
                </a:lnTo>
                <a:lnTo>
                  <a:pt x="660611" y="266700"/>
                </a:lnTo>
                <a:lnTo>
                  <a:pt x="701312" y="292100"/>
                </a:lnTo>
                <a:lnTo>
                  <a:pt x="741567" y="304800"/>
                </a:lnTo>
                <a:lnTo>
                  <a:pt x="820706" y="355600"/>
                </a:lnTo>
                <a:lnTo>
                  <a:pt x="859571" y="368300"/>
                </a:lnTo>
                <a:lnTo>
                  <a:pt x="897954" y="393700"/>
                </a:lnTo>
                <a:lnTo>
                  <a:pt x="973237" y="444500"/>
                </a:lnTo>
                <a:lnTo>
                  <a:pt x="1046479" y="495300"/>
                </a:lnTo>
                <a:lnTo>
                  <a:pt x="1082312" y="520700"/>
                </a:lnTo>
                <a:lnTo>
                  <a:pt x="1117607" y="546100"/>
                </a:lnTo>
                <a:lnTo>
                  <a:pt x="1152354" y="584200"/>
                </a:lnTo>
                <a:lnTo>
                  <a:pt x="1186545" y="609600"/>
                </a:lnTo>
                <a:lnTo>
                  <a:pt x="1220170" y="635000"/>
                </a:lnTo>
                <a:lnTo>
                  <a:pt x="1253220" y="673100"/>
                </a:lnTo>
                <a:lnTo>
                  <a:pt x="1285685" y="698500"/>
                </a:lnTo>
                <a:lnTo>
                  <a:pt x="1317556" y="736600"/>
                </a:lnTo>
                <a:lnTo>
                  <a:pt x="1348824" y="762000"/>
                </a:lnTo>
                <a:lnTo>
                  <a:pt x="1379480" y="800100"/>
                </a:lnTo>
                <a:lnTo>
                  <a:pt x="1409513" y="825500"/>
                </a:lnTo>
                <a:lnTo>
                  <a:pt x="1438916" y="863600"/>
                </a:lnTo>
                <a:lnTo>
                  <a:pt x="1467678" y="901700"/>
                </a:lnTo>
                <a:lnTo>
                  <a:pt x="1495790" y="927100"/>
                </a:lnTo>
                <a:lnTo>
                  <a:pt x="1523243" y="965200"/>
                </a:lnTo>
                <a:lnTo>
                  <a:pt x="1550028" y="1003300"/>
                </a:lnTo>
                <a:lnTo>
                  <a:pt x="1576135" y="1041400"/>
                </a:lnTo>
                <a:lnTo>
                  <a:pt x="1601555" y="1079500"/>
                </a:lnTo>
                <a:lnTo>
                  <a:pt x="1626279" y="1117600"/>
                </a:lnTo>
                <a:lnTo>
                  <a:pt x="1650297" y="1155700"/>
                </a:lnTo>
                <a:lnTo>
                  <a:pt x="1673600" y="1193800"/>
                </a:lnTo>
                <a:lnTo>
                  <a:pt x="1696178" y="1231900"/>
                </a:lnTo>
                <a:lnTo>
                  <a:pt x="1718023" y="1270000"/>
                </a:lnTo>
                <a:lnTo>
                  <a:pt x="1739125" y="1308100"/>
                </a:lnTo>
                <a:lnTo>
                  <a:pt x="1759475" y="1358900"/>
                </a:lnTo>
                <a:lnTo>
                  <a:pt x="1779063" y="1397000"/>
                </a:lnTo>
                <a:lnTo>
                  <a:pt x="1797881" y="1435100"/>
                </a:lnTo>
                <a:lnTo>
                  <a:pt x="1815918" y="1473200"/>
                </a:lnTo>
                <a:lnTo>
                  <a:pt x="1833166" y="1524000"/>
                </a:lnTo>
                <a:lnTo>
                  <a:pt x="1849614" y="1562100"/>
                </a:lnTo>
                <a:lnTo>
                  <a:pt x="1865255" y="1600200"/>
                </a:lnTo>
                <a:lnTo>
                  <a:pt x="1880078" y="1651000"/>
                </a:lnTo>
                <a:lnTo>
                  <a:pt x="1894075" y="1689100"/>
                </a:lnTo>
                <a:lnTo>
                  <a:pt x="1907235" y="1739900"/>
                </a:lnTo>
                <a:lnTo>
                  <a:pt x="1919550" y="1778000"/>
                </a:lnTo>
                <a:lnTo>
                  <a:pt x="1931010" y="1828800"/>
                </a:lnTo>
                <a:lnTo>
                  <a:pt x="1941606" y="1866900"/>
                </a:lnTo>
                <a:lnTo>
                  <a:pt x="1951329" y="1917700"/>
                </a:lnTo>
                <a:lnTo>
                  <a:pt x="1960169" y="1968500"/>
                </a:lnTo>
                <a:lnTo>
                  <a:pt x="1968117" y="2006600"/>
                </a:lnTo>
                <a:lnTo>
                  <a:pt x="1975164" y="2057400"/>
                </a:lnTo>
                <a:lnTo>
                  <a:pt x="1981300" y="2108200"/>
                </a:lnTo>
                <a:lnTo>
                  <a:pt x="1986516" y="2146300"/>
                </a:lnTo>
                <a:lnTo>
                  <a:pt x="1990803" y="2197100"/>
                </a:lnTo>
                <a:lnTo>
                  <a:pt x="1994151" y="2247900"/>
                </a:lnTo>
                <a:lnTo>
                  <a:pt x="1996552" y="2298700"/>
                </a:lnTo>
                <a:lnTo>
                  <a:pt x="1997995" y="2336800"/>
                </a:lnTo>
                <a:lnTo>
                  <a:pt x="1998471" y="2387600"/>
                </a:lnTo>
                <a:lnTo>
                  <a:pt x="1997985" y="2438400"/>
                </a:lnTo>
                <a:lnTo>
                  <a:pt x="1996533" y="2489200"/>
                </a:lnTo>
                <a:lnTo>
                  <a:pt x="1994124" y="2540000"/>
                </a:lnTo>
                <a:lnTo>
                  <a:pt x="1990768" y="2578100"/>
                </a:lnTo>
                <a:lnTo>
                  <a:pt x="1986473" y="2628900"/>
                </a:lnTo>
                <a:lnTo>
                  <a:pt x="1981250" y="2679700"/>
                </a:lnTo>
                <a:lnTo>
                  <a:pt x="1975107" y="2717800"/>
                </a:lnTo>
                <a:lnTo>
                  <a:pt x="1968054" y="2768600"/>
                </a:lnTo>
                <a:lnTo>
                  <a:pt x="1960101" y="2819400"/>
                </a:lnTo>
                <a:lnTo>
                  <a:pt x="1951255" y="2857500"/>
                </a:lnTo>
                <a:lnTo>
                  <a:pt x="1941527" y="2908300"/>
                </a:lnTo>
                <a:lnTo>
                  <a:pt x="1930927" y="2959100"/>
                </a:lnTo>
                <a:lnTo>
                  <a:pt x="1919462" y="2997200"/>
                </a:lnTo>
                <a:lnTo>
                  <a:pt x="1907143" y="3048000"/>
                </a:lnTo>
                <a:lnTo>
                  <a:pt x="1893980" y="3086100"/>
                </a:lnTo>
                <a:lnTo>
                  <a:pt x="1879980" y="3136900"/>
                </a:lnTo>
                <a:lnTo>
                  <a:pt x="1865154" y="3175000"/>
                </a:lnTo>
                <a:lnTo>
                  <a:pt x="1849511" y="3213100"/>
                </a:lnTo>
                <a:lnTo>
                  <a:pt x="1833060" y="3263900"/>
                </a:lnTo>
                <a:lnTo>
                  <a:pt x="1815810" y="3302000"/>
                </a:lnTo>
                <a:lnTo>
                  <a:pt x="1797772" y="3340100"/>
                </a:lnTo>
                <a:lnTo>
                  <a:pt x="1778953" y="3390900"/>
                </a:lnTo>
                <a:lnTo>
                  <a:pt x="1759364" y="3429000"/>
                </a:lnTo>
                <a:lnTo>
                  <a:pt x="1739013" y="3467100"/>
                </a:lnTo>
                <a:lnTo>
                  <a:pt x="1717911" y="3505200"/>
                </a:lnTo>
                <a:lnTo>
                  <a:pt x="1696065" y="3543300"/>
                </a:lnTo>
                <a:lnTo>
                  <a:pt x="1673487" y="3581400"/>
                </a:lnTo>
                <a:lnTo>
                  <a:pt x="1650184" y="3619500"/>
                </a:lnTo>
                <a:lnTo>
                  <a:pt x="1626167" y="3657600"/>
                </a:lnTo>
                <a:lnTo>
                  <a:pt x="1601444" y="3695700"/>
                </a:lnTo>
                <a:lnTo>
                  <a:pt x="1576025" y="3733800"/>
                </a:lnTo>
                <a:lnTo>
                  <a:pt x="1549919" y="3771900"/>
                </a:lnTo>
                <a:lnTo>
                  <a:pt x="1523135" y="3810000"/>
                </a:lnTo>
                <a:lnTo>
                  <a:pt x="1495684" y="3848100"/>
                </a:lnTo>
                <a:lnTo>
                  <a:pt x="1467573" y="3886200"/>
                </a:lnTo>
                <a:lnTo>
                  <a:pt x="1438813" y="3911600"/>
                </a:lnTo>
                <a:lnTo>
                  <a:pt x="1409412" y="3949700"/>
                </a:lnTo>
                <a:lnTo>
                  <a:pt x="1379381" y="3987800"/>
                </a:lnTo>
                <a:lnTo>
                  <a:pt x="1348728" y="4013200"/>
                </a:lnTo>
                <a:lnTo>
                  <a:pt x="1317462" y="4051300"/>
                </a:lnTo>
                <a:lnTo>
                  <a:pt x="1285593" y="4076700"/>
                </a:lnTo>
                <a:lnTo>
                  <a:pt x="1253131" y="4114800"/>
                </a:lnTo>
                <a:lnTo>
                  <a:pt x="1220084" y="4140200"/>
                </a:lnTo>
                <a:lnTo>
                  <a:pt x="1186462" y="4165600"/>
                </a:lnTo>
                <a:lnTo>
                  <a:pt x="1152274" y="4203700"/>
                </a:lnTo>
                <a:lnTo>
                  <a:pt x="1117529" y="4229100"/>
                </a:lnTo>
                <a:lnTo>
                  <a:pt x="1082238" y="4254500"/>
                </a:lnTo>
                <a:lnTo>
                  <a:pt x="1046408" y="4279900"/>
                </a:lnTo>
                <a:lnTo>
                  <a:pt x="1010050" y="4305300"/>
                </a:lnTo>
                <a:lnTo>
                  <a:pt x="935784" y="4356100"/>
                </a:lnTo>
                <a:lnTo>
                  <a:pt x="859516" y="4406900"/>
                </a:lnTo>
                <a:lnTo>
                  <a:pt x="781320" y="4457700"/>
                </a:lnTo>
                <a:lnTo>
                  <a:pt x="741521" y="4470400"/>
                </a:lnTo>
                <a:lnTo>
                  <a:pt x="701269" y="4495800"/>
                </a:lnTo>
                <a:lnTo>
                  <a:pt x="660572" y="4508500"/>
                </a:lnTo>
                <a:lnTo>
                  <a:pt x="619439" y="4533900"/>
                </a:lnTo>
                <a:lnTo>
                  <a:pt x="577880" y="4546600"/>
                </a:lnTo>
                <a:lnTo>
                  <a:pt x="535904" y="4572000"/>
                </a:lnTo>
                <a:lnTo>
                  <a:pt x="450738" y="4597400"/>
                </a:lnTo>
                <a:lnTo>
                  <a:pt x="95259" y="4699000"/>
                </a:lnTo>
                <a:lnTo>
                  <a:pt x="49311" y="4699000"/>
                </a:lnTo>
                <a:lnTo>
                  <a:pt x="3057" y="4711700"/>
                </a:lnTo>
                <a:lnTo>
                  <a:pt x="0" y="4711700"/>
                </a:lnTo>
                <a:lnTo>
                  <a:pt x="0" y="4775200"/>
                </a:lnTo>
                <a:lnTo>
                  <a:pt x="52289" y="4775200"/>
                </a:lnTo>
                <a:lnTo>
                  <a:pt x="98534" y="4762500"/>
                </a:lnTo>
                <a:lnTo>
                  <a:pt x="144472" y="4762500"/>
                </a:lnTo>
                <a:lnTo>
                  <a:pt x="499890" y="4660900"/>
                </a:lnTo>
                <a:lnTo>
                  <a:pt x="542672" y="4635500"/>
                </a:lnTo>
                <a:lnTo>
                  <a:pt x="627042" y="4610100"/>
                </a:lnTo>
                <a:lnTo>
                  <a:pt x="668611" y="4584700"/>
                </a:lnTo>
                <a:lnTo>
                  <a:pt x="709759" y="4572000"/>
                </a:lnTo>
                <a:lnTo>
                  <a:pt x="750475" y="4546600"/>
                </a:lnTo>
                <a:lnTo>
                  <a:pt x="790752" y="4533900"/>
                </a:lnTo>
                <a:lnTo>
                  <a:pt x="869949" y="4483100"/>
                </a:lnTo>
                <a:lnTo>
                  <a:pt x="947281" y="4432300"/>
                </a:lnTo>
                <a:lnTo>
                  <a:pt x="1022674" y="4381500"/>
                </a:lnTo>
                <a:lnTo>
                  <a:pt x="1096059" y="4330700"/>
                </a:lnTo>
                <a:lnTo>
                  <a:pt x="1131975" y="4305300"/>
                </a:lnTo>
                <a:lnTo>
                  <a:pt x="1167363" y="4279900"/>
                </a:lnTo>
                <a:lnTo>
                  <a:pt x="1202212" y="4254500"/>
                </a:lnTo>
                <a:lnTo>
                  <a:pt x="1236515" y="4216400"/>
                </a:lnTo>
                <a:lnTo>
                  <a:pt x="1270262" y="4191000"/>
                </a:lnTo>
                <a:lnTo>
                  <a:pt x="1303444" y="4165600"/>
                </a:lnTo>
                <a:lnTo>
                  <a:pt x="1336053" y="4127500"/>
                </a:lnTo>
                <a:lnTo>
                  <a:pt x="1368079" y="4102100"/>
                </a:lnTo>
                <a:lnTo>
                  <a:pt x="1399514" y="4064000"/>
                </a:lnTo>
                <a:lnTo>
                  <a:pt x="1430348" y="4038600"/>
                </a:lnTo>
                <a:lnTo>
                  <a:pt x="1460573" y="4000500"/>
                </a:lnTo>
                <a:lnTo>
                  <a:pt x="1490180" y="3962400"/>
                </a:lnTo>
                <a:lnTo>
                  <a:pt x="1519160" y="3937000"/>
                </a:lnTo>
                <a:lnTo>
                  <a:pt x="1547504" y="3898900"/>
                </a:lnTo>
                <a:lnTo>
                  <a:pt x="1575203" y="3860800"/>
                </a:lnTo>
                <a:lnTo>
                  <a:pt x="1602248" y="3822700"/>
                </a:lnTo>
                <a:lnTo>
                  <a:pt x="1628630" y="3784600"/>
                </a:lnTo>
                <a:lnTo>
                  <a:pt x="1654341" y="3746500"/>
                </a:lnTo>
                <a:lnTo>
                  <a:pt x="1679371" y="3708400"/>
                </a:lnTo>
                <a:lnTo>
                  <a:pt x="1703712" y="3670300"/>
                </a:lnTo>
                <a:lnTo>
                  <a:pt x="1727354" y="3632200"/>
                </a:lnTo>
                <a:lnTo>
                  <a:pt x="1750289" y="3594100"/>
                </a:lnTo>
                <a:lnTo>
                  <a:pt x="1772508" y="3556000"/>
                </a:lnTo>
                <a:lnTo>
                  <a:pt x="1794001" y="3517900"/>
                </a:lnTo>
                <a:lnTo>
                  <a:pt x="1814761" y="3479800"/>
                </a:lnTo>
                <a:lnTo>
                  <a:pt x="1834777" y="3429000"/>
                </a:lnTo>
                <a:lnTo>
                  <a:pt x="1854042" y="3390900"/>
                </a:lnTo>
                <a:lnTo>
                  <a:pt x="1872546" y="3352800"/>
                </a:lnTo>
                <a:lnTo>
                  <a:pt x="1890280" y="3314700"/>
                </a:lnTo>
                <a:lnTo>
                  <a:pt x="1907235" y="3263900"/>
                </a:lnTo>
                <a:lnTo>
                  <a:pt x="1923403" y="3225800"/>
                </a:lnTo>
                <a:lnTo>
                  <a:pt x="1938775" y="3175000"/>
                </a:lnTo>
                <a:lnTo>
                  <a:pt x="1953341" y="3136900"/>
                </a:lnTo>
                <a:lnTo>
                  <a:pt x="1967092" y="3086100"/>
                </a:lnTo>
                <a:lnTo>
                  <a:pt x="1980021" y="3048000"/>
                </a:lnTo>
                <a:lnTo>
                  <a:pt x="1992117" y="2997200"/>
                </a:lnTo>
                <a:lnTo>
                  <a:pt x="2003373" y="2959100"/>
                </a:lnTo>
                <a:lnTo>
                  <a:pt x="2013778" y="2908300"/>
                </a:lnTo>
                <a:lnTo>
                  <a:pt x="2023325" y="2870200"/>
                </a:lnTo>
                <a:lnTo>
                  <a:pt x="2032004" y="2819400"/>
                </a:lnTo>
                <a:lnTo>
                  <a:pt x="2039806" y="2768600"/>
                </a:lnTo>
                <a:lnTo>
                  <a:pt x="2046722" y="2730500"/>
                </a:lnTo>
                <a:lnTo>
                  <a:pt x="2052744" y="2679700"/>
                </a:lnTo>
                <a:lnTo>
                  <a:pt x="2057863" y="2628900"/>
                </a:lnTo>
                <a:lnTo>
                  <a:pt x="2062069" y="2578100"/>
                </a:lnTo>
                <a:lnTo>
                  <a:pt x="2065354" y="2540000"/>
                </a:lnTo>
                <a:lnTo>
                  <a:pt x="2067708" y="2489200"/>
                </a:lnTo>
                <a:lnTo>
                  <a:pt x="2069124" y="2438400"/>
                </a:lnTo>
                <a:lnTo>
                  <a:pt x="2069591" y="2387600"/>
                </a:lnTo>
                <a:lnTo>
                  <a:pt x="2069115" y="2336800"/>
                </a:lnTo>
                <a:lnTo>
                  <a:pt x="2067690" y="2298700"/>
                </a:lnTo>
                <a:lnTo>
                  <a:pt x="2065327" y="2247900"/>
                </a:lnTo>
                <a:lnTo>
                  <a:pt x="2062035" y="2197100"/>
                </a:lnTo>
                <a:lnTo>
                  <a:pt x="2057821" y="2146300"/>
                </a:lnTo>
                <a:lnTo>
                  <a:pt x="2052696" y="2095500"/>
                </a:lnTo>
                <a:lnTo>
                  <a:pt x="2046667" y="2057400"/>
                </a:lnTo>
                <a:lnTo>
                  <a:pt x="2039745" y="2006600"/>
                </a:lnTo>
                <a:lnTo>
                  <a:pt x="2031937" y="1955800"/>
                </a:lnTo>
                <a:lnTo>
                  <a:pt x="2023253" y="1917700"/>
                </a:lnTo>
                <a:lnTo>
                  <a:pt x="2013701" y="1866900"/>
                </a:lnTo>
                <a:lnTo>
                  <a:pt x="2003291" y="1828800"/>
                </a:lnTo>
                <a:lnTo>
                  <a:pt x="1992031" y="1778000"/>
                </a:lnTo>
                <a:lnTo>
                  <a:pt x="1979931" y="1727200"/>
                </a:lnTo>
                <a:lnTo>
                  <a:pt x="1966999" y="1689100"/>
                </a:lnTo>
                <a:lnTo>
                  <a:pt x="1953244" y="1638300"/>
                </a:lnTo>
                <a:lnTo>
                  <a:pt x="1938675" y="1600200"/>
                </a:lnTo>
                <a:lnTo>
                  <a:pt x="1923301" y="1562100"/>
                </a:lnTo>
                <a:lnTo>
                  <a:pt x="1907131" y="1511300"/>
                </a:lnTo>
                <a:lnTo>
                  <a:pt x="1890173" y="1473200"/>
                </a:lnTo>
                <a:lnTo>
                  <a:pt x="1872437" y="1422400"/>
                </a:lnTo>
                <a:lnTo>
                  <a:pt x="1853932" y="1384300"/>
                </a:lnTo>
                <a:lnTo>
                  <a:pt x="1834666" y="1346200"/>
                </a:lnTo>
                <a:lnTo>
                  <a:pt x="1814649" y="1308100"/>
                </a:lnTo>
                <a:lnTo>
                  <a:pt x="1793889" y="1257300"/>
                </a:lnTo>
                <a:lnTo>
                  <a:pt x="1772395" y="1219200"/>
                </a:lnTo>
                <a:lnTo>
                  <a:pt x="1750176" y="1181100"/>
                </a:lnTo>
                <a:lnTo>
                  <a:pt x="1727241" y="1143000"/>
                </a:lnTo>
                <a:lnTo>
                  <a:pt x="1703599" y="1104900"/>
                </a:lnTo>
                <a:lnTo>
                  <a:pt x="1679259" y="1066800"/>
                </a:lnTo>
                <a:lnTo>
                  <a:pt x="1654230" y="1028700"/>
                </a:lnTo>
                <a:lnTo>
                  <a:pt x="1628520" y="990600"/>
                </a:lnTo>
                <a:lnTo>
                  <a:pt x="1602139" y="952500"/>
                </a:lnTo>
                <a:lnTo>
                  <a:pt x="1575095" y="914400"/>
                </a:lnTo>
                <a:lnTo>
                  <a:pt x="1547398" y="889000"/>
                </a:lnTo>
                <a:lnTo>
                  <a:pt x="1519055" y="850900"/>
                </a:lnTo>
                <a:lnTo>
                  <a:pt x="1490077" y="812800"/>
                </a:lnTo>
                <a:lnTo>
                  <a:pt x="1460472" y="774700"/>
                </a:lnTo>
                <a:lnTo>
                  <a:pt x="1430249" y="749300"/>
                </a:lnTo>
                <a:lnTo>
                  <a:pt x="1399417" y="711200"/>
                </a:lnTo>
                <a:lnTo>
                  <a:pt x="1367985" y="685800"/>
                </a:lnTo>
                <a:lnTo>
                  <a:pt x="1335961" y="647700"/>
                </a:lnTo>
                <a:lnTo>
                  <a:pt x="1303355" y="622300"/>
                </a:lnTo>
                <a:lnTo>
                  <a:pt x="1270176" y="584200"/>
                </a:lnTo>
                <a:lnTo>
                  <a:pt x="1236431" y="558800"/>
                </a:lnTo>
                <a:lnTo>
                  <a:pt x="1202132" y="533400"/>
                </a:lnTo>
                <a:lnTo>
                  <a:pt x="1167285" y="495300"/>
                </a:lnTo>
                <a:lnTo>
                  <a:pt x="1131900" y="469900"/>
                </a:lnTo>
                <a:lnTo>
                  <a:pt x="1095987" y="444500"/>
                </a:lnTo>
                <a:lnTo>
                  <a:pt x="1022609" y="393700"/>
                </a:lnTo>
                <a:lnTo>
                  <a:pt x="947221" y="342900"/>
                </a:lnTo>
                <a:lnTo>
                  <a:pt x="869896" y="292100"/>
                </a:lnTo>
                <a:lnTo>
                  <a:pt x="830529" y="279400"/>
                </a:lnTo>
                <a:lnTo>
                  <a:pt x="750431" y="228600"/>
                </a:lnTo>
                <a:lnTo>
                  <a:pt x="709718" y="215900"/>
                </a:lnTo>
                <a:lnTo>
                  <a:pt x="668573" y="190500"/>
                </a:lnTo>
                <a:lnTo>
                  <a:pt x="627007" y="177800"/>
                </a:lnTo>
                <a:lnTo>
                  <a:pt x="585027" y="152400"/>
                </a:lnTo>
                <a:lnTo>
                  <a:pt x="499864" y="127000"/>
                </a:lnTo>
                <a:lnTo>
                  <a:pt x="456698" y="101600"/>
                </a:lnTo>
                <a:lnTo>
                  <a:pt x="235383" y="38100"/>
                </a:lnTo>
                <a:lnTo>
                  <a:pt x="190086" y="38100"/>
                </a:lnTo>
                <a:lnTo>
                  <a:pt x="52284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78267"/>
            <a:ext cx="1659889" cy="3983990"/>
          </a:xfrm>
          <a:custGeom>
            <a:avLst/>
            <a:gdLst/>
            <a:ahLst/>
            <a:cxnLst/>
            <a:rect l="l" t="t" r="r" b="b"/>
            <a:pathLst>
              <a:path w="1659889" h="3983990">
                <a:moveTo>
                  <a:pt x="0" y="0"/>
                </a:moveTo>
                <a:lnTo>
                  <a:pt x="0" y="3983768"/>
                </a:lnTo>
                <a:lnTo>
                  <a:pt x="22364" y="3980193"/>
                </a:lnTo>
                <a:lnTo>
                  <a:pt x="67886" y="3971781"/>
                </a:lnTo>
                <a:lnTo>
                  <a:pt x="113039" y="3962303"/>
                </a:lnTo>
                <a:lnTo>
                  <a:pt x="157809" y="3951773"/>
                </a:lnTo>
                <a:lnTo>
                  <a:pt x="202183" y="3940203"/>
                </a:lnTo>
                <a:lnTo>
                  <a:pt x="246149" y="3927608"/>
                </a:lnTo>
                <a:lnTo>
                  <a:pt x="289694" y="3913999"/>
                </a:lnTo>
                <a:lnTo>
                  <a:pt x="332805" y="3899392"/>
                </a:lnTo>
                <a:lnTo>
                  <a:pt x="375469" y="3883797"/>
                </a:lnTo>
                <a:lnTo>
                  <a:pt x="417674" y="3867230"/>
                </a:lnTo>
                <a:lnTo>
                  <a:pt x="459405" y="3849702"/>
                </a:lnTo>
                <a:lnTo>
                  <a:pt x="500651" y="3831227"/>
                </a:lnTo>
                <a:lnTo>
                  <a:pt x="541399" y="3811819"/>
                </a:lnTo>
                <a:lnTo>
                  <a:pt x="581636" y="3791491"/>
                </a:lnTo>
                <a:lnTo>
                  <a:pt x="621348" y="3770255"/>
                </a:lnTo>
                <a:lnTo>
                  <a:pt x="660523" y="3748125"/>
                </a:lnTo>
                <a:lnTo>
                  <a:pt x="699149" y="3725114"/>
                </a:lnTo>
                <a:lnTo>
                  <a:pt x="737212" y="3701235"/>
                </a:lnTo>
                <a:lnTo>
                  <a:pt x="774699" y="3676502"/>
                </a:lnTo>
                <a:lnTo>
                  <a:pt x="811598" y="3650928"/>
                </a:lnTo>
                <a:lnTo>
                  <a:pt x="847896" y="3624525"/>
                </a:lnTo>
                <a:lnTo>
                  <a:pt x="883580" y="3597308"/>
                </a:lnTo>
                <a:lnTo>
                  <a:pt x="918636" y="3569289"/>
                </a:lnTo>
                <a:lnTo>
                  <a:pt x="953053" y="3540481"/>
                </a:lnTo>
                <a:lnTo>
                  <a:pt x="986817" y="3510899"/>
                </a:lnTo>
                <a:lnTo>
                  <a:pt x="1019915" y="3480554"/>
                </a:lnTo>
                <a:lnTo>
                  <a:pt x="1052335" y="3449460"/>
                </a:lnTo>
                <a:lnTo>
                  <a:pt x="1084064" y="3417630"/>
                </a:lnTo>
                <a:lnTo>
                  <a:pt x="1115088" y="3385078"/>
                </a:lnTo>
                <a:lnTo>
                  <a:pt x="1145395" y="3351816"/>
                </a:lnTo>
                <a:lnTo>
                  <a:pt x="1174972" y="3317859"/>
                </a:lnTo>
                <a:lnTo>
                  <a:pt x="1203807" y="3283218"/>
                </a:lnTo>
                <a:lnTo>
                  <a:pt x="1231886" y="3247908"/>
                </a:lnTo>
                <a:lnTo>
                  <a:pt x="1259196" y="3211941"/>
                </a:lnTo>
                <a:lnTo>
                  <a:pt x="1285725" y="3175331"/>
                </a:lnTo>
                <a:lnTo>
                  <a:pt x="1311460" y="3138090"/>
                </a:lnTo>
                <a:lnTo>
                  <a:pt x="1336388" y="3100233"/>
                </a:lnTo>
                <a:lnTo>
                  <a:pt x="1360495" y="3061772"/>
                </a:lnTo>
                <a:lnTo>
                  <a:pt x="1383770" y="3022720"/>
                </a:lnTo>
                <a:lnTo>
                  <a:pt x="1406199" y="2983091"/>
                </a:lnTo>
                <a:lnTo>
                  <a:pt x="1427770" y="2942898"/>
                </a:lnTo>
                <a:lnTo>
                  <a:pt x="1448469" y="2902153"/>
                </a:lnTo>
                <a:lnTo>
                  <a:pt x="1468283" y="2860871"/>
                </a:lnTo>
                <a:lnTo>
                  <a:pt x="1487201" y="2819064"/>
                </a:lnTo>
                <a:lnTo>
                  <a:pt x="1505208" y="2776746"/>
                </a:lnTo>
                <a:lnTo>
                  <a:pt x="1522293" y="2733930"/>
                </a:lnTo>
                <a:lnTo>
                  <a:pt x="1538442" y="2690629"/>
                </a:lnTo>
                <a:lnTo>
                  <a:pt x="1553642" y="2646856"/>
                </a:lnTo>
                <a:lnTo>
                  <a:pt x="1567881" y="2602624"/>
                </a:lnTo>
                <a:lnTo>
                  <a:pt x="1581145" y="2557947"/>
                </a:lnTo>
                <a:lnTo>
                  <a:pt x="1593423" y="2512837"/>
                </a:lnTo>
                <a:lnTo>
                  <a:pt x="1604700" y="2467309"/>
                </a:lnTo>
                <a:lnTo>
                  <a:pt x="1614964" y="2421375"/>
                </a:lnTo>
                <a:lnTo>
                  <a:pt x="1624202" y="2375048"/>
                </a:lnTo>
                <a:lnTo>
                  <a:pt x="1632402" y="2328341"/>
                </a:lnTo>
                <a:lnTo>
                  <a:pt x="1639550" y="2281269"/>
                </a:lnTo>
                <a:lnTo>
                  <a:pt x="1645634" y="2233843"/>
                </a:lnTo>
                <a:lnTo>
                  <a:pt x="1650640" y="2186077"/>
                </a:lnTo>
                <a:lnTo>
                  <a:pt x="1654556" y="2137985"/>
                </a:lnTo>
                <a:lnTo>
                  <a:pt x="1657369" y="2089579"/>
                </a:lnTo>
                <a:lnTo>
                  <a:pt x="1659067" y="2040873"/>
                </a:lnTo>
                <a:lnTo>
                  <a:pt x="1659636" y="1991880"/>
                </a:lnTo>
                <a:lnTo>
                  <a:pt x="1659067" y="1942898"/>
                </a:lnTo>
                <a:lnTo>
                  <a:pt x="1657369" y="1894202"/>
                </a:lnTo>
                <a:lnTo>
                  <a:pt x="1654556" y="1845806"/>
                </a:lnTo>
                <a:lnTo>
                  <a:pt x="1650640" y="1797723"/>
                </a:lnTo>
                <a:lnTo>
                  <a:pt x="1645634" y="1749966"/>
                </a:lnTo>
                <a:lnTo>
                  <a:pt x="1639550" y="1702548"/>
                </a:lnTo>
                <a:lnTo>
                  <a:pt x="1632402" y="1655483"/>
                </a:lnTo>
                <a:lnTo>
                  <a:pt x="1624202" y="1608783"/>
                </a:lnTo>
                <a:lnTo>
                  <a:pt x="1614964" y="1562462"/>
                </a:lnTo>
                <a:lnTo>
                  <a:pt x="1604700" y="1516534"/>
                </a:lnTo>
                <a:lnTo>
                  <a:pt x="1593423" y="1471010"/>
                </a:lnTo>
                <a:lnTo>
                  <a:pt x="1581145" y="1425905"/>
                </a:lnTo>
                <a:lnTo>
                  <a:pt x="1567881" y="1381232"/>
                </a:lnTo>
                <a:lnTo>
                  <a:pt x="1553642" y="1337004"/>
                </a:lnTo>
                <a:lnTo>
                  <a:pt x="1538442" y="1293234"/>
                </a:lnTo>
                <a:lnTo>
                  <a:pt x="1522293" y="1249936"/>
                </a:lnTo>
                <a:lnTo>
                  <a:pt x="1505208" y="1207122"/>
                </a:lnTo>
                <a:lnTo>
                  <a:pt x="1487201" y="1164805"/>
                </a:lnTo>
                <a:lnTo>
                  <a:pt x="1468283" y="1123000"/>
                </a:lnTo>
                <a:lnTo>
                  <a:pt x="1448469" y="1081719"/>
                </a:lnTo>
                <a:lnTo>
                  <a:pt x="1427770" y="1040976"/>
                </a:lnTo>
                <a:lnTo>
                  <a:pt x="1406199" y="1000783"/>
                </a:lnTo>
                <a:lnTo>
                  <a:pt x="1383770" y="961154"/>
                </a:lnTo>
                <a:lnTo>
                  <a:pt x="1360495" y="922102"/>
                </a:lnTo>
                <a:lnTo>
                  <a:pt x="1336388" y="883640"/>
                </a:lnTo>
                <a:lnTo>
                  <a:pt x="1311460" y="845782"/>
                </a:lnTo>
                <a:lnTo>
                  <a:pt x="1285725" y="808540"/>
                </a:lnTo>
                <a:lnTo>
                  <a:pt x="1259196" y="771928"/>
                </a:lnTo>
                <a:lnTo>
                  <a:pt x="1231886" y="735960"/>
                </a:lnTo>
                <a:lnTo>
                  <a:pt x="1203807" y="700648"/>
                </a:lnTo>
                <a:lnTo>
                  <a:pt x="1174972" y="666005"/>
                </a:lnTo>
                <a:lnTo>
                  <a:pt x="1145395" y="632045"/>
                </a:lnTo>
                <a:lnTo>
                  <a:pt x="1115088" y="598781"/>
                </a:lnTo>
                <a:lnTo>
                  <a:pt x="1084064" y="566226"/>
                </a:lnTo>
                <a:lnTo>
                  <a:pt x="1052335" y="534394"/>
                </a:lnTo>
                <a:lnTo>
                  <a:pt x="1019915" y="503297"/>
                </a:lnTo>
                <a:lnTo>
                  <a:pt x="986817" y="472948"/>
                </a:lnTo>
                <a:lnTo>
                  <a:pt x="953053" y="443362"/>
                </a:lnTo>
                <a:lnTo>
                  <a:pt x="918636" y="414551"/>
                </a:lnTo>
                <a:lnTo>
                  <a:pt x="883580" y="386529"/>
                </a:lnTo>
                <a:lnTo>
                  <a:pt x="847896" y="359308"/>
                </a:lnTo>
                <a:lnTo>
                  <a:pt x="811598" y="332902"/>
                </a:lnTo>
                <a:lnTo>
                  <a:pt x="774699" y="307324"/>
                </a:lnTo>
                <a:lnTo>
                  <a:pt x="737212" y="282587"/>
                </a:lnTo>
                <a:lnTo>
                  <a:pt x="699149" y="258705"/>
                </a:lnTo>
                <a:lnTo>
                  <a:pt x="660523" y="235690"/>
                </a:lnTo>
                <a:lnTo>
                  <a:pt x="621348" y="213556"/>
                </a:lnTo>
                <a:lnTo>
                  <a:pt x="581636" y="192317"/>
                </a:lnTo>
                <a:lnTo>
                  <a:pt x="541399" y="171985"/>
                </a:lnTo>
                <a:lnTo>
                  <a:pt x="500651" y="152573"/>
                </a:lnTo>
                <a:lnTo>
                  <a:pt x="459405" y="134095"/>
                </a:lnTo>
                <a:lnTo>
                  <a:pt x="417674" y="116564"/>
                </a:lnTo>
                <a:lnTo>
                  <a:pt x="375469" y="99993"/>
                </a:lnTo>
                <a:lnTo>
                  <a:pt x="332805" y="84395"/>
                </a:lnTo>
                <a:lnTo>
                  <a:pt x="289694" y="69784"/>
                </a:lnTo>
                <a:lnTo>
                  <a:pt x="246149" y="56173"/>
                </a:lnTo>
                <a:lnTo>
                  <a:pt x="202183" y="43574"/>
                </a:lnTo>
                <a:lnTo>
                  <a:pt x="157809" y="32002"/>
                </a:lnTo>
                <a:lnTo>
                  <a:pt x="113039" y="21470"/>
                </a:lnTo>
                <a:lnTo>
                  <a:pt x="67886" y="11989"/>
                </a:lnTo>
                <a:lnTo>
                  <a:pt x="22364" y="3575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4361" y="3658361"/>
            <a:ext cx="2209800" cy="508000"/>
          </a:xfrm>
          <a:custGeom>
            <a:avLst/>
            <a:gdLst/>
            <a:ahLst/>
            <a:cxnLst/>
            <a:rect l="l" t="t" r="r" b="b"/>
            <a:pathLst>
              <a:path w="22098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1956053" y="0"/>
                </a:lnTo>
                <a:lnTo>
                  <a:pt x="2001649" y="4090"/>
                </a:lnTo>
                <a:lnTo>
                  <a:pt x="2044570" y="15881"/>
                </a:lnTo>
                <a:lnTo>
                  <a:pt x="2084098" y="34656"/>
                </a:lnTo>
                <a:lnTo>
                  <a:pt x="2119515" y="59697"/>
                </a:lnTo>
                <a:lnTo>
                  <a:pt x="2150102" y="90284"/>
                </a:lnTo>
                <a:lnTo>
                  <a:pt x="2175143" y="125701"/>
                </a:lnTo>
                <a:lnTo>
                  <a:pt x="2193918" y="165229"/>
                </a:lnTo>
                <a:lnTo>
                  <a:pt x="2205709" y="208150"/>
                </a:lnTo>
                <a:lnTo>
                  <a:pt x="2209800" y="253745"/>
                </a:lnTo>
                <a:lnTo>
                  <a:pt x="2205709" y="299341"/>
                </a:lnTo>
                <a:lnTo>
                  <a:pt x="2193918" y="342262"/>
                </a:lnTo>
                <a:lnTo>
                  <a:pt x="2175143" y="381790"/>
                </a:lnTo>
                <a:lnTo>
                  <a:pt x="2150102" y="417207"/>
                </a:lnTo>
                <a:lnTo>
                  <a:pt x="2119515" y="447794"/>
                </a:lnTo>
                <a:lnTo>
                  <a:pt x="2084098" y="472835"/>
                </a:lnTo>
                <a:lnTo>
                  <a:pt x="2044570" y="491610"/>
                </a:lnTo>
                <a:lnTo>
                  <a:pt x="2001649" y="503401"/>
                </a:lnTo>
                <a:lnTo>
                  <a:pt x="1956053" y="507492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4361" y="254127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599" y="253745"/>
                </a:lnTo>
                <a:lnTo>
                  <a:pt x="4415509" y="299341"/>
                </a:lnTo>
                <a:lnTo>
                  <a:pt x="4403718" y="342262"/>
                </a:lnTo>
                <a:lnTo>
                  <a:pt x="4384943" y="381790"/>
                </a:lnTo>
                <a:lnTo>
                  <a:pt x="4359902" y="417207"/>
                </a:lnTo>
                <a:lnTo>
                  <a:pt x="4329315" y="447794"/>
                </a:lnTo>
                <a:lnTo>
                  <a:pt x="4293898" y="472835"/>
                </a:lnTo>
                <a:lnTo>
                  <a:pt x="4254370" y="491610"/>
                </a:lnTo>
                <a:lnTo>
                  <a:pt x="4211449" y="503401"/>
                </a:lnTo>
                <a:lnTo>
                  <a:pt x="41658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961" y="1245869"/>
            <a:ext cx="2743200" cy="508000"/>
          </a:xfrm>
          <a:custGeom>
            <a:avLst/>
            <a:gdLst/>
            <a:ahLst/>
            <a:cxnLst/>
            <a:rect l="l" t="t" r="r" b="b"/>
            <a:pathLst>
              <a:path w="2743200" h="508000">
                <a:moveTo>
                  <a:pt x="2489454" y="0"/>
                </a:moveTo>
                <a:lnTo>
                  <a:pt x="253746" y="0"/>
                </a:ln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2489454" y="507491"/>
                </a:lnTo>
                <a:lnTo>
                  <a:pt x="2535049" y="503401"/>
                </a:lnTo>
                <a:lnTo>
                  <a:pt x="2577970" y="491610"/>
                </a:lnTo>
                <a:lnTo>
                  <a:pt x="2617498" y="472835"/>
                </a:lnTo>
                <a:lnTo>
                  <a:pt x="2652915" y="447794"/>
                </a:lnTo>
                <a:lnTo>
                  <a:pt x="2683502" y="417207"/>
                </a:lnTo>
                <a:lnTo>
                  <a:pt x="2708543" y="381790"/>
                </a:lnTo>
                <a:lnTo>
                  <a:pt x="2727318" y="342262"/>
                </a:lnTo>
                <a:lnTo>
                  <a:pt x="2739109" y="299341"/>
                </a:lnTo>
                <a:lnTo>
                  <a:pt x="2743200" y="253745"/>
                </a:lnTo>
                <a:lnTo>
                  <a:pt x="2739109" y="208150"/>
                </a:lnTo>
                <a:lnTo>
                  <a:pt x="2727318" y="165229"/>
                </a:lnTo>
                <a:lnTo>
                  <a:pt x="2708543" y="125701"/>
                </a:lnTo>
                <a:lnTo>
                  <a:pt x="2683502" y="90284"/>
                </a:lnTo>
                <a:lnTo>
                  <a:pt x="2652915" y="59697"/>
                </a:lnTo>
                <a:lnTo>
                  <a:pt x="2617498" y="34656"/>
                </a:lnTo>
                <a:lnTo>
                  <a:pt x="2577970" y="15881"/>
                </a:lnTo>
                <a:lnTo>
                  <a:pt x="2535049" y="4090"/>
                </a:lnTo>
                <a:lnTo>
                  <a:pt x="248945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961" y="1245869"/>
            <a:ext cx="2743200" cy="508000"/>
          </a:xfrm>
          <a:custGeom>
            <a:avLst/>
            <a:gdLst/>
            <a:ahLst/>
            <a:cxnLst/>
            <a:rect l="l" t="t" r="r" b="b"/>
            <a:pathLst>
              <a:path w="27432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489454" y="0"/>
                </a:lnTo>
                <a:lnTo>
                  <a:pt x="2535049" y="4090"/>
                </a:lnTo>
                <a:lnTo>
                  <a:pt x="2577970" y="15881"/>
                </a:lnTo>
                <a:lnTo>
                  <a:pt x="2617498" y="34656"/>
                </a:lnTo>
                <a:lnTo>
                  <a:pt x="2652915" y="59697"/>
                </a:lnTo>
                <a:lnTo>
                  <a:pt x="2683502" y="90284"/>
                </a:lnTo>
                <a:lnTo>
                  <a:pt x="2708543" y="125701"/>
                </a:lnTo>
                <a:lnTo>
                  <a:pt x="2727318" y="165229"/>
                </a:lnTo>
                <a:lnTo>
                  <a:pt x="2739109" y="208150"/>
                </a:lnTo>
                <a:lnTo>
                  <a:pt x="2743200" y="253745"/>
                </a:lnTo>
                <a:lnTo>
                  <a:pt x="2739109" y="299341"/>
                </a:lnTo>
                <a:lnTo>
                  <a:pt x="2727318" y="342262"/>
                </a:lnTo>
                <a:lnTo>
                  <a:pt x="2708543" y="381790"/>
                </a:lnTo>
                <a:lnTo>
                  <a:pt x="2683502" y="417207"/>
                </a:lnTo>
                <a:lnTo>
                  <a:pt x="2652915" y="447794"/>
                </a:lnTo>
                <a:lnTo>
                  <a:pt x="2617498" y="472835"/>
                </a:lnTo>
                <a:lnTo>
                  <a:pt x="2577970" y="491610"/>
                </a:lnTo>
                <a:lnTo>
                  <a:pt x="2535049" y="503401"/>
                </a:lnTo>
                <a:lnTo>
                  <a:pt x="2489454" y="50749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2616" y="1279016"/>
            <a:ext cx="18453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000000"/>
                </a:solidFill>
              </a:rPr>
              <a:t>A</a:t>
            </a:r>
            <a:r>
              <a:rPr sz="2600" spc="5" dirty="0">
                <a:solidFill>
                  <a:srgbClr val="000000"/>
                </a:solidFill>
              </a:rPr>
              <a:t>C</a:t>
            </a:r>
            <a:r>
              <a:rPr sz="2600" dirty="0">
                <a:solidFill>
                  <a:srgbClr val="000000"/>
                </a:solidFill>
              </a:rPr>
              <a:t>TIVITIES</a:t>
            </a:r>
            <a:endParaRPr sz="2600"/>
          </a:p>
        </p:txBody>
      </p:sp>
      <p:sp>
        <p:nvSpPr>
          <p:cNvPr id="10" name="object 10"/>
          <p:cNvSpPr/>
          <p:nvPr/>
        </p:nvSpPr>
        <p:spPr>
          <a:xfrm>
            <a:off x="914400" y="1321308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8800" y="2590800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3733800"/>
            <a:ext cx="3810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8561" y="4751070"/>
            <a:ext cx="2895600" cy="508000"/>
          </a:xfrm>
          <a:custGeom>
            <a:avLst/>
            <a:gdLst/>
            <a:ahLst/>
            <a:cxnLst/>
            <a:rect l="l" t="t" r="r" b="b"/>
            <a:pathLst>
              <a:path w="2895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641854" y="0"/>
                </a:lnTo>
                <a:lnTo>
                  <a:pt x="2687449" y="4090"/>
                </a:lnTo>
                <a:lnTo>
                  <a:pt x="2730370" y="15881"/>
                </a:lnTo>
                <a:lnTo>
                  <a:pt x="2769898" y="34656"/>
                </a:lnTo>
                <a:lnTo>
                  <a:pt x="2805315" y="59697"/>
                </a:lnTo>
                <a:lnTo>
                  <a:pt x="2835902" y="90284"/>
                </a:lnTo>
                <a:lnTo>
                  <a:pt x="2860943" y="125701"/>
                </a:lnTo>
                <a:lnTo>
                  <a:pt x="2879718" y="165229"/>
                </a:lnTo>
                <a:lnTo>
                  <a:pt x="2891509" y="208150"/>
                </a:lnTo>
                <a:lnTo>
                  <a:pt x="2895600" y="253745"/>
                </a:lnTo>
                <a:lnTo>
                  <a:pt x="2891509" y="299341"/>
                </a:lnTo>
                <a:lnTo>
                  <a:pt x="2879718" y="342262"/>
                </a:lnTo>
                <a:lnTo>
                  <a:pt x="2860943" y="381790"/>
                </a:lnTo>
                <a:lnTo>
                  <a:pt x="2835902" y="417207"/>
                </a:lnTo>
                <a:lnTo>
                  <a:pt x="2805315" y="447794"/>
                </a:lnTo>
                <a:lnTo>
                  <a:pt x="2769898" y="472835"/>
                </a:lnTo>
                <a:lnTo>
                  <a:pt x="2730370" y="491610"/>
                </a:lnTo>
                <a:lnTo>
                  <a:pt x="2687449" y="503401"/>
                </a:lnTo>
                <a:lnTo>
                  <a:pt x="26418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01216" y="2539111"/>
            <a:ext cx="1908175" cy="266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977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Arial"/>
                <a:cs typeface="Arial"/>
              </a:rPr>
              <a:t>INT</a:t>
            </a:r>
            <a:r>
              <a:rPr sz="2600" b="1" spc="5" dirty="0">
                <a:latin typeface="Arial"/>
                <a:cs typeface="Arial"/>
              </a:rPr>
              <a:t>E</a:t>
            </a:r>
            <a:r>
              <a:rPr sz="2600" b="1" dirty="0">
                <a:latin typeface="Arial"/>
                <a:cs typeface="Arial"/>
              </a:rPr>
              <a:t>NT</a:t>
            </a:r>
            <a:endParaRPr sz="2600">
              <a:latin typeface="Arial"/>
              <a:cs typeface="Arial"/>
            </a:endParaRPr>
          </a:p>
          <a:p>
            <a:pPr marL="12700" marR="96520" indent="685800">
              <a:lnSpc>
                <a:spcPct val="275700"/>
              </a:lnSpc>
              <a:spcBef>
                <a:spcPts val="475"/>
              </a:spcBef>
            </a:pPr>
            <a:r>
              <a:rPr sz="2600" b="1" dirty="0">
                <a:latin typeface="Arial"/>
                <a:cs typeface="Arial"/>
              </a:rPr>
              <a:t>EVENT  MENU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3000" y="4826508"/>
            <a:ext cx="3810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4147" y="4867655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4" h="299085">
                <a:moveTo>
                  <a:pt x="149352" y="0"/>
                </a:moveTo>
                <a:lnTo>
                  <a:pt x="102144" y="7620"/>
                </a:lnTo>
                <a:lnTo>
                  <a:pt x="61145" y="28834"/>
                </a:lnTo>
                <a:lnTo>
                  <a:pt x="28815" y="61173"/>
                </a:lnTo>
                <a:lnTo>
                  <a:pt x="7613" y="102168"/>
                </a:lnTo>
                <a:lnTo>
                  <a:pt x="0" y="149352"/>
                </a:lnTo>
                <a:lnTo>
                  <a:pt x="7613" y="196535"/>
                </a:lnTo>
                <a:lnTo>
                  <a:pt x="28815" y="237530"/>
                </a:lnTo>
                <a:lnTo>
                  <a:pt x="61145" y="269869"/>
                </a:lnTo>
                <a:lnTo>
                  <a:pt x="102144" y="291084"/>
                </a:lnTo>
                <a:lnTo>
                  <a:pt x="149352" y="298704"/>
                </a:lnTo>
                <a:lnTo>
                  <a:pt x="196535" y="291084"/>
                </a:lnTo>
                <a:lnTo>
                  <a:pt x="237530" y="269869"/>
                </a:lnTo>
                <a:lnTo>
                  <a:pt x="269869" y="237530"/>
                </a:lnTo>
                <a:lnTo>
                  <a:pt x="291084" y="196535"/>
                </a:lnTo>
                <a:lnTo>
                  <a:pt x="298704" y="149352"/>
                </a:lnTo>
                <a:lnTo>
                  <a:pt x="291084" y="102168"/>
                </a:lnTo>
                <a:lnTo>
                  <a:pt x="269869" y="61173"/>
                </a:lnTo>
                <a:lnTo>
                  <a:pt x="237530" y="28834"/>
                </a:lnTo>
                <a:lnTo>
                  <a:pt x="196535" y="7620"/>
                </a:lnTo>
                <a:lnTo>
                  <a:pt x="14935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3960" y="4885944"/>
            <a:ext cx="257556" cy="260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3960" y="4887467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129540" y="0"/>
                </a:moveTo>
                <a:lnTo>
                  <a:pt x="79118" y="10185"/>
                </a:lnTo>
                <a:lnTo>
                  <a:pt x="37942" y="37957"/>
                </a:lnTo>
                <a:lnTo>
                  <a:pt x="10180" y="79134"/>
                </a:lnTo>
                <a:lnTo>
                  <a:pt x="0" y="129539"/>
                </a:lnTo>
                <a:lnTo>
                  <a:pt x="10180" y="179945"/>
                </a:lnTo>
                <a:lnTo>
                  <a:pt x="37942" y="221122"/>
                </a:lnTo>
                <a:lnTo>
                  <a:pt x="79118" y="248894"/>
                </a:lnTo>
                <a:lnTo>
                  <a:pt x="129540" y="259079"/>
                </a:lnTo>
                <a:lnTo>
                  <a:pt x="179945" y="248894"/>
                </a:lnTo>
                <a:lnTo>
                  <a:pt x="221122" y="221122"/>
                </a:lnTo>
                <a:lnTo>
                  <a:pt x="248894" y="179945"/>
                </a:lnTo>
                <a:lnTo>
                  <a:pt x="259080" y="129539"/>
                </a:lnTo>
                <a:lnTo>
                  <a:pt x="248894" y="79134"/>
                </a:lnTo>
                <a:lnTo>
                  <a:pt x="221122" y="37957"/>
                </a:lnTo>
                <a:lnTo>
                  <a:pt x="179945" y="10185"/>
                </a:lnTo>
                <a:lnTo>
                  <a:pt x="1295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33039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INTENT</a:t>
            </a:r>
            <a:r>
              <a:rPr sz="3600" spc="-85" dirty="0">
                <a:solidFill>
                  <a:srgbClr val="FF0066"/>
                </a:solidFill>
              </a:rPr>
              <a:t> </a:t>
            </a:r>
            <a:r>
              <a:rPr sz="3600" dirty="0">
                <a:solidFill>
                  <a:srgbClr val="FF0066"/>
                </a:solidFill>
              </a:rPr>
              <a:t>TYPES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686155"/>
            <a:ext cx="8597265" cy="373252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48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spc="-5" dirty="0">
                <a:latin typeface="Arial"/>
                <a:cs typeface="Arial"/>
              </a:rPr>
              <a:t>Explicit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intents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  <a:spcBef>
                <a:spcPts val="770"/>
              </a:spcBef>
            </a:pPr>
            <a:r>
              <a:rPr sz="3200" spc="-50" dirty="0">
                <a:latin typeface="Arial"/>
                <a:cs typeface="Arial"/>
              </a:rPr>
              <a:t>You'll </a:t>
            </a:r>
            <a:r>
              <a:rPr sz="3200" spc="-5" dirty="0">
                <a:latin typeface="Arial"/>
                <a:cs typeface="Arial"/>
              </a:rPr>
              <a:t>typically </a:t>
            </a:r>
            <a:r>
              <a:rPr sz="3200" dirty="0">
                <a:latin typeface="Arial"/>
                <a:cs typeface="Arial"/>
              </a:rPr>
              <a:t>use an explicit </a:t>
            </a:r>
            <a:r>
              <a:rPr sz="3200" spc="-5" dirty="0">
                <a:latin typeface="Arial"/>
                <a:cs typeface="Arial"/>
              </a:rPr>
              <a:t>intent </a:t>
            </a:r>
            <a:r>
              <a:rPr sz="3200" dirty="0">
                <a:latin typeface="Arial"/>
                <a:cs typeface="Arial"/>
              </a:rPr>
              <a:t>to start a  </a:t>
            </a:r>
            <a:r>
              <a:rPr sz="3200" spc="-5" dirty="0">
                <a:latin typeface="Arial"/>
                <a:cs typeface="Arial"/>
              </a:rPr>
              <a:t>component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your </a:t>
            </a:r>
            <a:r>
              <a:rPr sz="3200" dirty="0">
                <a:latin typeface="Arial"/>
                <a:cs typeface="Arial"/>
              </a:rPr>
              <a:t>own </a:t>
            </a:r>
            <a:r>
              <a:rPr sz="3200" spc="-5" dirty="0">
                <a:latin typeface="Arial"/>
                <a:cs typeface="Arial"/>
              </a:rPr>
              <a:t>app, because </a:t>
            </a:r>
            <a:r>
              <a:rPr sz="3200" dirty="0">
                <a:latin typeface="Arial"/>
                <a:cs typeface="Arial"/>
              </a:rPr>
              <a:t>you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know  the class </a:t>
            </a:r>
            <a:r>
              <a:rPr sz="3200" spc="-5" dirty="0">
                <a:latin typeface="Arial"/>
                <a:cs typeface="Arial"/>
              </a:rPr>
              <a:t>name </a:t>
            </a:r>
            <a:r>
              <a:rPr sz="3200" dirty="0">
                <a:latin typeface="Arial"/>
                <a:cs typeface="Arial"/>
              </a:rPr>
              <a:t>of the activity or service you  want to start. For </a:t>
            </a:r>
            <a:r>
              <a:rPr sz="3200" spc="-5" dirty="0">
                <a:latin typeface="Arial"/>
                <a:cs typeface="Arial"/>
              </a:rPr>
              <a:t>example, </a:t>
            </a:r>
            <a:r>
              <a:rPr sz="3200" dirty="0">
                <a:latin typeface="Arial"/>
                <a:cs typeface="Arial"/>
              </a:rPr>
              <a:t>you </a:t>
            </a:r>
            <a:r>
              <a:rPr sz="3200" spc="-5" dirty="0">
                <a:latin typeface="Arial"/>
                <a:cs typeface="Arial"/>
              </a:rPr>
              <a:t>might </a:t>
            </a:r>
            <a:r>
              <a:rPr sz="3200" dirty="0">
                <a:latin typeface="Arial"/>
                <a:cs typeface="Arial"/>
              </a:rPr>
              <a:t>start a  </a:t>
            </a:r>
            <a:r>
              <a:rPr sz="3200" spc="-5" dirty="0">
                <a:latin typeface="Arial"/>
                <a:cs typeface="Arial"/>
              </a:rPr>
              <a:t>new </a:t>
            </a:r>
            <a:r>
              <a:rPr sz="3200" dirty="0">
                <a:latin typeface="Arial"/>
                <a:cs typeface="Arial"/>
              </a:rPr>
              <a:t>activity </a:t>
            </a:r>
            <a:r>
              <a:rPr sz="3200" spc="-5" dirty="0">
                <a:latin typeface="Arial"/>
                <a:cs typeface="Arial"/>
              </a:rPr>
              <a:t>within your app </a:t>
            </a:r>
            <a:r>
              <a:rPr sz="3200" spc="-1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response </a:t>
            </a:r>
            <a:r>
              <a:rPr sz="3200" dirty="0">
                <a:latin typeface="Arial"/>
                <a:cs typeface="Arial"/>
              </a:rPr>
              <a:t>to a  user action, or start a service to </a:t>
            </a:r>
            <a:r>
              <a:rPr sz="3200" spc="-5" dirty="0">
                <a:latin typeface="Arial"/>
                <a:cs typeface="Arial"/>
              </a:rPr>
              <a:t>download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file  </a:t>
            </a:r>
            <a:r>
              <a:rPr sz="3200" dirty="0">
                <a:latin typeface="Arial"/>
                <a:cs typeface="Arial"/>
              </a:rPr>
              <a:t>in the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background.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33039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INTENT</a:t>
            </a:r>
            <a:r>
              <a:rPr sz="3600" spc="-85" dirty="0">
                <a:solidFill>
                  <a:srgbClr val="FF0066"/>
                </a:solidFill>
              </a:rPr>
              <a:t> </a:t>
            </a:r>
            <a:r>
              <a:rPr sz="3600" dirty="0">
                <a:solidFill>
                  <a:srgbClr val="FF0066"/>
                </a:solidFill>
              </a:rPr>
              <a:t>TYPES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686155"/>
            <a:ext cx="8595995" cy="32937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48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  <a:tab pos="1979930" algn="l"/>
              </a:tabLst>
            </a:pPr>
            <a:r>
              <a:rPr sz="3200" b="1" spc="-5" dirty="0">
                <a:latin typeface="Arial"/>
                <a:cs typeface="Arial"/>
              </a:rPr>
              <a:t>Implicit	intents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  <a:spcBef>
                <a:spcPts val="770"/>
              </a:spcBef>
            </a:pPr>
            <a:r>
              <a:rPr sz="3200" dirty="0">
                <a:latin typeface="Arial"/>
                <a:cs typeface="Arial"/>
              </a:rPr>
              <a:t>declare a </a:t>
            </a:r>
            <a:r>
              <a:rPr sz="3200" spc="-5" dirty="0">
                <a:latin typeface="Arial"/>
                <a:cs typeface="Arial"/>
              </a:rPr>
              <a:t>general action to perform, </a:t>
            </a:r>
            <a:r>
              <a:rPr sz="3200" dirty="0">
                <a:latin typeface="Arial"/>
                <a:cs typeface="Arial"/>
              </a:rPr>
              <a:t>which  </a:t>
            </a:r>
            <a:r>
              <a:rPr sz="3200" spc="-5" dirty="0">
                <a:latin typeface="Arial"/>
                <a:cs typeface="Arial"/>
              </a:rPr>
              <a:t>allows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component </a:t>
            </a:r>
            <a:r>
              <a:rPr sz="3200" dirty="0">
                <a:latin typeface="Arial"/>
                <a:cs typeface="Arial"/>
              </a:rPr>
              <a:t>from </a:t>
            </a:r>
            <a:r>
              <a:rPr sz="3200" spc="-5" dirty="0">
                <a:latin typeface="Arial"/>
                <a:cs typeface="Arial"/>
              </a:rPr>
              <a:t>another app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handle  </a:t>
            </a:r>
            <a:r>
              <a:rPr sz="3200" dirty="0">
                <a:latin typeface="Arial"/>
                <a:cs typeface="Arial"/>
              </a:rPr>
              <a:t>it. For </a:t>
            </a:r>
            <a:r>
              <a:rPr sz="3200" spc="-5" dirty="0">
                <a:latin typeface="Arial"/>
                <a:cs typeface="Arial"/>
              </a:rPr>
              <a:t>example, </a:t>
            </a:r>
            <a:r>
              <a:rPr sz="3200" dirty="0">
                <a:latin typeface="Arial"/>
                <a:cs typeface="Arial"/>
              </a:rPr>
              <a:t>if you want to show the user a  location on a </a:t>
            </a:r>
            <a:r>
              <a:rPr sz="3200" spc="-5" dirty="0">
                <a:latin typeface="Arial"/>
                <a:cs typeface="Arial"/>
              </a:rPr>
              <a:t>map, </a:t>
            </a:r>
            <a:r>
              <a:rPr sz="3200" dirty="0">
                <a:latin typeface="Arial"/>
                <a:cs typeface="Arial"/>
              </a:rPr>
              <a:t>you can use an </a:t>
            </a:r>
            <a:r>
              <a:rPr sz="3200" spc="-5" dirty="0">
                <a:latin typeface="Arial"/>
                <a:cs typeface="Arial"/>
              </a:rPr>
              <a:t>implicit  intent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request that another </a:t>
            </a:r>
            <a:r>
              <a:rPr sz="3200" dirty="0">
                <a:latin typeface="Arial"/>
                <a:cs typeface="Arial"/>
              </a:rPr>
              <a:t>capable </a:t>
            </a:r>
            <a:r>
              <a:rPr sz="3200" spc="-5" dirty="0">
                <a:latin typeface="Arial"/>
                <a:cs typeface="Arial"/>
              </a:rPr>
              <a:t>app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show 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specified </a:t>
            </a:r>
            <a:r>
              <a:rPr sz="3200" dirty="0">
                <a:latin typeface="Arial"/>
                <a:cs typeface="Arial"/>
              </a:rPr>
              <a:t>location on a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map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1677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INTENT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3286" y="1373047"/>
            <a:ext cx="9058741" cy="4101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71033"/>
            <a:ext cx="2070100" cy="4775200"/>
          </a:xfrm>
          <a:custGeom>
            <a:avLst/>
            <a:gdLst/>
            <a:ahLst/>
            <a:cxnLst/>
            <a:rect l="l" t="t" r="r" b="b"/>
            <a:pathLst>
              <a:path w="2070100" h="4775200">
                <a:moveTo>
                  <a:pt x="52284" y="0"/>
                </a:moveTo>
                <a:lnTo>
                  <a:pt x="0" y="0"/>
                </a:lnTo>
                <a:lnTo>
                  <a:pt x="0" y="76200"/>
                </a:lnTo>
                <a:lnTo>
                  <a:pt x="49316" y="76200"/>
                </a:lnTo>
                <a:lnTo>
                  <a:pt x="95266" y="88900"/>
                </a:lnTo>
                <a:lnTo>
                  <a:pt x="140902" y="88900"/>
                </a:lnTo>
                <a:lnTo>
                  <a:pt x="493548" y="190500"/>
                </a:lnTo>
                <a:lnTo>
                  <a:pt x="535935" y="215900"/>
                </a:lnTo>
                <a:lnTo>
                  <a:pt x="577913" y="228600"/>
                </a:lnTo>
                <a:lnTo>
                  <a:pt x="619476" y="254000"/>
                </a:lnTo>
                <a:lnTo>
                  <a:pt x="660611" y="266700"/>
                </a:lnTo>
                <a:lnTo>
                  <a:pt x="701312" y="292100"/>
                </a:lnTo>
                <a:lnTo>
                  <a:pt x="741567" y="304800"/>
                </a:lnTo>
                <a:lnTo>
                  <a:pt x="820706" y="355600"/>
                </a:lnTo>
                <a:lnTo>
                  <a:pt x="859571" y="368300"/>
                </a:lnTo>
                <a:lnTo>
                  <a:pt x="897954" y="393700"/>
                </a:lnTo>
                <a:lnTo>
                  <a:pt x="973237" y="444500"/>
                </a:lnTo>
                <a:lnTo>
                  <a:pt x="1046479" y="495300"/>
                </a:lnTo>
                <a:lnTo>
                  <a:pt x="1082312" y="520700"/>
                </a:lnTo>
                <a:lnTo>
                  <a:pt x="1117607" y="546100"/>
                </a:lnTo>
                <a:lnTo>
                  <a:pt x="1152354" y="584200"/>
                </a:lnTo>
                <a:lnTo>
                  <a:pt x="1186545" y="609600"/>
                </a:lnTo>
                <a:lnTo>
                  <a:pt x="1220170" y="635000"/>
                </a:lnTo>
                <a:lnTo>
                  <a:pt x="1253220" y="673100"/>
                </a:lnTo>
                <a:lnTo>
                  <a:pt x="1285685" y="698500"/>
                </a:lnTo>
                <a:lnTo>
                  <a:pt x="1317556" y="736600"/>
                </a:lnTo>
                <a:lnTo>
                  <a:pt x="1348824" y="762000"/>
                </a:lnTo>
                <a:lnTo>
                  <a:pt x="1379480" y="800100"/>
                </a:lnTo>
                <a:lnTo>
                  <a:pt x="1409513" y="825500"/>
                </a:lnTo>
                <a:lnTo>
                  <a:pt x="1438916" y="863600"/>
                </a:lnTo>
                <a:lnTo>
                  <a:pt x="1467678" y="901700"/>
                </a:lnTo>
                <a:lnTo>
                  <a:pt x="1495790" y="927100"/>
                </a:lnTo>
                <a:lnTo>
                  <a:pt x="1523243" y="965200"/>
                </a:lnTo>
                <a:lnTo>
                  <a:pt x="1550028" y="1003300"/>
                </a:lnTo>
                <a:lnTo>
                  <a:pt x="1576135" y="1041400"/>
                </a:lnTo>
                <a:lnTo>
                  <a:pt x="1601555" y="1079500"/>
                </a:lnTo>
                <a:lnTo>
                  <a:pt x="1626279" y="1117600"/>
                </a:lnTo>
                <a:lnTo>
                  <a:pt x="1650297" y="1155700"/>
                </a:lnTo>
                <a:lnTo>
                  <a:pt x="1673600" y="1193800"/>
                </a:lnTo>
                <a:lnTo>
                  <a:pt x="1696178" y="1231900"/>
                </a:lnTo>
                <a:lnTo>
                  <a:pt x="1718023" y="1270000"/>
                </a:lnTo>
                <a:lnTo>
                  <a:pt x="1739125" y="1308100"/>
                </a:lnTo>
                <a:lnTo>
                  <a:pt x="1759475" y="1358900"/>
                </a:lnTo>
                <a:lnTo>
                  <a:pt x="1779063" y="1397000"/>
                </a:lnTo>
                <a:lnTo>
                  <a:pt x="1797881" y="1435100"/>
                </a:lnTo>
                <a:lnTo>
                  <a:pt x="1815918" y="1473200"/>
                </a:lnTo>
                <a:lnTo>
                  <a:pt x="1833166" y="1524000"/>
                </a:lnTo>
                <a:lnTo>
                  <a:pt x="1849614" y="1562100"/>
                </a:lnTo>
                <a:lnTo>
                  <a:pt x="1865255" y="1600200"/>
                </a:lnTo>
                <a:lnTo>
                  <a:pt x="1880078" y="1651000"/>
                </a:lnTo>
                <a:lnTo>
                  <a:pt x="1894075" y="1689100"/>
                </a:lnTo>
                <a:lnTo>
                  <a:pt x="1907235" y="1739900"/>
                </a:lnTo>
                <a:lnTo>
                  <a:pt x="1919550" y="1778000"/>
                </a:lnTo>
                <a:lnTo>
                  <a:pt x="1931010" y="1828800"/>
                </a:lnTo>
                <a:lnTo>
                  <a:pt x="1941606" y="1866900"/>
                </a:lnTo>
                <a:lnTo>
                  <a:pt x="1951329" y="1917700"/>
                </a:lnTo>
                <a:lnTo>
                  <a:pt x="1960169" y="1968500"/>
                </a:lnTo>
                <a:lnTo>
                  <a:pt x="1968117" y="2006600"/>
                </a:lnTo>
                <a:lnTo>
                  <a:pt x="1975164" y="2057400"/>
                </a:lnTo>
                <a:lnTo>
                  <a:pt x="1981300" y="2108200"/>
                </a:lnTo>
                <a:lnTo>
                  <a:pt x="1986516" y="2146300"/>
                </a:lnTo>
                <a:lnTo>
                  <a:pt x="1990803" y="2197100"/>
                </a:lnTo>
                <a:lnTo>
                  <a:pt x="1994151" y="2247900"/>
                </a:lnTo>
                <a:lnTo>
                  <a:pt x="1996552" y="2298700"/>
                </a:lnTo>
                <a:lnTo>
                  <a:pt x="1997995" y="2336800"/>
                </a:lnTo>
                <a:lnTo>
                  <a:pt x="1998471" y="2387600"/>
                </a:lnTo>
                <a:lnTo>
                  <a:pt x="1997985" y="2438400"/>
                </a:lnTo>
                <a:lnTo>
                  <a:pt x="1996533" y="2489200"/>
                </a:lnTo>
                <a:lnTo>
                  <a:pt x="1994124" y="2540000"/>
                </a:lnTo>
                <a:lnTo>
                  <a:pt x="1990768" y="2578100"/>
                </a:lnTo>
                <a:lnTo>
                  <a:pt x="1986473" y="2628900"/>
                </a:lnTo>
                <a:lnTo>
                  <a:pt x="1981250" y="2679700"/>
                </a:lnTo>
                <a:lnTo>
                  <a:pt x="1975107" y="2717800"/>
                </a:lnTo>
                <a:lnTo>
                  <a:pt x="1968054" y="2768600"/>
                </a:lnTo>
                <a:lnTo>
                  <a:pt x="1960101" y="2819400"/>
                </a:lnTo>
                <a:lnTo>
                  <a:pt x="1951255" y="2857500"/>
                </a:lnTo>
                <a:lnTo>
                  <a:pt x="1941527" y="2908300"/>
                </a:lnTo>
                <a:lnTo>
                  <a:pt x="1930927" y="2959100"/>
                </a:lnTo>
                <a:lnTo>
                  <a:pt x="1919462" y="2997200"/>
                </a:lnTo>
                <a:lnTo>
                  <a:pt x="1907143" y="3048000"/>
                </a:lnTo>
                <a:lnTo>
                  <a:pt x="1893980" y="3086100"/>
                </a:lnTo>
                <a:lnTo>
                  <a:pt x="1879980" y="3136900"/>
                </a:lnTo>
                <a:lnTo>
                  <a:pt x="1865154" y="3175000"/>
                </a:lnTo>
                <a:lnTo>
                  <a:pt x="1849511" y="3213100"/>
                </a:lnTo>
                <a:lnTo>
                  <a:pt x="1833060" y="3263900"/>
                </a:lnTo>
                <a:lnTo>
                  <a:pt x="1815810" y="3302000"/>
                </a:lnTo>
                <a:lnTo>
                  <a:pt x="1797772" y="3340100"/>
                </a:lnTo>
                <a:lnTo>
                  <a:pt x="1778953" y="3390900"/>
                </a:lnTo>
                <a:lnTo>
                  <a:pt x="1759364" y="3429000"/>
                </a:lnTo>
                <a:lnTo>
                  <a:pt x="1739013" y="3467100"/>
                </a:lnTo>
                <a:lnTo>
                  <a:pt x="1717911" y="3505200"/>
                </a:lnTo>
                <a:lnTo>
                  <a:pt x="1696065" y="3543300"/>
                </a:lnTo>
                <a:lnTo>
                  <a:pt x="1673487" y="3581400"/>
                </a:lnTo>
                <a:lnTo>
                  <a:pt x="1650184" y="3619500"/>
                </a:lnTo>
                <a:lnTo>
                  <a:pt x="1626167" y="3657600"/>
                </a:lnTo>
                <a:lnTo>
                  <a:pt x="1601444" y="3695700"/>
                </a:lnTo>
                <a:lnTo>
                  <a:pt x="1576025" y="3733800"/>
                </a:lnTo>
                <a:lnTo>
                  <a:pt x="1549919" y="3771900"/>
                </a:lnTo>
                <a:lnTo>
                  <a:pt x="1523135" y="3810000"/>
                </a:lnTo>
                <a:lnTo>
                  <a:pt x="1495684" y="3848100"/>
                </a:lnTo>
                <a:lnTo>
                  <a:pt x="1467573" y="3886200"/>
                </a:lnTo>
                <a:lnTo>
                  <a:pt x="1438813" y="3911600"/>
                </a:lnTo>
                <a:lnTo>
                  <a:pt x="1409412" y="3949700"/>
                </a:lnTo>
                <a:lnTo>
                  <a:pt x="1379381" y="3987800"/>
                </a:lnTo>
                <a:lnTo>
                  <a:pt x="1348728" y="4013200"/>
                </a:lnTo>
                <a:lnTo>
                  <a:pt x="1317462" y="4051300"/>
                </a:lnTo>
                <a:lnTo>
                  <a:pt x="1285593" y="4076700"/>
                </a:lnTo>
                <a:lnTo>
                  <a:pt x="1253131" y="4114800"/>
                </a:lnTo>
                <a:lnTo>
                  <a:pt x="1220084" y="4140200"/>
                </a:lnTo>
                <a:lnTo>
                  <a:pt x="1186462" y="4165600"/>
                </a:lnTo>
                <a:lnTo>
                  <a:pt x="1152274" y="4203700"/>
                </a:lnTo>
                <a:lnTo>
                  <a:pt x="1117529" y="4229100"/>
                </a:lnTo>
                <a:lnTo>
                  <a:pt x="1082238" y="4254500"/>
                </a:lnTo>
                <a:lnTo>
                  <a:pt x="1046408" y="4279900"/>
                </a:lnTo>
                <a:lnTo>
                  <a:pt x="1010050" y="4305300"/>
                </a:lnTo>
                <a:lnTo>
                  <a:pt x="935784" y="4356100"/>
                </a:lnTo>
                <a:lnTo>
                  <a:pt x="859516" y="4406900"/>
                </a:lnTo>
                <a:lnTo>
                  <a:pt x="781320" y="4457700"/>
                </a:lnTo>
                <a:lnTo>
                  <a:pt x="741521" y="4470400"/>
                </a:lnTo>
                <a:lnTo>
                  <a:pt x="701269" y="4495800"/>
                </a:lnTo>
                <a:lnTo>
                  <a:pt x="660572" y="4508500"/>
                </a:lnTo>
                <a:lnTo>
                  <a:pt x="619439" y="4533900"/>
                </a:lnTo>
                <a:lnTo>
                  <a:pt x="577880" y="4546600"/>
                </a:lnTo>
                <a:lnTo>
                  <a:pt x="535904" y="4572000"/>
                </a:lnTo>
                <a:lnTo>
                  <a:pt x="450738" y="4597400"/>
                </a:lnTo>
                <a:lnTo>
                  <a:pt x="95259" y="4699000"/>
                </a:lnTo>
                <a:lnTo>
                  <a:pt x="49311" y="4699000"/>
                </a:lnTo>
                <a:lnTo>
                  <a:pt x="3057" y="4711700"/>
                </a:lnTo>
                <a:lnTo>
                  <a:pt x="0" y="4711700"/>
                </a:lnTo>
                <a:lnTo>
                  <a:pt x="0" y="4775200"/>
                </a:lnTo>
                <a:lnTo>
                  <a:pt x="52289" y="4775200"/>
                </a:lnTo>
                <a:lnTo>
                  <a:pt x="98534" y="4762500"/>
                </a:lnTo>
                <a:lnTo>
                  <a:pt x="144472" y="4762500"/>
                </a:lnTo>
                <a:lnTo>
                  <a:pt x="499890" y="4660900"/>
                </a:lnTo>
                <a:lnTo>
                  <a:pt x="542672" y="4635500"/>
                </a:lnTo>
                <a:lnTo>
                  <a:pt x="627042" y="4610100"/>
                </a:lnTo>
                <a:lnTo>
                  <a:pt x="668611" y="4584700"/>
                </a:lnTo>
                <a:lnTo>
                  <a:pt x="709759" y="4572000"/>
                </a:lnTo>
                <a:lnTo>
                  <a:pt x="750475" y="4546600"/>
                </a:lnTo>
                <a:lnTo>
                  <a:pt x="790752" y="4533900"/>
                </a:lnTo>
                <a:lnTo>
                  <a:pt x="869949" y="4483100"/>
                </a:lnTo>
                <a:lnTo>
                  <a:pt x="947281" y="4432300"/>
                </a:lnTo>
                <a:lnTo>
                  <a:pt x="1022674" y="4381500"/>
                </a:lnTo>
                <a:lnTo>
                  <a:pt x="1096059" y="4330700"/>
                </a:lnTo>
                <a:lnTo>
                  <a:pt x="1131975" y="4305300"/>
                </a:lnTo>
                <a:lnTo>
                  <a:pt x="1167363" y="4279900"/>
                </a:lnTo>
                <a:lnTo>
                  <a:pt x="1202212" y="4254500"/>
                </a:lnTo>
                <a:lnTo>
                  <a:pt x="1236515" y="4216400"/>
                </a:lnTo>
                <a:lnTo>
                  <a:pt x="1270262" y="4191000"/>
                </a:lnTo>
                <a:lnTo>
                  <a:pt x="1303444" y="4165600"/>
                </a:lnTo>
                <a:lnTo>
                  <a:pt x="1336053" y="4127500"/>
                </a:lnTo>
                <a:lnTo>
                  <a:pt x="1368079" y="4102100"/>
                </a:lnTo>
                <a:lnTo>
                  <a:pt x="1399514" y="4064000"/>
                </a:lnTo>
                <a:lnTo>
                  <a:pt x="1430348" y="4038600"/>
                </a:lnTo>
                <a:lnTo>
                  <a:pt x="1460573" y="4000500"/>
                </a:lnTo>
                <a:lnTo>
                  <a:pt x="1490180" y="3962400"/>
                </a:lnTo>
                <a:lnTo>
                  <a:pt x="1519160" y="3937000"/>
                </a:lnTo>
                <a:lnTo>
                  <a:pt x="1547504" y="3898900"/>
                </a:lnTo>
                <a:lnTo>
                  <a:pt x="1575203" y="3860800"/>
                </a:lnTo>
                <a:lnTo>
                  <a:pt x="1602248" y="3822700"/>
                </a:lnTo>
                <a:lnTo>
                  <a:pt x="1628630" y="3784600"/>
                </a:lnTo>
                <a:lnTo>
                  <a:pt x="1654341" y="3746500"/>
                </a:lnTo>
                <a:lnTo>
                  <a:pt x="1679371" y="3708400"/>
                </a:lnTo>
                <a:lnTo>
                  <a:pt x="1703712" y="3670300"/>
                </a:lnTo>
                <a:lnTo>
                  <a:pt x="1727354" y="3632200"/>
                </a:lnTo>
                <a:lnTo>
                  <a:pt x="1750289" y="3594100"/>
                </a:lnTo>
                <a:lnTo>
                  <a:pt x="1772508" y="3556000"/>
                </a:lnTo>
                <a:lnTo>
                  <a:pt x="1794001" y="3517900"/>
                </a:lnTo>
                <a:lnTo>
                  <a:pt x="1814761" y="3479800"/>
                </a:lnTo>
                <a:lnTo>
                  <a:pt x="1834777" y="3429000"/>
                </a:lnTo>
                <a:lnTo>
                  <a:pt x="1854042" y="3390900"/>
                </a:lnTo>
                <a:lnTo>
                  <a:pt x="1872546" y="3352800"/>
                </a:lnTo>
                <a:lnTo>
                  <a:pt x="1890280" y="3314700"/>
                </a:lnTo>
                <a:lnTo>
                  <a:pt x="1907235" y="3263900"/>
                </a:lnTo>
                <a:lnTo>
                  <a:pt x="1923403" y="3225800"/>
                </a:lnTo>
                <a:lnTo>
                  <a:pt x="1938775" y="3175000"/>
                </a:lnTo>
                <a:lnTo>
                  <a:pt x="1953341" y="3136900"/>
                </a:lnTo>
                <a:lnTo>
                  <a:pt x="1967092" y="3086100"/>
                </a:lnTo>
                <a:lnTo>
                  <a:pt x="1980021" y="3048000"/>
                </a:lnTo>
                <a:lnTo>
                  <a:pt x="1992117" y="2997200"/>
                </a:lnTo>
                <a:lnTo>
                  <a:pt x="2003373" y="2959100"/>
                </a:lnTo>
                <a:lnTo>
                  <a:pt x="2013778" y="2908300"/>
                </a:lnTo>
                <a:lnTo>
                  <a:pt x="2023325" y="2870200"/>
                </a:lnTo>
                <a:lnTo>
                  <a:pt x="2032004" y="2819400"/>
                </a:lnTo>
                <a:lnTo>
                  <a:pt x="2039806" y="2768600"/>
                </a:lnTo>
                <a:lnTo>
                  <a:pt x="2046722" y="2730500"/>
                </a:lnTo>
                <a:lnTo>
                  <a:pt x="2052744" y="2679700"/>
                </a:lnTo>
                <a:lnTo>
                  <a:pt x="2057863" y="2628900"/>
                </a:lnTo>
                <a:lnTo>
                  <a:pt x="2062069" y="2578100"/>
                </a:lnTo>
                <a:lnTo>
                  <a:pt x="2065354" y="2540000"/>
                </a:lnTo>
                <a:lnTo>
                  <a:pt x="2067708" y="2489200"/>
                </a:lnTo>
                <a:lnTo>
                  <a:pt x="2069124" y="2438400"/>
                </a:lnTo>
                <a:lnTo>
                  <a:pt x="2069591" y="2387600"/>
                </a:lnTo>
                <a:lnTo>
                  <a:pt x="2069115" y="2336800"/>
                </a:lnTo>
                <a:lnTo>
                  <a:pt x="2067690" y="2298700"/>
                </a:lnTo>
                <a:lnTo>
                  <a:pt x="2065327" y="2247900"/>
                </a:lnTo>
                <a:lnTo>
                  <a:pt x="2062035" y="2197100"/>
                </a:lnTo>
                <a:lnTo>
                  <a:pt x="2057821" y="2146300"/>
                </a:lnTo>
                <a:lnTo>
                  <a:pt x="2052696" y="2095500"/>
                </a:lnTo>
                <a:lnTo>
                  <a:pt x="2046667" y="2057400"/>
                </a:lnTo>
                <a:lnTo>
                  <a:pt x="2039745" y="2006600"/>
                </a:lnTo>
                <a:lnTo>
                  <a:pt x="2031937" y="1955800"/>
                </a:lnTo>
                <a:lnTo>
                  <a:pt x="2023253" y="1917700"/>
                </a:lnTo>
                <a:lnTo>
                  <a:pt x="2013701" y="1866900"/>
                </a:lnTo>
                <a:lnTo>
                  <a:pt x="2003291" y="1828800"/>
                </a:lnTo>
                <a:lnTo>
                  <a:pt x="1992031" y="1778000"/>
                </a:lnTo>
                <a:lnTo>
                  <a:pt x="1979931" y="1727200"/>
                </a:lnTo>
                <a:lnTo>
                  <a:pt x="1966999" y="1689100"/>
                </a:lnTo>
                <a:lnTo>
                  <a:pt x="1953244" y="1638300"/>
                </a:lnTo>
                <a:lnTo>
                  <a:pt x="1938675" y="1600200"/>
                </a:lnTo>
                <a:lnTo>
                  <a:pt x="1923301" y="1562100"/>
                </a:lnTo>
                <a:lnTo>
                  <a:pt x="1907131" y="1511300"/>
                </a:lnTo>
                <a:lnTo>
                  <a:pt x="1890173" y="1473200"/>
                </a:lnTo>
                <a:lnTo>
                  <a:pt x="1872437" y="1422400"/>
                </a:lnTo>
                <a:lnTo>
                  <a:pt x="1853932" y="1384300"/>
                </a:lnTo>
                <a:lnTo>
                  <a:pt x="1834666" y="1346200"/>
                </a:lnTo>
                <a:lnTo>
                  <a:pt x="1814649" y="1308100"/>
                </a:lnTo>
                <a:lnTo>
                  <a:pt x="1793889" y="1257300"/>
                </a:lnTo>
                <a:lnTo>
                  <a:pt x="1772395" y="1219200"/>
                </a:lnTo>
                <a:lnTo>
                  <a:pt x="1750176" y="1181100"/>
                </a:lnTo>
                <a:lnTo>
                  <a:pt x="1727241" y="1143000"/>
                </a:lnTo>
                <a:lnTo>
                  <a:pt x="1703599" y="1104900"/>
                </a:lnTo>
                <a:lnTo>
                  <a:pt x="1679259" y="1066800"/>
                </a:lnTo>
                <a:lnTo>
                  <a:pt x="1654230" y="1028700"/>
                </a:lnTo>
                <a:lnTo>
                  <a:pt x="1628520" y="990600"/>
                </a:lnTo>
                <a:lnTo>
                  <a:pt x="1602139" y="952500"/>
                </a:lnTo>
                <a:lnTo>
                  <a:pt x="1575095" y="914400"/>
                </a:lnTo>
                <a:lnTo>
                  <a:pt x="1547398" y="889000"/>
                </a:lnTo>
                <a:lnTo>
                  <a:pt x="1519055" y="850900"/>
                </a:lnTo>
                <a:lnTo>
                  <a:pt x="1490077" y="812800"/>
                </a:lnTo>
                <a:lnTo>
                  <a:pt x="1460472" y="774700"/>
                </a:lnTo>
                <a:lnTo>
                  <a:pt x="1430249" y="749300"/>
                </a:lnTo>
                <a:lnTo>
                  <a:pt x="1399417" y="711200"/>
                </a:lnTo>
                <a:lnTo>
                  <a:pt x="1367985" y="685800"/>
                </a:lnTo>
                <a:lnTo>
                  <a:pt x="1335961" y="647700"/>
                </a:lnTo>
                <a:lnTo>
                  <a:pt x="1303355" y="622300"/>
                </a:lnTo>
                <a:lnTo>
                  <a:pt x="1270176" y="584200"/>
                </a:lnTo>
                <a:lnTo>
                  <a:pt x="1236431" y="558800"/>
                </a:lnTo>
                <a:lnTo>
                  <a:pt x="1202132" y="533400"/>
                </a:lnTo>
                <a:lnTo>
                  <a:pt x="1167285" y="495300"/>
                </a:lnTo>
                <a:lnTo>
                  <a:pt x="1131900" y="469900"/>
                </a:lnTo>
                <a:lnTo>
                  <a:pt x="1095987" y="444500"/>
                </a:lnTo>
                <a:lnTo>
                  <a:pt x="1022609" y="393700"/>
                </a:lnTo>
                <a:lnTo>
                  <a:pt x="947221" y="342900"/>
                </a:lnTo>
                <a:lnTo>
                  <a:pt x="869896" y="292100"/>
                </a:lnTo>
                <a:lnTo>
                  <a:pt x="830529" y="279400"/>
                </a:lnTo>
                <a:lnTo>
                  <a:pt x="750431" y="228600"/>
                </a:lnTo>
                <a:lnTo>
                  <a:pt x="709718" y="215900"/>
                </a:lnTo>
                <a:lnTo>
                  <a:pt x="668573" y="190500"/>
                </a:lnTo>
                <a:lnTo>
                  <a:pt x="627007" y="177800"/>
                </a:lnTo>
                <a:lnTo>
                  <a:pt x="585027" y="152400"/>
                </a:lnTo>
                <a:lnTo>
                  <a:pt x="499864" y="127000"/>
                </a:lnTo>
                <a:lnTo>
                  <a:pt x="456698" y="101600"/>
                </a:lnTo>
                <a:lnTo>
                  <a:pt x="235383" y="38100"/>
                </a:lnTo>
                <a:lnTo>
                  <a:pt x="190086" y="38100"/>
                </a:lnTo>
                <a:lnTo>
                  <a:pt x="52284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78267"/>
            <a:ext cx="1659889" cy="3983990"/>
          </a:xfrm>
          <a:custGeom>
            <a:avLst/>
            <a:gdLst/>
            <a:ahLst/>
            <a:cxnLst/>
            <a:rect l="l" t="t" r="r" b="b"/>
            <a:pathLst>
              <a:path w="1659889" h="3983990">
                <a:moveTo>
                  <a:pt x="0" y="0"/>
                </a:moveTo>
                <a:lnTo>
                  <a:pt x="0" y="3983768"/>
                </a:lnTo>
                <a:lnTo>
                  <a:pt x="22364" y="3980193"/>
                </a:lnTo>
                <a:lnTo>
                  <a:pt x="67886" y="3971781"/>
                </a:lnTo>
                <a:lnTo>
                  <a:pt x="113039" y="3962303"/>
                </a:lnTo>
                <a:lnTo>
                  <a:pt x="157809" y="3951773"/>
                </a:lnTo>
                <a:lnTo>
                  <a:pt x="202183" y="3940203"/>
                </a:lnTo>
                <a:lnTo>
                  <a:pt x="246149" y="3927608"/>
                </a:lnTo>
                <a:lnTo>
                  <a:pt x="289694" y="3913999"/>
                </a:lnTo>
                <a:lnTo>
                  <a:pt x="332805" y="3899392"/>
                </a:lnTo>
                <a:lnTo>
                  <a:pt x="375469" y="3883797"/>
                </a:lnTo>
                <a:lnTo>
                  <a:pt x="417674" y="3867230"/>
                </a:lnTo>
                <a:lnTo>
                  <a:pt x="459405" y="3849702"/>
                </a:lnTo>
                <a:lnTo>
                  <a:pt x="500651" y="3831227"/>
                </a:lnTo>
                <a:lnTo>
                  <a:pt x="541399" y="3811819"/>
                </a:lnTo>
                <a:lnTo>
                  <a:pt x="581636" y="3791491"/>
                </a:lnTo>
                <a:lnTo>
                  <a:pt x="621348" y="3770255"/>
                </a:lnTo>
                <a:lnTo>
                  <a:pt x="660523" y="3748125"/>
                </a:lnTo>
                <a:lnTo>
                  <a:pt x="699149" y="3725114"/>
                </a:lnTo>
                <a:lnTo>
                  <a:pt x="737212" y="3701235"/>
                </a:lnTo>
                <a:lnTo>
                  <a:pt x="774699" y="3676502"/>
                </a:lnTo>
                <a:lnTo>
                  <a:pt x="811598" y="3650928"/>
                </a:lnTo>
                <a:lnTo>
                  <a:pt x="847896" y="3624525"/>
                </a:lnTo>
                <a:lnTo>
                  <a:pt x="883580" y="3597308"/>
                </a:lnTo>
                <a:lnTo>
                  <a:pt x="918636" y="3569289"/>
                </a:lnTo>
                <a:lnTo>
                  <a:pt x="953053" y="3540481"/>
                </a:lnTo>
                <a:lnTo>
                  <a:pt x="986817" y="3510899"/>
                </a:lnTo>
                <a:lnTo>
                  <a:pt x="1019915" y="3480554"/>
                </a:lnTo>
                <a:lnTo>
                  <a:pt x="1052335" y="3449460"/>
                </a:lnTo>
                <a:lnTo>
                  <a:pt x="1084064" y="3417630"/>
                </a:lnTo>
                <a:lnTo>
                  <a:pt x="1115088" y="3385078"/>
                </a:lnTo>
                <a:lnTo>
                  <a:pt x="1145395" y="3351816"/>
                </a:lnTo>
                <a:lnTo>
                  <a:pt x="1174972" y="3317859"/>
                </a:lnTo>
                <a:lnTo>
                  <a:pt x="1203807" y="3283218"/>
                </a:lnTo>
                <a:lnTo>
                  <a:pt x="1231886" y="3247908"/>
                </a:lnTo>
                <a:lnTo>
                  <a:pt x="1259196" y="3211941"/>
                </a:lnTo>
                <a:lnTo>
                  <a:pt x="1285725" y="3175331"/>
                </a:lnTo>
                <a:lnTo>
                  <a:pt x="1311460" y="3138090"/>
                </a:lnTo>
                <a:lnTo>
                  <a:pt x="1336388" y="3100233"/>
                </a:lnTo>
                <a:lnTo>
                  <a:pt x="1360495" y="3061772"/>
                </a:lnTo>
                <a:lnTo>
                  <a:pt x="1383770" y="3022720"/>
                </a:lnTo>
                <a:lnTo>
                  <a:pt x="1406199" y="2983091"/>
                </a:lnTo>
                <a:lnTo>
                  <a:pt x="1427770" y="2942898"/>
                </a:lnTo>
                <a:lnTo>
                  <a:pt x="1448469" y="2902153"/>
                </a:lnTo>
                <a:lnTo>
                  <a:pt x="1468283" y="2860871"/>
                </a:lnTo>
                <a:lnTo>
                  <a:pt x="1487201" y="2819064"/>
                </a:lnTo>
                <a:lnTo>
                  <a:pt x="1505208" y="2776746"/>
                </a:lnTo>
                <a:lnTo>
                  <a:pt x="1522293" y="2733930"/>
                </a:lnTo>
                <a:lnTo>
                  <a:pt x="1538442" y="2690629"/>
                </a:lnTo>
                <a:lnTo>
                  <a:pt x="1553642" y="2646856"/>
                </a:lnTo>
                <a:lnTo>
                  <a:pt x="1567881" y="2602624"/>
                </a:lnTo>
                <a:lnTo>
                  <a:pt x="1581145" y="2557947"/>
                </a:lnTo>
                <a:lnTo>
                  <a:pt x="1593423" y="2512837"/>
                </a:lnTo>
                <a:lnTo>
                  <a:pt x="1604700" y="2467309"/>
                </a:lnTo>
                <a:lnTo>
                  <a:pt x="1614964" y="2421375"/>
                </a:lnTo>
                <a:lnTo>
                  <a:pt x="1624202" y="2375048"/>
                </a:lnTo>
                <a:lnTo>
                  <a:pt x="1632402" y="2328341"/>
                </a:lnTo>
                <a:lnTo>
                  <a:pt x="1639550" y="2281269"/>
                </a:lnTo>
                <a:lnTo>
                  <a:pt x="1645634" y="2233843"/>
                </a:lnTo>
                <a:lnTo>
                  <a:pt x="1650640" y="2186077"/>
                </a:lnTo>
                <a:lnTo>
                  <a:pt x="1654556" y="2137985"/>
                </a:lnTo>
                <a:lnTo>
                  <a:pt x="1657369" y="2089579"/>
                </a:lnTo>
                <a:lnTo>
                  <a:pt x="1659067" y="2040873"/>
                </a:lnTo>
                <a:lnTo>
                  <a:pt x="1659636" y="1991880"/>
                </a:lnTo>
                <a:lnTo>
                  <a:pt x="1659067" y="1942898"/>
                </a:lnTo>
                <a:lnTo>
                  <a:pt x="1657369" y="1894202"/>
                </a:lnTo>
                <a:lnTo>
                  <a:pt x="1654556" y="1845806"/>
                </a:lnTo>
                <a:lnTo>
                  <a:pt x="1650640" y="1797723"/>
                </a:lnTo>
                <a:lnTo>
                  <a:pt x="1645634" y="1749966"/>
                </a:lnTo>
                <a:lnTo>
                  <a:pt x="1639550" y="1702548"/>
                </a:lnTo>
                <a:lnTo>
                  <a:pt x="1632402" y="1655483"/>
                </a:lnTo>
                <a:lnTo>
                  <a:pt x="1624202" y="1608783"/>
                </a:lnTo>
                <a:lnTo>
                  <a:pt x="1614964" y="1562462"/>
                </a:lnTo>
                <a:lnTo>
                  <a:pt x="1604700" y="1516534"/>
                </a:lnTo>
                <a:lnTo>
                  <a:pt x="1593423" y="1471010"/>
                </a:lnTo>
                <a:lnTo>
                  <a:pt x="1581145" y="1425905"/>
                </a:lnTo>
                <a:lnTo>
                  <a:pt x="1567881" y="1381232"/>
                </a:lnTo>
                <a:lnTo>
                  <a:pt x="1553642" y="1337004"/>
                </a:lnTo>
                <a:lnTo>
                  <a:pt x="1538442" y="1293234"/>
                </a:lnTo>
                <a:lnTo>
                  <a:pt x="1522293" y="1249936"/>
                </a:lnTo>
                <a:lnTo>
                  <a:pt x="1505208" y="1207122"/>
                </a:lnTo>
                <a:lnTo>
                  <a:pt x="1487201" y="1164805"/>
                </a:lnTo>
                <a:lnTo>
                  <a:pt x="1468283" y="1123000"/>
                </a:lnTo>
                <a:lnTo>
                  <a:pt x="1448469" y="1081719"/>
                </a:lnTo>
                <a:lnTo>
                  <a:pt x="1427770" y="1040976"/>
                </a:lnTo>
                <a:lnTo>
                  <a:pt x="1406199" y="1000783"/>
                </a:lnTo>
                <a:lnTo>
                  <a:pt x="1383770" y="961154"/>
                </a:lnTo>
                <a:lnTo>
                  <a:pt x="1360495" y="922102"/>
                </a:lnTo>
                <a:lnTo>
                  <a:pt x="1336388" y="883640"/>
                </a:lnTo>
                <a:lnTo>
                  <a:pt x="1311460" y="845782"/>
                </a:lnTo>
                <a:lnTo>
                  <a:pt x="1285725" y="808540"/>
                </a:lnTo>
                <a:lnTo>
                  <a:pt x="1259196" y="771928"/>
                </a:lnTo>
                <a:lnTo>
                  <a:pt x="1231886" y="735960"/>
                </a:lnTo>
                <a:lnTo>
                  <a:pt x="1203807" y="700648"/>
                </a:lnTo>
                <a:lnTo>
                  <a:pt x="1174972" y="666005"/>
                </a:lnTo>
                <a:lnTo>
                  <a:pt x="1145395" y="632045"/>
                </a:lnTo>
                <a:lnTo>
                  <a:pt x="1115088" y="598781"/>
                </a:lnTo>
                <a:lnTo>
                  <a:pt x="1084064" y="566226"/>
                </a:lnTo>
                <a:lnTo>
                  <a:pt x="1052335" y="534394"/>
                </a:lnTo>
                <a:lnTo>
                  <a:pt x="1019915" y="503297"/>
                </a:lnTo>
                <a:lnTo>
                  <a:pt x="986817" y="472948"/>
                </a:lnTo>
                <a:lnTo>
                  <a:pt x="953053" y="443362"/>
                </a:lnTo>
                <a:lnTo>
                  <a:pt x="918636" y="414551"/>
                </a:lnTo>
                <a:lnTo>
                  <a:pt x="883580" y="386529"/>
                </a:lnTo>
                <a:lnTo>
                  <a:pt x="847896" y="359308"/>
                </a:lnTo>
                <a:lnTo>
                  <a:pt x="811598" y="332902"/>
                </a:lnTo>
                <a:lnTo>
                  <a:pt x="774699" y="307324"/>
                </a:lnTo>
                <a:lnTo>
                  <a:pt x="737212" y="282587"/>
                </a:lnTo>
                <a:lnTo>
                  <a:pt x="699149" y="258705"/>
                </a:lnTo>
                <a:lnTo>
                  <a:pt x="660523" y="235690"/>
                </a:lnTo>
                <a:lnTo>
                  <a:pt x="621348" y="213556"/>
                </a:lnTo>
                <a:lnTo>
                  <a:pt x="581636" y="192317"/>
                </a:lnTo>
                <a:lnTo>
                  <a:pt x="541399" y="171985"/>
                </a:lnTo>
                <a:lnTo>
                  <a:pt x="500651" y="152573"/>
                </a:lnTo>
                <a:lnTo>
                  <a:pt x="459405" y="134095"/>
                </a:lnTo>
                <a:lnTo>
                  <a:pt x="417674" y="116564"/>
                </a:lnTo>
                <a:lnTo>
                  <a:pt x="375469" y="99993"/>
                </a:lnTo>
                <a:lnTo>
                  <a:pt x="332805" y="84395"/>
                </a:lnTo>
                <a:lnTo>
                  <a:pt x="289694" y="69784"/>
                </a:lnTo>
                <a:lnTo>
                  <a:pt x="246149" y="56173"/>
                </a:lnTo>
                <a:lnTo>
                  <a:pt x="202183" y="43574"/>
                </a:lnTo>
                <a:lnTo>
                  <a:pt x="157809" y="32002"/>
                </a:lnTo>
                <a:lnTo>
                  <a:pt x="113039" y="21470"/>
                </a:lnTo>
                <a:lnTo>
                  <a:pt x="67886" y="11989"/>
                </a:lnTo>
                <a:lnTo>
                  <a:pt x="22364" y="3575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4361" y="3658361"/>
            <a:ext cx="2209800" cy="508000"/>
          </a:xfrm>
          <a:custGeom>
            <a:avLst/>
            <a:gdLst/>
            <a:ahLst/>
            <a:cxnLst/>
            <a:rect l="l" t="t" r="r" b="b"/>
            <a:pathLst>
              <a:path w="22098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1956053" y="0"/>
                </a:lnTo>
                <a:lnTo>
                  <a:pt x="2001649" y="4090"/>
                </a:lnTo>
                <a:lnTo>
                  <a:pt x="2044570" y="15881"/>
                </a:lnTo>
                <a:lnTo>
                  <a:pt x="2084098" y="34656"/>
                </a:lnTo>
                <a:lnTo>
                  <a:pt x="2119515" y="59697"/>
                </a:lnTo>
                <a:lnTo>
                  <a:pt x="2150102" y="90284"/>
                </a:lnTo>
                <a:lnTo>
                  <a:pt x="2175143" y="125701"/>
                </a:lnTo>
                <a:lnTo>
                  <a:pt x="2193918" y="165229"/>
                </a:lnTo>
                <a:lnTo>
                  <a:pt x="2205709" y="208150"/>
                </a:lnTo>
                <a:lnTo>
                  <a:pt x="2209800" y="253745"/>
                </a:lnTo>
                <a:lnTo>
                  <a:pt x="2205709" y="299341"/>
                </a:lnTo>
                <a:lnTo>
                  <a:pt x="2193918" y="342262"/>
                </a:lnTo>
                <a:lnTo>
                  <a:pt x="2175143" y="381790"/>
                </a:lnTo>
                <a:lnTo>
                  <a:pt x="2150102" y="417207"/>
                </a:lnTo>
                <a:lnTo>
                  <a:pt x="2119515" y="447794"/>
                </a:lnTo>
                <a:lnTo>
                  <a:pt x="2084098" y="472835"/>
                </a:lnTo>
                <a:lnTo>
                  <a:pt x="2044570" y="491610"/>
                </a:lnTo>
                <a:lnTo>
                  <a:pt x="2001649" y="503401"/>
                </a:lnTo>
                <a:lnTo>
                  <a:pt x="1956053" y="507492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4361" y="2541270"/>
            <a:ext cx="2590800" cy="508000"/>
          </a:xfrm>
          <a:custGeom>
            <a:avLst/>
            <a:gdLst/>
            <a:ahLst/>
            <a:cxnLst/>
            <a:rect l="l" t="t" r="r" b="b"/>
            <a:pathLst>
              <a:path w="25908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337054" y="0"/>
                </a:lnTo>
                <a:lnTo>
                  <a:pt x="2382649" y="4090"/>
                </a:lnTo>
                <a:lnTo>
                  <a:pt x="2425570" y="15881"/>
                </a:lnTo>
                <a:lnTo>
                  <a:pt x="2465098" y="34656"/>
                </a:lnTo>
                <a:lnTo>
                  <a:pt x="2500515" y="59697"/>
                </a:lnTo>
                <a:lnTo>
                  <a:pt x="2531102" y="90284"/>
                </a:lnTo>
                <a:lnTo>
                  <a:pt x="2556143" y="125701"/>
                </a:lnTo>
                <a:lnTo>
                  <a:pt x="2574918" y="165229"/>
                </a:lnTo>
                <a:lnTo>
                  <a:pt x="2586709" y="208150"/>
                </a:lnTo>
                <a:lnTo>
                  <a:pt x="2590800" y="253745"/>
                </a:lnTo>
                <a:lnTo>
                  <a:pt x="2586709" y="299341"/>
                </a:lnTo>
                <a:lnTo>
                  <a:pt x="2574918" y="342262"/>
                </a:lnTo>
                <a:lnTo>
                  <a:pt x="2556143" y="381790"/>
                </a:lnTo>
                <a:lnTo>
                  <a:pt x="2531102" y="417207"/>
                </a:lnTo>
                <a:lnTo>
                  <a:pt x="2500515" y="447794"/>
                </a:lnTo>
                <a:lnTo>
                  <a:pt x="2465098" y="472835"/>
                </a:lnTo>
                <a:lnTo>
                  <a:pt x="2425570" y="491610"/>
                </a:lnTo>
                <a:lnTo>
                  <a:pt x="2382649" y="503401"/>
                </a:lnTo>
                <a:lnTo>
                  <a:pt x="23370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961" y="1245869"/>
            <a:ext cx="2743200" cy="508000"/>
          </a:xfrm>
          <a:custGeom>
            <a:avLst/>
            <a:gdLst/>
            <a:ahLst/>
            <a:cxnLst/>
            <a:rect l="l" t="t" r="r" b="b"/>
            <a:pathLst>
              <a:path w="27432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489454" y="0"/>
                </a:lnTo>
                <a:lnTo>
                  <a:pt x="2535049" y="4090"/>
                </a:lnTo>
                <a:lnTo>
                  <a:pt x="2577970" y="15881"/>
                </a:lnTo>
                <a:lnTo>
                  <a:pt x="2617498" y="34656"/>
                </a:lnTo>
                <a:lnTo>
                  <a:pt x="2652915" y="59697"/>
                </a:lnTo>
                <a:lnTo>
                  <a:pt x="2683502" y="90284"/>
                </a:lnTo>
                <a:lnTo>
                  <a:pt x="2708543" y="125701"/>
                </a:lnTo>
                <a:lnTo>
                  <a:pt x="2727318" y="165229"/>
                </a:lnTo>
                <a:lnTo>
                  <a:pt x="2739109" y="208150"/>
                </a:lnTo>
                <a:lnTo>
                  <a:pt x="2743200" y="253745"/>
                </a:lnTo>
                <a:lnTo>
                  <a:pt x="2739109" y="299341"/>
                </a:lnTo>
                <a:lnTo>
                  <a:pt x="2727318" y="342262"/>
                </a:lnTo>
                <a:lnTo>
                  <a:pt x="2708543" y="381790"/>
                </a:lnTo>
                <a:lnTo>
                  <a:pt x="2683502" y="417207"/>
                </a:lnTo>
                <a:lnTo>
                  <a:pt x="2652915" y="447794"/>
                </a:lnTo>
                <a:lnTo>
                  <a:pt x="2617498" y="472835"/>
                </a:lnTo>
                <a:lnTo>
                  <a:pt x="2577970" y="491610"/>
                </a:lnTo>
                <a:lnTo>
                  <a:pt x="2535049" y="503401"/>
                </a:lnTo>
                <a:lnTo>
                  <a:pt x="2489454" y="50749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72616" y="1279016"/>
            <a:ext cx="18453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000000"/>
                </a:solidFill>
              </a:rPr>
              <a:t>A</a:t>
            </a:r>
            <a:r>
              <a:rPr sz="2600" spc="5" dirty="0">
                <a:solidFill>
                  <a:srgbClr val="000000"/>
                </a:solidFill>
              </a:rPr>
              <a:t>C</a:t>
            </a:r>
            <a:r>
              <a:rPr sz="2600" dirty="0">
                <a:solidFill>
                  <a:srgbClr val="000000"/>
                </a:solidFill>
              </a:rPr>
              <a:t>TIVITIES</a:t>
            </a:r>
            <a:endParaRPr sz="2600"/>
          </a:p>
        </p:txBody>
      </p:sp>
      <p:sp>
        <p:nvSpPr>
          <p:cNvPr id="9" name="object 9"/>
          <p:cNvSpPr/>
          <p:nvPr/>
        </p:nvSpPr>
        <p:spPr>
          <a:xfrm>
            <a:off x="914400" y="1321308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8800" y="2590800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8800" y="3733800"/>
            <a:ext cx="3810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8561" y="4751070"/>
            <a:ext cx="2286000" cy="508000"/>
          </a:xfrm>
          <a:custGeom>
            <a:avLst/>
            <a:gdLst/>
            <a:ahLst/>
            <a:cxnLst/>
            <a:rect l="l" t="t" r="r" b="b"/>
            <a:pathLst>
              <a:path w="2286000" h="508000">
                <a:moveTo>
                  <a:pt x="2032253" y="0"/>
                </a:moveTo>
                <a:lnTo>
                  <a:pt x="253745" y="0"/>
                </a:ln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032253" y="507491"/>
                </a:lnTo>
                <a:lnTo>
                  <a:pt x="2077849" y="503401"/>
                </a:lnTo>
                <a:lnTo>
                  <a:pt x="2120770" y="491610"/>
                </a:lnTo>
                <a:lnTo>
                  <a:pt x="2160298" y="472835"/>
                </a:lnTo>
                <a:lnTo>
                  <a:pt x="2195715" y="447794"/>
                </a:lnTo>
                <a:lnTo>
                  <a:pt x="2226302" y="417207"/>
                </a:lnTo>
                <a:lnTo>
                  <a:pt x="2251343" y="381790"/>
                </a:lnTo>
                <a:lnTo>
                  <a:pt x="2270118" y="342262"/>
                </a:lnTo>
                <a:lnTo>
                  <a:pt x="2281909" y="299341"/>
                </a:lnTo>
                <a:lnTo>
                  <a:pt x="2286000" y="253745"/>
                </a:lnTo>
                <a:lnTo>
                  <a:pt x="2281909" y="208150"/>
                </a:lnTo>
                <a:lnTo>
                  <a:pt x="2270118" y="165229"/>
                </a:lnTo>
                <a:lnTo>
                  <a:pt x="2251343" y="125701"/>
                </a:lnTo>
                <a:lnTo>
                  <a:pt x="2226302" y="90284"/>
                </a:lnTo>
                <a:lnTo>
                  <a:pt x="2195715" y="59697"/>
                </a:lnTo>
                <a:lnTo>
                  <a:pt x="2160298" y="34656"/>
                </a:lnTo>
                <a:lnTo>
                  <a:pt x="2120770" y="15881"/>
                </a:lnTo>
                <a:lnTo>
                  <a:pt x="2077849" y="4090"/>
                </a:lnTo>
                <a:lnTo>
                  <a:pt x="2032253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8561" y="4751070"/>
            <a:ext cx="2286000" cy="508000"/>
          </a:xfrm>
          <a:custGeom>
            <a:avLst/>
            <a:gdLst/>
            <a:ahLst/>
            <a:cxnLst/>
            <a:rect l="l" t="t" r="r" b="b"/>
            <a:pathLst>
              <a:path w="2286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032253" y="0"/>
                </a:lnTo>
                <a:lnTo>
                  <a:pt x="2077849" y="4090"/>
                </a:lnTo>
                <a:lnTo>
                  <a:pt x="2120770" y="15881"/>
                </a:lnTo>
                <a:lnTo>
                  <a:pt x="2160298" y="34656"/>
                </a:lnTo>
                <a:lnTo>
                  <a:pt x="2195715" y="59697"/>
                </a:lnTo>
                <a:lnTo>
                  <a:pt x="2226302" y="90284"/>
                </a:lnTo>
                <a:lnTo>
                  <a:pt x="2251343" y="125701"/>
                </a:lnTo>
                <a:lnTo>
                  <a:pt x="2270118" y="165229"/>
                </a:lnTo>
                <a:lnTo>
                  <a:pt x="2281909" y="208150"/>
                </a:lnTo>
                <a:lnTo>
                  <a:pt x="2286000" y="253745"/>
                </a:lnTo>
                <a:lnTo>
                  <a:pt x="2281909" y="299341"/>
                </a:lnTo>
                <a:lnTo>
                  <a:pt x="2270118" y="342262"/>
                </a:lnTo>
                <a:lnTo>
                  <a:pt x="2251343" y="381790"/>
                </a:lnTo>
                <a:lnTo>
                  <a:pt x="2226302" y="417207"/>
                </a:lnTo>
                <a:lnTo>
                  <a:pt x="2195715" y="447794"/>
                </a:lnTo>
                <a:lnTo>
                  <a:pt x="2160298" y="472835"/>
                </a:lnTo>
                <a:lnTo>
                  <a:pt x="2120770" y="491610"/>
                </a:lnTo>
                <a:lnTo>
                  <a:pt x="2077849" y="503401"/>
                </a:lnTo>
                <a:lnTo>
                  <a:pt x="2032253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01216" y="2539111"/>
            <a:ext cx="1908175" cy="266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977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Arial"/>
                <a:cs typeface="Arial"/>
              </a:rPr>
              <a:t>INT</a:t>
            </a:r>
            <a:r>
              <a:rPr sz="2600" b="1" spc="5" dirty="0">
                <a:latin typeface="Arial"/>
                <a:cs typeface="Arial"/>
              </a:rPr>
              <a:t>E</a:t>
            </a:r>
            <a:r>
              <a:rPr sz="2600" b="1" dirty="0">
                <a:latin typeface="Arial"/>
                <a:cs typeface="Arial"/>
              </a:rPr>
              <a:t>NT</a:t>
            </a:r>
            <a:endParaRPr sz="2600">
              <a:latin typeface="Arial"/>
              <a:cs typeface="Arial"/>
            </a:endParaRPr>
          </a:p>
          <a:p>
            <a:pPr marL="12700" marR="96520" indent="685800">
              <a:lnSpc>
                <a:spcPct val="275700"/>
              </a:lnSpc>
              <a:spcBef>
                <a:spcPts val="475"/>
              </a:spcBef>
            </a:pPr>
            <a:r>
              <a:rPr sz="2600" b="1" dirty="0">
                <a:latin typeface="Arial"/>
                <a:cs typeface="Arial"/>
              </a:rPr>
              <a:t>EVENT  MENU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3000" y="4826508"/>
            <a:ext cx="3810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4147" y="4867655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4" h="299085">
                <a:moveTo>
                  <a:pt x="149352" y="0"/>
                </a:moveTo>
                <a:lnTo>
                  <a:pt x="102144" y="7620"/>
                </a:lnTo>
                <a:lnTo>
                  <a:pt x="61145" y="28834"/>
                </a:lnTo>
                <a:lnTo>
                  <a:pt x="28815" y="61173"/>
                </a:lnTo>
                <a:lnTo>
                  <a:pt x="7613" y="102168"/>
                </a:lnTo>
                <a:lnTo>
                  <a:pt x="0" y="149352"/>
                </a:lnTo>
                <a:lnTo>
                  <a:pt x="7613" y="196535"/>
                </a:lnTo>
                <a:lnTo>
                  <a:pt x="28815" y="237530"/>
                </a:lnTo>
                <a:lnTo>
                  <a:pt x="61145" y="269869"/>
                </a:lnTo>
                <a:lnTo>
                  <a:pt x="102144" y="291084"/>
                </a:lnTo>
                <a:lnTo>
                  <a:pt x="149352" y="298704"/>
                </a:lnTo>
                <a:lnTo>
                  <a:pt x="196535" y="291084"/>
                </a:lnTo>
                <a:lnTo>
                  <a:pt x="237530" y="269869"/>
                </a:lnTo>
                <a:lnTo>
                  <a:pt x="269869" y="237530"/>
                </a:lnTo>
                <a:lnTo>
                  <a:pt x="291084" y="196535"/>
                </a:lnTo>
                <a:lnTo>
                  <a:pt x="298704" y="149352"/>
                </a:lnTo>
                <a:lnTo>
                  <a:pt x="291084" y="102168"/>
                </a:lnTo>
                <a:lnTo>
                  <a:pt x="269869" y="61173"/>
                </a:lnTo>
                <a:lnTo>
                  <a:pt x="237530" y="28834"/>
                </a:lnTo>
                <a:lnTo>
                  <a:pt x="196535" y="7620"/>
                </a:lnTo>
                <a:lnTo>
                  <a:pt x="14935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3960" y="4885944"/>
            <a:ext cx="257556" cy="260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3960" y="4887467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129540" y="0"/>
                </a:moveTo>
                <a:lnTo>
                  <a:pt x="79118" y="10185"/>
                </a:lnTo>
                <a:lnTo>
                  <a:pt x="37942" y="37957"/>
                </a:lnTo>
                <a:lnTo>
                  <a:pt x="10180" y="79134"/>
                </a:lnTo>
                <a:lnTo>
                  <a:pt x="0" y="129539"/>
                </a:lnTo>
                <a:lnTo>
                  <a:pt x="10180" y="179945"/>
                </a:lnTo>
                <a:lnTo>
                  <a:pt x="37942" y="221122"/>
                </a:lnTo>
                <a:lnTo>
                  <a:pt x="79118" y="248894"/>
                </a:lnTo>
                <a:lnTo>
                  <a:pt x="129540" y="259079"/>
                </a:lnTo>
                <a:lnTo>
                  <a:pt x="179945" y="248894"/>
                </a:lnTo>
                <a:lnTo>
                  <a:pt x="221122" y="221122"/>
                </a:lnTo>
                <a:lnTo>
                  <a:pt x="248894" y="179945"/>
                </a:lnTo>
                <a:lnTo>
                  <a:pt x="259080" y="129539"/>
                </a:lnTo>
                <a:lnTo>
                  <a:pt x="248894" y="79134"/>
                </a:lnTo>
                <a:lnTo>
                  <a:pt x="221122" y="37957"/>
                </a:lnTo>
                <a:lnTo>
                  <a:pt x="179945" y="10185"/>
                </a:lnTo>
                <a:lnTo>
                  <a:pt x="1295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1372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MENU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8258175" cy="27089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84"/>
              </a:spcBef>
            </a:pPr>
            <a:r>
              <a:rPr sz="3200" spc="-5" dirty="0">
                <a:latin typeface="Arial"/>
                <a:cs typeface="Arial"/>
              </a:rPr>
              <a:t>Menus are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common </a:t>
            </a:r>
            <a:r>
              <a:rPr sz="3200" dirty="0">
                <a:latin typeface="Arial"/>
                <a:cs typeface="Arial"/>
              </a:rPr>
              <a:t>user </a:t>
            </a:r>
            <a:r>
              <a:rPr sz="3200" spc="-5" dirty="0">
                <a:latin typeface="Arial"/>
                <a:cs typeface="Arial"/>
              </a:rPr>
              <a:t>interface  component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many </a:t>
            </a:r>
            <a:r>
              <a:rPr sz="3200" dirty="0">
                <a:latin typeface="Arial"/>
                <a:cs typeface="Arial"/>
              </a:rPr>
              <a:t>types of </a:t>
            </a:r>
            <a:r>
              <a:rPr sz="3200" spc="-5" dirty="0">
                <a:latin typeface="Arial"/>
                <a:cs typeface="Arial"/>
              </a:rPr>
              <a:t>applications. </a:t>
            </a:r>
            <a:r>
              <a:rPr sz="3200" spc="-185" dirty="0">
                <a:latin typeface="Arial"/>
                <a:cs typeface="Arial"/>
              </a:rPr>
              <a:t>To  </a:t>
            </a:r>
            <a:r>
              <a:rPr sz="3200" dirty="0">
                <a:latin typeface="Arial"/>
                <a:cs typeface="Arial"/>
              </a:rPr>
              <a:t>provide a </a:t>
            </a:r>
            <a:r>
              <a:rPr sz="3200" spc="-5" dirty="0">
                <a:latin typeface="Arial"/>
                <a:cs typeface="Arial"/>
              </a:rPr>
              <a:t>familiar and </a:t>
            </a:r>
            <a:r>
              <a:rPr sz="3200" dirty="0">
                <a:latin typeface="Arial"/>
                <a:cs typeface="Arial"/>
              </a:rPr>
              <a:t>consistent user  </a:t>
            </a:r>
            <a:r>
              <a:rPr sz="3200" spc="-5" dirty="0">
                <a:latin typeface="Arial"/>
                <a:cs typeface="Arial"/>
              </a:rPr>
              <a:t>experience, </a:t>
            </a:r>
            <a:r>
              <a:rPr sz="3200" dirty="0">
                <a:latin typeface="Arial"/>
                <a:cs typeface="Arial"/>
              </a:rPr>
              <a:t>you </a:t>
            </a:r>
            <a:r>
              <a:rPr sz="3200" spc="-5" dirty="0">
                <a:latin typeface="Arial"/>
                <a:cs typeface="Arial"/>
              </a:rPr>
              <a:t>should </a:t>
            </a:r>
            <a:r>
              <a:rPr sz="3200" dirty="0">
                <a:latin typeface="Arial"/>
                <a:cs typeface="Arial"/>
              </a:rPr>
              <a:t>use </a:t>
            </a:r>
            <a:r>
              <a:rPr sz="3200" spc="-5" dirty="0">
                <a:latin typeface="Arial"/>
                <a:cs typeface="Arial"/>
              </a:rPr>
              <a:t>the Menu </a:t>
            </a:r>
            <a:r>
              <a:rPr sz="3200" dirty="0">
                <a:latin typeface="Arial"/>
                <a:cs typeface="Arial"/>
              </a:rPr>
              <a:t>APIs to  present user actions </a:t>
            </a:r>
            <a:r>
              <a:rPr sz="3200" spc="-5" dirty="0">
                <a:latin typeface="Arial"/>
                <a:cs typeface="Arial"/>
              </a:rPr>
              <a:t>and other options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your  activities.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3250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OPTION</a:t>
            </a:r>
            <a:r>
              <a:rPr sz="3600" spc="-80" dirty="0">
                <a:solidFill>
                  <a:srgbClr val="FF0066"/>
                </a:solidFill>
              </a:rPr>
              <a:t> </a:t>
            </a:r>
            <a:r>
              <a:rPr sz="3600" dirty="0">
                <a:solidFill>
                  <a:srgbClr val="FF0066"/>
                </a:solidFill>
              </a:rPr>
              <a:t>MENU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8533765" cy="183133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84"/>
              </a:spcBef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primary collection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menu items </a:t>
            </a:r>
            <a:r>
              <a:rPr sz="3200" dirty="0">
                <a:latin typeface="Arial"/>
                <a:cs typeface="Arial"/>
              </a:rPr>
              <a:t>for an  </a:t>
            </a:r>
            <a:r>
              <a:rPr sz="3200" spc="-30" dirty="0">
                <a:latin typeface="Arial"/>
                <a:cs typeface="Arial"/>
              </a:rPr>
              <a:t>activity. </a:t>
            </a:r>
            <a:r>
              <a:rPr sz="3200" dirty="0">
                <a:latin typeface="Arial"/>
                <a:cs typeface="Arial"/>
              </a:rPr>
              <a:t>It's where you </a:t>
            </a:r>
            <a:r>
              <a:rPr sz="3200" spc="-5" dirty="0">
                <a:latin typeface="Arial"/>
                <a:cs typeface="Arial"/>
              </a:rPr>
              <a:t>should place actions that  have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global impact </a:t>
            </a:r>
            <a:r>
              <a:rPr sz="3200" dirty="0">
                <a:latin typeface="Arial"/>
                <a:cs typeface="Arial"/>
              </a:rPr>
              <a:t>on </a:t>
            </a:r>
            <a:r>
              <a:rPr sz="3200" spc="-5" dirty="0">
                <a:latin typeface="Arial"/>
                <a:cs typeface="Arial"/>
              </a:rPr>
              <a:t>the app, </a:t>
            </a:r>
            <a:r>
              <a:rPr sz="3200" dirty="0">
                <a:latin typeface="Arial"/>
                <a:cs typeface="Arial"/>
              </a:rPr>
              <a:t>such as  "Search," "Compose </a:t>
            </a:r>
            <a:r>
              <a:rPr sz="3200" spc="-5" dirty="0">
                <a:latin typeface="Arial"/>
                <a:cs typeface="Arial"/>
              </a:rPr>
              <a:t>email," and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"Settings."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5680" y="3048000"/>
            <a:ext cx="5860092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3684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CONTEXT</a:t>
            </a:r>
            <a:r>
              <a:rPr sz="3600" spc="-60" dirty="0">
                <a:solidFill>
                  <a:srgbClr val="FF0066"/>
                </a:solidFill>
              </a:rPr>
              <a:t> </a:t>
            </a:r>
            <a:r>
              <a:rPr sz="3600" dirty="0">
                <a:solidFill>
                  <a:srgbClr val="FF0066"/>
                </a:solidFill>
              </a:rPr>
              <a:t>MENU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8573135" cy="42208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84"/>
              </a:spcBef>
            </a:pP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context </a:t>
            </a:r>
            <a:r>
              <a:rPr sz="3200" b="1" dirty="0">
                <a:latin typeface="Arial"/>
                <a:cs typeface="Arial"/>
              </a:rPr>
              <a:t>menu </a:t>
            </a:r>
            <a:r>
              <a:rPr sz="3200" dirty="0">
                <a:latin typeface="Arial"/>
                <a:cs typeface="Arial"/>
              </a:rPr>
              <a:t>is a </a:t>
            </a:r>
            <a:r>
              <a:rPr sz="3200" spc="-5" dirty="0">
                <a:latin typeface="Arial"/>
                <a:cs typeface="Arial"/>
              </a:rPr>
              <a:t>floating </a:t>
            </a:r>
            <a:r>
              <a:rPr sz="3200" dirty="0">
                <a:latin typeface="Arial"/>
                <a:cs typeface="Arial"/>
              </a:rPr>
              <a:t>menu </a:t>
            </a:r>
            <a:r>
              <a:rPr sz="3200" spc="-5" dirty="0">
                <a:latin typeface="Arial"/>
                <a:cs typeface="Arial"/>
              </a:rPr>
              <a:t>that  appears </a:t>
            </a:r>
            <a:r>
              <a:rPr sz="3200" dirty="0">
                <a:latin typeface="Arial"/>
                <a:cs typeface="Arial"/>
              </a:rPr>
              <a:t>when </a:t>
            </a:r>
            <a:r>
              <a:rPr sz="3200" spc="-5" dirty="0">
                <a:latin typeface="Arial"/>
                <a:cs typeface="Arial"/>
              </a:rPr>
              <a:t>the user performs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long-click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  an </a:t>
            </a:r>
            <a:r>
              <a:rPr sz="3200" spc="-5" dirty="0">
                <a:latin typeface="Arial"/>
                <a:cs typeface="Arial"/>
              </a:rPr>
              <a:t>element. It provides actions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15" dirty="0">
                <a:latin typeface="Arial"/>
                <a:cs typeface="Arial"/>
              </a:rPr>
              <a:t>affect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sz="3200" dirty="0">
                <a:latin typeface="Arial"/>
                <a:cs typeface="Arial"/>
              </a:rPr>
              <a:t>selected </a:t>
            </a:r>
            <a:r>
              <a:rPr sz="3200" spc="-5" dirty="0">
                <a:latin typeface="Arial"/>
                <a:cs typeface="Arial"/>
              </a:rPr>
              <a:t>content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spc="-5" dirty="0">
                <a:latin typeface="Arial"/>
                <a:cs typeface="Arial"/>
              </a:rPr>
              <a:t>context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frame.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300">
              <a:latin typeface="Times New Roman"/>
              <a:cs typeface="Times New Roman"/>
            </a:endParaRPr>
          </a:p>
          <a:p>
            <a:pPr marL="12700" marR="34925">
              <a:lnSpc>
                <a:spcPct val="90000"/>
              </a:lnSpc>
            </a:pPr>
            <a:r>
              <a:rPr sz="3200" b="1" dirty="0">
                <a:latin typeface="Arial"/>
                <a:cs typeface="Arial"/>
              </a:rPr>
              <a:t>The contextual action mode </a:t>
            </a:r>
            <a:r>
              <a:rPr sz="3200" spc="-5" dirty="0">
                <a:latin typeface="Arial"/>
                <a:cs typeface="Arial"/>
              </a:rPr>
              <a:t>displays action  items that </a:t>
            </a:r>
            <a:r>
              <a:rPr sz="3200" spc="-15" dirty="0">
                <a:latin typeface="Arial"/>
                <a:cs typeface="Arial"/>
              </a:rPr>
              <a:t>affect </a:t>
            </a:r>
            <a:r>
              <a:rPr sz="3200" dirty="0">
                <a:latin typeface="Arial"/>
                <a:cs typeface="Arial"/>
              </a:rPr>
              <a:t>the selected </a:t>
            </a:r>
            <a:r>
              <a:rPr sz="3200" spc="-5" dirty="0">
                <a:latin typeface="Arial"/>
                <a:cs typeface="Arial"/>
              </a:rPr>
              <a:t>content </a:t>
            </a:r>
            <a:r>
              <a:rPr sz="3200" dirty="0">
                <a:latin typeface="Arial"/>
                <a:cs typeface="Arial"/>
              </a:rPr>
              <a:t>in a </a:t>
            </a:r>
            <a:r>
              <a:rPr sz="3200" spc="-5" dirty="0">
                <a:latin typeface="Arial"/>
                <a:cs typeface="Arial"/>
              </a:rPr>
              <a:t>bar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at  the </a:t>
            </a:r>
            <a:r>
              <a:rPr sz="3200" spc="-5" dirty="0">
                <a:latin typeface="Arial"/>
                <a:cs typeface="Arial"/>
              </a:rPr>
              <a:t>top </a:t>
            </a:r>
            <a:r>
              <a:rPr sz="3200" dirty="0">
                <a:latin typeface="Arial"/>
                <a:cs typeface="Arial"/>
              </a:rPr>
              <a:t>of the screen </a:t>
            </a:r>
            <a:r>
              <a:rPr sz="3200" spc="-5" dirty="0">
                <a:latin typeface="Arial"/>
                <a:cs typeface="Arial"/>
              </a:rPr>
              <a:t>and allows the user </a:t>
            </a:r>
            <a:r>
              <a:rPr sz="3200" dirty="0">
                <a:latin typeface="Arial"/>
                <a:cs typeface="Arial"/>
              </a:rPr>
              <a:t>to  select </a:t>
            </a:r>
            <a:r>
              <a:rPr sz="3200" spc="-5" dirty="0">
                <a:latin typeface="Arial"/>
                <a:cs typeface="Arial"/>
              </a:rPr>
              <a:t>multiple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items.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3684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CONTEXT</a:t>
            </a:r>
            <a:r>
              <a:rPr sz="3600" spc="-60" dirty="0">
                <a:solidFill>
                  <a:srgbClr val="FF0066"/>
                </a:solidFill>
              </a:rPr>
              <a:t> </a:t>
            </a:r>
            <a:r>
              <a:rPr sz="3600" dirty="0">
                <a:solidFill>
                  <a:srgbClr val="FF0066"/>
                </a:solidFill>
              </a:rPr>
              <a:t>MENU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82852" y="914400"/>
            <a:ext cx="5853684" cy="5269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5283"/>
            <a:ext cx="3092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0066"/>
                </a:solidFill>
                <a:latin typeface="Arial"/>
                <a:cs typeface="Arial"/>
              </a:rPr>
              <a:t>POPUP</a:t>
            </a:r>
            <a:r>
              <a:rPr sz="3600" b="1" spc="-13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0066"/>
                </a:solidFill>
                <a:latin typeface="Arial"/>
                <a:cs typeface="Arial"/>
              </a:rPr>
              <a:t>MENU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39" y="734313"/>
            <a:ext cx="7637780" cy="1391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popup menu displays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list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items </a:t>
            </a:r>
            <a:r>
              <a:rPr sz="3200" dirty="0">
                <a:latin typeface="Arial"/>
                <a:cs typeface="Arial"/>
              </a:rPr>
              <a:t>in a  vertical list </a:t>
            </a:r>
            <a:r>
              <a:rPr sz="3200" spc="-5" dirty="0">
                <a:latin typeface="Arial"/>
                <a:cs typeface="Arial"/>
              </a:rPr>
              <a:t>that's </a:t>
            </a:r>
            <a:r>
              <a:rPr sz="3200" dirty="0">
                <a:latin typeface="Arial"/>
                <a:cs typeface="Arial"/>
              </a:rPr>
              <a:t>anchored to the view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that  </a:t>
            </a:r>
            <a:r>
              <a:rPr sz="3200" dirty="0">
                <a:latin typeface="Arial"/>
                <a:cs typeface="Arial"/>
              </a:rPr>
              <a:t>invoked </a:t>
            </a:r>
            <a:r>
              <a:rPr sz="3200" spc="-5" dirty="0">
                <a:latin typeface="Arial"/>
                <a:cs typeface="Arial"/>
              </a:rPr>
              <a:t>the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menu.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4771" y="2057400"/>
            <a:ext cx="2357628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0833" y="1459433"/>
            <a:ext cx="671322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FF0000"/>
                </a:solidFill>
                <a:latin typeface="Arial"/>
                <a:cs typeface="Arial"/>
              </a:rPr>
              <a:t>QUESTION</a:t>
            </a:r>
            <a:endParaRPr sz="6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6000" b="1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endParaRPr sz="6000">
              <a:latin typeface="Arial"/>
              <a:cs typeface="Arial"/>
            </a:endParaRPr>
          </a:p>
          <a:p>
            <a:pPr marL="12065" marR="5080" indent="-2540" algn="ctr">
              <a:lnSpc>
                <a:spcPct val="100000"/>
              </a:lnSpc>
            </a:pPr>
            <a:r>
              <a:rPr sz="6000" b="1" spc="-5" dirty="0">
                <a:solidFill>
                  <a:srgbClr val="FF0000"/>
                </a:solidFill>
                <a:latin typeface="Arial"/>
                <a:cs typeface="Arial"/>
              </a:rPr>
              <a:t>THANK </a:t>
            </a:r>
            <a:r>
              <a:rPr sz="6000" b="1" dirty="0">
                <a:solidFill>
                  <a:srgbClr val="FF0000"/>
                </a:solidFill>
                <a:latin typeface="Arial"/>
                <a:cs typeface="Arial"/>
              </a:rPr>
              <a:t>YOU </a:t>
            </a:r>
            <a:r>
              <a:rPr sz="6000" b="1" spc="-10" dirty="0">
                <a:solidFill>
                  <a:srgbClr val="FF0000"/>
                </a:solidFill>
                <a:latin typeface="Arial"/>
                <a:cs typeface="Arial"/>
              </a:rPr>
              <a:t>FOR  </a:t>
            </a:r>
            <a:r>
              <a:rPr sz="6000" b="1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6000" b="1" spc="-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6000" b="1" spc="-55" dirty="0">
                <a:solidFill>
                  <a:srgbClr val="FF0000"/>
                </a:solidFill>
                <a:latin typeface="Arial"/>
                <a:cs typeface="Arial"/>
              </a:rPr>
              <a:t>ATTENTION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538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ACTIVITIES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8885"/>
            <a:ext cx="8448675" cy="414083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6385" marR="360045" indent="-274320">
              <a:lnSpc>
                <a:spcPts val="3240"/>
              </a:lnSpc>
              <a:spcBef>
                <a:spcPts val="505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dirty="0">
                <a:latin typeface="Arial"/>
                <a:cs typeface="Arial"/>
              </a:rPr>
              <a:t>The Activity </a:t>
            </a:r>
            <a:r>
              <a:rPr sz="3000" spc="-5" dirty="0">
                <a:latin typeface="Arial"/>
                <a:cs typeface="Arial"/>
              </a:rPr>
              <a:t>class is a crucial component </a:t>
            </a:r>
            <a:r>
              <a:rPr sz="3000" dirty="0">
                <a:latin typeface="Arial"/>
                <a:cs typeface="Arial"/>
              </a:rPr>
              <a:t>of</a:t>
            </a:r>
            <a:r>
              <a:rPr sz="3000" spc="-1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an  Android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app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BBA58"/>
              </a:buClr>
              <a:buFont typeface="Wingdings"/>
              <a:buChar char=""/>
            </a:pPr>
            <a:endParaRPr sz="4050">
              <a:latin typeface="Times New Roman"/>
              <a:cs typeface="Times New Roman"/>
            </a:endParaRPr>
          </a:p>
          <a:p>
            <a:pPr marL="286385" marR="430530" indent="-274320">
              <a:lnSpc>
                <a:spcPts val="3240"/>
              </a:lnSpc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dirty="0">
                <a:latin typeface="Arial"/>
                <a:cs typeface="Arial"/>
              </a:rPr>
              <a:t>Unlike </a:t>
            </a:r>
            <a:r>
              <a:rPr sz="3000" spc="-5" dirty="0">
                <a:latin typeface="Arial"/>
                <a:cs typeface="Arial"/>
              </a:rPr>
              <a:t>programming paradigms in </a:t>
            </a:r>
            <a:r>
              <a:rPr sz="3000" dirty="0">
                <a:latin typeface="Arial"/>
                <a:cs typeface="Arial"/>
              </a:rPr>
              <a:t>which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apps  are launched </a:t>
            </a:r>
            <a:r>
              <a:rPr sz="3000" dirty="0">
                <a:latin typeface="Arial"/>
                <a:cs typeface="Arial"/>
              </a:rPr>
              <a:t>with </a:t>
            </a:r>
            <a:r>
              <a:rPr sz="3000" spc="-5" dirty="0">
                <a:latin typeface="Arial"/>
                <a:cs typeface="Arial"/>
              </a:rPr>
              <a:t>a main()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method.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BBA58"/>
              </a:buClr>
              <a:buFont typeface="Wingdings"/>
              <a:buChar char=""/>
            </a:pPr>
            <a:endParaRPr sz="405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3240"/>
              </a:lnSpc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Android </a:t>
            </a:r>
            <a:r>
              <a:rPr sz="3000" dirty="0">
                <a:latin typeface="Arial"/>
                <a:cs typeface="Arial"/>
              </a:rPr>
              <a:t>system initiates </a:t>
            </a:r>
            <a:r>
              <a:rPr sz="3000" spc="-5" dirty="0">
                <a:latin typeface="Arial"/>
                <a:cs typeface="Arial"/>
              </a:rPr>
              <a:t>code in an </a:t>
            </a:r>
            <a:r>
              <a:rPr sz="3000" dirty="0">
                <a:latin typeface="Arial"/>
                <a:cs typeface="Arial"/>
              </a:rPr>
              <a:t>Activity  </a:t>
            </a:r>
            <a:r>
              <a:rPr sz="3000" spc="-5" dirty="0">
                <a:latin typeface="Arial"/>
                <a:cs typeface="Arial"/>
              </a:rPr>
              <a:t>instance by invoking specific </a:t>
            </a:r>
            <a:r>
              <a:rPr sz="3000" dirty="0">
                <a:latin typeface="Arial"/>
                <a:cs typeface="Arial"/>
              </a:rPr>
              <a:t>callback </a:t>
            </a:r>
            <a:r>
              <a:rPr sz="3000" spc="-5" dirty="0">
                <a:latin typeface="Arial"/>
                <a:cs typeface="Arial"/>
              </a:rPr>
              <a:t>methods  </a:t>
            </a:r>
            <a:r>
              <a:rPr sz="3000" dirty="0">
                <a:latin typeface="Arial"/>
                <a:cs typeface="Arial"/>
              </a:rPr>
              <a:t>that </a:t>
            </a:r>
            <a:r>
              <a:rPr sz="3000" spc="-5" dirty="0">
                <a:latin typeface="Arial"/>
                <a:cs typeface="Arial"/>
              </a:rPr>
              <a:t>correspond </a:t>
            </a:r>
            <a:r>
              <a:rPr sz="3000" dirty="0">
                <a:latin typeface="Arial"/>
                <a:cs typeface="Arial"/>
              </a:rPr>
              <a:t>to </a:t>
            </a:r>
            <a:r>
              <a:rPr sz="3000" spc="-5" dirty="0">
                <a:latin typeface="Arial"/>
                <a:cs typeface="Arial"/>
              </a:rPr>
              <a:t>specific </a:t>
            </a:r>
            <a:r>
              <a:rPr sz="3000" dirty="0">
                <a:latin typeface="Arial"/>
                <a:cs typeface="Arial"/>
              </a:rPr>
              <a:t>stages of its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lifecycle.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538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ACTIVITIES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43458"/>
            <a:ext cx="8602345" cy="57867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86385" marR="467995" indent="-274320">
              <a:lnSpc>
                <a:spcPct val="90000"/>
              </a:lnSpc>
              <a:spcBef>
                <a:spcPts val="430"/>
              </a:spcBef>
              <a:buClr>
                <a:srgbClr val="9BBA58"/>
              </a:buClr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Arial"/>
                <a:cs typeface="Arial"/>
              </a:rPr>
              <a:t>Most </a:t>
            </a:r>
            <a:r>
              <a:rPr sz="2800" dirty="0">
                <a:latin typeface="Arial"/>
                <a:cs typeface="Arial"/>
              </a:rPr>
              <a:t>apps contain </a:t>
            </a:r>
            <a:r>
              <a:rPr sz="2800" spc="-5" dirty="0">
                <a:latin typeface="Arial"/>
                <a:cs typeface="Arial"/>
              </a:rPr>
              <a:t>multiple screens, which means  </a:t>
            </a:r>
            <a:r>
              <a:rPr sz="2800" dirty="0">
                <a:latin typeface="Arial"/>
                <a:cs typeface="Arial"/>
              </a:rPr>
              <a:t>they </a:t>
            </a:r>
            <a:r>
              <a:rPr sz="2800" spc="-5" dirty="0">
                <a:latin typeface="Arial"/>
                <a:cs typeface="Arial"/>
              </a:rPr>
              <a:t>comprise multiple </a:t>
            </a:r>
            <a:r>
              <a:rPr sz="2800" dirty="0">
                <a:latin typeface="Arial"/>
                <a:cs typeface="Arial"/>
              </a:rPr>
              <a:t>activities. </a:t>
            </a:r>
            <a:r>
              <a:rPr sz="2800" spc="-40" dirty="0">
                <a:latin typeface="Arial"/>
                <a:cs typeface="Arial"/>
              </a:rPr>
              <a:t>Typically, </a:t>
            </a:r>
            <a:r>
              <a:rPr sz="2800" spc="-5" dirty="0">
                <a:latin typeface="Arial"/>
                <a:cs typeface="Arial"/>
              </a:rPr>
              <a:t>one  activity in an </a:t>
            </a:r>
            <a:r>
              <a:rPr sz="2800" dirty="0">
                <a:latin typeface="Arial"/>
                <a:cs typeface="Arial"/>
              </a:rPr>
              <a:t>app is </a:t>
            </a:r>
            <a:r>
              <a:rPr sz="2800" spc="-5" dirty="0">
                <a:latin typeface="Arial"/>
                <a:cs typeface="Arial"/>
              </a:rPr>
              <a:t>specified as the </a:t>
            </a:r>
            <a:r>
              <a:rPr sz="2800" i="1" spc="-5" dirty="0">
                <a:latin typeface="Arial"/>
                <a:cs typeface="Arial"/>
              </a:rPr>
              <a:t>main </a:t>
            </a:r>
            <a:r>
              <a:rPr sz="2800" i="1" dirty="0">
                <a:latin typeface="Arial"/>
                <a:cs typeface="Arial"/>
              </a:rPr>
              <a:t>activity</a:t>
            </a:r>
            <a:r>
              <a:rPr sz="2800" dirty="0">
                <a:latin typeface="Arial"/>
                <a:cs typeface="Arial"/>
              </a:rPr>
              <a:t>,  </a:t>
            </a:r>
            <a:r>
              <a:rPr sz="2800" spc="-5" dirty="0">
                <a:latin typeface="Arial"/>
                <a:cs typeface="Arial"/>
              </a:rPr>
              <a:t>which is the </a:t>
            </a:r>
            <a:r>
              <a:rPr sz="2800" dirty="0">
                <a:latin typeface="Arial"/>
                <a:cs typeface="Arial"/>
              </a:rPr>
              <a:t>first </a:t>
            </a:r>
            <a:r>
              <a:rPr sz="2800" spc="-5" dirty="0">
                <a:latin typeface="Arial"/>
                <a:cs typeface="Arial"/>
              </a:rPr>
              <a:t>screen to appear when the </a:t>
            </a:r>
            <a:r>
              <a:rPr sz="2800" dirty="0">
                <a:latin typeface="Arial"/>
                <a:cs typeface="Arial"/>
              </a:rPr>
              <a:t>user  </a:t>
            </a:r>
            <a:r>
              <a:rPr sz="2800" spc="-5" dirty="0">
                <a:latin typeface="Arial"/>
                <a:cs typeface="Arial"/>
              </a:rPr>
              <a:t>launches the</a:t>
            </a:r>
            <a:r>
              <a:rPr sz="2800" dirty="0">
                <a:latin typeface="Arial"/>
                <a:cs typeface="Arial"/>
              </a:rPr>
              <a:t> app.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BBA58"/>
              </a:buClr>
              <a:buFont typeface="Wingdings"/>
              <a:buChar char=""/>
            </a:pPr>
            <a:endParaRPr sz="3800">
              <a:latin typeface="Times New Roman"/>
              <a:cs typeface="Times New Roman"/>
            </a:endParaRPr>
          </a:p>
          <a:p>
            <a:pPr marL="286385" marR="252729" indent="-274320">
              <a:lnSpc>
                <a:spcPts val="3030"/>
              </a:lnSpc>
              <a:buClr>
                <a:srgbClr val="9BBA58"/>
              </a:buClr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Arial"/>
                <a:cs typeface="Arial"/>
              </a:rPr>
              <a:t>Each </a:t>
            </a:r>
            <a:r>
              <a:rPr sz="2800" dirty="0">
                <a:latin typeface="Arial"/>
                <a:cs typeface="Arial"/>
              </a:rPr>
              <a:t>activity can then start another activity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order 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perform </a:t>
            </a:r>
            <a:r>
              <a:rPr sz="2800" spc="-5" dirty="0">
                <a:latin typeface="Arial"/>
                <a:cs typeface="Arial"/>
              </a:rPr>
              <a:t>different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actions.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BBA58"/>
              </a:buClr>
              <a:buFont typeface="Wingdings"/>
              <a:buChar char=""/>
            </a:pPr>
            <a:endParaRPr sz="375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90000"/>
              </a:lnSpc>
              <a:buClr>
                <a:srgbClr val="9BBA58"/>
              </a:buClr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Arial"/>
                <a:cs typeface="Arial"/>
              </a:rPr>
              <a:t>For example,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main activity in a simple </a:t>
            </a:r>
            <a:r>
              <a:rPr sz="2800" spc="5" dirty="0">
                <a:latin typeface="Arial"/>
                <a:cs typeface="Arial"/>
              </a:rPr>
              <a:t>e-mail </a:t>
            </a:r>
            <a:r>
              <a:rPr sz="2800" spc="-5" dirty="0">
                <a:latin typeface="Arial"/>
                <a:cs typeface="Arial"/>
              </a:rPr>
              <a:t>app  may </a:t>
            </a:r>
            <a:r>
              <a:rPr sz="2800" dirty="0">
                <a:latin typeface="Arial"/>
                <a:cs typeface="Arial"/>
              </a:rPr>
              <a:t>provide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screen that </a:t>
            </a:r>
            <a:r>
              <a:rPr sz="2800" spc="-5" dirty="0">
                <a:latin typeface="Arial"/>
                <a:cs typeface="Arial"/>
              </a:rPr>
              <a:t>shows an </a:t>
            </a:r>
            <a:r>
              <a:rPr sz="2800" spc="5" dirty="0">
                <a:latin typeface="Arial"/>
                <a:cs typeface="Arial"/>
              </a:rPr>
              <a:t>e-mail </a:t>
            </a:r>
            <a:r>
              <a:rPr sz="2800" dirty="0">
                <a:latin typeface="Arial"/>
                <a:cs typeface="Arial"/>
              </a:rPr>
              <a:t>inbox.  </a:t>
            </a:r>
            <a:r>
              <a:rPr sz="2800" spc="-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there, the </a:t>
            </a:r>
            <a:r>
              <a:rPr sz="2800" spc="-5" dirty="0">
                <a:latin typeface="Arial"/>
                <a:cs typeface="Arial"/>
              </a:rPr>
              <a:t>main </a:t>
            </a:r>
            <a:r>
              <a:rPr sz="2800" dirty="0">
                <a:latin typeface="Arial"/>
                <a:cs typeface="Arial"/>
              </a:rPr>
              <a:t>activity </a:t>
            </a:r>
            <a:r>
              <a:rPr sz="2800" spc="-5" dirty="0">
                <a:latin typeface="Arial"/>
                <a:cs typeface="Arial"/>
              </a:rPr>
              <a:t>might </a:t>
            </a:r>
            <a:r>
              <a:rPr sz="2800" dirty="0">
                <a:latin typeface="Arial"/>
                <a:cs typeface="Arial"/>
              </a:rPr>
              <a:t>launch other  </a:t>
            </a:r>
            <a:r>
              <a:rPr sz="2800" spc="-5" dirty="0">
                <a:latin typeface="Arial"/>
                <a:cs typeface="Arial"/>
              </a:rPr>
              <a:t>activities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provide </a:t>
            </a:r>
            <a:r>
              <a:rPr sz="2800" dirty="0">
                <a:latin typeface="Arial"/>
                <a:cs typeface="Arial"/>
              </a:rPr>
              <a:t>screens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tasks </a:t>
            </a:r>
            <a:r>
              <a:rPr sz="2800" spc="-5" dirty="0">
                <a:latin typeface="Arial"/>
                <a:cs typeface="Arial"/>
              </a:rPr>
              <a:t>like writing </a:t>
            </a:r>
            <a:r>
              <a:rPr sz="2800" spc="35" dirty="0">
                <a:latin typeface="Arial"/>
                <a:cs typeface="Arial"/>
              </a:rPr>
              <a:t>e-  </a:t>
            </a:r>
            <a:r>
              <a:rPr sz="2800" spc="-5" dirty="0">
                <a:latin typeface="Arial"/>
                <a:cs typeface="Arial"/>
              </a:rPr>
              <a:t>mails and opening individual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e-mails.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538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ACTIVITIES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43458"/>
            <a:ext cx="8482330" cy="42500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6385" marR="50800" indent="-274320">
              <a:lnSpc>
                <a:spcPts val="3020"/>
              </a:lnSpc>
              <a:spcBef>
                <a:spcPts val="480"/>
              </a:spcBef>
              <a:buClr>
                <a:srgbClr val="9BBA58"/>
              </a:buClr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Arial"/>
                <a:cs typeface="Arial"/>
              </a:rPr>
              <a:t>Although </a:t>
            </a:r>
            <a:r>
              <a:rPr sz="2800" dirty="0">
                <a:latin typeface="Arial"/>
                <a:cs typeface="Arial"/>
              </a:rPr>
              <a:t>activities </a:t>
            </a:r>
            <a:r>
              <a:rPr sz="2800" spc="-5" dirty="0">
                <a:latin typeface="Arial"/>
                <a:cs typeface="Arial"/>
              </a:rPr>
              <a:t>work </a:t>
            </a:r>
            <a:r>
              <a:rPr sz="2800" dirty="0">
                <a:latin typeface="Arial"/>
                <a:cs typeface="Arial"/>
              </a:rPr>
              <a:t>together to form </a:t>
            </a:r>
            <a:r>
              <a:rPr sz="2800" spc="-5" dirty="0">
                <a:latin typeface="Arial"/>
                <a:cs typeface="Arial"/>
              </a:rPr>
              <a:t>a cohesive  user </a:t>
            </a:r>
            <a:r>
              <a:rPr sz="2800" dirty="0">
                <a:latin typeface="Arial"/>
                <a:cs typeface="Arial"/>
              </a:rPr>
              <a:t>experience in an app, each activity </a:t>
            </a:r>
            <a:r>
              <a:rPr sz="2800" spc="-5" dirty="0">
                <a:latin typeface="Arial"/>
                <a:cs typeface="Arial"/>
              </a:rPr>
              <a:t>is only  </a:t>
            </a:r>
            <a:r>
              <a:rPr sz="2800" dirty="0">
                <a:latin typeface="Arial"/>
                <a:cs typeface="Arial"/>
              </a:rPr>
              <a:t>loosely </a:t>
            </a:r>
            <a:r>
              <a:rPr sz="2800" spc="-5" dirty="0">
                <a:latin typeface="Arial"/>
                <a:cs typeface="Arial"/>
              </a:rPr>
              <a:t>bound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other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activities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BBA58"/>
              </a:buClr>
              <a:buFont typeface="Wingdings"/>
              <a:buChar char=""/>
            </a:pPr>
            <a:endParaRPr sz="38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3020"/>
              </a:lnSpc>
              <a:buClr>
                <a:srgbClr val="9BBA58"/>
              </a:buClr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Arial"/>
                <a:cs typeface="Arial"/>
              </a:rPr>
              <a:t>There are </a:t>
            </a:r>
            <a:r>
              <a:rPr sz="2800" dirty="0">
                <a:latin typeface="Arial"/>
                <a:cs typeface="Arial"/>
              </a:rPr>
              <a:t>usually </a:t>
            </a:r>
            <a:r>
              <a:rPr sz="2800" spc="-5" dirty="0">
                <a:latin typeface="Arial"/>
                <a:cs typeface="Arial"/>
              </a:rPr>
              <a:t>minimal dependencies among the  activities in an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BBA58"/>
              </a:buClr>
              <a:buFont typeface="Wingdings"/>
              <a:buChar char=""/>
            </a:pPr>
            <a:endParaRPr sz="3800">
              <a:latin typeface="Times New Roman"/>
              <a:cs typeface="Times New Roman"/>
            </a:endParaRPr>
          </a:p>
          <a:p>
            <a:pPr marL="286385" marR="75565" indent="-274320">
              <a:lnSpc>
                <a:spcPts val="3020"/>
              </a:lnSpc>
              <a:buClr>
                <a:srgbClr val="9BBA58"/>
              </a:buClr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Arial"/>
                <a:cs typeface="Arial"/>
              </a:rPr>
              <a:t>Activities often </a:t>
            </a:r>
            <a:r>
              <a:rPr sz="2800" dirty="0">
                <a:latin typeface="Arial"/>
                <a:cs typeface="Arial"/>
              </a:rPr>
              <a:t>start </a:t>
            </a:r>
            <a:r>
              <a:rPr sz="2800" spc="-5" dirty="0">
                <a:latin typeface="Arial"/>
                <a:cs typeface="Arial"/>
              </a:rPr>
              <a:t>up </a:t>
            </a:r>
            <a:r>
              <a:rPr sz="2800" dirty="0">
                <a:latin typeface="Arial"/>
                <a:cs typeface="Arial"/>
              </a:rPr>
              <a:t>activities </a:t>
            </a:r>
            <a:r>
              <a:rPr sz="2800" spc="-5" dirty="0">
                <a:latin typeface="Arial"/>
                <a:cs typeface="Arial"/>
              </a:rPr>
              <a:t>belonging to </a:t>
            </a:r>
            <a:r>
              <a:rPr sz="2800" dirty="0">
                <a:latin typeface="Arial"/>
                <a:cs typeface="Arial"/>
              </a:rPr>
              <a:t>other  </a:t>
            </a:r>
            <a:r>
              <a:rPr sz="2800" spc="-5" dirty="0">
                <a:latin typeface="Arial"/>
                <a:cs typeface="Arial"/>
              </a:rPr>
              <a:t>apps. </a:t>
            </a:r>
            <a:r>
              <a:rPr sz="2800" spc="-1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example, a browser app might </a:t>
            </a:r>
            <a:r>
              <a:rPr sz="2800" dirty="0">
                <a:latin typeface="Arial"/>
                <a:cs typeface="Arial"/>
              </a:rPr>
              <a:t>launch </a:t>
            </a:r>
            <a:r>
              <a:rPr sz="2800" spc="-5" dirty="0">
                <a:latin typeface="Arial"/>
                <a:cs typeface="Arial"/>
              </a:rPr>
              <a:t>the  Share activity of a </a:t>
            </a:r>
            <a:r>
              <a:rPr sz="2800" dirty="0">
                <a:latin typeface="Arial"/>
                <a:cs typeface="Arial"/>
              </a:rPr>
              <a:t>social-media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5206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ACTIVITIES</a:t>
            </a:r>
            <a:r>
              <a:rPr sz="3600" spc="-2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LIFECYCLE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43458"/>
            <a:ext cx="8341995" cy="16040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6385" marR="5080" indent="-274320">
              <a:lnSpc>
                <a:spcPts val="3020"/>
              </a:lnSpc>
              <a:spcBef>
                <a:spcPts val="480"/>
              </a:spcBef>
              <a:buClr>
                <a:srgbClr val="9BBA58"/>
              </a:buClr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Arial"/>
                <a:cs typeface="Arial"/>
              </a:rPr>
              <a:t>Over the </a:t>
            </a:r>
            <a:r>
              <a:rPr sz="2800" dirty="0">
                <a:latin typeface="Arial"/>
                <a:cs typeface="Arial"/>
              </a:rPr>
              <a:t>course of </a:t>
            </a:r>
            <a:r>
              <a:rPr sz="2800" spc="-5" dirty="0">
                <a:latin typeface="Arial"/>
                <a:cs typeface="Arial"/>
              </a:rPr>
              <a:t>its lifetime, an </a:t>
            </a:r>
            <a:r>
              <a:rPr sz="2800" dirty="0">
                <a:latin typeface="Arial"/>
                <a:cs typeface="Arial"/>
              </a:rPr>
              <a:t>activity </a:t>
            </a:r>
            <a:r>
              <a:rPr sz="2800" spc="-5" dirty="0">
                <a:latin typeface="Arial"/>
                <a:cs typeface="Arial"/>
              </a:rPr>
              <a:t>goes  </a:t>
            </a:r>
            <a:r>
              <a:rPr sz="2800" dirty="0">
                <a:latin typeface="Arial"/>
                <a:cs typeface="Arial"/>
              </a:rPr>
              <a:t>through </a:t>
            </a:r>
            <a:r>
              <a:rPr sz="2800" spc="-5" dirty="0">
                <a:latin typeface="Arial"/>
                <a:cs typeface="Arial"/>
              </a:rPr>
              <a:t>a number of </a:t>
            </a:r>
            <a:r>
              <a:rPr sz="2800" dirty="0">
                <a:latin typeface="Arial"/>
                <a:cs typeface="Arial"/>
              </a:rPr>
              <a:t>states. </a:t>
            </a:r>
            <a:r>
              <a:rPr sz="2800" spc="-90" dirty="0">
                <a:latin typeface="Arial"/>
                <a:cs typeface="Arial"/>
              </a:rPr>
              <a:t>You </a:t>
            </a:r>
            <a:r>
              <a:rPr sz="2800" dirty="0">
                <a:latin typeface="Arial"/>
                <a:cs typeface="Arial"/>
              </a:rPr>
              <a:t>use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series </a:t>
            </a:r>
            <a:r>
              <a:rPr sz="2800" spc="-5" dirty="0">
                <a:latin typeface="Arial"/>
                <a:cs typeface="Arial"/>
              </a:rPr>
              <a:t>of  callbacks to handle </a:t>
            </a:r>
            <a:r>
              <a:rPr sz="2800" dirty="0">
                <a:latin typeface="Arial"/>
                <a:cs typeface="Arial"/>
              </a:rPr>
              <a:t>transitions </a:t>
            </a:r>
            <a:r>
              <a:rPr sz="2800" spc="-5" dirty="0">
                <a:latin typeface="Arial"/>
                <a:cs typeface="Arial"/>
              </a:rPr>
              <a:t>between </a:t>
            </a:r>
            <a:r>
              <a:rPr sz="2800" dirty="0">
                <a:latin typeface="Arial"/>
                <a:cs typeface="Arial"/>
              </a:rPr>
              <a:t>states.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following sections introduce these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callbacks.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5206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ACTIVITIES</a:t>
            </a:r>
            <a:r>
              <a:rPr sz="3600" spc="-2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LIFECYCLE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2057400" y="626362"/>
            <a:ext cx="5410200" cy="6201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388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OnCreate()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86129"/>
            <a:ext cx="845312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200">
              <a:lnSpc>
                <a:spcPct val="100000"/>
              </a:lnSpc>
              <a:spcBef>
                <a:spcPts val="95"/>
              </a:spcBef>
            </a:pPr>
            <a:r>
              <a:rPr sz="2800" spc="-90" dirty="0">
                <a:latin typeface="Arial"/>
                <a:cs typeface="Arial"/>
              </a:rPr>
              <a:t>You </a:t>
            </a:r>
            <a:r>
              <a:rPr sz="2800" dirty="0">
                <a:latin typeface="Arial"/>
                <a:cs typeface="Arial"/>
              </a:rPr>
              <a:t>must </a:t>
            </a:r>
            <a:r>
              <a:rPr sz="2800" spc="-5" dirty="0">
                <a:latin typeface="Arial"/>
                <a:cs typeface="Arial"/>
              </a:rPr>
              <a:t>implement this callback, which fires when  the system creates your </a:t>
            </a:r>
            <a:r>
              <a:rPr sz="2800" spc="-25" dirty="0">
                <a:latin typeface="Arial"/>
                <a:cs typeface="Arial"/>
              </a:rPr>
              <a:t>activity. </a:t>
            </a:r>
            <a:r>
              <a:rPr sz="2800" spc="-70" dirty="0">
                <a:latin typeface="Arial"/>
                <a:cs typeface="Arial"/>
              </a:rPr>
              <a:t>Your </a:t>
            </a:r>
            <a:r>
              <a:rPr sz="2800" spc="-5" dirty="0">
                <a:latin typeface="Arial"/>
                <a:cs typeface="Arial"/>
              </a:rPr>
              <a:t>implementation  </a:t>
            </a:r>
            <a:r>
              <a:rPr sz="2800" dirty="0">
                <a:latin typeface="Arial"/>
                <a:cs typeface="Arial"/>
              </a:rPr>
              <a:t>should initialize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essential </a:t>
            </a:r>
            <a:r>
              <a:rPr sz="2800" spc="-5" dirty="0">
                <a:latin typeface="Arial"/>
                <a:cs typeface="Arial"/>
              </a:rPr>
              <a:t>components of </a:t>
            </a:r>
            <a:r>
              <a:rPr sz="2800" dirty="0">
                <a:latin typeface="Arial"/>
                <a:cs typeface="Arial"/>
              </a:rPr>
              <a:t>your  activity: </a:t>
            </a:r>
            <a:r>
              <a:rPr sz="2800" spc="-5" dirty="0">
                <a:latin typeface="Arial"/>
                <a:cs typeface="Arial"/>
              </a:rPr>
              <a:t>For example, your </a:t>
            </a:r>
            <a:r>
              <a:rPr sz="2800" dirty="0">
                <a:latin typeface="Arial"/>
                <a:cs typeface="Arial"/>
              </a:rPr>
              <a:t>app should create </a:t>
            </a:r>
            <a:r>
              <a:rPr sz="2800" spc="-5" dirty="0">
                <a:latin typeface="Arial"/>
                <a:cs typeface="Arial"/>
              </a:rPr>
              <a:t>views  and </a:t>
            </a:r>
            <a:r>
              <a:rPr sz="2800" dirty="0">
                <a:latin typeface="Arial"/>
                <a:cs typeface="Arial"/>
              </a:rPr>
              <a:t>bind data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lists here. </a:t>
            </a:r>
            <a:r>
              <a:rPr sz="2800" spc="-5" dirty="0">
                <a:latin typeface="Arial"/>
                <a:cs typeface="Arial"/>
              </a:rPr>
              <a:t>Most </a:t>
            </a:r>
            <a:r>
              <a:rPr sz="2800" spc="-20" dirty="0">
                <a:latin typeface="Arial"/>
                <a:cs typeface="Arial"/>
              </a:rPr>
              <a:t>importantly, </a:t>
            </a:r>
            <a:r>
              <a:rPr sz="2800" dirty="0">
                <a:latin typeface="Arial"/>
                <a:cs typeface="Arial"/>
              </a:rPr>
              <a:t>this </a:t>
            </a:r>
            <a:r>
              <a:rPr sz="2800" spc="-5" dirty="0">
                <a:latin typeface="Arial"/>
                <a:cs typeface="Arial"/>
              </a:rPr>
              <a:t>is  where you must </a:t>
            </a:r>
            <a:r>
              <a:rPr sz="2800" dirty="0">
                <a:latin typeface="Arial"/>
                <a:cs typeface="Arial"/>
              </a:rPr>
              <a:t>call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setContentView()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 </a:t>
            </a:r>
            <a:r>
              <a:rPr sz="2800" spc="-5" dirty="0">
                <a:latin typeface="Arial"/>
                <a:cs typeface="Arial"/>
              </a:rPr>
              <a:t>to define the  layout for the </a:t>
            </a:r>
            <a:r>
              <a:rPr sz="2800" dirty="0">
                <a:latin typeface="Arial"/>
                <a:cs typeface="Arial"/>
              </a:rPr>
              <a:t>activity's user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interface.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When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onCreate()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 </a:t>
            </a:r>
            <a:r>
              <a:rPr sz="2800" spc="-5" dirty="0">
                <a:latin typeface="Arial"/>
                <a:cs typeface="Arial"/>
              </a:rPr>
              <a:t>finishes, the </a:t>
            </a:r>
            <a:r>
              <a:rPr sz="2800" dirty="0">
                <a:latin typeface="Arial"/>
                <a:cs typeface="Arial"/>
              </a:rPr>
              <a:t>next </a:t>
            </a:r>
            <a:r>
              <a:rPr sz="2800" spc="-5" dirty="0">
                <a:latin typeface="Arial"/>
                <a:cs typeface="Arial"/>
              </a:rPr>
              <a:t>callback is always 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onStart()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006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OnStart()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86129"/>
            <a:ext cx="825055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163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As onCreate() </a:t>
            </a:r>
            <a:r>
              <a:rPr sz="2800" dirty="0">
                <a:latin typeface="Arial"/>
                <a:cs typeface="Arial"/>
              </a:rPr>
              <a:t>exits,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activity enters </a:t>
            </a:r>
            <a:r>
              <a:rPr sz="2800" spc="-5" dirty="0">
                <a:latin typeface="Arial"/>
                <a:cs typeface="Arial"/>
              </a:rPr>
              <a:t>the Started  </a:t>
            </a:r>
            <a:r>
              <a:rPr sz="2800" dirty="0">
                <a:latin typeface="Arial"/>
                <a:cs typeface="Arial"/>
              </a:rPr>
              <a:t>state, </a:t>
            </a:r>
            <a:r>
              <a:rPr sz="2800" spc="-5" dirty="0">
                <a:latin typeface="Arial"/>
                <a:cs typeface="Arial"/>
              </a:rPr>
              <a:t>and the activity becomes </a:t>
            </a:r>
            <a:r>
              <a:rPr sz="2800" dirty="0">
                <a:latin typeface="Arial"/>
                <a:cs typeface="Arial"/>
              </a:rPr>
              <a:t>visible </a:t>
            </a:r>
            <a:r>
              <a:rPr sz="2800" spc="-5" dirty="0">
                <a:latin typeface="Arial"/>
                <a:cs typeface="Arial"/>
              </a:rPr>
              <a:t>to the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user.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This callback contains </a:t>
            </a:r>
            <a:r>
              <a:rPr sz="2800" spc="-10" dirty="0">
                <a:latin typeface="Arial"/>
                <a:cs typeface="Arial"/>
              </a:rPr>
              <a:t>what </a:t>
            </a:r>
            <a:r>
              <a:rPr sz="2800" spc="-5" dirty="0">
                <a:latin typeface="Arial"/>
                <a:cs typeface="Arial"/>
              </a:rPr>
              <a:t>amounts to the </a:t>
            </a:r>
            <a:r>
              <a:rPr sz="2800" spc="-10" dirty="0">
                <a:latin typeface="Arial"/>
                <a:cs typeface="Arial"/>
              </a:rPr>
              <a:t>activity’s  </a:t>
            </a:r>
            <a:r>
              <a:rPr sz="2800" spc="-5" dirty="0">
                <a:latin typeface="Arial"/>
                <a:cs typeface="Arial"/>
              </a:rPr>
              <a:t>final </a:t>
            </a:r>
            <a:r>
              <a:rPr sz="2800" dirty="0">
                <a:latin typeface="Arial"/>
                <a:cs typeface="Arial"/>
              </a:rPr>
              <a:t>preparations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coming </a:t>
            </a:r>
            <a:r>
              <a:rPr sz="2800" spc="-5" dirty="0">
                <a:latin typeface="Arial"/>
                <a:cs typeface="Arial"/>
              </a:rPr>
              <a:t>to the foreground </a:t>
            </a:r>
            <a:r>
              <a:rPr sz="2800" dirty="0">
                <a:latin typeface="Arial"/>
                <a:cs typeface="Arial"/>
              </a:rPr>
              <a:t>and  </a:t>
            </a:r>
            <a:r>
              <a:rPr sz="2800" spc="-5" dirty="0">
                <a:latin typeface="Arial"/>
                <a:cs typeface="Arial"/>
              </a:rPr>
              <a:t>becoming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interactive.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1232</Words>
  <Application>Microsoft Office PowerPoint</Application>
  <PresentationFormat>On-screen Show (4:3)</PresentationFormat>
  <Paragraphs>97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CORE TOPICS</vt:lpstr>
      <vt:lpstr>ACTIVITIES</vt:lpstr>
      <vt:lpstr>ACTIVITIES</vt:lpstr>
      <vt:lpstr>ACTIVITIES</vt:lpstr>
      <vt:lpstr>ACTIVITIES</vt:lpstr>
      <vt:lpstr>ACTIVITIES LIFECYCLE</vt:lpstr>
      <vt:lpstr>ACTIVITIES LIFECYCLE</vt:lpstr>
      <vt:lpstr>OnCreate()</vt:lpstr>
      <vt:lpstr>OnStart()</vt:lpstr>
      <vt:lpstr>OnResume()</vt:lpstr>
      <vt:lpstr>OnPause()</vt:lpstr>
      <vt:lpstr>OnPause()</vt:lpstr>
      <vt:lpstr>OnStop()</vt:lpstr>
      <vt:lpstr>OnRestart()</vt:lpstr>
      <vt:lpstr>OnDestroy()</vt:lpstr>
      <vt:lpstr>ACTIVITIES</vt:lpstr>
      <vt:lpstr>INTENT</vt:lpstr>
      <vt:lpstr>INTENT</vt:lpstr>
      <vt:lpstr>INTENT</vt:lpstr>
      <vt:lpstr>INTENT TYPES</vt:lpstr>
      <vt:lpstr>INTENT TYPES</vt:lpstr>
      <vt:lpstr>INTENT</vt:lpstr>
      <vt:lpstr>ACTIVITIES</vt:lpstr>
      <vt:lpstr>MENU</vt:lpstr>
      <vt:lpstr>OPTION MENU</vt:lpstr>
      <vt:lpstr>CONTEXT MENU</vt:lpstr>
      <vt:lpstr>CONTEXT MENU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MANAGEMENT</dc:title>
  <dc:creator>IFORNO</dc:creator>
  <cp:lastModifiedBy>ismail - [2010]</cp:lastModifiedBy>
  <cp:revision>1</cp:revision>
  <dcterms:created xsi:type="dcterms:W3CDTF">2019-09-03T17:31:35Z</dcterms:created>
  <dcterms:modified xsi:type="dcterms:W3CDTF">2019-09-13T00:58:08Z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2019-09-03T00:00:00Z</vt:filetime>
  </property>
</Properties>
</file>