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6Sc6m5SAeCp3OoU/rcWzQA==" hashData="eRi8M9xnvgIM8xfy4yxNlRzRMzM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13/09/2019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13/09/2019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13/09/2019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13/09/2019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13/09/2019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534903"/>
            <a:ext cx="9143999" cy="2237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3999" cy="64312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24862" y="2374468"/>
            <a:ext cx="5494274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9207" y="1868551"/>
            <a:ext cx="8825585" cy="3379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13/09/2019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chemas.android.com/apk/res/android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100"/>
              </a:spcBef>
            </a:pPr>
            <a:r>
              <a:rPr dirty="0"/>
              <a:t>CORE</a:t>
            </a:r>
            <a:r>
              <a:rPr spc="-80" dirty="0"/>
              <a:t> </a:t>
            </a:r>
            <a:r>
              <a:rPr spc="-20" dirty="0"/>
              <a:t>TOPICS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54362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0066"/>
                </a:solidFill>
              </a:rPr>
              <a:t>IMPLEMENT</a:t>
            </a:r>
            <a:r>
              <a:rPr sz="3600" spc="-60" dirty="0">
                <a:solidFill>
                  <a:srgbClr val="FF0066"/>
                </a:solidFill>
              </a:rPr>
              <a:t> </a:t>
            </a:r>
            <a:r>
              <a:rPr sz="3600" spc="-5" dirty="0">
                <a:solidFill>
                  <a:srgbClr val="FF0066"/>
                </a:solidFill>
              </a:rPr>
              <a:t>FRAGMENT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54939" y="738885"/>
            <a:ext cx="8203565" cy="439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5595" indent="-303530">
              <a:lnSpc>
                <a:spcPct val="100000"/>
              </a:lnSpc>
              <a:spcBef>
                <a:spcPts val="100"/>
              </a:spcBef>
              <a:buClr>
                <a:srgbClr val="9BBA58"/>
              </a:buClr>
              <a:buSzPct val="96666"/>
              <a:buFont typeface="Wingdings"/>
              <a:buChar char=""/>
              <a:tabLst>
                <a:tab pos="316230" algn="l"/>
              </a:tabLst>
            </a:pPr>
            <a:r>
              <a:rPr sz="3000" spc="-5" dirty="0">
                <a:latin typeface="Arial"/>
                <a:cs typeface="Arial"/>
              </a:rPr>
              <a:t>Another things can do </a:t>
            </a:r>
            <a:r>
              <a:rPr sz="3000" dirty="0">
                <a:latin typeface="Arial"/>
                <a:cs typeface="Arial"/>
              </a:rPr>
              <a:t>with</a:t>
            </a:r>
            <a:r>
              <a:rPr sz="3000" spc="-5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fragment</a:t>
            </a:r>
            <a:endParaRPr sz="3000">
              <a:latin typeface="Arial"/>
              <a:cs typeface="Arial"/>
            </a:endParaRPr>
          </a:p>
          <a:p>
            <a:pPr marL="812800" marR="149225" lvl="1" indent="-343535">
              <a:lnSpc>
                <a:spcPct val="100000"/>
              </a:lnSpc>
              <a:spcBef>
                <a:spcPts val="2030"/>
              </a:spcBef>
              <a:buFont typeface="Wingdings"/>
              <a:buChar char=""/>
              <a:tabLst>
                <a:tab pos="813435" algn="l"/>
              </a:tabLst>
            </a:pPr>
            <a:r>
              <a:rPr sz="2400" dirty="0">
                <a:latin typeface="Arial"/>
                <a:cs typeface="Arial"/>
              </a:rPr>
              <a:t>Get fragments that </a:t>
            </a:r>
            <a:r>
              <a:rPr sz="2400" spc="-5" dirty="0">
                <a:latin typeface="Arial"/>
                <a:cs typeface="Arial"/>
              </a:rPr>
              <a:t>exist in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25" dirty="0">
                <a:latin typeface="Arial"/>
                <a:cs typeface="Arial"/>
              </a:rPr>
              <a:t>activity, </a:t>
            </a:r>
            <a:r>
              <a:rPr sz="2400" spc="-5" dirty="0">
                <a:latin typeface="Arial"/>
                <a:cs typeface="Arial"/>
              </a:rPr>
              <a:t>with  findFragmentById() </a:t>
            </a:r>
            <a:r>
              <a:rPr sz="2400" dirty="0">
                <a:latin typeface="Arial"/>
                <a:cs typeface="Arial"/>
              </a:rPr>
              <a:t>(for fragments that </a:t>
            </a:r>
            <a:r>
              <a:rPr sz="2400" spc="-5" dirty="0">
                <a:latin typeface="Arial"/>
                <a:cs typeface="Arial"/>
              </a:rPr>
              <a:t>provide </a:t>
            </a:r>
            <a:r>
              <a:rPr sz="2400" dirty="0">
                <a:latin typeface="Arial"/>
                <a:cs typeface="Arial"/>
              </a:rPr>
              <a:t>a UI in  </a:t>
            </a:r>
            <a:r>
              <a:rPr sz="2400" spc="-5" dirty="0">
                <a:latin typeface="Arial"/>
                <a:cs typeface="Arial"/>
              </a:rPr>
              <a:t>the activity layout) or findFragmentByTag() </a:t>
            </a:r>
            <a:r>
              <a:rPr sz="2400" dirty="0">
                <a:latin typeface="Arial"/>
                <a:cs typeface="Arial"/>
              </a:rPr>
              <a:t>(for  fragments that </a:t>
            </a:r>
            <a:r>
              <a:rPr sz="2400" spc="-5" dirty="0">
                <a:latin typeface="Arial"/>
                <a:cs typeface="Arial"/>
              </a:rPr>
              <a:t>do or </a:t>
            </a:r>
            <a:r>
              <a:rPr sz="2400" dirty="0">
                <a:latin typeface="Arial"/>
                <a:cs typeface="Arial"/>
              </a:rPr>
              <a:t>don't </a:t>
            </a:r>
            <a:r>
              <a:rPr sz="2400" spc="-5" dirty="0">
                <a:latin typeface="Arial"/>
                <a:cs typeface="Arial"/>
              </a:rPr>
              <a:t>provide 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UI).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Wingdings"/>
              <a:buChar char=""/>
            </a:pPr>
            <a:endParaRPr sz="2450">
              <a:latin typeface="Times New Roman"/>
              <a:cs typeface="Times New Roman"/>
            </a:endParaRPr>
          </a:p>
          <a:p>
            <a:pPr marL="812800" lvl="1" indent="-343535">
              <a:lnSpc>
                <a:spcPct val="100000"/>
              </a:lnSpc>
              <a:buFont typeface="Wingdings"/>
              <a:buChar char=""/>
              <a:tabLst>
                <a:tab pos="813435" algn="l"/>
              </a:tabLst>
            </a:pPr>
            <a:r>
              <a:rPr sz="2400" spc="-5" dirty="0">
                <a:latin typeface="Arial"/>
                <a:cs typeface="Arial"/>
              </a:rPr>
              <a:t>Pop fragments </a:t>
            </a:r>
            <a:r>
              <a:rPr sz="2400" spc="-20" dirty="0">
                <a:latin typeface="Arial"/>
                <a:cs typeface="Arial"/>
              </a:rPr>
              <a:t>off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back </a:t>
            </a:r>
            <a:r>
              <a:rPr sz="2400" dirty="0">
                <a:latin typeface="Arial"/>
                <a:cs typeface="Arial"/>
              </a:rPr>
              <a:t>stack, </a:t>
            </a:r>
            <a:r>
              <a:rPr sz="2400" spc="-5" dirty="0">
                <a:latin typeface="Arial"/>
                <a:cs typeface="Arial"/>
              </a:rPr>
              <a:t>with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popBackStack()</a:t>
            </a:r>
            <a:endParaRPr sz="2400">
              <a:latin typeface="Arial"/>
              <a:cs typeface="Arial"/>
            </a:endParaRPr>
          </a:p>
          <a:p>
            <a:pPr marL="812800">
              <a:lnSpc>
                <a:spcPct val="100000"/>
              </a:lnSpc>
              <a:spcBef>
                <a:spcPts val="40"/>
              </a:spcBef>
            </a:pPr>
            <a:r>
              <a:rPr sz="2400" spc="-5" dirty="0">
                <a:latin typeface="Arial"/>
                <a:cs typeface="Arial"/>
              </a:rPr>
              <a:t>(simulating a </a:t>
            </a:r>
            <a:r>
              <a:rPr sz="2400" i="1" spc="-5" dirty="0">
                <a:latin typeface="Arial"/>
                <a:cs typeface="Arial"/>
              </a:rPr>
              <a:t>Back </a:t>
            </a:r>
            <a:r>
              <a:rPr sz="2400" spc="-5" dirty="0">
                <a:latin typeface="Arial"/>
                <a:cs typeface="Arial"/>
              </a:rPr>
              <a:t>command by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user).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812800" lvl="1" indent="-343535">
              <a:lnSpc>
                <a:spcPts val="2860"/>
              </a:lnSpc>
              <a:buFont typeface="Wingdings"/>
              <a:buChar char=""/>
              <a:tabLst>
                <a:tab pos="813435" algn="l"/>
              </a:tabLst>
            </a:pPr>
            <a:r>
              <a:rPr sz="2400" spc="-5" dirty="0">
                <a:latin typeface="Arial"/>
                <a:cs typeface="Arial"/>
              </a:rPr>
              <a:t>Register a listener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changes </a:t>
            </a:r>
            <a:r>
              <a:rPr sz="2400" dirty="0">
                <a:latin typeface="Arial"/>
                <a:cs typeface="Arial"/>
              </a:rPr>
              <a:t>to the </a:t>
            </a:r>
            <a:r>
              <a:rPr sz="2400" spc="-5" dirty="0">
                <a:latin typeface="Arial"/>
                <a:cs typeface="Arial"/>
              </a:rPr>
              <a:t>back </a:t>
            </a:r>
            <a:r>
              <a:rPr sz="2400" dirty="0">
                <a:latin typeface="Arial"/>
                <a:cs typeface="Arial"/>
              </a:rPr>
              <a:t>stack,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with</a:t>
            </a:r>
            <a:endParaRPr sz="2400">
              <a:latin typeface="Arial"/>
              <a:cs typeface="Arial"/>
            </a:endParaRPr>
          </a:p>
          <a:p>
            <a:pPr marL="812800">
              <a:lnSpc>
                <a:spcPts val="2860"/>
              </a:lnSpc>
            </a:pPr>
            <a:r>
              <a:rPr sz="2400" spc="-5" dirty="0">
                <a:latin typeface="Arial"/>
                <a:cs typeface="Arial"/>
              </a:rPr>
              <a:t>addOnBackStackChangedListener().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69589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0066"/>
                </a:solidFill>
              </a:rPr>
              <a:t>COMMUNICATE </a:t>
            </a:r>
            <a:r>
              <a:rPr sz="3600" spc="-5" dirty="0">
                <a:solidFill>
                  <a:srgbClr val="FF0066"/>
                </a:solidFill>
              </a:rPr>
              <a:t>WITH</a:t>
            </a:r>
            <a:r>
              <a:rPr sz="3600" spc="-150" dirty="0">
                <a:solidFill>
                  <a:srgbClr val="FF0066"/>
                </a:solidFill>
              </a:rPr>
              <a:t> </a:t>
            </a:r>
            <a:r>
              <a:rPr sz="3600" spc="-5" dirty="0">
                <a:solidFill>
                  <a:srgbClr val="FF0066"/>
                </a:solidFill>
              </a:rPr>
              <a:t>ACTIVITY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54939" y="738885"/>
            <a:ext cx="8053705" cy="130619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86385" marR="5080" indent="-274320">
              <a:lnSpc>
                <a:spcPts val="3240"/>
              </a:lnSpc>
              <a:spcBef>
                <a:spcPts val="505"/>
              </a:spcBef>
              <a:buClr>
                <a:srgbClr val="9BBA58"/>
              </a:buClr>
              <a:buSzPct val="96666"/>
              <a:buFont typeface="Wingdings"/>
              <a:buChar char=""/>
              <a:tabLst>
                <a:tab pos="316230" algn="l"/>
              </a:tabLst>
            </a:pPr>
            <a:r>
              <a:rPr sz="3000" dirty="0">
                <a:latin typeface="Arial"/>
                <a:cs typeface="Arial"/>
              </a:rPr>
              <a:t>the </a:t>
            </a:r>
            <a:r>
              <a:rPr sz="3000" spc="-5" dirty="0">
                <a:latin typeface="Arial"/>
                <a:cs typeface="Arial"/>
              </a:rPr>
              <a:t>fragment can </a:t>
            </a:r>
            <a:r>
              <a:rPr sz="3000" dirty="0">
                <a:latin typeface="Arial"/>
                <a:cs typeface="Arial"/>
              </a:rPr>
              <a:t>access </a:t>
            </a:r>
            <a:r>
              <a:rPr sz="3000" spc="-10" dirty="0">
                <a:latin typeface="Arial"/>
                <a:cs typeface="Arial"/>
              </a:rPr>
              <a:t>the </a:t>
            </a:r>
            <a:r>
              <a:rPr sz="3000" spc="-5" dirty="0">
                <a:latin typeface="Arial"/>
                <a:cs typeface="Arial"/>
              </a:rPr>
              <a:t>FragmentActivity  instance </a:t>
            </a:r>
            <a:r>
              <a:rPr sz="3000" dirty="0">
                <a:latin typeface="Arial"/>
                <a:cs typeface="Arial"/>
              </a:rPr>
              <a:t>with </a:t>
            </a:r>
            <a:r>
              <a:rPr sz="3000" spc="-5" dirty="0">
                <a:latin typeface="Arial"/>
                <a:cs typeface="Arial"/>
              </a:rPr>
              <a:t>getActivity() and </a:t>
            </a:r>
            <a:r>
              <a:rPr sz="3000" dirty="0">
                <a:latin typeface="Arial"/>
                <a:cs typeface="Arial"/>
              </a:rPr>
              <a:t>easily perform  </a:t>
            </a:r>
            <a:r>
              <a:rPr sz="3000" spc="-5" dirty="0">
                <a:latin typeface="Arial"/>
                <a:cs typeface="Arial"/>
              </a:rPr>
              <a:t>tasks </a:t>
            </a:r>
            <a:r>
              <a:rPr sz="3000" dirty="0">
                <a:latin typeface="Arial"/>
                <a:cs typeface="Arial"/>
              </a:rPr>
              <a:t>such </a:t>
            </a:r>
            <a:r>
              <a:rPr sz="3000" spc="-5" dirty="0">
                <a:latin typeface="Arial"/>
                <a:cs typeface="Arial"/>
              </a:rPr>
              <a:t>as find </a:t>
            </a:r>
            <a:r>
              <a:rPr sz="3000" dirty="0">
                <a:latin typeface="Arial"/>
                <a:cs typeface="Arial"/>
              </a:rPr>
              <a:t>a view in </a:t>
            </a:r>
            <a:r>
              <a:rPr sz="3000" spc="-5" dirty="0">
                <a:latin typeface="Arial"/>
                <a:cs typeface="Arial"/>
              </a:rPr>
              <a:t>the </a:t>
            </a:r>
            <a:r>
              <a:rPr sz="3000" dirty="0">
                <a:latin typeface="Arial"/>
                <a:cs typeface="Arial"/>
              </a:rPr>
              <a:t>activity</a:t>
            </a:r>
            <a:r>
              <a:rPr sz="3000" spc="-6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layout: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9556" y="2895600"/>
            <a:ext cx="7450671" cy="45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34791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0066"/>
                </a:solidFill>
              </a:rPr>
              <a:t>OTHER</a:t>
            </a:r>
            <a:r>
              <a:rPr sz="3600" spc="-55" dirty="0">
                <a:solidFill>
                  <a:srgbClr val="FF0066"/>
                </a:solidFill>
              </a:rPr>
              <a:t> </a:t>
            </a:r>
            <a:r>
              <a:rPr sz="3600" spc="-5" dirty="0">
                <a:solidFill>
                  <a:srgbClr val="FF0066"/>
                </a:solidFill>
              </a:rPr>
              <a:t>THINGS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54939" y="693165"/>
            <a:ext cx="7160895" cy="103124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15595" indent="-303530">
              <a:lnSpc>
                <a:spcPct val="100000"/>
              </a:lnSpc>
              <a:spcBef>
                <a:spcPts val="459"/>
              </a:spcBef>
              <a:buClr>
                <a:srgbClr val="9BBA58"/>
              </a:buClr>
              <a:buSzPct val="96666"/>
              <a:buFont typeface="Wingdings"/>
              <a:buChar char=""/>
              <a:tabLst>
                <a:tab pos="316230" algn="l"/>
              </a:tabLst>
            </a:pPr>
            <a:r>
              <a:rPr sz="3000" dirty="0">
                <a:latin typeface="Arial"/>
                <a:cs typeface="Arial"/>
              </a:rPr>
              <a:t>Callback </a:t>
            </a:r>
            <a:r>
              <a:rPr sz="3000" spc="-5" dirty="0">
                <a:latin typeface="Arial"/>
                <a:cs typeface="Arial"/>
              </a:rPr>
              <a:t>event in fragment </a:t>
            </a:r>
            <a:r>
              <a:rPr sz="3000" dirty="0">
                <a:latin typeface="Arial"/>
                <a:cs typeface="Arial"/>
              </a:rPr>
              <a:t>to </a:t>
            </a:r>
            <a:r>
              <a:rPr sz="3000" spc="-5" dirty="0">
                <a:latin typeface="Arial"/>
                <a:cs typeface="Arial"/>
              </a:rPr>
              <a:t>share</a:t>
            </a:r>
            <a:r>
              <a:rPr sz="3000" spc="-5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data</a:t>
            </a:r>
            <a:endParaRPr sz="3000">
              <a:latin typeface="Arial"/>
              <a:cs typeface="Arial"/>
            </a:endParaRPr>
          </a:p>
          <a:p>
            <a:pPr marL="315595" indent="-303530">
              <a:lnSpc>
                <a:spcPct val="100000"/>
              </a:lnSpc>
              <a:spcBef>
                <a:spcPts val="360"/>
              </a:spcBef>
              <a:buClr>
                <a:srgbClr val="9BBA58"/>
              </a:buClr>
              <a:buSzPct val="96666"/>
              <a:buFont typeface="Wingdings"/>
              <a:buChar char=""/>
              <a:tabLst>
                <a:tab pos="316230" algn="l"/>
              </a:tabLst>
            </a:pPr>
            <a:r>
              <a:rPr sz="3000" dirty="0">
                <a:latin typeface="Arial"/>
                <a:cs typeface="Arial"/>
              </a:rPr>
              <a:t>Adding item in</a:t>
            </a:r>
            <a:r>
              <a:rPr sz="3000" spc="-2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AppBar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071033"/>
            <a:ext cx="2070100" cy="4775200"/>
          </a:xfrm>
          <a:custGeom>
            <a:avLst/>
            <a:gdLst/>
            <a:ahLst/>
            <a:cxnLst/>
            <a:rect l="l" t="t" r="r" b="b"/>
            <a:pathLst>
              <a:path w="2070100" h="4775200">
                <a:moveTo>
                  <a:pt x="52284" y="0"/>
                </a:moveTo>
                <a:lnTo>
                  <a:pt x="0" y="0"/>
                </a:lnTo>
                <a:lnTo>
                  <a:pt x="0" y="76200"/>
                </a:lnTo>
                <a:lnTo>
                  <a:pt x="49316" y="76200"/>
                </a:lnTo>
                <a:lnTo>
                  <a:pt x="95266" y="88900"/>
                </a:lnTo>
                <a:lnTo>
                  <a:pt x="140902" y="88900"/>
                </a:lnTo>
                <a:lnTo>
                  <a:pt x="493548" y="190500"/>
                </a:lnTo>
                <a:lnTo>
                  <a:pt x="535935" y="215900"/>
                </a:lnTo>
                <a:lnTo>
                  <a:pt x="577913" y="228600"/>
                </a:lnTo>
                <a:lnTo>
                  <a:pt x="619476" y="254000"/>
                </a:lnTo>
                <a:lnTo>
                  <a:pt x="660611" y="266700"/>
                </a:lnTo>
                <a:lnTo>
                  <a:pt x="701312" y="292100"/>
                </a:lnTo>
                <a:lnTo>
                  <a:pt x="741567" y="304800"/>
                </a:lnTo>
                <a:lnTo>
                  <a:pt x="820706" y="355600"/>
                </a:lnTo>
                <a:lnTo>
                  <a:pt x="859571" y="368300"/>
                </a:lnTo>
                <a:lnTo>
                  <a:pt x="897954" y="393700"/>
                </a:lnTo>
                <a:lnTo>
                  <a:pt x="973237" y="444500"/>
                </a:lnTo>
                <a:lnTo>
                  <a:pt x="1046479" y="495300"/>
                </a:lnTo>
                <a:lnTo>
                  <a:pt x="1082312" y="520700"/>
                </a:lnTo>
                <a:lnTo>
                  <a:pt x="1117607" y="546100"/>
                </a:lnTo>
                <a:lnTo>
                  <a:pt x="1152354" y="584200"/>
                </a:lnTo>
                <a:lnTo>
                  <a:pt x="1186545" y="609600"/>
                </a:lnTo>
                <a:lnTo>
                  <a:pt x="1220170" y="635000"/>
                </a:lnTo>
                <a:lnTo>
                  <a:pt x="1253220" y="673100"/>
                </a:lnTo>
                <a:lnTo>
                  <a:pt x="1285685" y="698500"/>
                </a:lnTo>
                <a:lnTo>
                  <a:pt x="1317556" y="736600"/>
                </a:lnTo>
                <a:lnTo>
                  <a:pt x="1348824" y="762000"/>
                </a:lnTo>
                <a:lnTo>
                  <a:pt x="1379480" y="800100"/>
                </a:lnTo>
                <a:lnTo>
                  <a:pt x="1409513" y="825500"/>
                </a:lnTo>
                <a:lnTo>
                  <a:pt x="1438916" y="863600"/>
                </a:lnTo>
                <a:lnTo>
                  <a:pt x="1467678" y="901700"/>
                </a:lnTo>
                <a:lnTo>
                  <a:pt x="1495790" y="927100"/>
                </a:lnTo>
                <a:lnTo>
                  <a:pt x="1523243" y="965200"/>
                </a:lnTo>
                <a:lnTo>
                  <a:pt x="1550028" y="1003300"/>
                </a:lnTo>
                <a:lnTo>
                  <a:pt x="1576135" y="1041400"/>
                </a:lnTo>
                <a:lnTo>
                  <a:pt x="1601555" y="1079500"/>
                </a:lnTo>
                <a:lnTo>
                  <a:pt x="1626279" y="1117600"/>
                </a:lnTo>
                <a:lnTo>
                  <a:pt x="1650297" y="1155700"/>
                </a:lnTo>
                <a:lnTo>
                  <a:pt x="1673600" y="1193800"/>
                </a:lnTo>
                <a:lnTo>
                  <a:pt x="1696178" y="1231900"/>
                </a:lnTo>
                <a:lnTo>
                  <a:pt x="1718023" y="1270000"/>
                </a:lnTo>
                <a:lnTo>
                  <a:pt x="1739125" y="1308100"/>
                </a:lnTo>
                <a:lnTo>
                  <a:pt x="1759475" y="1358900"/>
                </a:lnTo>
                <a:lnTo>
                  <a:pt x="1779063" y="1397000"/>
                </a:lnTo>
                <a:lnTo>
                  <a:pt x="1797881" y="1435100"/>
                </a:lnTo>
                <a:lnTo>
                  <a:pt x="1815918" y="1473200"/>
                </a:lnTo>
                <a:lnTo>
                  <a:pt x="1833166" y="1524000"/>
                </a:lnTo>
                <a:lnTo>
                  <a:pt x="1849614" y="1562100"/>
                </a:lnTo>
                <a:lnTo>
                  <a:pt x="1865255" y="1600200"/>
                </a:lnTo>
                <a:lnTo>
                  <a:pt x="1880078" y="1651000"/>
                </a:lnTo>
                <a:lnTo>
                  <a:pt x="1894075" y="1689100"/>
                </a:lnTo>
                <a:lnTo>
                  <a:pt x="1907235" y="1739900"/>
                </a:lnTo>
                <a:lnTo>
                  <a:pt x="1919550" y="1778000"/>
                </a:lnTo>
                <a:lnTo>
                  <a:pt x="1931010" y="1828800"/>
                </a:lnTo>
                <a:lnTo>
                  <a:pt x="1941606" y="1866900"/>
                </a:lnTo>
                <a:lnTo>
                  <a:pt x="1951329" y="1917700"/>
                </a:lnTo>
                <a:lnTo>
                  <a:pt x="1960169" y="1968500"/>
                </a:lnTo>
                <a:lnTo>
                  <a:pt x="1968117" y="2006600"/>
                </a:lnTo>
                <a:lnTo>
                  <a:pt x="1975164" y="2057400"/>
                </a:lnTo>
                <a:lnTo>
                  <a:pt x="1981300" y="2108200"/>
                </a:lnTo>
                <a:lnTo>
                  <a:pt x="1986516" y="2146300"/>
                </a:lnTo>
                <a:lnTo>
                  <a:pt x="1990803" y="2197100"/>
                </a:lnTo>
                <a:lnTo>
                  <a:pt x="1994151" y="2247900"/>
                </a:lnTo>
                <a:lnTo>
                  <a:pt x="1996552" y="2298700"/>
                </a:lnTo>
                <a:lnTo>
                  <a:pt x="1997995" y="2336800"/>
                </a:lnTo>
                <a:lnTo>
                  <a:pt x="1998471" y="2387600"/>
                </a:lnTo>
                <a:lnTo>
                  <a:pt x="1997985" y="2438400"/>
                </a:lnTo>
                <a:lnTo>
                  <a:pt x="1996533" y="2489200"/>
                </a:lnTo>
                <a:lnTo>
                  <a:pt x="1994124" y="2540000"/>
                </a:lnTo>
                <a:lnTo>
                  <a:pt x="1990768" y="2578100"/>
                </a:lnTo>
                <a:lnTo>
                  <a:pt x="1986473" y="2628900"/>
                </a:lnTo>
                <a:lnTo>
                  <a:pt x="1981250" y="2679700"/>
                </a:lnTo>
                <a:lnTo>
                  <a:pt x="1975107" y="2717800"/>
                </a:lnTo>
                <a:lnTo>
                  <a:pt x="1968054" y="2768600"/>
                </a:lnTo>
                <a:lnTo>
                  <a:pt x="1960101" y="2819400"/>
                </a:lnTo>
                <a:lnTo>
                  <a:pt x="1951255" y="2857500"/>
                </a:lnTo>
                <a:lnTo>
                  <a:pt x="1941527" y="2908300"/>
                </a:lnTo>
                <a:lnTo>
                  <a:pt x="1930927" y="2959100"/>
                </a:lnTo>
                <a:lnTo>
                  <a:pt x="1919462" y="2997200"/>
                </a:lnTo>
                <a:lnTo>
                  <a:pt x="1907143" y="3048000"/>
                </a:lnTo>
                <a:lnTo>
                  <a:pt x="1893980" y="3086100"/>
                </a:lnTo>
                <a:lnTo>
                  <a:pt x="1879980" y="3136900"/>
                </a:lnTo>
                <a:lnTo>
                  <a:pt x="1865154" y="3175000"/>
                </a:lnTo>
                <a:lnTo>
                  <a:pt x="1849511" y="3213100"/>
                </a:lnTo>
                <a:lnTo>
                  <a:pt x="1833060" y="3263900"/>
                </a:lnTo>
                <a:lnTo>
                  <a:pt x="1815810" y="3302000"/>
                </a:lnTo>
                <a:lnTo>
                  <a:pt x="1797772" y="3340100"/>
                </a:lnTo>
                <a:lnTo>
                  <a:pt x="1778953" y="3390900"/>
                </a:lnTo>
                <a:lnTo>
                  <a:pt x="1759364" y="3429000"/>
                </a:lnTo>
                <a:lnTo>
                  <a:pt x="1739013" y="3467100"/>
                </a:lnTo>
                <a:lnTo>
                  <a:pt x="1717911" y="3505200"/>
                </a:lnTo>
                <a:lnTo>
                  <a:pt x="1696065" y="3543300"/>
                </a:lnTo>
                <a:lnTo>
                  <a:pt x="1673487" y="3581400"/>
                </a:lnTo>
                <a:lnTo>
                  <a:pt x="1650184" y="3619500"/>
                </a:lnTo>
                <a:lnTo>
                  <a:pt x="1626167" y="3657600"/>
                </a:lnTo>
                <a:lnTo>
                  <a:pt x="1601444" y="3695700"/>
                </a:lnTo>
                <a:lnTo>
                  <a:pt x="1576025" y="3733800"/>
                </a:lnTo>
                <a:lnTo>
                  <a:pt x="1549919" y="3771900"/>
                </a:lnTo>
                <a:lnTo>
                  <a:pt x="1523135" y="3810000"/>
                </a:lnTo>
                <a:lnTo>
                  <a:pt x="1495684" y="3848100"/>
                </a:lnTo>
                <a:lnTo>
                  <a:pt x="1467573" y="3886200"/>
                </a:lnTo>
                <a:lnTo>
                  <a:pt x="1438813" y="3911600"/>
                </a:lnTo>
                <a:lnTo>
                  <a:pt x="1409412" y="3949700"/>
                </a:lnTo>
                <a:lnTo>
                  <a:pt x="1379381" y="3987800"/>
                </a:lnTo>
                <a:lnTo>
                  <a:pt x="1348728" y="4013200"/>
                </a:lnTo>
                <a:lnTo>
                  <a:pt x="1317462" y="4051300"/>
                </a:lnTo>
                <a:lnTo>
                  <a:pt x="1285593" y="4076700"/>
                </a:lnTo>
                <a:lnTo>
                  <a:pt x="1253131" y="4114800"/>
                </a:lnTo>
                <a:lnTo>
                  <a:pt x="1220084" y="4140200"/>
                </a:lnTo>
                <a:lnTo>
                  <a:pt x="1186462" y="4165600"/>
                </a:lnTo>
                <a:lnTo>
                  <a:pt x="1152274" y="4203700"/>
                </a:lnTo>
                <a:lnTo>
                  <a:pt x="1117529" y="4229100"/>
                </a:lnTo>
                <a:lnTo>
                  <a:pt x="1082238" y="4254500"/>
                </a:lnTo>
                <a:lnTo>
                  <a:pt x="1046408" y="4279900"/>
                </a:lnTo>
                <a:lnTo>
                  <a:pt x="1010050" y="4305300"/>
                </a:lnTo>
                <a:lnTo>
                  <a:pt x="935784" y="4356100"/>
                </a:lnTo>
                <a:lnTo>
                  <a:pt x="859516" y="4406900"/>
                </a:lnTo>
                <a:lnTo>
                  <a:pt x="781320" y="4457700"/>
                </a:lnTo>
                <a:lnTo>
                  <a:pt x="741521" y="4470400"/>
                </a:lnTo>
                <a:lnTo>
                  <a:pt x="701269" y="4495800"/>
                </a:lnTo>
                <a:lnTo>
                  <a:pt x="660572" y="4508500"/>
                </a:lnTo>
                <a:lnTo>
                  <a:pt x="619439" y="4533900"/>
                </a:lnTo>
                <a:lnTo>
                  <a:pt x="577880" y="4546600"/>
                </a:lnTo>
                <a:lnTo>
                  <a:pt x="535904" y="4572000"/>
                </a:lnTo>
                <a:lnTo>
                  <a:pt x="450738" y="4597400"/>
                </a:lnTo>
                <a:lnTo>
                  <a:pt x="95259" y="4699000"/>
                </a:lnTo>
                <a:lnTo>
                  <a:pt x="49311" y="4699000"/>
                </a:lnTo>
                <a:lnTo>
                  <a:pt x="3057" y="4711700"/>
                </a:lnTo>
                <a:lnTo>
                  <a:pt x="0" y="4711700"/>
                </a:lnTo>
                <a:lnTo>
                  <a:pt x="0" y="4775200"/>
                </a:lnTo>
                <a:lnTo>
                  <a:pt x="52289" y="4775200"/>
                </a:lnTo>
                <a:lnTo>
                  <a:pt x="98534" y="4762500"/>
                </a:lnTo>
                <a:lnTo>
                  <a:pt x="144472" y="4762500"/>
                </a:lnTo>
                <a:lnTo>
                  <a:pt x="499890" y="4660900"/>
                </a:lnTo>
                <a:lnTo>
                  <a:pt x="542672" y="4635500"/>
                </a:lnTo>
                <a:lnTo>
                  <a:pt x="627042" y="4610100"/>
                </a:lnTo>
                <a:lnTo>
                  <a:pt x="668611" y="4584700"/>
                </a:lnTo>
                <a:lnTo>
                  <a:pt x="709759" y="4572000"/>
                </a:lnTo>
                <a:lnTo>
                  <a:pt x="750475" y="4546600"/>
                </a:lnTo>
                <a:lnTo>
                  <a:pt x="790752" y="4533900"/>
                </a:lnTo>
                <a:lnTo>
                  <a:pt x="869949" y="4483100"/>
                </a:lnTo>
                <a:lnTo>
                  <a:pt x="947281" y="4432300"/>
                </a:lnTo>
                <a:lnTo>
                  <a:pt x="1022674" y="4381500"/>
                </a:lnTo>
                <a:lnTo>
                  <a:pt x="1096059" y="4330700"/>
                </a:lnTo>
                <a:lnTo>
                  <a:pt x="1131975" y="4305300"/>
                </a:lnTo>
                <a:lnTo>
                  <a:pt x="1167363" y="4279900"/>
                </a:lnTo>
                <a:lnTo>
                  <a:pt x="1202212" y="4254500"/>
                </a:lnTo>
                <a:lnTo>
                  <a:pt x="1236515" y="4216400"/>
                </a:lnTo>
                <a:lnTo>
                  <a:pt x="1270262" y="4191000"/>
                </a:lnTo>
                <a:lnTo>
                  <a:pt x="1303444" y="4165600"/>
                </a:lnTo>
                <a:lnTo>
                  <a:pt x="1336053" y="4127500"/>
                </a:lnTo>
                <a:lnTo>
                  <a:pt x="1368079" y="4102100"/>
                </a:lnTo>
                <a:lnTo>
                  <a:pt x="1399514" y="4064000"/>
                </a:lnTo>
                <a:lnTo>
                  <a:pt x="1430348" y="4038600"/>
                </a:lnTo>
                <a:lnTo>
                  <a:pt x="1460573" y="4000500"/>
                </a:lnTo>
                <a:lnTo>
                  <a:pt x="1490180" y="3962400"/>
                </a:lnTo>
                <a:lnTo>
                  <a:pt x="1519160" y="3937000"/>
                </a:lnTo>
                <a:lnTo>
                  <a:pt x="1547504" y="3898900"/>
                </a:lnTo>
                <a:lnTo>
                  <a:pt x="1575203" y="3860800"/>
                </a:lnTo>
                <a:lnTo>
                  <a:pt x="1602248" y="3822700"/>
                </a:lnTo>
                <a:lnTo>
                  <a:pt x="1628630" y="3784600"/>
                </a:lnTo>
                <a:lnTo>
                  <a:pt x="1654341" y="3746500"/>
                </a:lnTo>
                <a:lnTo>
                  <a:pt x="1679371" y="3708400"/>
                </a:lnTo>
                <a:lnTo>
                  <a:pt x="1703712" y="3670300"/>
                </a:lnTo>
                <a:lnTo>
                  <a:pt x="1727354" y="3632200"/>
                </a:lnTo>
                <a:lnTo>
                  <a:pt x="1750289" y="3594100"/>
                </a:lnTo>
                <a:lnTo>
                  <a:pt x="1772508" y="3556000"/>
                </a:lnTo>
                <a:lnTo>
                  <a:pt x="1794001" y="3517900"/>
                </a:lnTo>
                <a:lnTo>
                  <a:pt x="1814761" y="3479800"/>
                </a:lnTo>
                <a:lnTo>
                  <a:pt x="1834777" y="3429000"/>
                </a:lnTo>
                <a:lnTo>
                  <a:pt x="1854042" y="3390900"/>
                </a:lnTo>
                <a:lnTo>
                  <a:pt x="1872546" y="3352800"/>
                </a:lnTo>
                <a:lnTo>
                  <a:pt x="1890280" y="3314700"/>
                </a:lnTo>
                <a:lnTo>
                  <a:pt x="1907235" y="3263900"/>
                </a:lnTo>
                <a:lnTo>
                  <a:pt x="1923403" y="3225800"/>
                </a:lnTo>
                <a:lnTo>
                  <a:pt x="1938775" y="3175000"/>
                </a:lnTo>
                <a:lnTo>
                  <a:pt x="1953341" y="3136900"/>
                </a:lnTo>
                <a:lnTo>
                  <a:pt x="1967092" y="3086100"/>
                </a:lnTo>
                <a:lnTo>
                  <a:pt x="1980021" y="3048000"/>
                </a:lnTo>
                <a:lnTo>
                  <a:pt x="1992117" y="2997200"/>
                </a:lnTo>
                <a:lnTo>
                  <a:pt x="2003373" y="2959100"/>
                </a:lnTo>
                <a:lnTo>
                  <a:pt x="2013778" y="2908300"/>
                </a:lnTo>
                <a:lnTo>
                  <a:pt x="2023325" y="2870200"/>
                </a:lnTo>
                <a:lnTo>
                  <a:pt x="2032004" y="2819400"/>
                </a:lnTo>
                <a:lnTo>
                  <a:pt x="2039806" y="2768600"/>
                </a:lnTo>
                <a:lnTo>
                  <a:pt x="2046722" y="2730500"/>
                </a:lnTo>
                <a:lnTo>
                  <a:pt x="2052744" y="2679700"/>
                </a:lnTo>
                <a:lnTo>
                  <a:pt x="2057863" y="2628900"/>
                </a:lnTo>
                <a:lnTo>
                  <a:pt x="2062069" y="2578100"/>
                </a:lnTo>
                <a:lnTo>
                  <a:pt x="2065354" y="2540000"/>
                </a:lnTo>
                <a:lnTo>
                  <a:pt x="2067708" y="2489200"/>
                </a:lnTo>
                <a:lnTo>
                  <a:pt x="2069124" y="2438400"/>
                </a:lnTo>
                <a:lnTo>
                  <a:pt x="2069591" y="2387600"/>
                </a:lnTo>
                <a:lnTo>
                  <a:pt x="2069115" y="2336800"/>
                </a:lnTo>
                <a:lnTo>
                  <a:pt x="2067690" y="2298700"/>
                </a:lnTo>
                <a:lnTo>
                  <a:pt x="2065327" y="2247900"/>
                </a:lnTo>
                <a:lnTo>
                  <a:pt x="2062035" y="2197100"/>
                </a:lnTo>
                <a:lnTo>
                  <a:pt x="2057821" y="2146300"/>
                </a:lnTo>
                <a:lnTo>
                  <a:pt x="2052696" y="2095500"/>
                </a:lnTo>
                <a:lnTo>
                  <a:pt x="2046667" y="2057400"/>
                </a:lnTo>
                <a:lnTo>
                  <a:pt x="2039745" y="2006600"/>
                </a:lnTo>
                <a:lnTo>
                  <a:pt x="2031937" y="1955800"/>
                </a:lnTo>
                <a:lnTo>
                  <a:pt x="2023253" y="1917700"/>
                </a:lnTo>
                <a:lnTo>
                  <a:pt x="2013701" y="1866900"/>
                </a:lnTo>
                <a:lnTo>
                  <a:pt x="2003291" y="1828800"/>
                </a:lnTo>
                <a:lnTo>
                  <a:pt x="1992031" y="1778000"/>
                </a:lnTo>
                <a:lnTo>
                  <a:pt x="1979931" y="1727200"/>
                </a:lnTo>
                <a:lnTo>
                  <a:pt x="1966999" y="1689100"/>
                </a:lnTo>
                <a:lnTo>
                  <a:pt x="1953244" y="1638300"/>
                </a:lnTo>
                <a:lnTo>
                  <a:pt x="1938675" y="1600200"/>
                </a:lnTo>
                <a:lnTo>
                  <a:pt x="1923301" y="1562100"/>
                </a:lnTo>
                <a:lnTo>
                  <a:pt x="1907131" y="1511300"/>
                </a:lnTo>
                <a:lnTo>
                  <a:pt x="1890173" y="1473200"/>
                </a:lnTo>
                <a:lnTo>
                  <a:pt x="1872437" y="1422400"/>
                </a:lnTo>
                <a:lnTo>
                  <a:pt x="1853932" y="1384300"/>
                </a:lnTo>
                <a:lnTo>
                  <a:pt x="1834666" y="1346200"/>
                </a:lnTo>
                <a:lnTo>
                  <a:pt x="1814649" y="1308100"/>
                </a:lnTo>
                <a:lnTo>
                  <a:pt x="1793889" y="1257300"/>
                </a:lnTo>
                <a:lnTo>
                  <a:pt x="1772395" y="1219200"/>
                </a:lnTo>
                <a:lnTo>
                  <a:pt x="1750176" y="1181100"/>
                </a:lnTo>
                <a:lnTo>
                  <a:pt x="1727241" y="1143000"/>
                </a:lnTo>
                <a:lnTo>
                  <a:pt x="1703599" y="1104900"/>
                </a:lnTo>
                <a:lnTo>
                  <a:pt x="1679259" y="1066800"/>
                </a:lnTo>
                <a:lnTo>
                  <a:pt x="1654230" y="1028700"/>
                </a:lnTo>
                <a:lnTo>
                  <a:pt x="1628520" y="990600"/>
                </a:lnTo>
                <a:lnTo>
                  <a:pt x="1602139" y="952500"/>
                </a:lnTo>
                <a:lnTo>
                  <a:pt x="1575095" y="914400"/>
                </a:lnTo>
                <a:lnTo>
                  <a:pt x="1547398" y="889000"/>
                </a:lnTo>
                <a:lnTo>
                  <a:pt x="1519055" y="850900"/>
                </a:lnTo>
                <a:lnTo>
                  <a:pt x="1490077" y="812800"/>
                </a:lnTo>
                <a:lnTo>
                  <a:pt x="1460472" y="774700"/>
                </a:lnTo>
                <a:lnTo>
                  <a:pt x="1430249" y="749300"/>
                </a:lnTo>
                <a:lnTo>
                  <a:pt x="1399417" y="711200"/>
                </a:lnTo>
                <a:lnTo>
                  <a:pt x="1367985" y="685800"/>
                </a:lnTo>
                <a:lnTo>
                  <a:pt x="1335961" y="647700"/>
                </a:lnTo>
                <a:lnTo>
                  <a:pt x="1303355" y="622300"/>
                </a:lnTo>
                <a:lnTo>
                  <a:pt x="1270176" y="584200"/>
                </a:lnTo>
                <a:lnTo>
                  <a:pt x="1236431" y="558800"/>
                </a:lnTo>
                <a:lnTo>
                  <a:pt x="1202132" y="533400"/>
                </a:lnTo>
                <a:lnTo>
                  <a:pt x="1167285" y="495300"/>
                </a:lnTo>
                <a:lnTo>
                  <a:pt x="1131900" y="469900"/>
                </a:lnTo>
                <a:lnTo>
                  <a:pt x="1095987" y="444500"/>
                </a:lnTo>
                <a:lnTo>
                  <a:pt x="1022609" y="393700"/>
                </a:lnTo>
                <a:lnTo>
                  <a:pt x="947221" y="342900"/>
                </a:lnTo>
                <a:lnTo>
                  <a:pt x="869896" y="292100"/>
                </a:lnTo>
                <a:lnTo>
                  <a:pt x="830529" y="279400"/>
                </a:lnTo>
                <a:lnTo>
                  <a:pt x="750431" y="228600"/>
                </a:lnTo>
                <a:lnTo>
                  <a:pt x="709718" y="215900"/>
                </a:lnTo>
                <a:lnTo>
                  <a:pt x="668573" y="190500"/>
                </a:lnTo>
                <a:lnTo>
                  <a:pt x="627007" y="177800"/>
                </a:lnTo>
                <a:lnTo>
                  <a:pt x="585027" y="152400"/>
                </a:lnTo>
                <a:lnTo>
                  <a:pt x="499864" y="127000"/>
                </a:lnTo>
                <a:lnTo>
                  <a:pt x="456698" y="101600"/>
                </a:lnTo>
                <a:lnTo>
                  <a:pt x="235383" y="38100"/>
                </a:lnTo>
                <a:lnTo>
                  <a:pt x="190086" y="38100"/>
                </a:lnTo>
                <a:lnTo>
                  <a:pt x="52284" y="0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478267"/>
            <a:ext cx="1659889" cy="3983990"/>
          </a:xfrm>
          <a:custGeom>
            <a:avLst/>
            <a:gdLst/>
            <a:ahLst/>
            <a:cxnLst/>
            <a:rect l="l" t="t" r="r" b="b"/>
            <a:pathLst>
              <a:path w="1659889" h="3983990">
                <a:moveTo>
                  <a:pt x="0" y="0"/>
                </a:moveTo>
                <a:lnTo>
                  <a:pt x="0" y="3983768"/>
                </a:lnTo>
                <a:lnTo>
                  <a:pt x="22364" y="3980193"/>
                </a:lnTo>
                <a:lnTo>
                  <a:pt x="67886" y="3971781"/>
                </a:lnTo>
                <a:lnTo>
                  <a:pt x="113039" y="3962303"/>
                </a:lnTo>
                <a:lnTo>
                  <a:pt x="157809" y="3951773"/>
                </a:lnTo>
                <a:lnTo>
                  <a:pt x="202183" y="3940203"/>
                </a:lnTo>
                <a:lnTo>
                  <a:pt x="246149" y="3927608"/>
                </a:lnTo>
                <a:lnTo>
                  <a:pt x="289694" y="3913999"/>
                </a:lnTo>
                <a:lnTo>
                  <a:pt x="332805" y="3899392"/>
                </a:lnTo>
                <a:lnTo>
                  <a:pt x="375469" y="3883797"/>
                </a:lnTo>
                <a:lnTo>
                  <a:pt x="417674" y="3867230"/>
                </a:lnTo>
                <a:lnTo>
                  <a:pt x="459405" y="3849702"/>
                </a:lnTo>
                <a:lnTo>
                  <a:pt x="500651" y="3831227"/>
                </a:lnTo>
                <a:lnTo>
                  <a:pt x="541399" y="3811819"/>
                </a:lnTo>
                <a:lnTo>
                  <a:pt x="581636" y="3791491"/>
                </a:lnTo>
                <a:lnTo>
                  <a:pt x="621348" y="3770255"/>
                </a:lnTo>
                <a:lnTo>
                  <a:pt x="660523" y="3748125"/>
                </a:lnTo>
                <a:lnTo>
                  <a:pt x="699149" y="3725114"/>
                </a:lnTo>
                <a:lnTo>
                  <a:pt x="737212" y="3701235"/>
                </a:lnTo>
                <a:lnTo>
                  <a:pt x="774699" y="3676502"/>
                </a:lnTo>
                <a:lnTo>
                  <a:pt x="811598" y="3650928"/>
                </a:lnTo>
                <a:lnTo>
                  <a:pt x="847896" y="3624525"/>
                </a:lnTo>
                <a:lnTo>
                  <a:pt x="883580" y="3597308"/>
                </a:lnTo>
                <a:lnTo>
                  <a:pt x="918636" y="3569289"/>
                </a:lnTo>
                <a:lnTo>
                  <a:pt x="953053" y="3540481"/>
                </a:lnTo>
                <a:lnTo>
                  <a:pt x="986817" y="3510899"/>
                </a:lnTo>
                <a:lnTo>
                  <a:pt x="1019915" y="3480554"/>
                </a:lnTo>
                <a:lnTo>
                  <a:pt x="1052335" y="3449460"/>
                </a:lnTo>
                <a:lnTo>
                  <a:pt x="1084064" y="3417630"/>
                </a:lnTo>
                <a:lnTo>
                  <a:pt x="1115088" y="3385078"/>
                </a:lnTo>
                <a:lnTo>
                  <a:pt x="1145395" y="3351816"/>
                </a:lnTo>
                <a:lnTo>
                  <a:pt x="1174972" y="3317859"/>
                </a:lnTo>
                <a:lnTo>
                  <a:pt x="1203807" y="3283218"/>
                </a:lnTo>
                <a:lnTo>
                  <a:pt x="1231886" y="3247908"/>
                </a:lnTo>
                <a:lnTo>
                  <a:pt x="1259196" y="3211941"/>
                </a:lnTo>
                <a:lnTo>
                  <a:pt x="1285725" y="3175331"/>
                </a:lnTo>
                <a:lnTo>
                  <a:pt x="1311460" y="3138090"/>
                </a:lnTo>
                <a:lnTo>
                  <a:pt x="1336388" y="3100233"/>
                </a:lnTo>
                <a:lnTo>
                  <a:pt x="1360495" y="3061772"/>
                </a:lnTo>
                <a:lnTo>
                  <a:pt x="1383770" y="3022720"/>
                </a:lnTo>
                <a:lnTo>
                  <a:pt x="1406199" y="2983091"/>
                </a:lnTo>
                <a:lnTo>
                  <a:pt x="1427770" y="2942898"/>
                </a:lnTo>
                <a:lnTo>
                  <a:pt x="1448469" y="2902153"/>
                </a:lnTo>
                <a:lnTo>
                  <a:pt x="1468283" y="2860871"/>
                </a:lnTo>
                <a:lnTo>
                  <a:pt x="1487201" y="2819064"/>
                </a:lnTo>
                <a:lnTo>
                  <a:pt x="1505208" y="2776746"/>
                </a:lnTo>
                <a:lnTo>
                  <a:pt x="1522293" y="2733930"/>
                </a:lnTo>
                <a:lnTo>
                  <a:pt x="1538442" y="2690629"/>
                </a:lnTo>
                <a:lnTo>
                  <a:pt x="1553642" y="2646856"/>
                </a:lnTo>
                <a:lnTo>
                  <a:pt x="1567881" y="2602624"/>
                </a:lnTo>
                <a:lnTo>
                  <a:pt x="1581145" y="2557947"/>
                </a:lnTo>
                <a:lnTo>
                  <a:pt x="1593423" y="2512837"/>
                </a:lnTo>
                <a:lnTo>
                  <a:pt x="1604700" y="2467309"/>
                </a:lnTo>
                <a:lnTo>
                  <a:pt x="1614964" y="2421375"/>
                </a:lnTo>
                <a:lnTo>
                  <a:pt x="1624202" y="2375048"/>
                </a:lnTo>
                <a:lnTo>
                  <a:pt x="1632402" y="2328341"/>
                </a:lnTo>
                <a:lnTo>
                  <a:pt x="1639550" y="2281269"/>
                </a:lnTo>
                <a:lnTo>
                  <a:pt x="1645634" y="2233843"/>
                </a:lnTo>
                <a:lnTo>
                  <a:pt x="1650640" y="2186077"/>
                </a:lnTo>
                <a:lnTo>
                  <a:pt x="1654556" y="2137985"/>
                </a:lnTo>
                <a:lnTo>
                  <a:pt x="1657369" y="2089579"/>
                </a:lnTo>
                <a:lnTo>
                  <a:pt x="1659067" y="2040873"/>
                </a:lnTo>
                <a:lnTo>
                  <a:pt x="1659636" y="1991880"/>
                </a:lnTo>
                <a:lnTo>
                  <a:pt x="1659067" y="1942898"/>
                </a:lnTo>
                <a:lnTo>
                  <a:pt x="1657369" y="1894202"/>
                </a:lnTo>
                <a:lnTo>
                  <a:pt x="1654556" y="1845806"/>
                </a:lnTo>
                <a:lnTo>
                  <a:pt x="1650640" y="1797723"/>
                </a:lnTo>
                <a:lnTo>
                  <a:pt x="1645634" y="1749966"/>
                </a:lnTo>
                <a:lnTo>
                  <a:pt x="1639550" y="1702548"/>
                </a:lnTo>
                <a:lnTo>
                  <a:pt x="1632402" y="1655483"/>
                </a:lnTo>
                <a:lnTo>
                  <a:pt x="1624202" y="1608783"/>
                </a:lnTo>
                <a:lnTo>
                  <a:pt x="1614964" y="1562462"/>
                </a:lnTo>
                <a:lnTo>
                  <a:pt x="1604700" y="1516534"/>
                </a:lnTo>
                <a:lnTo>
                  <a:pt x="1593423" y="1471010"/>
                </a:lnTo>
                <a:lnTo>
                  <a:pt x="1581145" y="1425905"/>
                </a:lnTo>
                <a:lnTo>
                  <a:pt x="1567881" y="1381232"/>
                </a:lnTo>
                <a:lnTo>
                  <a:pt x="1553642" y="1337004"/>
                </a:lnTo>
                <a:lnTo>
                  <a:pt x="1538442" y="1293234"/>
                </a:lnTo>
                <a:lnTo>
                  <a:pt x="1522293" y="1249936"/>
                </a:lnTo>
                <a:lnTo>
                  <a:pt x="1505208" y="1207122"/>
                </a:lnTo>
                <a:lnTo>
                  <a:pt x="1487201" y="1164805"/>
                </a:lnTo>
                <a:lnTo>
                  <a:pt x="1468283" y="1123000"/>
                </a:lnTo>
                <a:lnTo>
                  <a:pt x="1448469" y="1081719"/>
                </a:lnTo>
                <a:lnTo>
                  <a:pt x="1427770" y="1040976"/>
                </a:lnTo>
                <a:lnTo>
                  <a:pt x="1406199" y="1000783"/>
                </a:lnTo>
                <a:lnTo>
                  <a:pt x="1383770" y="961154"/>
                </a:lnTo>
                <a:lnTo>
                  <a:pt x="1360495" y="922102"/>
                </a:lnTo>
                <a:lnTo>
                  <a:pt x="1336388" y="883640"/>
                </a:lnTo>
                <a:lnTo>
                  <a:pt x="1311460" y="845782"/>
                </a:lnTo>
                <a:lnTo>
                  <a:pt x="1285725" y="808540"/>
                </a:lnTo>
                <a:lnTo>
                  <a:pt x="1259196" y="771928"/>
                </a:lnTo>
                <a:lnTo>
                  <a:pt x="1231886" y="735960"/>
                </a:lnTo>
                <a:lnTo>
                  <a:pt x="1203807" y="700648"/>
                </a:lnTo>
                <a:lnTo>
                  <a:pt x="1174972" y="666005"/>
                </a:lnTo>
                <a:lnTo>
                  <a:pt x="1145395" y="632045"/>
                </a:lnTo>
                <a:lnTo>
                  <a:pt x="1115088" y="598781"/>
                </a:lnTo>
                <a:lnTo>
                  <a:pt x="1084064" y="566226"/>
                </a:lnTo>
                <a:lnTo>
                  <a:pt x="1052335" y="534394"/>
                </a:lnTo>
                <a:lnTo>
                  <a:pt x="1019915" y="503297"/>
                </a:lnTo>
                <a:lnTo>
                  <a:pt x="986817" y="472948"/>
                </a:lnTo>
                <a:lnTo>
                  <a:pt x="953053" y="443362"/>
                </a:lnTo>
                <a:lnTo>
                  <a:pt x="918636" y="414551"/>
                </a:lnTo>
                <a:lnTo>
                  <a:pt x="883580" y="386529"/>
                </a:lnTo>
                <a:lnTo>
                  <a:pt x="847896" y="359308"/>
                </a:lnTo>
                <a:lnTo>
                  <a:pt x="811598" y="332902"/>
                </a:lnTo>
                <a:lnTo>
                  <a:pt x="774699" y="307324"/>
                </a:lnTo>
                <a:lnTo>
                  <a:pt x="737212" y="282587"/>
                </a:lnTo>
                <a:lnTo>
                  <a:pt x="699149" y="258705"/>
                </a:lnTo>
                <a:lnTo>
                  <a:pt x="660523" y="235690"/>
                </a:lnTo>
                <a:lnTo>
                  <a:pt x="621348" y="213556"/>
                </a:lnTo>
                <a:lnTo>
                  <a:pt x="581636" y="192317"/>
                </a:lnTo>
                <a:lnTo>
                  <a:pt x="541399" y="171985"/>
                </a:lnTo>
                <a:lnTo>
                  <a:pt x="500651" y="152573"/>
                </a:lnTo>
                <a:lnTo>
                  <a:pt x="459405" y="134095"/>
                </a:lnTo>
                <a:lnTo>
                  <a:pt x="417674" y="116564"/>
                </a:lnTo>
                <a:lnTo>
                  <a:pt x="375469" y="99993"/>
                </a:lnTo>
                <a:lnTo>
                  <a:pt x="332805" y="84395"/>
                </a:lnTo>
                <a:lnTo>
                  <a:pt x="289694" y="69784"/>
                </a:lnTo>
                <a:lnTo>
                  <a:pt x="246149" y="56173"/>
                </a:lnTo>
                <a:lnTo>
                  <a:pt x="202183" y="43574"/>
                </a:lnTo>
                <a:lnTo>
                  <a:pt x="157809" y="32002"/>
                </a:lnTo>
                <a:lnTo>
                  <a:pt x="113039" y="21470"/>
                </a:lnTo>
                <a:lnTo>
                  <a:pt x="67886" y="11989"/>
                </a:lnTo>
                <a:lnTo>
                  <a:pt x="22364" y="3575"/>
                </a:lnTo>
                <a:lnTo>
                  <a:pt x="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4361" y="3658361"/>
            <a:ext cx="2209800" cy="508000"/>
          </a:xfrm>
          <a:custGeom>
            <a:avLst/>
            <a:gdLst/>
            <a:ahLst/>
            <a:cxnLst/>
            <a:rect l="l" t="t" r="r" b="b"/>
            <a:pathLst>
              <a:path w="2209800" h="508000">
                <a:moveTo>
                  <a:pt x="1956053" y="0"/>
                </a:moveTo>
                <a:lnTo>
                  <a:pt x="253745" y="0"/>
                </a:ln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5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5" y="507492"/>
                </a:lnTo>
                <a:lnTo>
                  <a:pt x="1956053" y="507492"/>
                </a:lnTo>
                <a:lnTo>
                  <a:pt x="2001649" y="503401"/>
                </a:lnTo>
                <a:lnTo>
                  <a:pt x="2044570" y="491610"/>
                </a:lnTo>
                <a:lnTo>
                  <a:pt x="2084098" y="472835"/>
                </a:lnTo>
                <a:lnTo>
                  <a:pt x="2119515" y="447794"/>
                </a:lnTo>
                <a:lnTo>
                  <a:pt x="2150102" y="417207"/>
                </a:lnTo>
                <a:lnTo>
                  <a:pt x="2175143" y="381790"/>
                </a:lnTo>
                <a:lnTo>
                  <a:pt x="2193918" y="342262"/>
                </a:lnTo>
                <a:lnTo>
                  <a:pt x="2205709" y="299341"/>
                </a:lnTo>
                <a:lnTo>
                  <a:pt x="2209800" y="253745"/>
                </a:lnTo>
                <a:lnTo>
                  <a:pt x="2205709" y="208150"/>
                </a:lnTo>
                <a:lnTo>
                  <a:pt x="2193918" y="165229"/>
                </a:lnTo>
                <a:lnTo>
                  <a:pt x="2175143" y="125701"/>
                </a:lnTo>
                <a:lnTo>
                  <a:pt x="2150102" y="90284"/>
                </a:lnTo>
                <a:lnTo>
                  <a:pt x="2119515" y="59697"/>
                </a:lnTo>
                <a:lnTo>
                  <a:pt x="2084098" y="34656"/>
                </a:lnTo>
                <a:lnTo>
                  <a:pt x="2044570" y="15881"/>
                </a:lnTo>
                <a:lnTo>
                  <a:pt x="2001649" y="4090"/>
                </a:lnTo>
                <a:lnTo>
                  <a:pt x="1956053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34361" y="3658361"/>
            <a:ext cx="2209800" cy="508000"/>
          </a:xfrm>
          <a:custGeom>
            <a:avLst/>
            <a:gdLst/>
            <a:ahLst/>
            <a:cxnLst/>
            <a:rect l="l" t="t" r="r" b="b"/>
            <a:pathLst>
              <a:path w="2209800" h="508000">
                <a:moveTo>
                  <a:pt x="0" y="253745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5" y="0"/>
                </a:lnTo>
                <a:lnTo>
                  <a:pt x="1956053" y="0"/>
                </a:lnTo>
                <a:lnTo>
                  <a:pt x="2001649" y="4090"/>
                </a:lnTo>
                <a:lnTo>
                  <a:pt x="2044570" y="15881"/>
                </a:lnTo>
                <a:lnTo>
                  <a:pt x="2084098" y="34656"/>
                </a:lnTo>
                <a:lnTo>
                  <a:pt x="2119515" y="59697"/>
                </a:lnTo>
                <a:lnTo>
                  <a:pt x="2150102" y="90284"/>
                </a:lnTo>
                <a:lnTo>
                  <a:pt x="2175143" y="125701"/>
                </a:lnTo>
                <a:lnTo>
                  <a:pt x="2193918" y="165229"/>
                </a:lnTo>
                <a:lnTo>
                  <a:pt x="2205709" y="208150"/>
                </a:lnTo>
                <a:lnTo>
                  <a:pt x="2209800" y="253745"/>
                </a:lnTo>
                <a:lnTo>
                  <a:pt x="2205709" y="299341"/>
                </a:lnTo>
                <a:lnTo>
                  <a:pt x="2193918" y="342262"/>
                </a:lnTo>
                <a:lnTo>
                  <a:pt x="2175143" y="381790"/>
                </a:lnTo>
                <a:lnTo>
                  <a:pt x="2150102" y="417207"/>
                </a:lnTo>
                <a:lnTo>
                  <a:pt x="2119515" y="447794"/>
                </a:lnTo>
                <a:lnTo>
                  <a:pt x="2084098" y="472835"/>
                </a:lnTo>
                <a:lnTo>
                  <a:pt x="2044570" y="491610"/>
                </a:lnTo>
                <a:lnTo>
                  <a:pt x="2001649" y="503401"/>
                </a:lnTo>
                <a:lnTo>
                  <a:pt x="1956053" y="507492"/>
                </a:lnTo>
                <a:lnTo>
                  <a:pt x="253745" y="507492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5"/>
                </a:lnTo>
                <a:close/>
              </a:path>
            </a:pathLst>
          </a:custGeom>
          <a:ln w="28956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34361" y="2541270"/>
            <a:ext cx="3048000" cy="508000"/>
          </a:xfrm>
          <a:custGeom>
            <a:avLst/>
            <a:gdLst/>
            <a:ahLst/>
            <a:cxnLst/>
            <a:rect l="l" t="t" r="r" b="b"/>
            <a:pathLst>
              <a:path w="3048000" h="508000">
                <a:moveTo>
                  <a:pt x="2794254" y="0"/>
                </a:moveTo>
                <a:lnTo>
                  <a:pt x="253745" y="0"/>
                </a:ln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5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5" y="507491"/>
                </a:lnTo>
                <a:lnTo>
                  <a:pt x="2794254" y="507491"/>
                </a:lnTo>
                <a:lnTo>
                  <a:pt x="2839849" y="503401"/>
                </a:lnTo>
                <a:lnTo>
                  <a:pt x="2882770" y="491610"/>
                </a:lnTo>
                <a:lnTo>
                  <a:pt x="2922298" y="472835"/>
                </a:lnTo>
                <a:lnTo>
                  <a:pt x="2957715" y="447794"/>
                </a:lnTo>
                <a:lnTo>
                  <a:pt x="2988302" y="417207"/>
                </a:lnTo>
                <a:lnTo>
                  <a:pt x="3013343" y="381790"/>
                </a:lnTo>
                <a:lnTo>
                  <a:pt x="3032118" y="342262"/>
                </a:lnTo>
                <a:lnTo>
                  <a:pt x="3043909" y="299341"/>
                </a:lnTo>
                <a:lnTo>
                  <a:pt x="3048000" y="253745"/>
                </a:lnTo>
                <a:lnTo>
                  <a:pt x="3043909" y="208150"/>
                </a:lnTo>
                <a:lnTo>
                  <a:pt x="3032118" y="165229"/>
                </a:lnTo>
                <a:lnTo>
                  <a:pt x="3013343" y="125701"/>
                </a:lnTo>
                <a:lnTo>
                  <a:pt x="2988302" y="90284"/>
                </a:lnTo>
                <a:lnTo>
                  <a:pt x="2957715" y="59697"/>
                </a:lnTo>
                <a:lnTo>
                  <a:pt x="2922298" y="34656"/>
                </a:lnTo>
                <a:lnTo>
                  <a:pt x="2882770" y="15881"/>
                </a:lnTo>
                <a:lnTo>
                  <a:pt x="2839849" y="4090"/>
                </a:lnTo>
                <a:lnTo>
                  <a:pt x="2794254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34361" y="2541270"/>
            <a:ext cx="3048000" cy="508000"/>
          </a:xfrm>
          <a:custGeom>
            <a:avLst/>
            <a:gdLst/>
            <a:ahLst/>
            <a:cxnLst/>
            <a:rect l="l" t="t" r="r" b="b"/>
            <a:pathLst>
              <a:path w="3048000" h="508000">
                <a:moveTo>
                  <a:pt x="0" y="253745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5" y="0"/>
                </a:lnTo>
                <a:lnTo>
                  <a:pt x="2794254" y="0"/>
                </a:lnTo>
                <a:lnTo>
                  <a:pt x="2839849" y="4090"/>
                </a:lnTo>
                <a:lnTo>
                  <a:pt x="2882770" y="15881"/>
                </a:lnTo>
                <a:lnTo>
                  <a:pt x="2922298" y="34656"/>
                </a:lnTo>
                <a:lnTo>
                  <a:pt x="2957715" y="59697"/>
                </a:lnTo>
                <a:lnTo>
                  <a:pt x="2988302" y="90284"/>
                </a:lnTo>
                <a:lnTo>
                  <a:pt x="3013343" y="125701"/>
                </a:lnTo>
                <a:lnTo>
                  <a:pt x="3032118" y="165229"/>
                </a:lnTo>
                <a:lnTo>
                  <a:pt x="3043909" y="208150"/>
                </a:lnTo>
                <a:lnTo>
                  <a:pt x="3048000" y="253745"/>
                </a:lnTo>
                <a:lnTo>
                  <a:pt x="3043909" y="299341"/>
                </a:lnTo>
                <a:lnTo>
                  <a:pt x="3032118" y="342262"/>
                </a:lnTo>
                <a:lnTo>
                  <a:pt x="3013343" y="381790"/>
                </a:lnTo>
                <a:lnTo>
                  <a:pt x="2988302" y="417207"/>
                </a:lnTo>
                <a:lnTo>
                  <a:pt x="2957715" y="447794"/>
                </a:lnTo>
                <a:lnTo>
                  <a:pt x="2922298" y="472835"/>
                </a:lnTo>
                <a:lnTo>
                  <a:pt x="2882770" y="491610"/>
                </a:lnTo>
                <a:lnTo>
                  <a:pt x="2839849" y="503401"/>
                </a:lnTo>
                <a:lnTo>
                  <a:pt x="2794254" y="507491"/>
                </a:lnTo>
                <a:lnTo>
                  <a:pt x="253745" y="507491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5"/>
                </a:lnTo>
                <a:close/>
              </a:path>
            </a:pathLst>
          </a:custGeom>
          <a:ln w="28956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19961" y="1245869"/>
            <a:ext cx="2743200" cy="508000"/>
          </a:xfrm>
          <a:custGeom>
            <a:avLst/>
            <a:gdLst/>
            <a:ahLst/>
            <a:cxnLst/>
            <a:rect l="l" t="t" r="r" b="b"/>
            <a:pathLst>
              <a:path w="2743200" h="508000">
                <a:moveTo>
                  <a:pt x="0" y="253745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6" y="0"/>
                </a:lnTo>
                <a:lnTo>
                  <a:pt x="2489454" y="0"/>
                </a:lnTo>
                <a:lnTo>
                  <a:pt x="2535049" y="4090"/>
                </a:lnTo>
                <a:lnTo>
                  <a:pt x="2577970" y="15881"/>
                </a:lnTo>
                <a:lnTo>
                  <a:pt x="2617498" y="34656"/>
                </a:lnTo>
                <a:lnTo>
                  <a:pt x="2652915" y="59697"/>
                </a:lnTo>
                <a:lnTo>
                  <a:pt x="2683502" y="90284"/>
                </a:lnTo>
                <a:lnTo>
                  <a:pt x="2708543" y="125701"/>
                </a:lnTo>
                <a:lnTo>
                  <a:pt x="2727318" y="165229"/>
                </a:lnTo>
                <a:lnTo>
                  <a:pt x="2739109" y="208150"/>
                </a:lnTo>
                <a:lnTo>
                  <a:pt x="2743200" y="253745"/>
                </a:lnTo>
                <a:lnTo>
                  <a:pt x="2739109" y="299341"/>
                </a:lnTo>
                <a:lnTo>
                  <a:pt x="2727318" y="342262"/>
                </a:lnTo>
                <a:lnTo>
                  <a:pt x="2708543" y="381790"/>
                </a:lnTo>
                <a:lnTo>
                  <a:pt x="2683502" y="417207"/>
                </a:lnTo>
                <a:lnTo>
                  <a:pt x="2652915" y="447794"/>
                </a:lnTo>
                <a:lnTo>
                  <a:pt x="2617498" y="472835"/>
                </a:lnTo>
                <a:lnTo>
                  <a:pt x="2577970" y="491610"/>
                </a:lnTo>
                <a:lnTo>
                  <a:pt x="2535049" y="503401"/>
                </a:lnTo>
                <a:lnTo>
                  <a:pt x="2489454" y="507491"/>
                </a:lnTo>
                <a:lnTo>
                  <a:pt x="253746" y="507491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5"/>
                </a:lnTo>
                <a:close/>
              </a:path>
            </a:pathLst>
          </a:custGeom>
          <a:ln w="28956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372616" y="1279016"/>
            <a:ext cx="190055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solidFill>
                  <a:srgbClr val="000000"/>
                </a:solidFill>
              </a:rPr>
              <a:t>F</a:t>
            </a:r>
            <a:r>
              <a:rPr sz="2600" spc="5" dirty="0">
                <a:solidFill>
                  <a:srgbClr val="000000"/>
                </a:solidFill>
              </a:rPr>
              <a:t>R</a:t>
            </a:r>
            <a:r>
              <a:rPr sz="2600" dirty="0">
                <a:solidFill>
                  <a:srgbClr val="000000"/>
                </a:solidFill>
              </a:rPr>
              <a:t>AG</a:t>
            </a:r>
            <a:r>
              <a:rPr sz="2600" spc="5" dirty="0">
                <a:solidFill>
                  <a:srgbClr val="000000"/>
                </a:solidFill>
              </a:rPr>
              <a:t>M</a:t>
            </a:r>
            <a:r>
              <a:rPr sz="2600" dirty="0">
                <a:solidFill>
                  <a:srgbClr val="000000"/>
                </a:solidFill>
              </a:rPr>
              <a:t>ENT</a:t>
            </a:r>
            <a:endParaRPr sz="2600"/>
          </a:p>
        </p:txBody>
      </p:sp>
      <p:sp>
        <p:nvSpPr>
          <p:cNvPr id="11" name="object 11"/>
          <p:cNvSpPr/>
          <p:nvPr/>
        </p:nvSpPr>
        <p:spPr>
          <a:xfrm>
            <a:off x="914400" y="1321308"/>
            <a:ext cx="381000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8800" y="2590800"/>
            <a:ext cx="381000" cy="381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28800" y="3733800"/>
            <a:ext cx="381000" cy="38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48561" y="4751070"/>
            <a:ext cx="2895600" cy="508000"/>
          </a:xfrm>
          <a:custGeom>
            <a:avLst/>
            <a:gdLst/>
            <a:ahLst/>
            <a:cxnLst/>
            <a:rect l="l" t="t" r="r" b="b"/>
            <a:pathLst>
              <a:path w="2895600" h="508000">
                <a:moveTo>
                  <a:pt x="0" y="253745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5" y="0"/>
                </a:lnTo>
                <a:lnTo>
                  <a:pt x="2641854" y="0"/>
                </a:lnTo>
                <a:lnTo>
                  <a:pt x="2687449" y="4090"/>
                </a:lnTo>
                <a:lnTo>
                  <a:pt x="2730370" y="15881"/>
                </a:lnTo>
                <a:lnTo>
                  <a:pt x="2769898" y="34656"/>
                </a:lnTo>
                <a:lnTo>
                  <a:pt x="2805315" y="59697"/>
                </a:lnTo>
                <a:lnTo>
                  <a:pt x="2835902" y="90284"/>
                </a:lnTo>
                <a:lnTo>
                  <a:pt x="2860943" y="125701"/>
                </a:lnTo>
                <a:lnTo>
                  <a:pt x="2879718" y="165229"/>
                </a:lnTo>
                <a:lnTo>
                  <a:pt x="2891509" y="208150"/>
                </a:lnTo>
                <a:lnTo>
                  <a:pt x="2895600" y="253745"/>
                </a:lnTo>
                <a:lnTo>
                  <a:pt x="2891509" y="299341"/>
                </a:lnTo>
                <a:lnTo>
                  <a:pt x="2879718" y="342262"/>
                </a:lnTo>
                <a:lnTo>
                  <a:pt x="2860943" y="381790"/>
                </a:lnTo>
                <a:lnTo>
                  <a:pt x="2835902" y="417207"/>
                </a:lnTo>
                <a:lnTo>
                  <a:pt x="2805315" y="447794"/>
                </a:lnTo>
                <a:lnTo>
                  <a:pt x="2769898" y="472835"/>
                </a:lnTo>
                <a:lnTo>
                  <a:pt x="2730370" y="491610"/>
                </a:lnTo>
                <a:lnTo>
                  <a:pt x="2687449" y="503401"/>
                </a:lnTo>
                <a:lnTo>
                  <a:pt x="2641854" y="507491"/>
                </a:lnTo>
                <a:lnTo>
                  <a:pt x="253745" y="507491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5"/>
                </a:lnTo>
                <a:close/>
              </a:path>
            </a:pathLst>
          </a:custGeom>
          <a:ln w="28956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601216" y="2539111"/>
            <a:ext cx="2312035" cy="266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99770">
              <a:lnSpc>
                <a:spcPct val="100000"/>
              </a:lnSpc>
              <a:spcBef>
                <a:spcPts val="105"/>
              </a:spcBef>
            </a:pPr>
            <a:r>
              <a:rPr sz="2600" b="1" dirty="0">
                <a:latin typeface="Arial"/>
                <a:cs typeface="Arial"/>
              </a:rPr>
              <a:t>LISTVIEW</a:t>
            </a:r>
            <a:endParaRPr sz="2600">
              <a:latin typeface="Arial"/>
              <a:cs typeface="Arial"/>
            </a:endParaRPr>
          </a:p>
          <a:p>
            <a:pPr marL="12700" marR="5080" indent="685800">
              <a:lnSpc>
                <a:spcPct val="275700"/>
              </a:lnSpc>
              <a:spcBef>
                <a:spcPts val="475"/>
              </a:spcBef>
            </a:pPr>
            <a:r>
              <a:rPr sz="2600" b="1" dirty="0">
                <a:latin typeface="Arial"/>
                <a:cs typeface="Arial"/>
              </a:rPr>
              <a:t>A</a:t>
            </a:r>
            <a:r>
              <a:rPr sz="2600" b="1" spc="5" dirty="0">
                <a:latin typeface="Arial"/>
                <a:cs typeface="Arial"/>
              </a:rPr>
              <a:t>D</a:t>
            </a:r>
            <a:r>
              <a:rPr sz="2600" b="1" dirty="0">
                <a:latin typeface="Arial"/>
                <a:cs typeface="Arial"/>
              </a:rPr>
              <a:t>AP</a:t>
            </a:r>
            <a:r>
              <a:rPr sz="2600" b="1" spc="10" dirty="0">
                <a:latin typeface="Arial"/>
                <a:cs typeface="Arial"/>
              </a:rPr>
              <a:t>T</a:t>
            </a:r>
            <a:r>
              <a:rPr sz="2600" b="1" dirty="0">
                <a:latin typeface="Arial"/>
                <a:cs typeface="Arial"/>
              </a:rPr>
              <a:t>ER  DEMO</a:t>
            </a:r>
            <a:endParaRPr sz="2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43000" y="4826508"/>
            <a:ext cx="381000" cy="381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84147" y="4867655"/>
            <a:ext cx="299085" cy="299085"/>
          </a:xfrm>
          <a:custGeom>
            <a:avLst/>
            <a:gdLst/>
            <a:ahLst/>
            <a:cxnLst/>
            <a:rect l="l" t="t" r="r" b="b"/>
            <a:pathLst>
              <a:path w="299084" h="299085">
                <a:moveTo>
                  <a:pt x="149352" y="0"/>
                </a:moveTo>
                <a:lnTo>
                  <a:pt x="102144" y="7620"/>
                </a:lnTo>
                <a:lnTo>
                  <a:pt x="61145" y="28834"/>
                </a:lnTo>
                <a:lnTo>
                  <a:pt x="28815" y="61173"/>
                </a:lnTo>
                <a:lnTo>
                  <a:pt x="7613" y="102168"/>
                </a:lnTo>
                <a:lnTo>
                  <a:pt x="0" y="149352"/>
                </a:lnTo>
                <a:lnTo>
                  <a:pt x="7613" y="196535"/>
                </a:lnTo>
                <a:lnTo>
                  <a:pt x="28815" y="237530"/>
                </a:lnTo>
                <a:lnTo>
                  <a:pt x="61145" y="269869"/>
                </a:lnTo>
                <a:lnTo>
                  <a:pt x="102144" y="291084"/>
                </a:lnTo>
                <a:lnTo>
                  <a:pt x="149352" y="298704"/>
                </a:lnTo>
                <a:lnTo>
                  <a:pt x="196535" y="291084"/>
                </a:lnTo>
                <a:lnTo>
                  <a:pt x="237530" y="269869"/>
                </a:lnTo>
                <a:lnTo>
                  <a:pt x="269869" y="237530"/>
                </a:lnTo>
                <a:lnTo>
                  <a:pt x="291084" y="196535"/>
                </a:lnTo>
                <a:lnTo>
                  <a:pt x="298704" y="149352"/>
                </a:lnTo>
                <a:lnTo>
                  <a:pt x="291084" y="102168"/>
                </a:lnTo>
                <a:lnTo>
                  <a:pt x="269869" y="61173"/>
                </a:lnTo>
                <a:lnTo>
                  <a:pt x="237530" y="28834"/>
                </a:lnTo>
                <a:lnTo>
                  <a:pt x="196535" y="7620"/>
                </a:lnTo>
                <a:lnTo>
                  <a:pt x="149352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03960" y="4885944"/>
            <a:ext cx="257556" cy="2606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03960" y="4887467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80" h="259079">
                <a:moveTo>
                  <a:pt x="129540" y="0"/>
                </a:moveTo>
                <a:lnTo>
                  <a:pt x="79118" y="10185"/>
                </a:lnTo>
                <a:lnTo>
                  <a:pt x="37942" y="37957"/>
                </a:lnTo>
                <a:lnTo>
                  <a:pt x="10180" y="79134"/>
                </a:lnTo>
                <a:lnTo>
                  <a:pt x="0" y="129539"/>
                </a:lnTo>
                <a:lnTo>
                  <a:pt x="10180" y="179945"/>
                </a:lnTo>
                <a:lnTo>
                  <a:pt x="37942" y="221122"/>
                </a:lnTo>
                <a:lnTo>
                  <a:pt x="79118" y="248894"/>
                </a:lnTo>
                <a:lnTo>
                  <a:pt x="129540" y="259079"/>
                </a:lnTo>
                <a:lnTo>
                  <a:pt x="179945" y="248894"/>
                </a:lnTo>
                <a:lnTo>
                  <a:pt x="221122" y="221122"/>
                </a:lnTo>
                <a:lnTo>
                  <a:pt x="248894" y="179945"/>
                </a:lnTo>
                <a:lnTo>
                  <a:pt x="259080" y="129539"/>
                </a:lnTo>
                <a:lnTo>
                  <a:pt x="248894" y="79134"/>
                </a:lnTo>
                <a:lnTo>
                  <a:pt x="221122" y="37957"/>
                </a:lnTo>
                <a:lnTo>
                  <a:pt x="179945" y="10185"/>
                </a:lnTo>
                <a:lnTo>
                  <a:pt x="12954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21831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0066"/>
                </a:solidFill>
              </a:rPr>
              <a:t>LI</a:t>
            </a:r>
            <a:r>
              <a:rPr sz="3600" spc="-15" dirty="0">
                <a:solidFill>
                  <a:srgbClr val="FF0066"/>
                </a:solidFill>
              </a:rPr>
              <a:t>S</a:t>
            </a:r>
            <a:r>
              <a:rPr sz="3600" dirty="0">
                <a:solidFill>
                  <a:srgbClr val="FF0066"/>
                </a:solidFill>
              </a:rPr>
              <a:t>TV</a:t>
            </a:r>
            <a:r>
              <a:rPr sz="3600" spc="-15" dirty="0">
                <a:solidFill>
                  <a:srgbClr val="FF0066"/>
                </a:solidFill>
              </a:rPr>
              <a:t>I</a:t>
            </a:r>
            <a:r>
              <a:rPr sz="3600" dirty="0">
                <a:solidFill>
                  <a:srgbClr val="FF0066"/>
                </a:solidFill>
              </a:rPr>
              <a:t>EW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54939" y="734313"/>
            <a:ext cx="8602345" cy="280670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86385" marR="908050" indent="-274320" algn="just">
              <a:lnSpc>
                <a:spcPts val="3460"/>
              </a:lnSpc>
              <a:spcBef>
                <a:spcPts val="535"/>
              </a:spcBef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spc="-5" dirty="0">
                <a:latin typeface="Arial"/>
                <a:cs typeface="Arial"/>
              </a:rPr>
              <a:t>Android </a:t>
            </a:r>
            <a:r>
              <a:rPr sz="3200" b="1" spc="-10" dirty="0">
                <a:latin typeface="Arial"/>
                <a:cs typeface="Arial"/>
              </a:rPr>
              <a:t>ListView </a:t>
            </a:r>
            <a:r>
              <a:rPr sz="3200" dirty="0">
                <a:latin typeface="Arial"/>
                <a:cs typeface="Arial"/>
              </a:rPr>
              <a:t>is a </a:t>
            </a:r>
            <a:r>
              <a:rPr sz="3200" spc="-5" dirty="0">
                <a:latin typeface="Arial"/>
                <a:cs typeface="Arial"/>
              </a:rPr>
              <a:t>view </a:t>
            </a:r>
            <a:r>
              <a:rPr sz="3200" dirty="0">
                <a:latin typeface="Arial"/>
                <a:cs typeface="Arial"/>
              </a:rPr>
              <a:t>which </a:t>
            </a:r>
            <a:r>
              <a:rPr sz="3200" spc="-5" dirty="0">
                <a:latin typeface="Arial"/>
                <a:cs typeface="Arial"/>
              </a:rPr>
              <a:t>groups  </a:t>
            </a:r>
            <a:r>
              <a:rPr sz="3200" dirty="0">
                <a:latin typeface="Arial"/>
                <a:cs typeface="Arial"/>
              </a:rPr>
              <a:t>several </a:t>
            </a:r>
            <a:r>
              <a:rPr sz="3200" spc="-5" dirty="0">
                <a:latin typeface="Arial"/>
                <a:cs typeface="Arial"/>
              </a:rPr>
              <a:t>items and display them </a:t>
            </a:r>
            <a:r>
              <a:rPr sz="3200" dirty="0">
                <a:latin typeface="Arial"/>
                <a:cs typeface="Arial"/>
              </a:rPr>
              <a:t>in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vertical  </a:t>
            </a:r>
            <a:r>
              <a:rPr sz="3200" spc="-5" dirty="0">
                <a:latin typeface="Arial"/>
                <a:cs typeface="Arial"/>
              </a:rPr>
              <a:t>scrollable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list.</a:t>
            </a:r>
            <a:endParaRPr sz="3200">
              <a:latin typeface="Arial"/>
              <a:cs typeface="Arial"/>
            </a:endParaRPr>
          </a:p>
          <a:p>
            <a:pPr marL="286385" marR="5080" indent="-274320" algn="just">
              <a:lnSpc>
                <a:spcPts val="3460"/>
              </a:lnSpc>
              <a:spcBef>
                <a:spcPts val="760"/>
              </a:spcBef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dirty="0">
                <a:latin typeface="Arial"/>
                <a:cs typeface="Arial"/>
              </a:rPr>
              <a:t>The list </a:t>
            </a:r>
            <a:r>
              <a:rPr sz="3200" spc="-5" dirty="0">
                <a:latin typeface="Arial"/>
                <a:cs typeface="Arial"/>
              </a:rPr>
              <a:t>items </a:t>
            </a:r>
            <a:r>
              <a:rPr sz="3200" dirty="0">
                <a:latin typeface="Arial"/>
                <a:cs typeface="Arial"/>
              </a:rPr>
              <a:t>are </a:t>
            </a:r>
            <a:r>
              <a:rPr sz="3200" spc="-5" dirty="0">
                <a:latin typeface="Arial"/>
                <a:cs typeface="Arial"/>
              </a:rPr>
              <a:t>automatically </a:t>
            </a:r>
            <a:r>
              <a:rPr sz="3200" dirty="0">
                <a:latin typeface="Arial"/>
                <a:cs typeface="Arial"/>
              </a:rPr>
              <a:t>inserted to</a:t>
            </a:r>
            <a:r>
              <a:rPr sz="3200" spc="-114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the  list </a:t>
            </a:r>
            <a:r>
              <a:rPr sz="3200" spc="-5" dirty="0">
                <a:latin typeface="Arial"/>
                <a:cs typeface="Arial"/>
              </a:rPr>
              <a:t>using </a:t>
            </a:r>
            <a:r>
              <a:rPr sz="3200" dirty="0">
                <a:latin typeface="Arial"/>
                <a:cs typeface="Arial"/>
              </a:rPr>
              <a:t>an </a:t>
            </a:r>
            <a:r>
              <a:rPr sz="3200" b="1" dirty="0">
                <a:latin typeface="Arial"/>
                <a:cs typeface="Arial"/>
              </a:rPr>
              <a:t>Adapter </a:t>
            </a:r>
            <a:r>
              <a:rPr sz="3200" spc="-5" dirty="0">
                <a:latin typeface="Arial"/>
                <a:cs typeface="Arial"/>
              </a:rPr>
              <a:t>that pulls </a:t>
            </a:r>
            <a:r>
              <a:rPr sz="3200" dirty="0">
                <a:latin typeface="Arial"/>
                <a:cs typeface="Arial"/>
              </a:rPr>
              <a:t>content from a  source such as an array or</a:t>
            </a:r>
            <a:r>
              <a:rPr sz="3200" spc="-13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database.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22371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0066"/>
                </a:solidFill>
              </a:rPr>
              <a:t>ADAPTER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54939" y="734313"/>
            <a:ext cx="8602345" cy="573341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86385" marR="210185" indent="-274320">
              <a:lnSpc>
                <a:spcPts val="3460"/>
              </a:lnSpc>
              <a:spcBef>
                <a:spcPts val="535"/>
              </a:spcBef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dirty="0">
                <a:latin typeface="Arial"/>
                <a:cs typeface="Arial"/>
              </a:rPr>
              <a:t>An </a:t>
            </a:r>
            <a:r>
              <a:rPr sz="3200" spc="-5" dirty="0">
                <a:latin typeface="Arial"/>
                <a:cs typeface="Arial"/>
              </a:rPr>
              <a:t>adapter </a:t>
            </a:r>
            <a:r>
              <a:rPr sz="3200" dirty="0">
                <a:latin typeface="Arial"/>
                <a:cs typeface="Arial"/>
              </a:rPr>
              <a:t>is a </a:t>
            </a:r>
            <a:r>
              <a:rPr sz="3200" spc="-5" dirty="0">
                <a:latin typeface="Arial"/>
                <a:cs typeface="Arial"/>
              </a:rPr>
              <a:t>bridge between </a:t>
            </a:r>
            <a:r>
              <a:rPr sz="3200" dirty="0">
                <a:latin typeface="Arial"/>
                <a:cs typeface="Arial"/>
              </a:rPr>
              <a:t>UI  </a:t>
            </a:r>
            <a:r>
              <a:rPr sz="3200" spc="-5" dirty="0">
                <a:latin typeface="Arial"/>
                <a:cs typeface="Arial"/>
              </a:rPr>
              <a:t>components and the data </a:t>
            </a:r>
            <a:r>
              <a:rPr sz="3200" dirty="0">
                <a:latin typeface="Arial"/>
                <a:cs typeface="Arial"/>
              </a:rPr>
              <a:t>source </a:t>
            </a:r>
            <a:r>
              <a:rPr sz="3200" spc="-5" dirty="0">
                <a:latin typeface="Arial"/>
                <a:cs typeface="Arial"/>
              </a:rPr>
              <a:t>that fill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data  into </a:t>
            </a:r>
            <a:r>
              <a:rPr sz="3200" dirty="0">
                <a:latin typeface="Arial"/>
                <a:cs typeface="Arial"/>
              </a:rPr>
              <a:t>UI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Component</a:t>
            </a:r>
            <a:endParaRPr sz="3200">
              <a:latin typeface="Arial"/>
              <a:cs typeface="Arial"/>
            </a:endParaRPr>
          </a:p>
          <a:p>
            <a:pPr marL="286385" marR="5080" indent="-274320" algn="just">
              <a:lnSpc>
                <a:spcPts val="3460"/>
              </a:lnSpc>
              <a:spcBef>
                <a:spcPts val="760"/>
              </a:spcBef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dirty="0">
                <a:latin typeface="Arial"/>
                <a:cs typeface="Arial"/>
              </a:rPr>
              <a:t>The list </a:t>
            </a:r>
            <a:r>
              <a:rPr sz="3200" spc="-5" dirty="0">
                <a:latin typeface="Arial"/>
                <a:cs typeface="Arial"/>
              </a:rPr>
              <a:t>items </a:t>
            </a:r>
            <a:r>
              <a:rPr sz="3200" dirty="0">
                <a:latin typeface="Arial"/>
                <a:cs typeface="Arial"/>
              </a:rPr>
              <a:t>are </a:t>
            </a:r>
            <a:r>
              <a:rPr sz="3200" spc="-5" dirty="0">
                <a:latin typeface="Arial"/>
                <a:cs typeface="Arial"/>
              </a:rPr>
              <a:t>automatically </a:t>
            </a:r>
            <a:r>
              <a:rPr sz="3200" dirty="0">
                <a:latin typeface="Arial"/>
                <a:cs typeface="Arial"/>
              </a:rPr>
              <a:t>inserted to</a:t>
            </a:r>
            <a:r>
              <a:rPr sz="3200" spc="-114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the  list </a:t>
            </a:r>
            <a:r>
              <a:rPr sz="3200" spc="-5" dirty="0">
                <a:latin typeface="Arial"/>
                <a:cs typeface="Arial"/>
              </a:rPr>
              <a:t>using </a:t>
            </a:r>
            <a:r>
              <a:rPr sz="3200" dirty="0">
                <a:latin typeface="Arial"/>
                <a:cs typeface="Arial"/>
              </a:rPr>
              <a:t>an </a:t>
            </a:r>
            <a:r>
              <a:rPr sz="3200" b="1" dirty="0">
                <a:latin typeface="Arial"/>
                <a:cs typeface="Arial"/>
              </a:rPr>
              <a:t>Adapter </a:t>
            </a:r>
            <a:r>
              <a:rPr sz="3200" spc="-5" dirty="0">
                <a:latin typeface="Arial"/>
                <a:cs typeface="Arial"/>
              </a:rPr>
              <a:t>that pulls </a:t>
            </a:r>
            <a:r>
              <a:rPr sz="3200" dirty="0">
                <a:latin typeface="Arial"/>
                <a:cs typeface="Arial"/>
              </a:rPr>
              <a:t>content from a  source such as an array or</a:t>
            </a:r>
            <a:r>
              <a:rPr sz="3200" spc="-13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database.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BBA58"/>
              </a:buClr>
              <a:buFont typeface="Wingdings"/>
              <a:buChar char=""/>
            </a:pPr>
            <a:endParaRPr sz="4300">
              <a:latin typeface="Times New Roman"/>
              <a:cs typeface="Times New Roman"/>
            </a:endParaRPr>
          </a:p>
          <a:p>
            <a:pPr marL="286385" marR="366395" indent="-274320">
              <a:lnSpc>
                <a:spcPts val="3460"/>
              </a:lnSpc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spc="-5" dirty="0">
                <a:latin typeface="Arial"/>
                <a:cs typeface="Arial"/>
              </a:rPr>
              <a:t>Adapter holds the data and send </a:t>
            </a:r>
            <a:r>
              <a:rPr sz="3200" dirty="0">
                <a:latin typeface="Arial"/>
                <a:cs typeface="Arial"/>
              </a:rPr>
              <a:t>the </a:t>
            </a:r>
            <a:r>
              <a:rPr sz="3200" spc="-5" dirty="0">
                <a:latin typeface="Arial"/>
                <a:cs typeface="Arial"/>
              </a:rPr>
              <a:t>data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to  view</a:t>
            </a:r>
            <a:endParaRPr sz="3200">
              <a:latin typeface="Arial"/>
              <a:cs typeface="Arial"/>
            </a:endParaRPr>
          </a:p>
          <a:p>
            <a:pPr marL="286385" marR="262255" indent="-274320">
              <a:lnSpc>
                <a:spcPts val="3460"/>
              </a:lnSpc>
              <a:spcBef>
                <a:spcPts val="765"/>
              </a:spcBef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spc="-15" dirty="0">
                <a:latin typeface="Arial"/>
                <a:cs typeface="Arial"/>
              </a:rPr>
              <a:t>View </a:t>
            </a:r>
            <a:r>
              <a:rPr sz="3200" dirty="0">
                <a:latin typeface="Arial"/>
                <a:cs typeface="Arial"/>
              </a:rPr>
              <a:t>can takes the </a:t>
            </a:r>
            <a:r>
              <a:rPr sz="3200" spc="-5" dirty="0">
                <a:latin typeface="Arial"/>
                <a:cs typeface="Arial"/>
              </a:rPr>
              <a:t>data </a:t>
            </a:r>
            <a:r>
              <a:rPr sz="3200" dirty="0">
                <a:latin typeface="Arial"/>
                <a:cs typeface="Arial"/>
              </a:rPr>
              <a:t>from </a:t>
            </a:r>
            <a:r>
              <a:rPr sz="3200" spc="-5" dirty="0">
                <a:latin typeface="Arial"/>
                <a:cs typeface="Arial"/>
              </a:rPr>
              <a:t>adapter </a:t>
            </a:r>
            <a:r>
              <a:rPr sz="3200" dirty="0">
                <a:latin typeface="Arial"/>
                <a:cs typeface="Arial"/>
              </a:rPr>
              <a:t>view  </a:t>
            </a:r>
            <a:r>
              <a:rPr sz="3200" spc="-5" dirty="0">
                <a:latin typeface="Arial"/>
                <a:cs typeface="Arial"/>
              </a:rPr>
              <a:t>and shows </a:t>
            </a:r>
            <a:r>
              <a:rPr sz="3200" dirty="0">
                <a:latin typeface="Arial"/>
                <a:cs typeface="Arial"/>
              </a:rPr>
              <a:t>the </a:t>
            </a:r>
            <a:r>
              <a:rPr sz="3200" spc="-5" dirty="0">
                <a:latin typeface="Arial"/>
                <a:cs typeface="Arial"/>
              </a:rPr>
              <a:t>data </a:t>
            </a:r>
            <a:r>
              <a:rPr sz="3200" dirty="0">
                <a:latin typeface="Arial"/>
                <a:cs typeface="Arial"/>
              </a:rPr>
              <a:t>on </a:t>
            </a:r>
            <a:r>
              <a:rPr sz="3200" spc="-10" dirty="0">
                <a:latin typeface="Arial"/>
                <a:cs typeface="Arial"/>
              </a:rPr>
              <a:t>different </a:t>
            </a:r>
            <a:r>
              <a:rPr sz="3200" dirty="0">
                <a:latin typeface="Arial"/>
                <a:cs typeface="Arial"/>
              </a:rPr>
              <a:t>views like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as  </a:t>
            </a:r>
            <a:r>
              <a:rPr sz="3200" spc="-25" dirty="0">
                <a:latin typeface="Arial"/>
                <a:cs typeface="Arial"/>
              </a:rPr>
              <a:t>spinner, </a:t>
            </a:r>
            <a:r>
              <a:rPr sz="3200" dirty="0">
                <a:latin typeface="Arial"/>
                <a:cs typeface="Arial"/>
              </a:rPr>
              <a:t>list </a:t>
            </a:r>
            <a:r>
              <a:rPr sz="3200" spc="-40" dirty="0">
                <a:latin typeface="Arial"/>
                <a:cs typeface="Arial"/>
              </a:rPr>
              <a:t>view, </a:t>
            </a:r>
            <a:r>
              <a:rPr sz="3200" spc="-5" dirty="0">
                <a:latin typeface="Arial"/>
                <a:cs typeface="Arial"/>
              </a:rPr>
              <a:t>grid </a:t>
            </a:r>
            <a:r>
              <a:rPr sz="3200" dirty="0">
                <a:latin typeface="Arial"/>
                <a:cs typeface="Arial"/>
              </a:rPr>
              <a:t>view</a:t>
            </a:r>
            <a:r>
              <a:rPr sz="3200" spc="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etc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22371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0066"/>
                </a:solidFill>
              </a:rPr>
              <a:t>ADAPTER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54939" y="686155"/>
            <a:ext cx="4549140" cy="324485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36550" indent="-324485">
              <a:lnSpc>
                <a:spcPct val="100000"/>
              </a:lnSpc>
              <a:spcBef>
                <a:spcPts val="480"/>
              </a:spcBef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b="1" dirty="0">
                <a:latin typeface="Arial"/>
                <a:cs typeface="Arial"/>
              </a:rPr>
              <a:t>ArrayAdapter</a:t>
            </a:r>
            <a:endParaRPr sz="3200">
              <a:latin typeface="Arial"/>
              <a:cs typeface="Arial"/>
            </a:endParaRPr>
          </a:p>
          <a:p>
            <a:pPr marL="336550" indent="-324485">
              <a:lnSpc>
                <a:spcPct val="100000"/>
              </a:lnSpc>
              <a:spcBef>
                <a:spcPts val="385"/>
              </a:spcBef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b="1" dirty="0">
                <a:latin typeface="Arial"/>
                <a:cs typeface="Arial"/>
              </a:rPr>
              <a:t>Base</a:t>
            </a:r>
            <a:r>
              <a:rPr sz="3200" b="1" spc="-24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Adapter</a:t>
            </a:r>
            <a:endParaRPr sz="3200">
              <a:latin typeface="Arial"/>
              <a:cs typeface="Arial"/>
            </a:endParaRPr>
          </a:p>
          <a:p>
            <a:pPr marL="336550" indent="-324485">
              <a:lnSpc>
                <a:spcPct val="100000"/>
              </a:lnSpc>
              <a:spcBef>
                <a:spcPts val="385"/>
              </a:spcBef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b="1" dirty="0">
                <a:latin typeface="Arial"/>
                <a:cs typeface="Arial"/>
              </a:rPr>
              <a:t>CursorAdapter</a:t>
            </a:r>
            <a:r>
              <a:rPr sz="3200" dirty="0">
                <a:latin typeface="Arial"/>
                <a:cs typeface="Arial"/>
              </a:rPr>
              <a:t>,</a:t>
            </a:r>
            <a:endParaRPr sz="3200">
              <a:latin typeface="Arial"/>
              <a:cs typeface="Arial"/>
            </a:endParaRPr>
          </a:p>
          <a:p>
            <a:pPr marL="336550" indent="-324485">
              <a:lnSpc>
                <a:spcPct val="100000"/>
              </a:lnSpc>
              <a:spcBef>
                <a:spcPts val="385"/>
              </a:spcBef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b="1" dirty="0">
                <a:latin typeface="Arial"/>
                <a:cs typeface="Arial"/>
              </a:rPr>
              <a:t>Sim</a:t>
            </a:r>
            <a:r>
              <a:rPr sz="3200" b="1" spc="-10" dirty="0">
                <a:latin typeface="Arial"/>
                <a:cs typeface="Arial"/>
              </a:rPr>
              <a:t>p</a:t>
            </a:r>
            <a:r>
              <a:rPr sz="3200" b="1" dirty="0">
                <a:latin typeface="Arial"/>
                <a:cs typeface="Arial"/>
              </a:rPr>
              <a:t>leCur</a:t>
            </a:r>
            <a:r>
              <a:rPr sz="3200" b="1" spc="-10" dirty="0">
                <a:latin typeface="Arial"/>
                <a:cs typeface="Arial"/>
              </a:rPr>
              <a:t>s</a:t>
            </a:r>
            <a:r>
              <a:rPr sz="3200" b="1" dirty="0">
                <a:latin typeface="Arial"/>
                <a:cs typeface="Arial"/>
              </a:rPr>
              <a:t>orAdapt</a:t>
            </a:r>
            <a:r>
              <a:rPr sz="3200" b="1" spc="-10" dirty="0">
                <a:latin typeface="Arial"/>
                <a:cs typeface="Arial"/>
              </a:rPr>
              <a:t>e</a:t>
            </a:r>
            <a:r>
              <a:rPr sz="3200" b="1" dirty="0">
                <a:latin typeface="Arial"/>
                <a:cs typeface="Arial"/>
              </a:rPr>
              <a:t>r</a:t>
            </a:r>
            <a:endParaRPr sz="3200">
              <a:latin typeface="Arial"/>
              <a:cs typeface="Arial"/>
            </a:endParaRPr>
          </a:p>
          <a:p>
            <a:pPr marL="336550" indent="-324485">
              <a:lnSpc>
                <a:spcPct val="100000"/>
              </a:lnSpc>
              <a:spcBef>
                <a:spcPts val="385"/>
              </a:spcBef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b="1" dirty="0">
                <a:latin typeface="Arial"/>
                <a:cs typeface="Arial"/>
              </a:rPr>
              <a:t>SpinnerAdapter</a:t>
            </a:r>
            <a:endParaRPr sz="3200">
              <a:latin typeface="Arial"/>
              <a:cs typeface="Arial"/>
            </a:endParaRPr>
          </a:p>
          <a:p>
            <a:pPr marL="336550" indent="-324485">
              <a:lnSpc>
                <a:spcPct val="100000"/>
              </a:lnSpc>
              <a:spcBef>
                <a:spcPts val="385"/>
              </a:spcBef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b="1" spc="-5" dirty="0">
                <a:latin typeface="Arial"/>
                <a:cs typeface="Arial"/>
              </a:rPr>
              <a:t>WrapperListAdapter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50031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0066"/>
                </a:solidFill>
              </a:rPr>
              <a:t>IMPLEMENT</a:t>
            </a:r>
            <a:r>
              <a:rPr sz="3600" spc="-70" dirty="0">
                <a:solidFill>
                  <a:srgbClr val="FF0066"/>
                </a:solidFill>
              </a:rPr>
              <a:t> </a:t>
            </a:r>
            <a:r>
              <a:rPr sz="3600" spc="-5" dirty="0">
                <a:solidFill>
                  <a:srgbClr val="FF0066"/>
                </a:solidFill>
              </a:rPr>
              <a:t>LISTVIEW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54939" y="686155"/>
            <a:ext cx="6744334" cy="270827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36550" indent="-324485">
              <a:lnSpc>
                <a:spcPct val="100000"/>
              </a:lnSpc>
              <a:spcBef>
                <a:spcPts val="480"/>
              </a:spcBef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b="1" dirty="0">
                <a:latin typeface="Arial"/>
                <a:cs typeface="Arial"/>
              </a:rPr>
              <a:t>Declare </a:t>
            </a:r>
            <a:r>
              <a:rPr sz="3200" b="1" spc="-10" dirty="0">
                <a:latin typeface="Arial"/>
                <a:cs typeface="Arial"/>
              </a:rPr>
              <a:t>ListView </a:t>
            </a:r>
            <a:r>
              <a:rPr sz="3200" b="1" dirty="0">
                <a:latin typeface="Arial"/>
                <a:cs typeface="Arial"/>
              </a:rPr>
              <a:t>in </a:t>
            </a:r>
            <a:r>
              <a:rPr sz="3200" b="1" spc="-5" dirty="0">
                <a:latin typeface="Arial"/>
                <a:cs typeface="Arial"/>
              </a:rPr>
              <a:t>layout </a:t>
            </a:r>
            <a:r>
              <a:rPr sz="3200" b="1" dirty="0">
                <a:latin typeface="Arial"/>
                <a:cs typeface="Arial"/>
              </a:rPr>
              <a:t>with</a:t>
            </a:r>
            <a:r>
              <a:rPr sz="3200" b="1" spc="-114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id</a:t>
            </a:r>
            <a:endParaRPr sz="3200">
              <a:latin typeface="Arial"/>
              <a:cs typeface="Arial"/>
            </a:endParaRPr>
          </a:p>
          <a:p>
            <a:pPr marL="336550" indent="-324485">
              <a:lnSpc>
                <a:spcPct val="100000"/>
              </a:lnSpc>
              <a:spcBef>
                <a:spcPts val="385"/>
              </a:spcBef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b="1" dirty="0">
                <a:latin typeface="Arial"/>
                <a:cs typeface="Arial"/>
              </a:rPr>
              <a:t>Create </a:t>
            </a:r>
            <a:r>
              <a:rPr sz="3200" b="1" spc="-5" dirty="0">
                <a:latin typeface="Arial"/>
                <a:cs typeface="Arial"/>
              </a:rPr>
              <a:t>layout </a:t>
            </a:r>
            <a:r>
              <a:rPr sz="3200" b="1" dirty="0">
                <a:latin typeface="Arial"/>
                <a:cs typeface="Arial"/>
              </a:rPr>
              <a:t>for</a:t>
            </a:r>
            <a:r>
              <a:rPr sz="3200" b="1" spc="-5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ListView</a:t>
            </a:r>
            <a:endParaRPr sz="3200">
              <a:latin typeface="Arial"/>
              <a:cs typeface="Arial"/>
            </a:endParaRPr>
          </a:p>
          <a:p>
            <a:pPr marL="336550" indent="-324485">
              <a:lnSpc>
                <a:spcPct val="100000"/>
              </a:lnSpc>
              <a:spcBef>
                <a:spcPts val="385"/>
              </a:spcBef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b="1" spc="-5" dirty="0">
                <a:latin typeface="Arial"/>
                <a:cs typeface="Arial"/>
              </a:rPr>
              <a:t>Select </a:t>
            </a:r>
            <a:r>
              <a:rPr sz="3200" b="1" dirty="0">
                <a:latin typeface="Arial"/>
                <a:cs typeface="Arial"/>
              </a:rPr>
              <a:t>suitable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adapter</a:t>
            </a:r>
            <a:endParaRPr sz="3200">
              <a:latin typeface="Arial"/>
              <a:cs typeface="Arial"/>
            </a:endParaRPr>
          </a:p>
          <a:p>
            <a:pPr marL="336550" indent="-324485">
              <a:lnSpc>
                <a:spcPct val="100000"/>
              </a:lnSpc>
              <a:spcBef>
                <a:spcPts val="385"/>
              </a:spcBef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b="1" spc="-5" dirty="0">
                <a:latin typeface="Arial"/>
                <a:cs typeface="Arial"/>
              </a:rPr>
              <a:t>Prepare </a:t>
            </a:r>
            <a:r>
              <a:rPr sz="3200" b="1" dirty="0">
                <a:latin typeface="Arial"/>
                <a:cs typeface="Arial"/>
              </a:rPr>
              <a:t>data for</a:t>
            </a:r>
            <a:r>
              <a:rPr sz="3200" b="1" spc="-5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adapter</a:t>
            </a:r>
            <a:endParaRPr sz="3200">
              <a:latin typeface="Arial"/>
              <a:cs typeface="Arial"/>
            </a:endParaRPr>
          </a:p>
          <a:p>
            <a:pPr marL="336550" indent="-324485">
              <a:lnSpc>
                <a:spcPct val="100000"/>
              </a:lnSpc>
              <a:spcBef>
                <a:spcPts val="385"/>
              </a:spcBef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b="1" dirty="0">
                <a:latin typeface="Arial"/>
                <a:cs typeface="Arial"/>
              </a:rPr>
              <a:t>Connect </a:t>
            </a:r>
            <a:r>
              <a:rPr sz="3200" b="1" spc="-5" dirty="0">
                <a:latin typeface="Arial"/>
                <a:cs typeface="Arial"/>
              </a:rPr>
              <a:t>listview </a:t>
            </a:r>
            <a:r>
              <a:rPr sz="3200" b="1" dirty="0">
                <a:latin typeface="Arial"/>
                <a:cs typeface="Arial"/>
              </a:rPr>
              <a:t>and</a:t>
            </a:r>
            <a:r>
              <a:rPr sz="3200" b="1" spc="-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adapter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0833" y="1459433"/>
            <a:ext cx="6713220" cy="368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000" b="1" spc="-5" dirty="0">
                <a:solidFill>
                  <a:srgbClr val="FF0000"/>
                </a:solidFill>
                <a:latin typeface="Arial"/>
                <a:cs typeface="Arial"/>
              </a:rPr>
              <a:t>QUESTION</a:t>
            </a:r>
            <a:endParaRPr sz="6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6000" b="1" dirty="0">
                <a:solidFill>
                  <a:srgbClr val="FF0000"/>
                </a:solidFill>
                <a:latin typeface="Arial"/>
                <a:cs typeface="Arial"/>
              </a:rPr>
              <a:t>&amp;</a:t>
            </a:r>
            <a:endParaRPr sz="6000">
              <a:latin typeface="Arial"/>
              <a:cs typeface="Arial"/>
            </a:endParaRPr>
          </a:p>
          <a:p>
            <a:pPr marL="12065" marR="5080" indent="-2540" algn="ctr">
              <a:lnSpc>
                <a:spcPct val="100000"/>
              </a:lnSpc>
            </a:pPr>
            <a:r>
              <a:rPr sz="6000" b="1" spc="-5" dirty="0">
                <a:solidFill>
                  <a:srgbClr val="FF0000"/>
                </a:solidFill>
                <a:latin typeface="Arial"/>
                <a:cs typeface="Arial"/>
              </a:rPr>
              <a:t>THANK </a:t>
            </a:r>
            <a:r>
              <a:rPr sz="6000" b="1" dirty="0">
                <a:solidFill>
                  <a:srgbClr val="FF0000"/>
                </a:solidFill>
                <a:latin typeface="Arial"/>
                <a:cs typeface="Arial"/>
              </a:rPr>
              <a:t>YOU </a:t>
            </a:r>
            <a:r>
              <a:rPr sz="6000" b="1" spc="-10" dirty="0">
                <a:solidFill>
                  <a:srgbClr val="FF0000"/>
                </a:solidFill>
                <a:latin typeface="Arial"/>
                <a:cs typeface="Arial"/>
              </a:rPr>
              <a:t>FOR  </a:t>
            </a:r>
            <a:r>
              <a:rPr sz="6000" b="1" dirty="0">
                <a:solidFill>
                  <a:srgbClr val="FF0000"/>
                </a:solidFill>
                <a:latin typeface="Arial"/>
                <a:cs typeface="Arial"/>
              </a:rPr>
              <a:t>YOUR</a:t>
            </a:r>
            <a:r>
              <a:rPr sz="6000" b="1" spc="-2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6000" b="1" spc="-55" dirty="0">
                <a:solidFill>
                  <a:srgbClr val="FF0000"/>
                </a:solidFill>
                <a:latin typeface="Arial"/>
                <a:cs typeface="Arial"/>
              </a:rPr>
              <a:t>ATTENTION</a:t>
            </a:r>
            <a:endParaRPr sz="6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071033"/>
            <a:ext cx="2070100" cy="4775200"/>
          </a:xfrm>
          <a:custGeom>
            <a:avLst/>
            <a:gdLst/>
            <a:ahLst/>
            <a:cxnLst/>
            <a:rect l="l" t="t" r="r" b="b"/>
            <a:pathLst>
              <a:path w="2070100" h="4775200">
                <a:moveTo>
                  <a:pt x="52284" y="0"/>
                </a:moveTo>
                <a:lnTo>
                  <a:pt x="0" y="0"/>
                </a:lnTo>
                <a:lnTo>
                  <a:pt x="0" y="76200"/>
                </a:lnTo>
                <a:lnTo>
                  <a:pt x="49316" y="76200"/>
                </a:lnTo>
                <a:lnTo>
                  <a:pt x="95266" y="88900"/>
                </a:lnTo>
                <a:lnTo>
                  <a:pt x="140902" y="88900"/>
                </a:lnTo>
                <a:lnTo>
                  <a:pt x="493548" y="190500"/>
                </a:lnTo>
                <a:lnTo>
                  <a:pt x="535935" y="215900"/>
                </a:lnTo>
                <a:lnTo>
                  <a:pt x="577913" y="228600"/>
                </a:lnTo>
                <a:lnTo>
                  <a:pt x="619476" y="254000"/>
                </a:lnTo>
                <a:lnTo>
                  <a:pt x="660611" y="266700"/>
                </a:lnTo>
                <a:lnTo>
                  <a:pt x="701312" y="292100"/>
                </a:lnTo>
                <a:lnTo>
                  <a:pt x="741567" y="304800"/>
                </a:lnTo>
                <a:lnTo>
                  <a:pt x="820706" y="355600"/>
                </a:lnTo>
                <a:lnTo>
                  <a:pt x="859571" y="368300"/>
                </a:lnTo>
                <a:lnTo>
                  <a:pt x="897954" y="393700"/>
                </a:lnTo>
                <a:lnTo>
                  <a:pt x="973237" y="444500"/>
                </a:lnTo>
                <a:lnTo>
                  <a:pt x="1046479" y="495300"/>
                </a:lnTo>
                <a:lnTo>
                  <a:pt x="1082312" y="520700"/>
                </a:lnTo>
                <a:lnTo>
                  <a:pt x="1117607" y="546100"/>
                </a:lnTo>
                <a:lnTo>
                  <a:pt x="1152354" y="584200"/>
                </a:lnTo>
                <a:lnTo>
                  <a:pt x="1186545" y="609600"/>
                </a:lnTo>
                <a:lnTo>
                  <a:pt x="1220170" y="635000"/>
                </a:lnTo>
                <a:lnTo>
                  <a:pt x="1253220" y="673100"/>
                </a:lnTo>
                <a:lnTo>
                  <a:pt x="1285685" y="698500"/>
                </a:lnTo>
                <a:lnTo>
                  <a:pt x="1317556" y="736600"/>
                </a:lnTo>
                <a:lnTo>
                  <a:pt x="1348824" y="762000"/>
                </a:lnTo>
                <a:lnTo>
                  <a:pt x="1379480" y="800100"/>
                </a:lnTo>
                <a:lnTo>
                  <a:pt x="1409513" y="825500"/>
                </a:lnTo>
                <a:lnTo>
                  <a:pt x="1438916" y="863600"/>
                </a:lnTo>
                <a:lnTo>
                  <a:pt x="1467678" y="901700"/>
                </a:lnTo>
                <a:lnTo>
                  <a:pt x="1495790" y="927100"/>
                </a:lnTo>
                <a:lnTo>
                  <a:pt x="1523243" y="965200"/>
                </a:lnTo>
                <a:lnTo>
                  <a:pt x="1550028" y="1003300"/>
                </a:lnTo>
                <a:lnTo>
                  <a:pt x="1576135" y="1041400"/>
                </a:lnTo>
                <a:lnTo>
                  <a:pt x="1601555" y="1079500"/>
                </a:lnTo>
                <a:lnTo>
                  <a:pt x="1626279" y="1117600"/>
                </a:lnTo>
                <a:lnTo>
                  <a:pt x="1650297" y="1155700"/>
                </a:lnTo>
                <a:lnTo>
                  <a:pt x="1673600" y="1193800"/>
                </a:lnTo>
                <a:lnTo>
                  <a:pt x="1696178" y="1231900"/>
                </a:lnTo>
                <a:lnTo>
                  <a:pt x="1718023" y="1270000"/>
                </a:lnTo>
                <a:lnTo>
                  <a:pt x="1739125" y="1308100"/>
                </a:lnTo>
                <a:lnTo>
                  <a:pt x="1759475" y="1358900"/>
                </a:lnTo>
                <a:lnTo>
                  <a:pt x="1779063" y="1397000"/>
                </a:lnTo>
                <a:lnTo>
                  <a:pt x="1797881" y="1435100"/>
                </a:lnTo>
                <a:lnTo>
                  <a:pt x="1815918" y="1473200"/>
                </a:lnTo>
                <a:lnTo>
                  <a:pt x="1833166" y="1524000"/>
                </a:lnTo>
                <a:lnTo>
                  <a:pt x="1849614" y="1562100"/>
                </a:lnTo>
                <a:lnTo>
                  <a:pt x="1865255" y="1600200"/>
                </a:lnTo>
                <a:lnTo>
                  <a:pt x="1880078" y="1651000"/>
                </a:lnTo>
                <a:lnTo>
                  <a:pt x="1894075" y="1689100"/>
                </a:lnTo>
                <a:lnTo>
                  <a:pt x="1907235" y="1739900"/>
                </a:lnTo>
                <a:lnTo>
                  <a:pt x="1919550" y="1778000"/>
                </a:lnTo>
                <a:lnTo>
                  <a:pt x="1931010" y="1828800"/>
                </a:lnTo>
                <a:lnTo>
                  <a:pt x="1941606" y="1866900"/>
                </a:lnTo>
                <a:lnTo>
                  <a:pt x="1951329" y="1917700"/>
                </a:lnTo>
                <a:lnTo>
                  <a:pt x="1960169" y="1968500"/>
                </a:lnTo>
                <a:lnTo>
                  <a:pt x="1968117" y="2006600"/>
                </a:lnTo>
                <a:lnTo>
                  <a:pt x="1975164" y="2057400"/>
                </a:lnTo>
                <a:lnTo>
                  <a:pt x="1981300" y="2108200"/>
                </a:lnTo>
                <a:lnTo>
                  <a:pt x="1986516" y="2146300"/>
                </a:lnTo>
                <a:lnTo>
                  <a:pt x="1990803" y="2197100"/>
                </a:lnTo>
                <a:lnTo>
                  <a:pt x="1994151" y="2247900"/>
                </a:lnTo>
                <a:lnTo>
                  <a:pt x="1996552" y="2298700"/>
                </a:lnTo>
                <a:lnTo>
                  <a:pt x="1997995" y="2336800"/>
                </a:lnTo>
                <a:lnTo>
                  <a:pt x="1998471" y="2387600"/>
                </a:lnTo>
                <a:lnTo>
                  <a:pt x="1997985" y="2438400"/>
                </a:lnTo>
                <a:lnTo>
                  <a:pt x="1996533" y="2489200"/>
                </a:lnTo>
                <a:lnTo>
                  <a:pt x="1994124" y="2540000"/>
                </a:lnTo>
                <a:lnTo>
                  <a:pt x="1990768" y="2578100"/>
                </a:lnTo>
                <a:lnTo>
                  <a:pt x="1986473" y="2628900"/>
                </a:lnTo>
                <a:lnTo>
                  <a:pt x="1981250" y="2679700"/>
                </a:lnTo>
                <a:lnTo>
                  <a:pt x="1975107" y="2717800"/>
                </a:lnTo>
                <a:lnTo>
                  <a:pt x="1968054" y="2768600"/>
                </a:lnTo>
                <a:lnTo>
                  <a:pt x="1960101" y="2819400"/>
                </a:lnTo>
                <a:lnTo>
                  <a:pt x="1951255" y="2857500"/>
                </a:lnTo>
                <a:lnTo>
                  <a:pt x="1941527" y="2908300"/>
                </a:lnTo>
                <a:lnTo>
                  <a:pt x="1930927" y="2959100"/>
                </a:lnTo>
                <a:lnTo>
                  <a:pt x="1919462" y="2997200"/>
                </a:lnTo>
                <a:lnTo>
                  <a:pt x="1907143" y="3048000"/>
                </a:lnTo>
                <a:lnTo>
                  <a:pt x="1893980" y="3086100"/>
                </a:lnTo>
                <a:lnTo>
                  <a:pt x="1879980" y="3136900"/>
                </a:lnTo>
                <a:lnTo>
                  <a:pt x="1865154" y="3175000"/>
                </a:lnTo>
                <a:lnTo>
                  <a:pt x="1849511" y="3213100"/>
                </a:lnTo>
                <a:lnTo>
                  <a:pt x="1833060" y="3263900"/>
                </a:lnTo>
                <a:lnTo>
                  <a:pt x="1815810" y="3302000"/>
                </a:lnTo>
                <a:lnTo>
                  <a:pt x="1797772" y="3340100"/>
                </a:lnTo>
                <a:lnTo>
                  <a:pt x="1778953" y="3390900"/>
                </a:lnTo>
                <a:lnTo>
                  <a:pt x="1759364" y="3429000"/>
                </a:lnTo>
                <a:lnTo>
                  <a:pt x="1739013" y="3467100"/>
                </a:lnTo>
                <a:lnTo>
                  <a:pt x="1717911" y="3505200"/>
                </a:lnTo>
                <a:lnTo>
                  <a:pt x="1696065" y="3543300"/>
                </a:lnTo>
                <a:lnTo>
                  <a:pt x="1673487" y="3581400"/>
                </a:lnTo>
                <a:lnTo>
                  <a:pt x="1650184" y="3619500"/>
                </a:lnTo>
                <a:lnTo>
                  <a:pt x="1626167" y="3657600"/>
                </a:lnTo>
                <a:lnTo>
                  <a:pt x="1601444" y="3695700"/>
                </a:lnTo>
                <a:lnTo>
                  <a:pt x="1576025" y="3733800"/>
                </a:lnTo>
                <a:lnTo>
                  <a:pt x="1549919" y="3771900"/>
                </a:lnTo>
                <a:lnTo>
                  <a:pt x="1523135" y="3810000"/>
                </a:lnTo>
                <a:lnTo>
                  <a:pt x="1495684" y="3848100"/>
                </a:lnTo>
                <a:lnTo>
                  <a:pt x="1467573" y="3886200"/>
                </a:lnTo>
                <a:lnTo>
                  <a:pt x="1438813" y="3911600"/>
                </a:lnTo>
                <a:lnTo>
                  <a:pt x="1409412" y="3949700"/>
                </a:lnTo>
                <a:lnTo>
                  <a:pt x="1379381" y="3987800"/>
                </a:lnTo>
                <a:lnTo>
                  <a:pt x="1348728" y="4013200"/>
                </a:lnTo>
                <a:lnTo>
                  <a:pt x="1317462" y="4051300"/>
                </a:lnTo>
                <a:lnTo>
                  <a:pt x="1285593" y="4076700"/>
                </a:lnTo>
                <a:lnTo>
                  <a:pt x="1253131" y="4114800"/>
                </a:lnTo>
                <a:lnTo>
                  <a:pt x="1220084" y="4140200"/>
                </a:lnTo>
                <a:lnTo>
                  <a:pt x="1186462" y="4165600"/>
                </a:lnTo>
                <a:lnTo>
                  <a:pt x="1152274" y="4203700"/>
                </a:lnTo>
                <a:lnTo>
                  <a:pt x="1117529" y="4229100"/>
                </a:lnTo>
                <a:lnTo>
                  <a:pt x="1082238" y="4254500"/>
                </a:lnTo>
                <a:lnTo>
                  <a:pt x="1046408" y="4279900"/>
                </a:lnTo>
                <a:lnTo>
                  <a:pt x="1010050" y="4305300"/>
                </a:lnTo>
                <a:lnTo>
                  <a:pt x="935784" y="4356100"/>
                </a:lnTo>
                <a:lnTo>
                  <a:pt x="859516" y="4406900"/>
                </a:lnTo>
                <a:lnTo>
                  <a:pt x="781320" y="4457700"/>
                </a:lnTo>
                <a:lnTo>
                  <a:pt x="741521" y="4470400"/>
                </a:lnTo>
                <a:lnTo>
                  <a:pt x="701269" y="4495800"/>
                </a:lnTo>
                <a:lnTo>
                  <a:pt x="660572" y="4508500"/>
                </a:lnTo>
                <a:lnTo>
                  <a:pt x="619439" y="4533900"/>
                </a:lnTo>
                <a:lnTo>
                  <a:pt x="577880" y="4546600"/>
                </a:lnTo>
                <a:lnTo>
                  <a:pt x="535904" y="4572000"/>
                </a:lnTo>
                <a:lnTo>
                  <a:pt x="450738" y="4597400"/>
                </a:lnTo>
                <a:lnTo>
                  <a:pt x="95259" y="4699000"/>
                </a:lnTo>
                <a:lnTo>
                  <a:pt x="49311" y="4699000"/>
                </a:lnTo>
                <a:lnTo>
                  <a:pt x="3057" y="4711700"/>
                </a:lnTo>
                <a:lnTo>
                  <a:pt x="0" y="4711700"/>
                </a:lnTo>
                <a:lnTo>
                  <a:pt x="0" y="4775200"/>
                </a:lnTo>
                <a:lnTo>
                  <a:pt x="52289" y="4775200"/>
                </a:lnTo>
                <a:lnTo>
                  <a:pt x="98534" y="4762500"/>
                </a:lnTo>
                <a:lnTo>
                  <a:pt x="144472" y="4762500"/>
                </a:lnTo>
                <a:lnTo>
                  <a:pt x="499890" y="4660900"/>
                </a:lnTo>
                <a:lnTo>
                  <a:pt x="542672" y="4635500"/>
                </a:lnTo>
                <a:lnTo>
                  <a:pt x="627042" y="4610100"/>
                </a:lnTo>
                <a:lnTo>
                  <a:pt x="668611" y="4584700"/>
                </a:lnTo>
                <a:lnTo>
                  <a:pt x="709759" y="4572000"/>
                </a:lnTo>
                <a:lnTo>
                  <a:pt x="750475" y="4546600"/>
                </a:lnTo>
                <a:lnTo>
                  <a:pt x="790752" y="4533900"/>
                </a:lnTo>
                <a:lnTo>
                  <a:pt x="869949" y="4483100"/>
                </a:lnTo>
                <a:lnTo>
                  <a:pt x="947281" y="4432300"/>
                </a:lnTo>
                <a:lnTo>
                  <a:pt x="1022674" y="4381500"/>
                </a:lnTo>
                <a:lnTo>
                  <a:pt x="1096059" y="4330700"/>
                </a:lnTo>
                <a:lnTo>
                  <a:pt x="1131975" y="4305300"/>
                </a:lnTo>
                <a:lnTo>
                  <a:pt x="1167363" y="4279900"/>
                </a:lnTo>
                <a:lnTo>
                  <a:pt x="1202212" y="4254500"/>
                </a:lnTo>
                <a:lnTo>
                  <a:pt x="1236515" y="4216400"/>
                </a:lnTo>
                <a:lnTo>
                  <a:pt x="1270262" y="4191000"/>
                </a:lnTo>
                <a:lnTo>
                  <a:pt x="1303444" y="4165600"/>
                </a:lnTo>
                <a:lnTo>
                  <a:pt x="1336053" y="4127500"/>
                </a:lnTo>
                <a:lnTo>
                  <a:pt x="1368079" y="4102100"/>
                </a:lnTo>
                <a:lnTo>
                  <a:pt x="1399514" y="4064000"/>
                </a:lnTo>
                <a:lnTo>
                  <a:pt x="1430348" y="4038600"/>
                </a:lnTo>
                <a:lnTo>
                  <a:pt x="1460573" y="4000500"/>
                </a:lnTo>
                <a:lnTo>
                  <a:pt x="1490180" y="3962400"/>
                </a:lnTo>
                <a:lnTo>
                  <a:pt x="1519160" y="3937000"/>
                </a:lnTo>
                <a:lnTo>
                  <a:pt x="1547504" y="3898900"/>
                </a:lnTo>
                <a:lnTo>
                  <a:pt x="1575203" y="3860800"/>
                </a:lnTo>
                <a:lnTo>
                  <a:pt x="1602248" y="3822700"/>
                </a:lnTo>
                <a:lnTo>
                  <a:pt x="1628630" y="3784600"/>
                </a:lnTo>
                <a:lnTo>
                  <a:pt x="1654341" y="3746500"/>
                </a:lnTo>
                <a:lnTo>
                  <a:pt x="1679371" y="3708400"/>
                </a:lnTo>
                <a:lnTo>
                  <a:pt x="1703712" y="3670300"/>
                </a:lnTo>
                <a:lnTo>
                  <a:pt x="1727354" y="3632200"/>
                </a:lnTo>
                <a:lnTo>
                  <a:pt x="1750289" y="3594100"/>
                </a:lnTo>
                <a:lnTo>
                  <a:pt x="1772508" y="3556000"/>
                </a:lnTo>
                <a:lnTo>
                  <a:pt x="1794001" y="3517900"/>
                </a:lnTo>
                <a:lnTo>
                  <a:pt x="1814761" y="3479800"/>
                </a:lnTo>
                <a:lnTo>
                  <a:pt x="1834777" y="3429000"/>
                </a:lnTo>
                <a:lnTo>
                  <a:pt x="1854042" y="3390900"/>
                </a:lnTo>
                <a:lnTo>
                  <a:pt x="1872546" y="3352800"/>
                </a:lnTo>
                <a:lnTo>
                  <a:pt x="1890280" y="3314700"/>
                </a:lnTo>
                <a:lnTo>
                  <a:pt x="1907235" y="3263900"/>
                </a:lnTo>
                <a:lnTo>
                  <a:pt x="1923403" y="3225800"/>
                </a:lnTo>
                <a:lnTo>
                  <a:pt x="1938775" y="3175000"/>
                </a:lnTo>
                <a:lnTo>
                  <a:pt x="1953341" y="3136900"/>
                </a:lnTo>
                <a:lnTo>
                  <a:pt x="1967092" y="3086100"/>
                </a:lnTo>
                <a:lnTo>
                  <a:pt x="1980021" y="3048000"/>
                </a:lnTo>
                <a:lnTo>
                  <a:pt x="1992117" y="2997200"/>
                </a:lnTo>
                <a:lnTo>
                  <a:pt x="2003373" y="2959100"/>
                </a:lnTo>
                <a:lnTo>
                  <a:pt x="2013778" y="2908300"/>
                </a:lnTo>
                <a:lnTo>
                  <a:pt x="2023325" y="2870200"/>
                </a:lnTo>
                <a:lnTo>
                  <a:pt x="2032004" y="2819400"/>
                </a:lnTo>
                <a:lnTo>
                  <a:pt x="2039806" y="2768600"/>
                </a:lnTo>
                <a:lnTo>
                  <a:pt x="2046722" y="2730500"/>
                </a:lnTo>
                <a:lnTo>
                  <a:pt x="2052744" y="2679700"/>
                </a:lnTo>
                <a:lnTo>
                  <a:pt x="2057863" y="2628900"/>
                </a:lnTo>
                <a:lnTo>
                  <a:pt x="2062069" y="2578100"/>
                </a:lnTo>
                <a:lnTo>
                  <a:pt x="2065354" y="2540000"/>
                </a:lnTo>
                <a:lnTo>
                  <a:pt x="2067708" y="2489200"/>
                </a:lnTo>
                <a:lnTo>
                  <a:pt x="2069124" y="2438400"/>
                </a:lnTo>
                <a:lnTo>
                  <a:pt x="2069591" y="2387600"/>
                </a:lnTo>
                <a:lnTo>
                  <a:pt x="2069115" y="2336800"/>
                </a:lnTo>
                <a:lnTo>
                  <a:pt x="2067690" y="2298700"/>
                </a:lnTo>
                <a:lnTo>
                  <a:pt x="2065327" y="2247900"/>
                </a:lnTo>
                <a:lnTo>
                  <a:pt x="2062035" y="2197100"/>
                </a:lnTo>
                <a:lnTo>
                  <a:pt x="2057821" y="2146300"/>
                </a:lnTo>
                <a:lnTo>
                  <a:pt x="2052696" y="2095500"/>
                </a:lnTo>
                <a:lnTo>
                  <a:pt x="2046667" y="2057400"/>
                </a:lnTo>
                <a:lnTo>
                  <a:pt x="2039745" y="2006600"/>
                </a:lnTo>
                <a:lnTo>
                  <a:pt x="2031937" y="1955800"/>
                </a:lnTo>
                <a:lnTo>
                  <a:pt x="2023253" y="1917700"/>
                </a:lnTo>
                <a:lnTo>
                  <a:pt x="2013701" y="1866900"/>
                </a:lnTo>
                <a:lnTo>
                  <a:pt x="2003291" y="1828800"/>
                </a:lnTo>
                <a:lnTo>
                  <a:pt x="1992031" y="1778000"/>
                </a:lnTo>
                <a:lnTo>
                  <a:pt x="1979931" y="1727200"/>
                </a:lnTo>
                <a:lnTo>
                  <a:pt x="1966999" y="1689100"/>
                </a:lnTo>
                <a:lnTo>
                  <a:pt x="1953244" y="1638300"/>
                </a:lnTo>
                <a:lnTo>
                  <a:pt x="1938675" y="1600200"/>
                </a:lnTo>
                <a:lnTo>
                  <a:pt x="1923301" y="1562100"/>
                </a:lnTo>
                <a:lnTo>
                  <a:pt x="1907131" y="1511300"/>
                </a:lnTo>
                <a:lnTo>
                  <a:pt x="1890173" y="1473200"/>
                </a:lnTo>
                <a:lnTo>
                  <a:pt x="1872437" y="1422400"/>
                </a:lnTo>
                <a:lnTo>
                  <a:pt x="1853932" y="1384300"/>
                </a:lnTo>
                <a:lnTo>
                  <a:pt x="1834666" y="1346200"/>
                </a:lnTo>
                <a:lnTo>
                  <a:pt x="1814649" y="1308100"/>
                </a:lnTo>
                <a:lnTo>
                  <a:pt x="1793889" y="1257300"/>
                </a:lnTo>
                <a:lnTo>
                  <a:pt x="1772395" y="1219200"/>
                </a:lnTo>
                <a:lnTo>
                  <a:pt x="1750176" y="1181100"/>
                </a:lnTo>
                <a:lnTo>
                  <a:pt x="1727241" y="1143000"/>
                </a:lnTo>
                <a:lnTo>
                  <a:pt x="1703599" y="1104900"/>
                </a:lnTo>
                <a:lnTo>
                  <a:pt x="1679259" y="1066800"/>
                </a:lnTo>
                <a:lnTo>
                  <a:pt x="1654230" y="1028700"/>
                </a:lnTo>
                <a:lnTo>
                  <a:pt x="1628520" y="990600"/>
                </a:lnTo>
                <a:lnTo>
                  <a:pt x="1602139" y="952500"/>
                </a:lnTo>
                <a:lnTo>
                  <a:pt x="1575095" y="914400"/>
                </a:lnTo>
                <a:lnTo>
                  <a:pt x="1547398" y="889000"/>
                </a:lnTo>
                <a:lnTo>
                  <a:pt x="1519055" y="850900"/>
                </a:lnTo>
                <a:lnTo>
                  <a:pt x="1490077" y="812800"/>
                </a:lnTo>
                <a:lnTo>
                  <a:pt x="1460472" y="774700"/>
                </a:lnTo>
                <a:lnTo>
                  <a:pt x="1430249" y="749300"/>
                </a:lnTo>
                <a:lnTo>
                  <a:pt x="1399417" y="711200"/>
                </a:lnTo>
                <a:lnTo>
                  <a:pt x="1367985" y="685800"/>
                </a:lnTo>
                <a:lnTo>
                  <a:pt x="1335961" y="647700"/>
                </a:lnTo>
                <a:lnTo>
                  <a:pt x="1303355" y="622300"/>
                </a:lnTo>
                <a:lnTo>
                  <a:pt x="1270176" y="584200"/>
                </a:lnTo>
                <a:lnTo>
                  <a:pt x="1236431" y="558800"/>
                </a:lnTo>
                <a:lnTo>
                  <a:pt x="1202132" y="533400"/>
                </a:lnTo>
                <a:lnTo>
                  <a:pt x="1167285" y="495300"/>
                </a:lnTo>
                <a:lnTo>
                  <a:pt x="1131900" y="469900"/>
                </a:lnTo>
                <a:lnTo>
                  <a:pt x="1095987" y="444500"/>
                </a:lnTo>
                <a:lnTo>
                  <a:pt x="1022609" y="393700"/>
                </a:lnTo>
                <a:lnTo>
                  <a:pt x="947221" y="342900"/>
                </a:lnTo>
                <a:lnTo>
                  <a:pt x="869896" y="292100"/>
                </a:lnTo>
                <a:lnTo>
                  <a:pt x="830529" y="279400"/>
                </a:lnTo>
                <a:lnTo>
                  <a:pt x="750431" y="228600"/>
                </a:lnTo>
                <a:lnTo>
                  <a:pt x="709718" y="215900"/>
                </a:lnTo>
                <a:lnTo>
                  <a:pt x="668573" y="190500"/>
                </a:lnTo>
                <a:lnTo>
                  <a:pt x="627007" y="177800"/>
                </a:lnTo>
                <a:lnTo>
                  <a:pt x="585027" y="152400"/>
                </a:lnTo>
                <a:lnTo>
                  <a:pt x="499864" y="127000"/>
                </a:lnTo>
                <a:lnTo>
                  <a:pt x="456698" y="101600"/>
                </a:lnTo>
                <a:lnTo>
                  <a:pt x="235383" y="38100"/>
                </a:lnTo>
                <a:lnTo>
                  <a:pt x="190086" y="38100"/>
                </a:lnTo>
                <a:lnTo>
                  <a:pt x="52284" y="0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478267"/>
            <a:ext cx="1659889" cy="3983990"/>
          </a:xfrm>
          <a:custGeom>
            <a:avLst/>
            <a:gdLst/>
            <a:ahLst/>
            <a:cxnLst/>
            <a:rect l="l" t="t" r="r" b="b"/>
            <a:pathLst>
              <a:path w="1659889" h="3983990">
                <a:moveTo>
                  <a:pt x="0" y="0"/>
                </a:moveTo>
                <a:lnTo>
                  <a:pt x="0" y="3983768"/>
                </a:lnTo>
                <a:lnTo>
                  <a:pt x="22364" y="3980193"/>
                </a:lnTo>
                <a:lnTo>
                  <a:pt x="67886" y="3971781"/>
                </a:lnTo>
                <a:lnTo>
                  <a:pt x="113039" y="3962303"/>
                </a:lnTo>
                <a:lnTo>
                  <a:pt x="157809" y="3951773"/>
                </a:lnTo>
                <a:lnTo>
                  <a:pt x="202183" y="3940203"/>
                </a:lnTo>
                <a:lnTo>
                  <a:pt x="246149" y="3927608"/>
                </a:lnTo>
                <a:lnTo>
                  <a:pt x="289694" y="3913999"/>
                </a:lnTo>
                <a:lnTo>
                  <a:pt x="332805" y="3899392"/>
                </a:lnTo>
                <a:lnTo>
                  <a:pt x="375469" y="3883797"/>
                </a:lnTo>
                <a:lnTo>
                  <a:pt x="417674" y="3867230"/>
                </a:lnTo>
                <a:lnTo>
                  <a:pt x="459405" y="3849702"/>
                </a:lnTo>
                <a:lnTo>
                  <a:pt x="500651" y="3831227"/>
                </a:lnTo>
                <a:lnTo>
                  <a:pt x="541399" y="3811819"/>
                </a:lnTo>
                <a:lnTo>
                  <a:pt x="581636" y="3791491"/>
                </a:lnTo>
                <a:lnTo>
                  <a:pt x="621348" y="3770255"/>
                </a:lnTo>
                <a:lnTo>
                  <a:pt x="660523" y="3748125"/>
                </a:lnTo>
                <a:lnTo>
                  <a:pt x="699149" y="3725114"/>
                </a:lnTo>
                <a:lnTo>
                  <a:pt x="737212" y="3701235"/>
                </a:lnTo>
                <a:lnTo>
                  <a:pt x="774699" y="3676502"/>
                </a:lnTo>
                <a:lnTo>
                  <a:pt x="811598" y="3650928"/>
                </a:lnTo>
                <a:lnTo>
                  <a:pt x="847896" y="3624525"/>
                </a:lnTo>
                <a:lnTo>
                  <a:pt x="883580" y="3597308"/>
                </a:lnTo>
                <a:lnTo>
                  <a:pt x="918636" y="3569289"/>
                </a:lnTo>
                <a:lnTo>
                  <a:pt x="953053" y="3540481"/>
                </a:lnTo>
                <a:lnTo>
                  <a:pt x="986817" y="3510899"/>
                </a:lnTo>
                <a:lnTo>
                  <a:pt x="1019915" y="3480554"/>
                </a:lnTo>
                <a:lnTo>
                  <a:pt x="1052335" y="3449460"/>
                </a:lnTo>
                <a:lnTo>
                  <a:pt x="1084064" y="3417630"/>
                </a:lnTo>
                <a:lnTo>
                  <a:pt x="1115088" y="3385078"/>
                </a:lnTo>
                <a:lnTo>
                  <a:pt x="1145395" y="3351816"/>
                </a:lnTo>
                <a:lnTo>
                  <a:pt x="1174972" y="3317859"/>
                </a:lnTo>
                <a:lnTo>
                  <a:pt x="1203807" y="3283218"/>
                </a:lnTo>
                <a:lnTo>
                  <a:pt x="1231886" y="3247908"/>
                </a:lnTo>
                <a:lnTo>
                  <a:pt x="1259196" y="3211941"/>
                </a:lnTo>
                <a:lnTo>
                  <a:pt x="1285725" y="3175331"/>
                </a:lnTo>
                <a:lnTo>
                  <a:pt x="1311460" y="3138090"/>
                </a:lnTo>
                <a:lnTo>
                  <a:pt x="1336388" y="3100233"/>
                </a:lnTo>
                <a:lnTo>
                  <a:pt x="1360495" y="3061772"/>
                </a:lnTo>
                <a:lnTo>
                  <a:pt x="1383770" y="3022720"/>
                </a:lnTo>
                <a:lnTo>
                  <a:pt x="1406199" y="2983091"/>
                </a:lnTo>
                <a:lnTo>
                  <a:pt x="1427770" y="2942898"/>
                </a:lnTo>
                <a:lnTo>
                  <a:pt x="1448469" y="2902153"/>
                </a:lnTo>
                <a:lnTo>
                  <a:pt x="1468283" y="2860871"/>
                </a:lnTo>
                <a:lnTo>
                  <a:pt x="1487201" y="2819064"/>
                </a:lnTo>
                <a:lnTo>
                  <a:pt x="1505208" y="2776746"/>
                </a:lnTo>
                <a:lnTo>
                  <a:pt x="1522293" y="2733930"/>
                </a:lnTo>
                <a:lnTo>
                  <a:pt x="1538442" y="2690629"/>
                </a:lnTo>
                <a:lnTo>
                  <a:pt x="1553642" y="2646856"/>
                </a:lnTo>
                <a:lnTo>
                  <a:pt x="1567881" y="2602624"/>
                </a:lnTo>
                <a:lnTo>
                  <a:pt x="1581145" y="2557947"/>
                </a:lnTo>
                <a:lnTo>
                  <a:pt x="1593423" y="2512837"/>
                </a:lnTo>
                <a:lnTo>
                  <a:pt x="1604700" y="2467309"/>
                </a:lnTo>
                <a:lnTo>
                  <a:pt x="1614964" y="2421375"/>
                </a:lnTo>
                <a:lnTo>
                  <a:pt x="1624202" y="2375048"/>
                </a:lnTo>
                <a:lnTo>
                  <a:pt x="1632402" y="2328341"/>
                </a:lnTo>
                <a:lnTo>
                  <a:pt x="1639550" y="2281269"/>
                </a:lnTo>
                <a:lnTo>
                  <a:pt x="1645634" y="2233843"/>
                </a:lnTo>
                <a:lnTo>
                  <a:pt x="1650640" y="2186077"/>
                </a:lnTo>
                <a:lnTo>
                  <a:pt x="1654556" y="2137985"/>
                </a:lnTo>
                <a:lnTo>
                  <a:pt x="1657369" y="2089579"/>
                </a:lnTo>
                <a:lnTo>
                  <a:pt x="1659067" y="2040873"/>
                </a:lnTo>
                <a:lnTo>
                  <a:pt x="1659636" y="1991880"/>
                </a:lnTo>
                <a:lnTo>
                  <a:pt x="1659067" y="1942898"/>
                </a:lnTo>
                <a:lnTo>
                  <a:pt x="1657369" y="1894202"/>
                </a:lnTo>
                <a:lnTo>
                  <a:pt x="1654556" y="1845806"/>
                </a:lnTo>
                <a:lnTo>
                  <a:pt x="1650640" y="1797723"/>
                </a:lnTo>
                <a:lnTo>
                  <a:pt x="1645634" y="1749966"/>
                </a:lnTo>
                <a:lnTo>
                  <a:pt x="1639550" y="1702548"/>
                </a:lnTo>
                <a:lnTo>
                  <a:pt x="1632402" y="1655483"/>
                </a:lnTo>
                <a:lnTo>
                  <a:pt x="1624202" y="1608783"/>
                </a:lnTo>
                <a:lnTo>
                  <a:pt x="1614964" y="1562462"/>
                </a:lnTo>
                <a:lnTo>
                  <a:pt x="1604700" y="1516534"/>
                </a:lnTo>
                <a:lnTo>
                  <a:pt x="1593423" y="1471010"/>
                </a:lnTo>
                <a:lnTo>
                  <a:pt x="1581145" y="1425905"/>
                </a:lnTo>
                <a:lnTo>
                  <a:pt x="1567881" y="1381232"/>
                </a:lnTo>
                <a:lnTo>
                  <a:pt x="1553642" y="1337004"/>
                </a:lnTo>
                <a:lnTo>
                  <a:pt x="1538442" y="1293234"/>
                </a:lnTo>
                <a:lnTo>
                  <a:pt x="1522293" y="1249936"/>
                </a:lnTo>
                <a:lnTo>
                  <a:pt x="1505208" y="1207122"/>
                </a:lnTo>
                <a:lnTo>
                  <a:pt x="1487201" y="1164805"/>
                </a:lnTo>
                <a:lnTo>
                  <a:pt x="1468283" y="1123000"/>
                </a:lnTo>
                <a:lnTo>
                  <a:pt x="1448469" y="1081719"/>
                </a:lnTo>
                <a:lnTo>
                  <a:pt x="1427770" y="1040976"/>
                </a:lnTo>
                <a:lnTo>
                  <a:pt x="1406199" y="1000783"/>
                </a:lnTo>
                <a:lnTo>
                  <a:pt x="1383770" y="961154"/>
                </a:lnTo>
                <a:lnTo>
                  <a:pt x="1360495" y="922102"/>
                </a:lnTo>
                <a:lnTo>
                  <a:pt x="1336388" y="883640"/>
                </a:lnTo>
                <a:lnTo>
                  <a:pt x="1311460" y="845782"/>
                </a:lnTo>
                <a:lnTo>
                  <a:pt x="1285725" y="808540"/>
                </a:lnTo>
                <a:lnTo>
                  <a:pt x="1259196" y="771928"/>
                </a:lnTo>
                <a:lnTo>
                  <a:pt x="1231886" y="735960"/>
                </a:lnTo>
                <a:lnTo>
                  <a:pt x="1203807" y="700648"/>
                </a:lnTo>
                <a:lnTo>
                  <a:pt x="1174972" y="666005"/>
                </a:lnTo>
                <a:lnTo>
                  <a:pt x="1145395" y="632045"/>
                </a:lnTo>
                <a:lnTo>
                  <a:pt x="1115088" y="598781"/>
                </a:lnTo>
                <a:lnTo>
                  <a:pt x="1084064" y="566226"/>
                </a:lnTo>
                <a:lnTo>
                  <a:pt x="1052335" y="534394"/>
                </a:lnTo>
                <a:lnTo>
                  <a:pt x="1019915" y="503297"/>
                </a:lnTo>
                <a:lnTo>
                  <a:pt x="986817" y="472948"/>
                </a:lnTo>
                <a:lnTo>
                  <a:pt x="953053" y="443362"/>
                </a:lnTo>
                <a:lnTo>
                  <a:pt x="918636" y="414551"/>
                </a:lnTo>
                <a:lnTo>
                  <a:pt x="883580" y="386529"/>
                </a:lnTo>
                <a:lnTo>
                  <a:pt x="847896" y="359308"/>
                </a:lnTo>
                <a:lnTo>
                  <a:pt x="811598" y="332902"/>
                </a:lnTo>
                <a:lnTo>
                  <a:pt x="774699" y="307324"/>
                </a:lnTo>
                <a:lnTo>
                  <a:pt x="737212" y="282587"/>
                </a:lnTo>
                <a:lnTo>
                  <a:pt x="699149" y="258705"/>
                </a:lnTo>
                <a:lnTo>
                  <a:pt x="660523" y="235690"/>
                </a:lnTo>
                <a:lnTo>
                  <a:pt x="621348" y="213556"/>
                </a:lnTo>
                <a:lnTo>
                  <a:pt x="581636" y="192317"/>
                </a:lnTo>
                <a:lnTo>
                  <a:pt x="541399" y="171985"/>
                </a:lnTo>
                <a:lnTo>
                  <a:pt x="500651" y="152573"/>
                </a:lnTo>
                <a:lnTo>
                  <a:pt x="459405" y="134095"/>
                </a:lnTo>
                <a:lnTo>
                  <a:pt x="417674" y="116564"/>
                </a:lnTo>
                <a:lnTo>
                  <a:pt x="375469" y="99993"/>
                </a:lnTo>
                <a:lnTo>
                  <a:pt x="332805" y="84395"/>
                </a:lnTo>
                <a:lnTo>
                  <a:pt x="289694" y="69784"/>
                </a:lnTo>
                <a:lnTo>
                  <a:pt x="246149" y="56173"/>
                </a:lnTo>
                <a:lnTo>
                  <a:pt x="202183" y="43574"/>
                </a:lnTo>
                <a:lnTo>
                  <a:pt x="157809" y="32002"/>
                </a:lnTo>
                <a:lnTo>
                  <a:pt x="113039" y="21470"/>
                </a:lnTo>
                <a:lnTo>
                  <a:pt x="67886" y="11989"/>
                </a:lnTo>
                <a:lnTo>
                  <a:pt x="22364" y="3575"/>
                </a:lnTo>
                <a:lnTo>
                  <a:pt x="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4361" y="3658361"/>
            <a:ext cx="2209800" cy="508000"/>
          </a:xfrm>
          <a:custGeom>
            <a:avLst/>
            <a:gdLst/>
            <a:ahLst/>
            <a:cxnLst/>
            <a:rect l="l" t="t" r="r" b="b"/>
            <a:pathLst>
              <a:path w="2209800" h="508000">
                <a:moveTo>
                  <a:pt x="0" y="253745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5" y="0"/>
                </a:lnTo>
                <a:lnTo>
                  <a:pt x="1956053" y="0"/>
                </a:lnTo>
                <a:lnTo>
                  <a:pt x="2001649" y="4090"/>
                </a:lnTo>
                <a:lnTo>
                  <a:pt x="2044570" y="15881"/>
                </a:lnTo>
                <a:lnTo>
                  <a:pt x="2084098" y="34656"/>
                </a:lnTo>
                <a:lnTo>
                  <a:pt x="2119515" y="59697"/>
                </a:lnTo>
                <a:lnTo>
                  <a:pt x="2150102" y="90284"/>
                </a:lnTo>
                <a:lnTo>
                  <a:pt x="2175143" y="125701"/>
                </a:lnTo>
                <a:lnTo>
                  <a:pt x="2193918" y="165229"/>
                </a:lnTo>
                <a:lnTo>
                  <a:pt x="2205709" y="208150"/>
                </a:lnTo>
                <a:lnTo>
                  <a:pt x="2209800" y="253745"/>
                </a:lnTo>
                <a:lnTo>
                  <a:pt x="2205709" y="299341"/>
                </a:lnTo>
                <a:lnTo>
                  <a:pt x="2193918" y="342262"/>
                </a:lnTo>
                <a:lnTo>
                  <a:pt x="2175143" y="381790"/>
                </a:lnTo>
                <a:lnTo>
                  <a:pt x="2150102" y="417207"/>
                </a:lnTo>
                <a:lnTo>
                  <a:pt x="2119515" y="447794"/>
                </a:lnTo>
                <a:lnTo>
                  <a:pt x="2084098" y="472835"/>
                </a:lnTo>
                <a:lnTo>
                  <a:pt x="2044570" y="491610"/>
                </a:lnTo>
                <a:lnTo>
                  <a:pt x="2001649" y="503401"/>
                </a:lnTo>
                <a:lnTo>
                  <a:pt x="1956053" y="507492"/>
                </a:lnTo>
                <a:lnTo>
                  <a:pt x="253745" y="507492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5"/>
                </a:lnTo>
                <a:close/>
              </a:path>
            </a:pathLst>
          </a:custGeom>
          <a:ln w="28956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34361" y="2541270"/>
            <a:ext cx="4419600" cy="508000"/>
          </a:xfrm>
          <a:custGeom>
            <a:avLst/>
            <a:gdLst/>
            <a:ahLst/>
            <a:cxnLst/>
            <a:rect l="l" t="t" r="r" b="b"/>
            <a:pathLst>
              <a:path w="4419600" h="508000">
                <a:moveTo>
                  <a:pt x="0" y="253745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5" y="0"/>
                </a:lnTo>
                <a:lnTo>
                  <a:pt x="4165854" y="0"/>
                </a:lnTo>
                <a:lnTo>
                  <a:pt x="4211449" y="4090"/>
                </a:lnTo>
                <a:lnTo>
                  <a:pt x="4254370" y="15881"/>
                </a:lnTo>
                <a:lnTo>
                  <a:pt x="4293898" y="34656"/>
                </a:lnTo>
                <a:lnTo>
                  <a:pt x="4329315" y="59697"/>
                </a:lnTo>
                <a:lnTo>
                  <a:pt x="4359902" y="90284"/>
                </a:lnTo>
                <a:lnTo>
                  <a:pt x="4384943" y="125701"/>
                </a:lnTo>
                <a:lnTo>
                  <a:pt x="4403718" y="165229"/>
                </a:lnTo>
                <a:lnTo>
                  <a:pt x="4415509" y="208150"/>
                </a:lnTo>
                <a:lnTo>
                  <a:pt x="4419599" y="253745"/>
                </a:lnTo>
                <a:lnTo>
                  <a:pt x="4415509" y="299341"/>
                </a:lnTo>
                <a:lnTo>
                  <a:pt x="4403718" y="342262"/>
                </a:lnTo>
                <a:lnTo>
                  <a:pt x="4384943" y="381790"/>
                </a:lnTo>
                <a:lnTo>
                  <a:pt x="4359902" y="417207"/>
                </a:lnTo>
                <a:lnTo>
                  <a:pt x="4329315" y="447794"/>
                </a:lnTo>
                <a:lnTo>
                  <a:pt x="4293898" y="472835"/>
                </a:lnTo>
                <a:lnTo>
                  <a:pt x="4254370" y="491610"/>
                </a:lnTo>
                <a:lnTo>
                  <a:pt x="4211449" y="503401"/>
                </a:lnTo>
                <a:lnTo>
                  <a:pt x="4165854" y="507491"/>
                </a:lnTo>
                <a:lnTo>
                  <a:pt x="253745" y="507491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5"/>
                </a:lnTo>
                <a:close/>
              </a:path>
            </a:pathLst>
          </a:custGeom>
          <a:ln w="28956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19961" y="1245869"/>
            <a:ext cx="2743200" cy="508000"/>
          </a:xfrm>
          <a:custGeom>
            <a:avLst/>
            <a:gdLst/>
            <a:ahLst/>
            <a:cxnLst/>
            <a:rect l="l" t="t" r="r" b="b"/>
            <a:pathLst>
              <a:path w="2743200" h="508000">
                <a:moveTo>
                  <a:pt x="2489454" y="0"/>
                </a:moveTo>
                <a:lnTo>
                  <a:pt x="253746" y="0"/>
                </a:ln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5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6" y="507491"/>
                </a:lnTo>
                <a:lnTo>
                  <a:pt x="2489454" y="507491"/>
                </a:lnTo>
                <a:lnTo>
                  <a:pt x="2535049" y="503401"/>
                </a:lnTo>
                <a:lnTo>
                  <a:pt x="2577970" y="491610"/>
                </a:lnTo>
                <a:lnTo>
                  <a:pt x="2617498" y="472835"/>
                </a:lnTo>
                <a:lnTo>
                  <a:pt x="2652915" y="447794"/>
                </a:lnTo>
                <a:lnTo>
                  <a:pt x="2683502" y="417207"/>
                </a:lnTo>
                <a:lnTo>
                  <a:pt x="2708543" y="381790"/>
                </a:lnTo>
                <a:lnTo>
                  <a:pt x="2727318" y="342262"/>
                </a:lnTo>
                <a:lnTo>
                  <a:pt x="2739109" y="299341"/>
                </a:lnTo>
                <a:lnTo>
                  <a:pt x="2743200" y="253745"/>
                </a:lnTo>
                <a:lnTo>
                  <a:pt x="2739109" y="208150"/>
                </a:lnTo>
                <a:lnTo>
                  <a:pt x="2727318" y="165229"/>
                </a:lnTo>
                <a:lnTo>
                  <a:pt x="2708543" y="125701"/>
                </a:lnTo>
                <a:lnTo>
                  <a:pt x="2683502" y="90284"/>
                </a:lnTo>
                <a:lnTo>
                  <a:pt x="2652915" y="59697"/>
                </a:lnTo>
                <a:lnTo>
                  <a:pt x="2617498" y="34656"/>
                </a:lnTo>
                <a:lnTo>
                  <a:pt x="2577970" y="15881"/>
                </a:lnTo>
                <a:lnTo>
                  <a:pt x="2535049" y="4090"/>
                </a:lnTo>
                <a:lnTo>
                  <a:pt x="2489454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19961" y="1245869"/>
            <a:ext cx="2743200" cy="508000"/>
          </a:xfrm>
          <a:custGeom>
            <a:avLst/>
            <a:gdLst/>
            <a:ahLst/>
            <a:cxnLst/>
            <a:rect l="l" t="t" r="r" b="b"/>
            <a:pathLst>
              <a:path w="2743200" h="508000">
                <a:moveTo>
                  <a:pt x="0" y="253745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6" y="0"/>
                </a:lnTo>
                <a:lnTo>
                  <a:pt x="2489454" y="0"/>
                </a:lnTo>
                <a:lnTo>
                  <a:pt x="2535049" y="4090"/>
                </a:lnTo>
                <a:lnTo>
                  <a:pt x="2577970" y="15881"/>
                </a:lnTo>
                <a:lnTo>
                  <a:pt x="2617498" y="34656"/>
                </a:lnTo>
                <a:lnTo>
                  <a:pt x="2652915" y="59697"/>
                </a:lnTo>
                <a:lnTo>
                  <a:pt x="2683502" y="90284"/>
                </a:lnTo>
                <a:lnTo>
                  <a:pt x="2708543" y="125701"/>
                </a:lnTo>
                <a:lnTo>
                  <a:pt x="2727318" y="165229"/>
                </a:lnTo>
                <a:lnTo>
                  <a:pt x="2739109" y="208150"/>
                </a:lnTo>
                <a:lnTo>
                  <a:pt x="2743200" y="253745"/>
                </a:lnTo>
                <a:lnTo>
                  <a:pt x="2739109" y="299341"/>
                </a:lnTo>
                <a:lnTo>
                  <a:pt x="2727318" y="342262"/>
                </a:lnTo>
                <a:lnTo>
                  <a:pt x="2708543" y="381790"/>
                </a:lnTo>
                <a:lnTo>
                  <a:pt x="2683502" y="417207"/>
                </a:lnTo>
                <a:lnTo>
                  <a:pt x="2652915" y="447794"/>
                </a:lnTo>
                <a:lnTo>
                  <a:pt x="2617498" y="472835"/>
                </a:lnTo>
                <a:lnTo>
                  <a:pt x="2577970" y="491610"/>
                </a:lnTo>
                <a:lnTo>
                  <a:pt x="2535049" y="503401"/>
                </a:lnTo>
                <a:lnTo>
                  <a:pt x="2489454" y="507491"/>
                </a:lnTo>
                <a:lnTo>
                  <a:pt x="253746" y="507491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5"/>
                </a:lnTo>
                <a:close/>
              </a:path>
            </a:pathLst>
          </a:custGeom>
          <a:ln w="28956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372616" y="1279016"/>
            <a:ext cx="190055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solidFill>
                  <a:srgbClr val="000000"/>
                </a:solidFill>
              </a:rPr>
              <a:t>F</a:t>
            </a:r>
            <a:r>
              <a:rPr sz="2600" spc="5" dirty="0">
                <a:solidFill>
                  <a:srgbClr val="000000"/>
                </a:solidFill>
              </a:rPr>
              <a:t>R</a:t>
            </a:r>
            <a:r>
              <a:rPr sz="2600" dirty="0">
                <a:solidFill>
                  <a:srgbClr val="000000"/>
                </a:solidFill>
              </a:rPr>
              <a:t>AG</a:t>
            </a:r>
            <a:r>
              <a:rPr sz="2600" spc="5" dirty="0">
                <a:solidFill>
                  <a:srgbClr val="000000"/>
                </a:solidFill>
              </a:rPr>
              <a:t>M</a:t>
            </a:r>
            <a:r>
              <a:rPr sz="2600" dirty="0">
                <a:solidFill>
                  <a:srgbClr val="000000"/>
                </a:solidFill>
              </a:rPr>
              <a:t>ENT</a:t>
            </a:r>
            <a:endParaRPr sz="2600"/>
          </a:p>
        </p:txBody>
      </p:sp>
      <p:sp>
        <p:nvSpPr>
          <p:cNvPr id="10" name="object 10"/>
          <p:cNvSpPr/>
          <p:nvPr/>
        </p:nvSpPr>
        <p:spPr>
          <a:xfrm>
            <a:off x="914400" y="1321308"/>
            <a:ext cx="381000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28800" y="2590800"/>
            <a:ext cx="381000" cy="381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8800" y="3733800"/>
            <a:ext cx="381000" cy="38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48561" y="4751070"/>
            <a:ext cx="2895600" cy="508000"/>
          </a:xfrm>
          <a:custGeom>
            <a:avLst/>
            <a:gdLst/>
            <a:ahLst/>
            <a:cxnLst/>
            <a:rect l="l" t="t" r="r" b="b"/>
            <a:pathLst>
              <a:path w="2895600" h="508000">
                <a:moveTo>
                  <a:pt x="0" y="253745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5" y="0"/>
                </a:lnTo>
                <a:lnTo>
                  <a:pt x="2641854" y="0"/>
                </a:lnTo>
                <a:lnTo>
                  <a:pt x="2687449" y="4090"/>
                </a:lnTo>
                <a:lnTo>
                  <a:pt x="2730370" y="15881"/>
                </a:lnTo>
                <a:lnTo>
                  <a:pt x="2769898" y="34656"/>
                </a:lnTo>
                <a:lnTo>
                  <a:pt x="2805315" y="59697"/>
                </a:lnTo>
                <a:lnTo>
                  <a:pt x="2835902" y="90284"/>
                </a:lnTo>
                <a:lnTo>
                  <a:pt x="2860943" y="125701"/>
                </a:lnTo>
                <a:lnTo>
                  <a:pt x="2879718" y="165229"/>
                </a:lnTo>
                <a:lnTo>
                  <a:pt x="2891509" y="208150"/>
                </a:lnTo>
                <a:lnTo>
                  <a:pt x="2895600" y="253745"/>
                </a:lnTo>
                <a:lnTo>
                  <a:pt x="2891509" y="299341"/>
                </a:lnTo>
                <a:lnTo>
                  <a:pt x="2879718" y="342262"/>
                </a:lnTo>
                <a:lnTo>
                  <a:pt x="2860943" y="381790"/>
                </a:lnTo>
                <a:lnTo>
                  <a:pt x="2835902" y="417207"/>
                </a:lnTo>
                <a:lnTo>
                  <a:pt x="2805315" y="447794"/>
                </a:lnTo>
                <a:lnTo>
                  <a:pt x="2769898" y="472835"/>
                </a:lnTo>
                <a:lnTo>
                  <a:pt x="2730370" y="491610"/>
                </a:lnTo>
                <a:lnTo>
                  <a:pt x="2687449" y="503401"/>
                </a:lnTo>
                <a:lnTo>
                  <a:pt x="2641854" y="507491"/>
                </a:lnTo>
                <a:lnTo>
                  <a:pt x="253745" y="507491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5"/>
                </a:lnTo>
                <a:close/>
              </a:path>
            </a:pathLst>
          </a:custGeom>
          <a:ln w="28956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601216" y="2539111"/>
            <a:ext cx="2312035" cy="266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99770">
              <a:lnSpc>
                <a:spcPct val="100000"/>
              </a:lnSpc>
              <a:spcBef>
                <a:spcPts val="105"/>
              </a:spcBef>
            </a:pPr>
            <a:r>
              <a:rPr sz="2600" b="1" dirty="0">
                <a:latin typeface="Arial"/>
                <a:cs typeface="Arial"/>
              </a:rPr>
              <a:t>LISTVIEW</a:t>
            </a:r>
            <a:endParaRPr sz="2600">
              <a:latin typeface="Arial"/>
              <a:cs typeface="Arial"/>
            </a:endParaRPr>
          </a:p>
          <a:p>
            <a:pPr marL="12700" marR="5080" indent="685800">
              <a:lnSpc>
                <a:spcPct val="275700"/>
              </a:lnSpc>
              <a:spcBef>
                <a:spcPts val="475"/>
              </a:spcBef>
            </a:pPr>
            <a:r>
              <a:rPr sz="2600" b="1" dirty="0">
                <a:latin typeface="Arial"/>
                <a:cs typeface="Arial"/>
              </a:rPr>
              <a:t>A</a:t>
            </a:r>
            <a:r>
              <a:rPr sz="2600" b="1" spc="5" dirty="0">
                <a:latin typeface="Arial"/>
                <a:cs typeface="Arial"/>
              </a:rPr>
              <a:t>D</a:t>
            </a:r>
            <a:r>
              <a:rPr sz="2600" b="1" dirty="0">
                <a:latin typeface="Arial"/>
                <a:cs typeface="Arial"/>
              </a:rPr>
              <a:t>AP</a:t>
            </a:r>
            <a:r>
              <a:rPr sz="2600" b="1" spc="10" dirty="0">
                <a:latin typeface="Arial"/>
                <a:cs typeface="Arial"/>
              </a:rPr>
              <a:t>T</a:t>
            </a:r>
            <a:r>
              <a:rPr sz="2600" b="1" dirty="0">
                <a:latin typeface="Arial"/>
                <a:cs typeface="Arial"/>
              </a:rPr>
              <a:t>ER  DEMO</a:t>
            </a:r>
            <a:endParaRPr sz="2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43000" y="4826508"/>
            <a:ext cx="381000" cy="381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84147" y="4867655"/>
            <a:ext cx="299085" cy="299085"/>
          </a:xfrm>
          <a:custGeom>
            <a:avLst/>
            <a:gdLst/>
            <a:ahLst/>
            <a:cxnLst/>
            <a:rect l="l" t="t" r="r" b="b"/>
            <a:pathLst>
              <a:path w="299084" h="299085">
                <a:moveTo>
                  <a:pt x="149352" y="0"/>
                </a:moveTo>
                <a:lnTo>
                  <a:pt x="102144" y="7620"/>
                </a:lnTo>
                <a:lnTo>
                  <a:pt x="61145" y="28834"/>
                </a:lnTo>
                <a:lnTo>
                  <a:pt x="28815" y="61173"/>
                </a:lnTo>
                <a:lnTo>
                  <a:pt x="7613" y="102168"/>
                </a:lnTo>
                <a:lnTo>
                  <a:pt x="0" y="149352"/>
                </a:lnTo>
                <a:lnTo>
                  <a:pt x="7613" y="196535"/>
                </a:lnTo>
                <a:lnTo>
                  <a:pt x="28815" y="237530"/>
                </a:lnTo>
                <a:lnTo>
                  <a:pt x="61145" y="269869"/>
                </a:lnTo>
                <a:lnTo>
                  <a:pt x="102144" y="291084"/>
                </a:lnTo>
                <a:lnTo>
                  <a:pt x="149352" y="298704"/>
                </a:lnTo>
                <a:lnTo>
                  <a:pt x="196535" y="291084"/>
                </a:lnTo>
                <a:lnTo>
                  <a:pt x="237530" y="269869"/>
                </a:lnTo>
                <a:lnTo>
                  <a:pt x="269869" y="237530"/>
                </a:lnTo>
                <a:lnTo>
                  <a:pt x="291084" y="196535"/>
                </a:lnTo>
                <a:lnTo>
                  <a:pt x="298704" y="149352"/>
                </a:lnTo>
                <a:lnTo>
                  <a:pt x="291084" y="102168"/>
                </a:lnTo>
                <a:lnTo>
                  <a:pt x="269869" y="61173"/>
                </a:lnTo>
                <a:lnTo>
                  <a:pt x="237530" y="28834"/>
                </a:lnTo>
                <a:lnTo>
                  <a:pt x="196535" y="7620"/>
                </a:lnTo>
                <a:lnTo>
                  <a:pt x="149352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03960" y="4885944"/>
            <a:ext cx="257556" cy="2606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03960" y="4887467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80" h="259079">
                <a:moveTo>
                  <a:pt x="129540" y="0"/>
                </a:moveTo>
                <a:lnTo>
                  <a:pt x="79118" y="10185"/>
                </a:lnTo>
                <a:lnTo>
                  <a:pt x="37942" y="37957"/>
                </a:lnTo>
                <a:lnTo>
                  <a:pt x="10180" y="79134"/>
                </a:lnTo>
                <a:lnTo>
                  <a:pt x="0" y="129539"/>
                </a:lnTo>
                <a:lnTo>
                  <a:pt x="10180" y="179945"/>
                </a:lnTo>
                <a:lnTo>
                  <a:pt x="37942" y="221122"/>
                </a:lnTo>
                <a:lnTo>
                  <a:pt x="79118" y="248894"/>
                </a:lnTo>
                <a:lnTo>
                  <a:pt x="129540" y="259079"/>
                </a:lnTo>
                <a:lnTo>
                  <a:pt x="179945" y="248894"/>
                </a:lnTo>
                <a:lnTo>
                  <a:pt x="221122" y="221122"/>
                </a:lnTo>
                <a:lnTo>
                  <a:pt x="248894" y="179945"/>
                </a:lnTo>
                <a:lnTo>
                  <a:pt x="259080" y="129539"/>
                </a:lnTo>
                <a:lnTo>
                  <a:pt x="248894" y="79134"/>
                </a:lnTo>
                <a:lnTo>
                  <a:pt x="221122" y="37957"/>
                </a:lnTo>
                <a:lnTo>
                  <a:pt x="179945" y="10185"/>
                </a:lnTo>
                <a:lnTo>
                  <a:pt x="12954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26181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0066"/>
                </a:solidFill>
              </a:rPr>
              <a:t>FRAGMENT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54939" y="738885"/>
            <a:ext cx="8365490" cy="570801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86385" marR="913130" indent="-274320">
              <a:lnSpc>
                <a:spcPts val="3240"/>
              </a:lnSpc>
              <a:spcBef>
                <a:spcPts val="505"/>
              </a:spcBef>
              <a:buClr>
                <a:srgbClr val="9BBA58"/>
              </a:buClr>
              <a:buSzPct val="96666"/>
              <a:buFont typeface="Wingdings"/>
              <a:buChar char=""/>
              <a:tabLst>
                <a:tab pos="316230" algn="l"/>
              </a:tabLst>
            </a:pPr>
            <a:r>
              <a:rPr sz="3000" spc="-5" dirty="0">
                <a:latin typeface="Arial"/>
                <a:cs typeface="Arial"/>
              </a:rPr>
              <a:t>Represents a behavior or a portion </a:t>
            </a:r>
            <a:r>
              <a:rPr sz="3000" dirty="0">
                <a:latin typeface="Arial"/>
                <a:cs typeface="Arial"/>
              </a:rPr>
              <a:t>of </a:t>
            </a:r>
            <a:r>
              <a:rPr sz="3000" spc="-5" dirty="0">
                <a:latin typeface="Arial"/>
                <a:cs typeface="Arial"/>
              </a:rPr>
              <a:t>user  interface in a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FragmentActivity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"/>
            </a:pPr>
            <a:endParaRPr sz="4100">
              <a:latin typeface="Times New Roman"/>
              <a:cs typeface="Times New Roman"/>
            </a:endParaRPr>
          </a:p>
          <a:p>
            <a:pPr marL="286385" marR="106680" indent="-274320">
              <a:lnSpc>
                <a:spcPts val="3460"/>
              </a:lnSpc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spc="-5" dirty="0">
                <a:latin typeface="Arial"/>
                <a:cs typeface="Arial"/>
              </a:rPr>
              <a:t>Android introduced fragments </a:t>
            </a:r>
            <a:r>
              <a:rPr sz="3200" dirty="0">
                <a:latin typeface="Arial"/>
                <a:cs typeface="Arial"/>
              </a:rPr>
              <a:t>in </a:t>
            </a:r>
            <a:r>
              <a:rPr sz="3200" spc="-5" dirty="0">
                <a:latin typeface="Arial"/>
                <a:cs typeface="Arial"/>
              </a:rPr>
              <a:t>Android</a:t>
            </a:r>
            <a:r>
              <a:rPr sz="3200" spc="-2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3.0  </a:t>
            </a:r>
            <a:r>
              <a:rPr sz="3200" dirty="0">
                <a:latin typeface="Arial"/>
                <a:cs typeface="Arial"/>
              </a:rPr>
              <a:t>(API </a:t>
            </a:r>
            <a:r>
              <a:rPr sz="3200" spc="-5" dirty="0">
                <a:latin typeface="Arial"/>
                <a:cs typeface="Arial"/>
              </a:rPr>
              <a:t>level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85" dirty="0">
                <a:latin typeface="Arial"/>
                <a:cs typeface="Arial"/>
              </a:rPr>
              <a:t>11)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"/>
            </a:pPr>
            <a:endParaRPr sz="4100">
              <a:latin typeface="Times New Roman"/>
              <a:cs typeface="Times New Roman"/>
            </a:endParaRPr>
          </a:p>
          <a:p>
            <a:pPr marL="286385" marR="579120" indent="-274320">
              <a:lnSpc>
                <a:spcPts val="3460"/>
              </a:lnSpc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spc="-95" dirty="0">
                <a:latin typeface="Arial"/>
                <a:cs typeface="Arial"/>
              </a:rPr>
              <a:t>You </a:t>
            </a:r>
            <a:r>
              <a:rPr sz="3200" dirty="0">
                <a:latin typeface="Arial"/>
                <a:cs typeface="Arial"/>
              </a:rPr>
              <a:t>can </a:t>
            </a:r>
            <a:r>
              <a:rPr sz="3200" spc="-5" dirty="0">
                <a:latin typeface="Arial"/>
                <a:cs typeface="Arial"/>
              </a:rPr>
              <a:t>combine multiple fragments </a:t>
            </a:r>
            <a:r>
              <a:rPr sz="3200" dirty="0">
                <a:latin typeface="Arial"/>
                <a:cs typeface="Arial"/>
              </a:rPr>
              <a:t>in a  </a:t>
            </a:r>
            <a:r>
              <a:rPr sz="3200" spc="-5" dirty="0">
                <a:latin typeface="Arial"/>
                <a:cs typeface="Arial"/>
              </a:rPr>
              <a:t>single activity </a:t>
            </a:r>
            <a:r>
              <a:rPr sz="3200" dirty="0">
                <a:latin typeface="Arial"/>
                <a:cs typeface="Arial"/>
              </a:rPr>
              <a:t>to </a:t>
            </a:r>
            <a:r>
              <a:rPr sz="3200" spc="-5" dirty="0">
                <a:latin typeface="Arial"/>
                <a:cs typeface="Arial"/>
              </a:rPr>
              <a:t>build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multi-pane </a:t>
            </a:r>
            <a:r>
              <a:rPr sz="3200" dirty="0">
                <a:latin typeface="Arial"/>
                <a:cs typeface="Arial"/>
              </a:rPr>
              <a:t>UI </a:t>
            </a:r>
            <a:r>
              <a:rPr sz="3200" spc="-5" dirty="0">
                <a:latin typeface="Arial"/>
                <a:cs typeface="Arial"/>
              </a:rPr>
              <a:t>and  reuse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fragment </a:t>
            </a:r>
            <a:r>
              <a:rPr sz="3200" dirty="0">
                <a:latin typeface="Arial"/>
                <a:cs typeface="Arial"/>
              </a:rPr>
              <a:t>in </a:t>
            </a:r>
            <a:r>
              <a:rPr sz="3200" spc="-5" dirty="0">
                <a:latin typeface="Arial"/>
                <a:cs typeface="Arial"/>
              </a:rPr>
              <a:t>multiple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activities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"/>
            </a:pPr>
            <a:endParaRPr sz="4050">
              <a:latin typeface="Times New Roman"/>
              <a:cs typeface="Times New Roman"/>
            </a:endParaRPr>
          </a:p>
          <a:p>
            <a:pPr marL="286385" marR="5080" indent="-274320">
              <a:lnSpc>
                <a:spcPts val="3240"/>
              </a:lnSpc>
              <a:buClr>
                <a:srgbClr val="9BBA58"/>
              </a:buClr>
              <a:buSzPct val="96666"/>
              <a:buFont typeface="Wingdings"/>
              <a:buChar char=""/>
              <a:tabLst>
                <a:tab pos="316230" algn="l"/>
              </a:tabLst>
            </a:pPr>
            <a:r>
              <a:rPr sz="3000" spc="-5" dirty="0">
                <a:latin typeface="Arial"/>
                <a:cs typeface="Arial"/>
              </a:rPr>
              <a:t>Can add and remove while </a:t>
            </a:r>
            <a:r>
              <a:rPr sz="3000" dirty="0">
                <a:latin typeface="Arial"/>
                <a:cs typeface="Arial"/>
              </a:rPr>
              <a:t>activity </a:t>
            </a:r>
            <a:r>
              <a:rPr sz="3000" spc="-5" dirty="0">
                <a:latin typeface="Arial"/>
                <a:cs typeface="Arial"/>
              </a:rPr>
              <a:t>running.</a:t>
            </a:r>
            <a:r>
              <a:rPr sz="3000" spc="-4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Call  </a:t>
            </a:r>
            <a:r>
              <a:rPr sz="3000" spc="-5" dirty="0">
                <a:latin typeface="Arial"/>
                <a:cs typeface="Arial"/>
              </a:rPr>
              <a:t>as sub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activity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26181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0066"/>
                </a:solidFill>
              </a:rPr>
              <a:t>FRAGMENT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54939" y="738885"/>
            <a:ext cx="8492490" cy="425894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86385" marR="25400" indent="-274320">
              <a:lnSpc>
                <a:spcPts val="3240"/>
              </a:lnSpc>
              <a:spcBef>
                <a:spcPts val="505"/>
              </a:spcBef>
              <a:buClr>
                <a:srgbClr val="9BBA58"/>
              </a:buClr>
              <a:buSzPct val="96666"/>
              <a:buFont typeface="Wingdings"/>
              <a:buChar char=""/>
              <a:tabLst>
                <a:tab pos="316230" algn="l"/>
              </a:tabLst>
            </a:pPr>
            <a:r>
              <a:rPr sz="3000" spc="-5" dirty="0">
                <a:latin typeface="Arial"/>
                <a:cs typeface="Arial"/>
              </a:rPr>
              <a:t>Example when you have music app with </a:t>
            </a:r>
            <a:r>
              <a:rPr sz="3000" dirty="0">
                <a:latin typeface="Arial"/>
                <a:cs typeface="Arial"/>
              </a:rPr>
              <a:t>playlist.  Playlist </a:t>
            </a:r>
            <a:r>
              <a:rPr sz="3000" spc="-5" dirty="0">
                <a:latin typeface="Arial"/>
                <a:cs typeface="Arial"/>
              </a:rPr>
              <a:t>can have in every</a:t>
            </a:r>
            <a:r>
              <a:rPr sz="3000" spc="-7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activity</a:t>
            </a:r>
            <a:endParaRPr sz="3000">
              <a:latin typeface="Arial"/>
              <a:cs typeface="Arial"/>
            </a:endParaRPr>
          </a:p>
          <a:p>
            <a:pPr marL="286385" marR="953769" indent="-274320">
              <a:lnSpc>
                <a:spcPts val="3460"/>
              </a:lnSpc>
              <a:spcBef>
                <a:spcPts val="760"/>
              </a:spcBef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fragment must </a:t>
            </a:r>
            <a:r>
              <a:rPr sz="3200" dirty="0">
                <a:latin typeface="Arial"/>
                <a:cs typeface="Arial"/>
              </a:rPr>
              <a:t>always be </a:t>
            </a:r>
            <a:r>
              <a:rPr sz="3200" spc="-5" dirty="0">
                <a:latin typeface="Arial"/>
                <a:cs typeface="Arial"/>
              </a:rPr>
              <a:t>hosted </a:t>
            </a:r>
            <a:r>
              <a:rPr sz="3200" dirty="0">
                <a:latin typeface="Arial"/>
                <a:cs typeface="Arial"/>
              </a:rPr>
              <a:t>in</a:t>
            </a:r>
            <a:r>
              <a:rPr sz="3200" spc="-28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an  </a:t>
            </a:r>
            <a:r>
              <a:rPr sz="3200" dirty="0">
                <a:latin typeface="Arial"/>
                <a:cs typeface="Arial"/>
              </a:rPr>
              <a:t>activity</a:t>
            </a:r>
            <a:endParaRPr sz="3200">
              <a:latin typeface="Arial"/>
              <a:cs typeface="Arial"/>
            </a:endParaRPr>
          </a:p>
          <a:p>
            <a:pPr marL="286385" marR="5080" indent="-274320">
              <a:lnSpc>
                <a:spcPts val="3460"/>
              </a:lnSpc>
              <a:spcBef>
                <a:spcPts val="765"/>
              </a:spcBef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dirty="0">
                <a:latin typeface="Arial"/>
                <a:cs typeface="Arial"/>
              </a:rPr>
              <a:t>The </a:t>
            </a:r>
            <a:r>
              <a:rPr sz="3200" spc="-5" dirty="0">
                <a:latin typeface="Arial"/>
                <a:cs typeface="Arial"/>
              </a:rPr>
              <a:t>fragment's lifecycle </a:t>
            </a:r>
            <a:r>
              <a:rPr sz="3200" dirty="0">
                <a:latin typeface="Arial"/>
                <a:cs typeface="Arial"/>
              </a:rPr>
              <a:t>is </a:t>
            </a:r>
            <a:r>
              <a:rPr sz="3200" spc="-5" dirty="0">
                <a:latin typeface="Arial"/>
                <a:cs typeface="Arial"/>
              </a:rPr>
              <a:t>directly </a:t>
            </a:r>
            <a:r>
              <a:rPr sz="3200" spc="-10" dirty="0">
                <a:latin typeface="Arial"/>
                <a:cs typeface="Arial"/>
              </a:rPr>
              <a:t>affected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by  </a:t>
            </a:r>
            <a:r>
              <a:rPr sz="3200" spc="-5" dirty="0">
                <a:latin typeface="Arial"/>
                <a:cs typeface="Arial"/>
              </a:rPr>
              <a:t>the host </a:t>
            </a:r>
            <a:r>
              <a:rPr sz="3200" dirty="0">
                <a:latin typeface="Arial"/>
                <a:cs typeface="Arial"/>
              </a:rPr>
              <a:t>activity's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lifecycle.</a:t>
            </a:r>
            <a:endParaRPr sz="3200">
              <a:latin typeface="Arial"/>
              <a:cs typeface="Arial"/>
            </a:endParaRPr>
          </a:p>
          <a:p>
            <a:pPr marL="286385" marR="10160" indent="-274320">
              <a:lnSpc>
                <a:spcPts val="3460"/>
              </a:lnSpc>
              <a:spcBef>
                <a:spcPts val="760"/>
              </a:spcBef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dirty="0">
                <a:latin typeface="Arial"/>
                <a:cs typeface="Arial"/>
              </a:rPr>
              <a:t>For </a:t>
            </a:r>
            <a:r>
              <a:rPr sz="3200" spc="-5" dirty="0">
                <a:latin typeface="Arial"/>
                <a:cs typeface="Arial"/>
              </a:rPr>
              <a:t>example, </a:t>
            </a:r>
            <a:r>
              <a:rPr sz="3200" dirty="0">
                <a:latin typeface="Arial"/>
                <a:cs typeface="Arial"/>
              </a:rPr>
              <a:t>when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activity is </a:t>
            </a:r>
            <a:r>
              <a:rPr sz="3200" spc="-5" dirty="0">
                <a:latin typeface="Arial"/>
                <a:cs typeface="Arial"/>
              </a:rPr>
              <a:t>paused, </a:t>
            </a:r>
            <a:r>
              <a:rPr sz="3200" dirty="0">
                <a:latin typeface="Arial"/>
                <a:cs typeface="Arial"/>
              </a:rPr>
              <a:t>so  are all fragments in it, </a:t>
            </a:r>
            <a:r>
              <a:rPr sz="3200" spc="-5" dirty="0">
                <a:latin typeface="Arial"/>
                <a:cs typeface="Arial"/>
              </a:rPr>
              <a:t>and </a:t>
            </a:r>
            <a:r>
              <a:rPr sz="3200" dirty="0">
                <a:latin typeface="Arial"/>
                <a:cs typeface="Arial"/>
              </a:rPr>
              <a:t>when </a:t>
            </a:r>
            <a:r>
              <a:rPr sz="3200" spc="-5" dirty="0">
                <a:latin typeface="Arial"/>
                <a:cs typeface="Arial"/>
              </a:rPr>
              <a:t>the activity</a:t>
            </a:r>
            <a:r>
              <a:rPr sz="3200" spc="-1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is  destroyed, so are all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fragments.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26181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0066"/>
                </a:solidFill>
              </a:rPr>
              <a:t>FRAGMENT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54939" y="738885"/>
            <a:ext cx="8581390" cy="171767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86385" marR="5080" indent="-274320">
              <a:lnSpc>
                <a:spcPct val="90000"/>
              </a:lnSpc>
              <a:spcBef>
                <a:spcPts val="459"/>
              </a:spcBef>
              <a:buClr>
                <a:srgbClr val="9BBA58"/>
              </a:buClr>
              <a:buSzPct val="96666"/>
              <a:buFont typeface="Wingdings"/>
              <a:buChar char=""/>
              <a:tabLst>
                <a:tab pos="316230" algn="l"/>
              </a:tabLst>
            </a:pPr>
            <a:r>
              <a:rPr sz="3000" spc="-5" dirty="0">
                <a:latin typeface="Arial"/>
                <a:cs typeface="Arial"/>
              </a:rPr>
              <a:t>When you add a </a:t>
            </a:r>
            <a:r>
              <a:rPr sz="3000" dirty="0">
                <a:latin typeface="Arial"/>
                <a:cs typeface="Arial"/>
              </a:rPr>
              <a:t>fragment </a:t>
            </a:r>
            <a:r>
              <a:rPr sz="3000" spc="-5" dirty="0">
                <a:latin typeface="Arial"/>
                <a:cs typeface="Arial"/>
              </a:rPr>
              <a:t>as a part </a:t>
            </a:r>
            <a:r>
              <a:rPr sz="3000" dirty="0">
                <a:latin typeface="Arial"/>
                <a:cs typeface="Arial"/>
              </a:rPr>
              <a:t>of </a:t>
            </a:r>
            <a:r>
              <a:rPr sz="3000" spc="-5" dirty="0">
                <a:latin typeface="Arial"/>
                <a:cs typeface="Arial"/>
              </a:rPr>
              <a:t>your  activity layout, </a:t>
            </a:r>
            <a:r>
              <a:rPr sz="3000" dirty="0">
                <a:latin typeface="Arial"/>
                <a:cs typeface="Arial"/>
              </a:rPr>
              <a:t>it lives </a:t>
            </a:r>
            <a:r>
              <a:rPr sz="3000" spc="-5" dirty="0">
                <a:latin typeface="Arial"/>
                <a:cs typeface="Arial"/>
              </a:rPr>
              <a:t>in a </a:t>
            </a:r>
            <a:r>
              <a:rPr sz="3000" spc="-10" dirty="0">
                <a:latin typeface="Arial"/>
                <a:cs typeface="Arial"/>
              </a:rPr>
              <a:t>ViewGroup </a:t>
            </a:r>
            <a:r>
              <a:rPr sz="3000" dirty="0">
                <a:latin typeface="Arial"/>
                <a:cs typeface="Arial"/>
              </a:rPr>
              <a:t>inside the  activity's view hierarchy and the </a:t>
            </a:r>
            <a:r>
              <a:rPr sz="3000" spc="-5" dirty="0">
                <a:latin typeface="Arial"/>
                <a:cs typeface="Arial"/>
              </a:rPr>
              <a:t>fragment</a:t>
            </a:r>
            <a:r>
              <a:rPr sz="3000" spc="-14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defines  its own </a:t>
            </a:r>
            <a:r>
              <a:rPr sz="3000" spc="-5" dirty="0">
                <a:latin typeface="Arial"/>
                <a:cs typeface="Arial"/>
              </a:rPr>
              <a:t>view</a:t>
            </a:r>
            <a:r>
              <a:rPr sz="3000" spc="-3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layout.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17780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0066"/>
                </a:solidFill>
              </a:rPr>
              <a:t>DESI</a:t>
            </a:r>
            <a:r>
              <a:rPr sz="3600" spc="-15" dirty="0">
                <a:solidFill>
                  <a:srgbClr val="FF0066"/>
                </a:solidFill>
              </a:rPr>
              <a:t>G</a:t>
            </a:r>
            <a:r>
              <a:rPr sz="3600" dirty="0">
                <a:solidFill>
                  <a:srgbClr val="FF0066"/>
                </a:solidFill>
              </a:rPr>
              <a:t>N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54939" y="693165"/>
            <a:ext cx="8406765" cy="144335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15595" indent="-303530">
              <a:lnSpc>
                <a:spcPct val="100000"/>
              </a:lnSpc>
              <a:spcBef>
                <a:spcPts val="459"/>
              </a:spcBef>
              <a:buClr>
                <a:srgbClr val="9BBA58"/>
              </a:buClr>
              <a:buSzPct val="96666"/>
              <a:buFont typeface="Wingdings"/>
              <a:buChar char=""/>
              <a:tabLst>
                <a:tab pos="316230" algn="l"/>
              </a:tabLst>
            </a:pPr>
            <a:r>
              <a:rPr sz="3000" spc="-5" dirty="0">
                <a:latin typeface="Arial"/>
                <a:cs typeface="Arial"/>
              </a:rPr>
              <a:t>Think </a:t>
            </a:r>
            <a:r>
              <a:rPr sz="3000" dirty="0">
                <a:latin typeface="Arial"/>
                <a:cs typeface="Arial"/>
              </a:rPr>
              <a:t>of </a:t>
            </a:r>
            <a:r>
              <a:rPr sz="3000" spc="-5" dirty="0">
                <a:latin typeface="Arial"/>
                <a:cs typeface="Arial"/>
              </a:rPr>
              <a:t>how </a:t>
            </a:r>
            <a:r>
              <a:rPr sz="3000" dirty="0">
                <a:latin typeface="Arial"/>
                <a:cs typeface="Arial"/>
              </a:rPr>
              <a:t>to </a:t>
            </a:r>
            <a:r>
              <a:rPr sz="3000" spc="-5" dirty="0">
                <a:latin typeface="Arial"/>
                <a:cs typeface="Arial"/>
              </a:rPr>
              <a:t>modular and</a:t>
            </a:r>
            <a:r>
              <a:rPr sz="3000" spc="-3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re-use</a:t>
            </a:r>
            <a:endParaRPr sz="3000">
              <a:latin typeface="Arial"/>
              <a:cs typeface="Arial"/>
            </a:endParaRPr>
          </a:p>
          <a:p>
            <a:pPr marL="286385" marR="5080" indent="-274320">
              <a:lnSpc>
                <a:spcPts val="3240"/>
              </a:lnSpc>
              <a:spcBef>
                <a:spcPts val="765"/>
              </a:spcBef>
              <a:buClr>
                <a:srgbClr val="9BBA58"/>
              </a:buClr>
              <a:buSzPct val="96666"/>
              <a:buFont typeface="Wingdings"/>
              <a:buChar char=""/>
              <a:tabLst>
                <a:tab pos="316230" algn="l"/>
              </a:tabLst>
            </a:pPr>
            <a:r>
              <a:rPr sz="3000" spc="-5" dirty="0">
                <a:latin typeface="Arial"/>
                <a:cs typeface="Arial"/>
              </a:rPr>
              <a:t>Add component </a:t>
            </a:r>
            <a:r>
              <a:rPr sz="3000" dirty="0">
                <a:latin typeface="Arial"/>
                <a:cs typeface="Arial"/>
              </a:rPr>
              <a:t>for large </a:t>
            </a:r>
            <a:r>
              <a:rPr sz="3000" spc="-5" dirty="0">
                <a:latin typeface="Arial"/>
                <a:cs typeface="Arial"/>
              </a:rPr>
              <a:t>screen and remove</a:t>
            </a:r>
            <a:r>
              <a:rPr sz="3000" spc="-6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for  small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screen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86292" y="2600770"/>
            <a:ext cx="6607009" cy="3682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54362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0066"/>
                </a:solidFill>
              </a:rPr>
              <a:t>IMPLEMENT</a:t>
            </a:r>
            <a:r>
              <a:rPr sz="3600" spc="-60" dirty="0">
                <a:solidFill>
                  <a:srgbClr val="FF0066"/>
                </a:solidFill>
              </a:rPr>
              <a:t> </a:t>
            </a:r>
            <a:r>
              <a:rPr sz="3600" spc="-5" dirty="0">
                <a:solidFill>
                  <a:srgbClr val="FF0066"/>
                </a:solidFill>
              </a:rPr>
              <a:t>FRAGMENT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54939" y="738885"/>
            <a:ext cx="7989570" cy="89408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86385" marR="5080" indent="-274320">
              <a:lnSpc>
                <a:spcPts val="3240"/>
              </a:lnSpc>
              <a:spcBef>
                <a:spcPts val="505"/>
              </a:spcBef>
              <a:buClr>
                <a:srgbClr val="9BBA58"/>
              </a:buClr>
              <a:buSzPct val="96666"/>
              <a:buFont typeface="Wingdings"/>
              <a:buChar char=""/>
              <a:tabLst>
                <a:tab pos="316230" algn="l"/>
              </a:tabLst>
            </a:pPr>
            <a:r>
              <a:rPr sz="3000" dirty="0">
                <a:latin typeface="Arial"/>
                <a:cs typeface="Arial"/>
              </a:rPr>
              <a:t>Step1: </a:t>
            </a:r>
            <a:r>
              <a:rPr sz="3000" spc="-5" dirty="0">
                <a:latin typeface="Arial"/>
                <a:cs typeface="Arial"/>
              </a:rPr>
              <a:t>extend </a:t>
            </a:r>
            <a:r>
              <a:rPr sz="3000" dirty="0">
                <a:latin typeface="Arial"/>
                <a:cs typeface="Arial"/>
              </a:rPr>
              <a:t>Fragment </a:t>
            </a:r>
            <a:r>
              <a:rPr sz="3000" spc="-5" dirty="0">
                <a:latin typeface="Arial"/>
                <a:cs typeface="Arial"/>
              </a:rPr>
              <a:t>class and</a:t>
            </a:r>
            <a:r>
              <a:rPr sz="3000" spc="-8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implement  </a:t>
            </a:r>
            <a:r>
              <a:rPr sz="3000" spc="-5" dirty="0">
                <a:latin typeface="Arial"/>
                <a:cs typeface="Arial"/>
              </a:rPr>
              <a:t>OnCreateView()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method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3859" y="2057400"/>
            <a:ext cx="7063740" cy="1607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54362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0066"/>
                </a:solidFill>
              </a:rPr>
              <a:t>IMPLEMENT</a:t>
            </a:r>
            <a:r>
              <a:rPr sz="3600" spc="-60" dirty="0">
                <a:solidFill>
                  <a:srgbClr val="FF0066"/>
                </a:solidFill>
              </a:rPr>
              <a:t> </a:t>
            </a:r>
            <a:r>
              <a:rPr sz="3600" spc="-5" dirty="0">
                <a:solidFill>
                  <a:srgbClr val="FF0066"/>
                </a:solidFill>
              </a:rPr>
              <a:t>FRAGMENT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54939" y="738885"/>
            <a:ext cx="67417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5595" indent="-303530">
              <a:lnSpc>
                <a:spcPct val="100000"/>
              </a:lnSpc>
              <a:spcBef>
                <a:spcPts val="100"/>
              </a:spcBef>
              <a:buClr>
                <a:srgbClr val="9BBA58"/>
              </a:buClr>
              <a:buSzPct val="96666"/>
              <a:buFont typeface="Wingdings"/>
              <a:buChar char=""/>
              <a:tabLst>
                <a:tab pos="316230" algn="l"/>
              </a:tabLst>
            </a:pPr>
            <a:r>
              <a:rPr sz="3000" dirty="0">
                <a:latin typeface="Arial"/>
                <a:cs typeface="Arial"/>
              </a:rPr>
              <a:t>Step2: </a:t>
            </a:r>
            <a:r>
              <a:rPr sz="3000" spc="-5" dirty="0">
                <a:latin typeface="Arial"/>
                <a:cs typeface="Arial"/>
              </a:rPr>
              <a:t>add </a:t>
            </a:r>
            <a:r>
              <a:rPr sz="3000" dirty="0">
                <a:latin typeface="Arial"/>
                <a:cs typeface="Arial"/>
              </a:rPr>
              <a:t>Fragment to Activity</a:t>
            </a:r>
            <a:r>
              <a:rPr sz="3000" spc="-26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layout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8130">
              <a:lnSpc>
                <a:spcPct val="100000"/>
              </a:lnSpc>
              <a:spcBef>
                <a:spcPts val="105"/>
              </a:spcBef>
            </a:pPr>
            <a:r>
              <a:rPr dirty="0"/>
              <a:t>&lt;?xml </a:t>
            </a:r>
            <a:r>
              <a:rPr spc="-5" dirty="0"/>
              <a:t>version="1.0"</a:t>
            </a:r>
            <a:r>
              <a:rPr spc="-75" dirty="0"/>
              <a:t> </a:t>
            </a:r>
            <a:r>
              <a:rPr spc="-5" dirty="0"/>
              <a:t>encoding="utf-8"?&gt;</a:t>
            </a:r>
          </a:p>
          <a:p>
            <a:pPr marL="278130">
              <a:lnSpc>
                <a:spcPct val="100000"/>
              </a:lnSpc>
            </a:pPr>
            <a:r>
              <a:rPr dirty="0"/>
              <a:t>&lt;LinearLayout</a:t>
            </a:r>
            <a:r>
              <a:rPr spc="-20" dirty="0"/>
              <a:t> </a:t>
            </a:r>
            <a:r>
              <a:rPr spc="-5" dirty="0"/>
              <a:t>xmlns:android="</a:t>
            </a:r>
            <a:r>
              <a:rPr spc="-5" dirty="0">
                <a:hlinkClick r:id="rId3"/>
              </a:rPr>
              <a:t>http://schemas.android.com/apk/res/android"</a:t>
            </a:r>
          </a:p>
          <a:p>
            <a:pPr marL="556895" marR="3827779">
              <a:lnSpc>
                <a:spcPct val="100000"/>
              </a:lnSpc>
            </a:pPr>
            <a:r>
              <a:rPr spc="-5" dirty="0"/>
              <a:t>android:orientation="horizontal"  </a:t>
            </a:r>
            <a:r>
              <a:rPr spc="-10" dirty="0"/>
              <a:t>android:layout_width="match_parent"  android:layout_height="match_parent"&gt;</a:t>
            </a:r>
          </a:p>
          <a:p>
            <a:pPr marL="1125220" marR="819150" indent="-567055">
              <a:lnSpc>
                <a:spcPct val="100000"/>
              </a:lnSpc>
            </a:pPr>
            <a:r>
              <a:rPr b="1" spc="-75" dirty="0">
                <a:latin typeface="Arial"/>
                <a:cs typeface="Arial"/>
              </a:rPr>
              <a:t>&lt;fragment </a:t>
            </a:r>
            <a:r>
              <a:rPr b="1" spc="-80" dirty="0">
                <a:latin typeface="Arial"/>
                <a:cs typeface="Arial"/>
              </a:rPr>
              <a:t>android:name="</a:t>
            </a:r>
            <a:r>
              <a:rPr b="1" spc="-80" dirty="0">
                <a:solidFill>
                  <a:srgbClr val="FF0000"/>
                </a:solidFill>
                <a:latin typeface="Arial"/>
                <a:cs typeface="Arial"/>
              </a:rPr>
              <a:t>com.example.news.ExampleFragment</a:t>
            </a:r>
            <a:r>
              <a:rPr b="1" spc="-80" dirty="0">
                <a:latin typeface="Arial"/>
                <a:cs typeface="Arial"/>
              </a:rPr>
              <a:t>"  </a:t>
            </a:r>
            <a:r>
              <a:rPr b="1" spc="-95" dirty="0">
                <a:latin typeface="Arial"/>
                <a:cs typeface="Arial"/>
              </a:rPr>
              <a:t>android:id="@+id/list"</a:t>
            </a:r>
          </a:p>
          <a:p>
            <a:pPr marL="1125220" marR="3112135">
              <a:lnSpc>
                <a:spcPct val="100000"/>
              </a:lnSpc>
            </a:pPr>
            <a:r>
              <a:rPr b="1" spc="-100" dirty="0">
                <a:latin typeface="Arial"/>
                <a:cs typeface="Arial"/>
              </a:rPr>
              <a:t>android:layout_weight="1"  </a:t>
            </a:r>
            <a:r>
              <a:rPr b="1" spc="-105" dirty="0">
                <a:latin typeface="Arial"/>
                <a:cs typeface="Arial"/>
              </a:rPr>
              <a:t>android:layout_width="0dp"  </a:t>
            </a:r>
            <a:r>
              <a:rPr b="1" spc="-100" dirty="0">
                <a:latin typeface="Arial"/>
                <a:cs typeface="Arial"/>
              </a:rPr>
              <a:t>android:layout_height="match_parent"</a:t>
            </a:r>
            <a:r>
              <a:rPr b="1" dirty="0">
                <a:latin typeface="Arial"/>
                <a:cs typeface="Arial"/>
              </a:rPr>
              <a:t> /&gt;</a:t>
            </a:r>
          </a:p>
          <a:p>
            <a:pPr marL="278130">
              <a:lnSpc>
                <a:spcPct val="100000"/>
              </a:lnSpc>
            </a:pPr>
            <a:r>
              <a:rPr spc="-5" dirty="0"/>
              <a:t>&lt;/LinearLayout&gt;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54362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0066"/>
                </a:solidFill>
              </a:rPr>
              <a:t>IMPLEMENT</a:t>
            </a:r>
            <a:r>
              <a:rPr sz="3600" spc="-60" dirty="0">
                <a:solidFill>
                  <a:srgbClr val="FF0066"/>
                </a:solidFill>
              </a:rPr>
              <a:t> </a:t>
            </a:r>
            <a:r>
              <a:rPr sz="3600" spc="-5" dirty="0">
                <a:solidFill>
                  <a:srgbClr val="FF0066"/>
                </a:solidFill>
              </a:rPr>
              <a:t>FRAGMENT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54939" y="738885"/>
            <a:ext cx="8154670" cy="89408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86385" marR="5080" indent="-274320">
              <a:lnSpc>
                <a:spcPts val="3240"/>
              </a:lnSpc>
              <a:spcBef>
                <a:spcPts val="505"/>
              </a:spcBef>
              <a:buClr>
                <a:srgbClr val="9BBA58"/>
              </a:buClr>
              <a:buSzPct val="96666"/>
              <a:buFont typeface="Wingdings"/>
              <a:buChar char=""/>
              <a:tabLst>
                <a:tab pos="316230" algn="l"/>
              </a:tabLst>
            </a:pPr>
            <a:r>
              <a:rPr sz="3000" dirty="0">
                <a:latin typeface="Arial"/>
                <a:cs typeface="Arial"/>
              </a:rPr>
              <a:t>Replace / </a:t>
            </a:r>
            <a:r>
              <a:rPr sz="3000" spc="-5" dirty="0">
                <a:latin typeface="Arial"/>
                <a:cs typeface="Arial"/>
              </a:rPr>
              <a:t>add </a:t>
            </a:r>
            <a:r>
              <a:rPr sz="3000" dirty="0">
                <a:latin typeface="Arial"/>
                <a:cs typeface="Arial"/>
              </a:rPr>
              <a:t>/ </a:t>
            </a:r>
            <a:r>
              <a:rPr sz="3000" spc="-5" dirty="0">
                <a:latin typeface="Arial"/>
                <a:cs typeface="Arial"/>
              </a:rPr>
              <a:t>remove fragment </a:t>
            </a:r>
            <a:r>
              <a:rPr sz="3000" dirty="0">
                <a:latin typeface="Arial"/>
                <a:cs typeface="Arial"/>
              </a:rPr>
              <a:t>when</a:t>
            </a:r>
            <a:r>
              <a:rPr sz="3000" spc="-1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activity  </a:t>
            </a:r>
            <a:r>
              <a:rPr sz="3000" spc="-5" dirty="0">
                <a:latin typeface="Arial"/>
                <a:cs typeface="Arial"/>
              </a:rPr>
              <a:t>running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05054" rIns="0" bIns="0" rtlCol="0">
            <a:spAutoFit/>
          </a:bodyPr>
          <a:lstStyle/>
          <a:p>
            <a:pPr marL="8255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FragmentManager </a:t>
            </a:r>
            <a:r>
              <a:rPr spc="-5" dirty="0"/>
              <a:t>fragmentManager </a:t>
            </a:r>
            <a:r>
              <a:rPr dirty="0"/>
              <a:t>= </a:t>
            </a:r>
            <a:r>
              <a:rPr spc="-5" dirty="0"/>
              <a:t>getSupportFragmentManager();  FragmentTransaction fragmentTransaction </a:t>
            </a:r>
            <a:r>
              <a:rPr dirty="0"/>
              <a:t>=  </a:t>
            </a:r>
            <a:r>
              <a:rPr spc="-5" dirty="0"/>
              <a:t>fragmentManager.beginTransaction();</a:t>
            </a:r>
          </a:p>
          <a:p>
            <a:pPr marL="8255" marR="1125220">
              <a:lnSpc>
                <a:spcPct val="100000"/>
              </a:lnSpc>
              <a:spcBef>
                <a:spcPts val="2400"/>
              </a:spcBef>
            </a:pPr>
            <a:r>
              <a:rPr dirty="0"/>
              <a:t>ExampleFragment fragment = </a:t>
            </a:r>
            <a:r>
              <a:rPr spc="-5" dirty="0"/>
              <a:t>new ExampleFragment();  fragmentTransaction.</a:t>
            </a:r>
            <a:r>
              <a:rPr spc="-5" dirty="0">
                <a:solidFill>
                  <a:srgbClr val="FF0000"/>
                </a:solidFill>
              </a:rPr>
              <a:t>add</a:t>
            </a:r>
            <a:r>
              <a:rPr spc="-5" dirty="0"/>
              <a:t>(R.id.fragment_container,</a:t>
            </a:r>
            <a:r>
              <a:rPr spc="-110" dirty="0"/>
              <a:t> </a:t>
            </a:r>
            <a:r>
              <a:rPr dirty="0"/>
              <a:t>fragment);  </a:t>
            </a:r>
            <a:r>
              <a:rPr spc="-5" dirty="0"/>
              <a:t>fragmentTransaction.commit();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571</Words>
  <Application>Microsoft Office PowerPoint</Application>
  <PresentationFormat>On-screen Show (4:3)</PresentationFormat>
  <Paragraphs>78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CORE TOPICS</vt:lpstr>
      <vt:lpstr>FRAGMENT</vt:lpstr>
      <vt:lpstr>FRAGMENT</vt:lpstr>
      <vt:lpstr>FRAGMENT</vt:lpstr>
      <vt:lpstr>FRAGMENT</vt:lpstr>
      <vt:lpstr>DESIGN</vt:lpstr>
      <vt:lpstr>IMPLEMENT FRAGMENT</vt:lpstr>
      <vt:lpstr>IMPLEMENT FRAGMENT</vt:lpstr>
      <vt:lpstr>IMPLEMENT FRAGMENT</vt:lpstr>
      <vt:lpstr>IMPLEMENT FRAGMENT</vt:lpstr>
      <vt:lpstr>COMMUNICATE WITH ACTIVITY</vt:lpstr>
      <vt:lpstr>OTHER THINGS</vt:lpstr>
      <vt:lpstr>FRAGMENT</vt:lpstr>
      <vt:lpstr>LISTVIEW</vt:lpstr>
      <vt:lpstr>ADAPTER</vt:lpstr>
      <vt:lpstr>ADAPTER</vt:lpstr>
      <vt:lpstr>IMPLEMENT LISTVIEW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MANAGEMENT</dc:title>
  <dc:creator>IFORNO</dc:creator>
  <cp:lastModifiedBy>ismail - [2010]</cp:lastModifiedBy>
  <cp:revision>1</cp:revision>
  <dcterms:created xsi:type="dcterms:W3CDTF">2019-09-03T17:32:50Z</dcterms:created>
  <dcterms:modified xsi:type="dcterms:W3CDTF">2019-09-13T00:58:46Z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2018-10-30T00:00:00Z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2019-09-03T00:00:00Z</vt:filetime>
  </property>
</Properties>
</file>