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60" r:id="rId7"/>
    <p:sldId id="261" r:id="rId8"/>
    <p:sldId id="262" r:id="rId9"/>
    <p:sldId id="295" r:id="rId10"/>
    <p:sldId id="296" r:id="rId11"/>
    <p:sldId id="297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6" r:id="rId21"/>
    <p:sldId id="289" r:id="rId22"/>
    <p:sldId id="288" r:id="rId23"/>
    <p:sldId id="287" r:id="rId24"/>
    <p:sldId id="290" r:id="rId25"/>
    <p:sldId id="291" r:id="rId26"/>
    <p:sldId id="271" r:id="rId27"/>
    <p:sldId id="272" r:id="rId28"/>
    <p:sldId id="273" r:id="rId29"/>
    <p:sldId id="274" r:id="rId30"/>
    <p:sldId id="275" r:id="rId31"/>
    <p:sldId id="284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DwG0o3cJYdHeFkVFYP9j1w==" hashData="W8/unjMLjzFm5uhQ0XosUaM7XcU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32" y="18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16636"/>
            <a:ext cx="9143999" cy="6804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643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5283"/>
            <a:ext cx="40398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216" y="2539111"/>
            <a:ext cx="5941567" cy="266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/androi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/androi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hemas.android.com/tool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hiandroid.com/ui/textview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6454" y="2374468"/>
            <a:ext cx="70815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0000"/>
                </a:solidFill>
              </a:rPr>
              <a:t>VIEW AND</a:t>
            </a:r>
            <a:r>
              <a:rPr sz="6000" spc="-310" dirty="0">
                <a:solidFill>
                  <a:srgbClr val="FF0000"/>
                </a:solidFill>
              </a:rPr>
              <a:t> </a:t>
            </a:r>
            <a:r>
              <a:rPr sz="6000" spc="-95" dirty="0">
                <a:solidFill>
                  <a:srgbClr val="FF0000"/>
                </a:solidFill>
              </a:rPr>
              <a:t>LAYOUT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89890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>
                <a:cs typeface="Arial" charset="0"/>
              </a:rPr>
              <a:t>Commonly Used Attributes</a:t>
            </a:r>
            <a:endParaRPr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739759"/>
          </a:xfrm>
        </p:spPr>
        <p:txBody>
          <a:bodyPr/>
          <a:lstStyle/>
          <a:p>
            <a:r>
              <a:rPr lang="en-US" sz="2800" b="1">
                <a:solidFill>
                  <a:srgbClr val="FF0000"/>
                </a:solidFill>
                <a:cs typeface="Arial" charset="0"/>
              </a:rPr>
              <a:t>Alignment </a:t>
            </a:r>
          </a:p>
          <a:p>
            <a:pPr lvl="1"/>
            <a:r>
              <a:rPr lang="en-US" sz="2800">
                <a:solidFill>
                  <a:srgbClr val="0070C0"/>
                </a:solidFill>
                <a:cs typeface="Arial" charset="0"/>
              </a:rPr>
              <a:t>android</a:t>
            </a:r>
            <a:r>
              <a:rPr lang="en-US" sz="2800" smtClean="0">
                <a:solidFill>
                  <a:srgbClr val="0070C0"/>
                </a:solidFill>
                <a:cs typeface="Arial" charset="0"/>
              </a:rPr>
              <a:t>: </a:t>
            </a:r>
            <a:r>
              <a:rPr lang="en-US" sz="2800" smtClean="0">
                <a:solidFill>
                  <a:srgbClr val="00B050"/>
                </a:solidFill>
                <a:cs typeface="Arial" charset="0"/>
              </a:rPr>
              <a:t>layout_gravity</a:t>
            </a:r>
            <a:r>
              <a:rPr lang="en-US" sz="2800" smtClean="0">
                <a:cs typeface="Arial" charset="0"/>
              </a:rPr>
              <a:t> </a:t>
            </a:r>
            <a:endParaRPr lang="en-US" sz="2800">
              <a:cs typeface="Arial" charset="0"/>
            </a:endParaRPr>
          </a:p>
          <a:p>
            <a:pPr lvl="2"/>
            <a:r>
              <a:rPr lang="en-US" sz="2800">
                <a:cs typeface="Arial" charset="0"/>
              </a:rPr>
              <a:t>How the View is aligned within containing View. </a:t>
            </a:r>
          </a:p>
          <a:p>
            <a:pPr lvl="1"/>
            <a:r>
              <a:rPr lang="en-US" sz="2800">
                <a:solidFill>
                  <a:srgbClr val="0070C0"/>
                </a:solidFill>
                <a:cs typeface="Arial" charset="0"/>
              </a:rPr>
              <a:t>android</a:t>
            </a:r>
            <a:r>
              <a:rPr lang="en-US" sz="2800" smtClean="0">
                <a:solidFill>
                  <a:srgbClr val="0070C0"/>
                </a:solidFill>
                <a:cs typeface="Arial" charset="0"/>
              </a:rPr>
              <a:t>: </a:t>
            </a:r>
            <a:r>
              <a:rPr lang="en-US" sz="2800" smtClean="0">
                <a:solidFill>
                  <a:srgbClr val="00B050"/>
                </a:solidFill>
                <a:cs typeface="Arial" charset="0"/>
              </a:rPr>
              <a:t>gravity</a:t>
            </a:r>
            <a:endParaRPr lang="en-US" sz="2800">
              <a:solidFill>
                <a:srgbClr val="00B050"/>
              </a:solidFill>
              <a:cs typeface="Arial" charset="0"/>
            </a:endParaRPr>
          </a:p>
          <a:p>
            <a:pPr lvl="2"/>
            <a:r>
              <a:rPr lang="en-US" sz="2800">
                <a:cs typeface="Arial" charset="0"/>
              </a:rPr>
              <a:t>How the text or components inside the View are aligned.</a:t>
            </a:r>
          </a:p>
          <a:p>
            <a:pPr lvl="1"/>
            <a:r>
              <a:rPr lang="en-US" sz="2800" b="1">
                <a:cs typeface="Arial" charset="0"/>
              </a:rPr>
              <a:t>Possible values </a:t>
            </a:r>
          </a:p>
          <a:p>
            <a:pPr lvl="2"/>
            <a:r>
              <a:rPr lang="en-US" sz="2800">
                <a:solidFill>
                  <a:srgbClr val="00B050"/>
                </a:solidFill>
                <a:cs typeface="Arial" charset="0"/>
              </a:rPr>
              <a:t>top, bottom, left, right, center_vertical, center_horizontal, center (i.e., center  both ways), fill_vertical, fill_horizontal, fill (i.e., fill both directions),  clip_vertical, clip_horizontal</a:t>
            </a:r>
          </a:p>
        </p:txBody>
      </p:sp>
    </p:spTree>
    <p:extLst>
      <p:ext uri="{BB962C8B-B14F-4D97-AF65-F5344CB8AC3E}">
        <p14:creationId xmlns:p14="http://schemas.microsoft.com/office/powerpoint/2010/main" val="10199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89890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>
                <a:cs typeface="Arial" charset="0"/>
              </a:rPr>
              <a:t>Commonly Used Attributes</a:t>
            </a:r>
            <a:endParaRPr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3342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cs typeface="Arial" charset="0"/>
              </a:rPr>
              <a:t>Margins (blank space outside)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smtClean="0">
                <a:solidFill>
                  <a:srgbClr val="0070C0"/>
                </a:solidFill>
                <a:cs typeface="Arial" charset="0"/>
              </a:rPr>
              <a:t>android:layout_marginBottom</a:t>
            </a:r>
            <a:r>
              <a:rPr lang="en-US" sz="2400">
                <a:solidFill>
                  <a:srgbClr val="0070C0"/>
                </a:solidFill>
                <a:cs typeface="Arial" charset="0"/>
              </a:rPr>
              <a:t>,  android:layout_marginTop, android:layout_marginLeft,  android:layout_marginRightandroid:layout marginRight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cs typeface="Arial" charset="0"/>
              </a:rPr>
              <a:t>Padding (blank space inside)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olidFill>
                  <a:srgbClr val="0070C0"/>
                </a:solidFill>
                <a:cs typeface="Arial" charset="0"/>
              </a:rPr>
              <a:t>android:paddingBottom, android:paddingTop,  android:paddingLeft, android:paddingRight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cs typeface="Arial" charset="0"/>
              </a:rPr>
              <a:t>Units (e.g., "14.5dp")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olidFill>
                  <a:srgbClr val="0070C0"/>
                </a:solidFill>
                <a:cs typeface="Arial" charset="0"/>
              </a:rPr>
              <a:t>dp: density-independent pixels (scaled by device resol.)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olidFill>
                  <a:srgbClr val="0070C0"/>
                </a:solidFill>
                <a:cs typeface="Arial" charset="0"/>
              </a:rPr>
              <a:t>sp: scaled pixels (scaledbased on preferred font size)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olidFill>
                  <a:srgbClr val="0070C0"/>
                </a:solidFill>
                <a:cs typeface="Arial" charset="0"/>
              </a:rPr>
              <a:t>px: pixels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olidFill>
                  <a:srgbClr val="0070C0"/>
                </a:solidFill>
                <a:cs typeface="Arial" charset="0"/>
              </a:rPr>
              <a:t>in: inches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olidFill>
                  <a:srgbClr val="0070C0"/>
                </a:solidFill>
                <a:cs typeface="Arial" charset="0"/>
              </a:rPr>
              <a:t>mm: millimeters</a:t>
            </a:r>
          </a:p>
        </p:txBody>
      </p:sp>
    </p:spTree>
    <p:extLst>
      <p:ext uri="{BB962C8B-B14F-4D97-AF65-F5344CB8AC3E}">
        <p14:creationId xmlns:p14="http://schemas.microsoft.com/office/powerpoint/2010/main" val="10862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947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 OF</a:t>
            </a:r>
            <a:r>
              <a:rPr spc="-95" dirty="0"/>
              <a:t> </a:t>
            </a:r>
            <a:r>
              <a:rPr spc="-55" dirty="0"/>
              <a:t>LAYOUT</a:t>
            </a:r>
          </a:p>
        </p:txBody>
      </p:sp>
      <p:sp>
        <p:nvSpPr>
          <p:cNvPr id="4" name="object 4"/>
          <p:cNvSpPr/>
          <p:nvPr/>
        </p:nvSpPr>
        <p:spPr>
          <a:xfrm>
            <a:off x="1021187" y="1304925"/>
            <a:ext cx="4731913" cy="1590675"/>
          </a:xfrm>
          <a:prstGeom prst="rect">
            <a:avLst/>
          </a:prstGeom>
          <a:blipFill>
            <a:blip r:embed="rId3" cstate="print"/>
            <a:srcRect/>
            <a:stretch>
              <a:fillRect t="-24549" r="-50080" b="-707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10" y="3505200"/>
            <a:ext cx="2303141" cy="2646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514725"/>
            <a:ext cx="2490216" cy="2649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5" b="3699"/>
          <a:stretch/>
        </p:blipFill>
        <p:spPr>
          <a:xfrm>
            <a:off x="6248400" y="3505200"/>
            <a:ext cx="2609850" cy="2665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16191" r="9955"/>
          <a:stretch/>
        </p:blipFill>
        <p:spPr>
          <a:xfrm>
            <a:off x="5976366" y="1304926"/>
            <a:ext cx="2881884" cy="16170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3000" y="882134"/>
            <a:ext cx="742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      </a:t>
            </a:r>
            <a:r>
              <a:rPr lang="en-US" b="1" smtClean="0">
                <a:solidFill>
                  <a:srgbClr val="FF0000"/>
                </a:solidFill>
              </a:rPr>
              <a:t>Linear Layout                     Relative Layout                                Table Layout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99" y="3048000"/>
            <a:ext cx="719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      </a:t>
            </a:r>
            <a:r>
              <a:rPr lang="en-US" b="1" smtClean="0">
                <a:solidFill>
                  <a:srgbClr val="FF0000"/>
                </a:solidFill>
              </a:rPr>
              <a:t>Frame Layout                     Grid Layout                                Absolute Layout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566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LINEARLAYOUT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0" y="581913"/>
            <a:ext cx="7814309" cy="1391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7020" marR="5080" indent="-274320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Lay out children </a:t>
            </a:r>
            <a:r>
              <a:rPr sz="3200" dirty="0">
                <a:latin typeface="Arial"/>
                <a:cs typeface="Arial"/>
              </a:rPr>
              <a:t>in a </a:t>
            </a:r>
            <a:r>
              <a:rPr sz="3200" spc="-5" dirty="0">
                <a:latin typeface="Arial"/>
                <a:cs typeface="Arial"/>
              </a:rPr>
              <a:t>single </a:t>
            </a:r>
            <a:r>
              <a:rPr sz="3200" dirty="0">
                <a:latin typeface="Arial"/>
                <a:cs typeface="Arial"/>
              </a:rPr>
              <a:t>row or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column  (depending </a:t>
            </a:r>
            <a:r>
              <a:rPr sz="3200" dirty="0">
                <a:latin typeface="Arial"/>
                <a:cs typeface="Arial"/>
              </a:rPr>
              <a:t>on if its</a:t>
            </a:r>
            <a:r>
              <a:rPr sz="32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android:</a:t>
            </a:r>
            <a:endParaRPr sz="3200">
              <a:latin typeface="Arial"/>
              <a:cs typeface="Arial"/>
            </a:endParaRPr>
          </a:p>
          <a:p>
            <a:pPr marL="287020">
              <a:lnSpc>
                <a:spcPts val="3400"/>
              </a:lnSpc>
            </a:pPr>
            <a:r>
              <a:rPr sz="3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orientation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horizontal </a:t>
            </a:r>
            <a:r>
              <a:rPr sz="3200" spc="-5" dirty="0">
                <a:latin typeface="Arial"/>
                <a:cs typeface="Arial"/>
              </a:rPr>
              <a:t>or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vertical).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0" y="2247900"/>
            <a:ext cx="2514600" cy="4468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7219" y="2308860"/>
            <a:ext cx="4328160" cy="2880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566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LINEARLAYOUT</a:t>
            </a:r>
          </a:p>
        </p:txBody>
      </p:sp>
      <p:sp>
        <p:nvSpPr>
          <p:cNvPr id="4" name="object 4"/>
          <p:cNvSpPr/>
          <p:nvPr/>
        </p:nvSpPr>
        <p:spPr>
          <a:xfrm>
            <a:off x="533400" y="749808"/>
            <a:ext cx="7162800" cy="5130165"/>
          </a:xfrm>
          <a:custGeom>
            <a:avLst/>
            <a:gdLst/>
            <a:ahLst/>
            <a:cxnLst/>
            <a:rect l="l" t="t" r="r" b="b"/>
            <a:pathLst>
              <a:path w="7162800" h="5130165">
                <a:moveTo>
                  <a:pt x="0" y="5129784"/>
                </a:moveTo>
                <a:lnTo>
                  <a:pt x="7162800" y="5129784"/>
                </a:lnTo>
                <a:lnTo>
                  <a:pt x="7162800" y="0"/>
                </a:lnTo>
                <a:lnTo>
                  <a:pt x="0" y="0"/>
                </a:lnTo>
                <a:lnTo>
                  <a:pt x="0" y="512978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0700" y="859281"/>
            <a:ext cx="6850380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A78E7"/>
                </a:solidFill>
                <a:latin typeface="Arial"/>
                <a:cs typeface="Arial"/>
              </a:rPr>
              <a:t>&lt;LinearLayout </a:t>
            </a:r>
            <a:r>
              <a:rPr sz="1600" spc="-5" dirty="0">
                <a:solidFill>
                  <a:srgbClr val="9C27AF"/>
                </a:solidFill>
                <a:latin typeface="Arial"/>
                <a:cs typeface="Arial"/>
              </a:rPr>
              <a:t>xmlns:android</a:t>
            </a:r>
            <a:r>
              <a:rPr sz="1600" spc="-5" dirty="0">
                <a:solidFill>
                  <a:srgbClr val="37464F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0D904F"/>
                </a:solidFill>
                <a:latin typeface="Arial"/>
                <a:cs typeface="Arial"/>
                <a:hlinkClick r:id="rId3"/>
              </a:rPr>
              <a:t>"http://s</a:t>
            </a:r>
            <a:r>
              <a:rPr sz="1600" spc="-5" dirty="0">
                <a:solidFill>
                  <a:srgbClr val="0D904F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0D904F"/>
                </a:solidFill>
                <a:latin typeface="Arial"/>
                <a:cs typeface="Arial"/>
                <a:hlinkClick r:id="rId3"/>
              </a:rPr>
              <a:t>hemas.android.com/apk/res/android" </a:t>
            </a:r>
            <a:r>
              <a:rPr sz="1600" spc="-5" dirty="0">
                <a:solidFill>
                  <a:srgbClr val="0D904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9C27AF"/>
                </a:solidFill>
                <a:latin typeface="Arial"/>
                <a:cs typeface="Arial"/>
              </a:rPr>
              <a:t>android:layout_width</a:t>
            </a:r>
            <a:r>
              <a:rPr sz="1600" spc="-5" dirty="0">
                <a:solidFill>
                  <a:srgbClr val="37464F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0D904F"/>
                </a:solidFill>
                <a:latin typeface="Arial"/>
                <a:cs typeface="Arial"/>
              </a:rPr>
              <a:t>"match_parent"  </a:t>
            </a:r>
            <a:r>
              <a:rPr sz="1600" spc="-5" dirty="0">
                <a:solidFill>
                  <a:srgbClr val="9C27AF"/>
                </a:solidFill>
                <a:latin typeface="Arial"/>
                <a:cs typeface="Arial"/>
              </a:rPr>
              <a:t>android:layout_height</a:t>
            </a:r>
            <a:r>
              <a:rPr sz="1600" spc="-5" dirty="0">
                <a:solidFill>
                  <a:srgbClr val="37464F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0D904F"/>
                </a:solidFill>
                <a:latin typeface="Arial"/>
                <a:cs typeface="Arial"/>
              </a:rPr>
              <a:t>"match_parent"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b="1" spc="-5" dirty="0">
                <a:solidFill>
                  <a:srgbClr val="1E1C11"/>
                </a:solidFill>
                <a:latin typeface="Arial"/>
                <a:cs typeface="Arial"/>
              </a:rPr>
              <a:t>android:orientation="vertical"</a:t>
            </a:r>
            <a:r>
              <a:rPr sz="1600" b="1" spc="50" dirty="0">
                <a:solidFill>
                  <a:srgbClr val="1E1C1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E1C11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900" marR="2954655" indent="-229235">
              <a:lnSpc>
                <a:spcPct val="100000"/>
              </a:lnSpc>
            </a:pPr>
            <a:r>
              <a:rPr sz="1600" spc="-25" dirty="0">
                <a:solidFill>
                  <a:srgbClr val="3A78E7"/>
                </a:solidFill>
                <a:latin typeface="Arial"/>
                <a:cs typeface="Arial"/>
              </a:rPr>
              <a:t>&lt;EditText  </a:t>
            </a:r>
            <a:r>
              <a:rPr sz="1600" spc="-5" dirty="0">
                <a:solidFill>
                  <a:srgbClr val="9C27AF"/>
                </a:solidFill>
                <a:latin typeface="Arial"/>
                <a:cs typeface="Arial"/>
              </a:rPr>
              <a:t>android:layout_width</a:t>
            </a:r>
            <a:r>
              <a:rPr sz="1600" spc="-5" dirty="0">
                <a:solidFill>
                  <a:srgbClr val="37464F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0D904F"/>
                </a:solidFill>
                <a:latin typeface="Arial"/>
                <a:cs typeface="Arial"/>
              </a:rPr>
              <a:t>"match_parent"  </a:t>
            </a:r>
            <a:r>
              <a:rPr sz="1600" spc="-5" dirty="0">
                <a:solidFill>
                  <a:srgbClr val="9C27AF"/>
                </a:solidFill>
                <a:latin typeface="Arial"/>
                <a:cs typeface="Arial"/>
              </a:rPr>
              <a:t>android:layout_height</a:t>
            </a:r>
            <a:r>
              <a:rPr sz="1600" spc="-5" dirty="0">
                <a:solidFill>
                  <a:srgbClr val="37464F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0D904F"/>
                </a:solidFill>
                <a:latin typeface="Arial"/>
                <a:cs typeface="Arial"/>
              </a:rPr>
              <a:t>"wrap_content"</a:t>
            </a:r>
            <a:endParaRPr sz="1600">
              <a:latin typeface="Arial"/>
              <a:cs typeface="Arial"/>
            </a:endParaRPr>
          </a:p>
          <a:p>
            <a:pPr marL="469900" marR="2954655" indent="-229235">
              <a:lnSpc>
                <a:spcPct val="100000"/>
              </a:lnSpc>
            </a:pPr>
            <a:r>
              <a:rPr sz="1600" spc="-25" dirty="0">
                <a:solidFill>
                  <a:srgbClr val="3A78E7"/>
                </a:solidFill>
                <a:latin typeface="Arial"/>
                <a:cs typeface="Arial"/>
              </a:rPr>
              <a:t>&lt;EditText  </a:t>
            </a:r>
            <a:r>
              <a:rPr sz="1600" spc="-5" dirty="0">
                <a:solidFill>
                  <a:srgbClr val="9C27AF"/>
                </a:solidFill>
                <a:latin typeface="Arial"/>
                <a:cs typeface="Arial"/>
              </a:rPr>
              <a:t>android:layout_width</a:t>
            </a:r>
            <a:r>
              <a:rPr sz="1600" spc="-5" dirty="0">
                <a:solidFill>
                  <a:srgbClr val="37464F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0D904F"/>
                </a:solidFill>
                <a:latin typeface="Arial"/>
                <a:cs typeface="Arial"/>
              </a:rPr>
              <a:t>"match_parent"  </a:t>
            </a:r>
            <a:r>
              <a:rPr sz="1600" spc="-5" dirty="0">
                <a:solidFill>
                  <a:srgbClr val="9C27AF"/>
                </a:solidFill>
                <a:latin typeface="Arial"/>
                <a:cs typeface="Arial"/>
              </a:rPr>
              <a:t>android:layout_height</a:t>
            </a:r>
            <a:r>
              <a:rPr sz="1600" spc="-5" dirty="0">
                <a:solidFill>
                  <a:srgbClr val="37464F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0D904F"/>
                </a:solidFill>
                <a:latin typeface="Arial"/>
                <a:cs typeface="Arial"/>
              </a:rPr>
              <a:t>"wrap_content"</a:t>
            </a:r>
            <a:endParaRPr sz="1600">
              <a:latin typeface="Arial"/>
              <a:cs typeface="Arial"/>
            </a:endParaRPr>
          </a:p>
          <a:p>
            <a:pPr marL="469900" marR="3011170" indent="-229235">
              <a:lnSpc>
                <a:spcPct val="100000"/>
              </a:lnSpc>
            </a:pPr>
            <a:r>
              <a:rPr sz="1600" spc="-25" dirty="0">
                <a:solidFill>
                  <a:srgbClr val="3A78E7"/>
                </a:solidFill>
                <a:latin typeface="Arial"/>
                <a:cs typeface="Arial"/>
              </a:rPr>
              <a:t>&lt;EditText  </a:t>
            </a:r>
            <a:r>
              <a:rPr sz="1600" spc="-5" dirty="0">
                <a:solidFill>
                  <a:srgbClr val="9C27AF"/>
                </a:solidFill>
                <a:latin typeface="Arial"/>
                <a:cs typeface="Arial"/>
              </a:rPr>
              <a:t>android:layout_width</a:t>
            </a:r>
            <a:r>
              <a:rPr sz="1600" spc="-5" dirty="0">
                <a:solidFill>
                  <a:srgbClr val="37464F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0D904F"/>
                </a:solidFill>
                <a:latin typeface="Arial"/>
                <a:cs typeface="Arial"/>
              </a:rPr>
              <a:t>"match_parent"  </a:t>
            </a:r>
            <a:r>
              <a:rPr sz="1600" spc="-5" dirty="0">
                <a:solidFill>
                  <a:srgbClr val="9C27AF"/>
                </a:solidFill>
                <a:latin typeface="Arial"/>
                <a:cs typeface="Arial"/>
              </a:rPr>
              <a:t>android:layout_height</a:t>
            </a:r>
            <a:r>
              <a:rPr sz="1600" spc="-5" dirty="0">
                <a:solidFill>
                  <a:srgbClr val="37464F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0D904F"/>
                </a:solidFill>
                <a:latin typeface="Arial"/>
                <a:cs typeface="Arial"/>
              </a:rPr>
              <a:t>"0dp"  </a:t>
            </a:r>
            <a:r>
              <a:rPr sz="1600" spc="-5" dirty="0">
                <a:solidFill>
                  <a:srgbClr val="9C27AF"/>
                </a:solidFill>
                <a:latin typeface="Arial"/>
                <a:cs typeface="Arial"/>
              </a:rPr>
              <a:t>android:layout_weight</a:t>
            </a:r>
            <a:r>
              <a:rPr sz="1600" spc="-5" dirty="0">
                <a:solidFill>
                  <a:srgbClr val="37464F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0D904F"/>
                </a:solidFill>
                <a:latin typeface="Arial"/>
                <a:cs typeface="Arial"/>
              </a:rPr>
              <a:t>"1"  </a:t>
            </a:r>
            <a:r>
              <a:rPr sz="1600" b="1" spc="-5" dirty="0">
                <a:solidFill>
                  <a:srgbClr val="1E1C11"/>
                </a:solidFill>
                <a:latin typeface="Arial"/>
                <a:cs typeface="Arial"/>
              </a:rPr>
              <a:t>android:gravity="top"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A78E7"/>
                </a:solidFill>
                <a:latin typeface="Arial"/>
                <a:cs typeface="Arial"/>
              </a:rPr>
              <a:t>&lt;Button</a:t>
            </a:r>
            <a:endParaRPr sz="1600">
              <a:latin typeface="Arial"/>
              <a:cs typeface="Arial"/>
            </a:endParaRPr>
          </a:p>
          <a:p>
            <a:pPr marL="469900" marR="2954655">
              <a:lnSpc>
                <a:spcPct val="100000"/>
              </a:lnSpc>
            </a:pPr>
            <a:r>
              <a:rPr sz="1600" spc="-5" dirty="0">
                <a:solidFill>
                  <a:srgbClr val="9C27AF"/>
                </a:solidFill>
                <a:latin typeface="Arial"/>
                <a:cs typeface="Arial"/>
              </a:rPr>
              <a:t>android:layout_width</a:t>
            </a:r>
            <a:r>
              <a:rPr sz="1600" spc="-5" dirty="0">
                <a:solidFill>
                  <a:srgbClr val="37464F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0D904F"/>
                </a:solidFill>
                <a:latin typeface="Arial"/>
                <a:cs typeface="Arial"/>
              </a:rPr>
              <a:t>"100dp"  </a:t>
            </a:r>
            <a:r>
              <a:rPr sz="1600" spc="-5" dirty="0">
                <a:solidFill>
                  <a:srgbClr val="9C27AF"/>
                </a:solidFill>
                <a:latin typeface="Arial"/>
                <a:cs typeface="Arial"/>
              </a:rPr>
              <a:t>android:layout_height</a:t>
            </a:r>
            <a:r>
              <a:rPr sz="1600" spc="-5" dirty="0">
                <a:solidFill>
                  <a:srgbClr val="37464F"/>
                </a:solidFill>
                <a:latin typeface="Arial"/>
                <a:cs typeface="Arial"/>
              </a:rPr>
              <a:t>=</a:t>
            </a:r>
            <a:r>
              <a:rPr sz="1600" spc="-5" dirty="0">
                <a:solidFill>
                  <a:srgbClr val="0D904F"/>
                </a:solidFill>
                <a:latin typeface="Arial"/>
                <a:cs typeface="Arial"/>
              </a:rPr>
              <a:t>"wrap_content"  </a:t>
            </a:r>
            <a:r>
              <a:rPr sz="1600" spc="-5" dirty="0">
                <a:solidFill>
                  <a:srgbClr val="1E1C11"/>
                </a:solidFill>
                <a:latin typeface="Arial"/>
                <a:cs typeface="Arial"/>
              </a:rPr>
              <a:t>android:layout_gravity="right"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A78E7"/>
                </a:solidFill>
                <a:latin typeface="Arial"/>
                <a:cs typeface="Arial"/>
              </a:rPr>
              <a:t>&lt;/LinearLayout&gt;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GRID</a:t>
            </a:r>
            <a:r>
              <a:rPr spc="-15" dirty="0"/>
              <a:t>L</a:t>
            </a:r>
            <a:r>
              <a:rPr spc="-335" dirty="0"/>
              <a:t>A</a:t>
            </a:r>
            <a:r>
              <a:rPr dirty="0"/>
              <a:t>YOUT</a:t>
            </a:r>
          </a:p>
        </p:txBody>
      </p:sp>
      <p:sp>
        <p:nvSpPr>
          <p:cNvPr id="4" name="object 4"/>
          <p:cNvSpPr/>
          <p:nvPr/>
        </p:nvSpPr>
        <p:spPr>
          <a:xfrm>
            <a:off x="5715000" y="990600"/>
            <a:ext cx="2895600" cy="4745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016253"/>
            <a:ext cx="433133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19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Child views can be added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 GridLayout by declaring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elements within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&lt;GridLayout&gt; </a:t>
            </a:r>
            <a:r>
              <a:rPr sz="2400" dirty="0">
                <a:latin typeface="Arial"/>
                <a:cs typeface="Arial"/>
              </a:rPr>
              <a:t>structure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 XML </a:t>
            </a:r>
            <a:r>
              <a:rPr sz="2400" spc="-5" dirty="0">
                <a:latin typeface="Arial"/>
                <a:cs typeface="Arial"/>
              </a:rPr>
              <a:t>file.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no row and column  values are declared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 child </a:t>
            </a:r>
            <a:r>
              <a:rPr sz="2400" dirty="0">
                <a:latin typeface="Arial"/>
                <a:cs typeface="Arial"/>
              </a:rPr>
              <a:t>it  </a:t>
            </a:r>
            <a:r>
              <a:rPr sz="2400" spc="-5" dirty="0">
                <a:latin typeface="Arial"/>
                <a:cs typeface="Arial"/>
              </a:rPr>
              <a:t>is positioned automatically by  the GridLayout class based on  the configuration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layout  and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position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view in  the </a:t>
            </a:r>
            <a:r>
              <a:rPr sz="2400" spc="-10" dirty="0">
                <a:latin typeface="Arial"/>
                <a:cs typeface="Arial"/>
              </a:rPr>
              <a:t>XML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00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GRID</a:t>
            </a:r>
            <a:r>
              <a:rPr spc="-15" dirty="0"/>
              <a:t>L</a:t>
            </a:r>
            <a:r>
              <a:rPr spc="-335" dirty="0"/>
              <a:t>A</a:t>
            </a:r>
            <a:r>
              <a:rPr dirty="0"/>
              <a:t>YOUT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8194" y="616077"/>
            <a:ext cx="618109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&lt;GridLayout  xmlns:android</a:t>
            </a:r>
            <a:r>
              <a:rPr sz="1800" spc="-5" dirty="0">
                <a:latin typeface="Arial"/>
                <a:cs typeface="Arial"/>
                <a:hlinkClick r:id="rId3"/>
              </a:rPr>
              <a:t>="http://schemas.andro</a:t>
            </a:r>
            <a:r>
              <a:rPr sz="1800" spc="-5" dirty="0">
                <a:latin typeface="Arial"/>
                <a:cs typeface="Arial"/>
              </a:rPr>
              <a:t>id</a:t>
            </a:r>
            <a:r>
              <a:rPr sz="1800" spc="-5" dirty="0">
                <a:latin typeface="Arial"/>
                <a:cs typeface="Arial"/>
                <a:hlinkClick r:id="rId3"/>
              </a:rPr>
              <a:t>.com/apk/res/android"</a:t>
            </a:r>
            <a:endParaRPr sz="1800">
              <a:latin typeface="Arial"/>
              <a:cs typeface="Arial"/>
            </a:endParaRPr>
          </a:p>
          <a:p>
            <a:pPr marL="266700" marR="11207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xmlns:too</a:t>
            </a:r>
            <a:r>
              <a:rPr sz="1800" spc="-5" dirty="0">
                <a:latin typeface="Arial"/>
                <a:cs typeface="Arial"/>
                <a:hlinkClick r:id="rId4"/>
              </a:rPr>
              <a:t>ls="h</a:t>
            </a:r>
            <a:r>
              <a:rPr sz="1800" spc="-5" dirty="0">
                <a:latin typeface="Arial"/>
                <a:cs typeface="Arial"/>
              </a:rPr>
              <a:t>tt</a:t>
            </a:r>
            <a:r>
              <a:rPr sz="1800" spc="-5" dirty="0">
                <a:latin typeface="Arial"/>
                <a:cs typeface="Arial"/>
                <a:hlinkClick r:id="rId4"/>
              </a:rPr>
              <a:t>p://schemas.andro</a:t>
            </a:r>
            <a:r>
              <a:rPr sz="1800" spc="-5" dirty="0">
                <a:latin typeface="Arial"/>
                <a:cs typeface="Arial"/>
              </a:rPr>
              <a:t>id</a:t>
            </a:r>
            <a:r>
              <a:rPr sz="1800" spc="-5" dirty="0">
                <a:latin typeface="Arial"/>
                <a:cs typeface="Arial"/>
                <a:hlinkClick r:id="rId4"/>
              </a:rPr>
              <a:t>.com/tools" </a:t>
            </a:r>
            <a:r>
              <a:rPr sz="1800" spc="-5" dirty="0">
                <a:latin typeface="Arial"/>
                <a:cs typeface="Arial"/>
              </a:rPr>
              <a:t> android:id="@+id/GridLayout1"  android:layout_width="wrap_content"  android:layout_height="wrap_content" 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android:columnCount="2"  android:rowCount="2"  </a:t>
            </a:r>
            <a:r>
              <a:rPr sz="1800" spc="-5" dirty="0">
                <a:latin typeface="Arial"/>
                <a:cs typeface="Arial"/>
              </a:rPr>
              <a:t>android:orientation="horizontal"  tools:context=".GridXMLActivity"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&lt;Button</a:t>
            </a:r>
            <a:endParaRPr sz="1800">
              <a:latin typeface="Arial"/>
              <a:cs typeface="Arial"/>
            </a:endParaRPr>
          </a:p>
          <a:p>
            <a:pPr marL="520065" marR="244729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android:id="@+id/button1"  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:la</a:t>
            </a:r>
            <a:r>
              <a:rPr sz="1800" spc="-3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_</a:t>
            </a:r>
            <a:r>
              <a:rPr sz="1800" spc="-5" dirty="0">
                <a:latin typeface="Arial"/>
                <a:cs typeface="Arial"/>
              </a:rPr>
              <a:t>gr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="l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|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p"  android:text="Button"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&lt;Button</a:t>
            </a:r>
            <a:endParaRPr sz="1800">
              <a:latin typeface="Arial"/>
              <a:cs typeface="Arial"/>
            </a:endParaRPr>
          </a:p>
          <a:p>
            <a:pPr marL="520065" marR="244729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android:id="@+id/button2"  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dr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:la</a:t>
            </a:r>
            <a:r>
              <a:rPr sz="1800" spc="-3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_</a:t>
            </a:r>
            <a:r>
              <a:rPr sz="1800" spc="-5" dirty="0">
                <a:latin typeface="Arial"/>
                <a:cs typeface="Arial"/>
              </a:rPr>
              <a:t>gr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vi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="l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|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p"  android:text="Button"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&lt;/GridLayout&gt;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09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</a:t>
            </a:r>
            <a:r>
              <a:rPr spc="-270" dirty="0"/>
              <a:t>A</a:t>
            </a:r>
            <a:r>
              <a:rPr dirty="0"/>
              <a:t>TI</a:t>
            </a:r>
            <a:r>
              <a:rPr spc="-15" dirty="0"/>
              <a:t>V</a:t>
            </a:r>
            <a:r>
              <a:rPr dirty="0"/>
              <a:t>EL</a:t>
            </a:r>
            <a:r>
              <a:rPr spc="-345" dirty="0"/>
              <a:t>A</a:t>
            </a:r>
            <a:r>
              <a:rPr dirty="0"/>
              <a:t>YOUT</a:t>
            </a:r>
          </a:p>
        </p:txBody>
      </p:sp>
      <p:sp>
        <p:nvSpPr>
          <p:cNvPr id="4" name="object 4"/>
          <p:cNvSpPr/>
          <p:nvPr/>
        </p:nvSpPr>
        <p:spPr>
          <a:xfrm>
            <a:off x="5715000" y="601980"/>
            <a:ext cx="3328415" cy="548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859282"/>
            <a:ext cx="483362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RelativeLayout lets </a:t>
            </a:r>
            <a:r>
              <a:rPr sz="3200" dirty="0">
                <a:latin typeface="Arial"/>
                <a:cs typeface="Arial"/>
              </a:rPr>
              <a:t>child  views </a:t>
            </a:r>
            <a:r>
              <a:rPr sz="3200" spc="-5" dirty="0">
                <a:latin typeface="Arial"/>
                <a:cs typeface="Arial"/>
              </a:rPr>
              <a:t>specify their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position  </a:t>
            </a:r>
            <a:r>
              <a:rPr sz="3200" spc="-5" dirty="0">
                <a:latin typeface="Arial"/>
                <a:cs typeface="Arial"/>
              </a:rPr>
              <a:t>relative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the parent </a:t>
            </a:r>
            <a:r>
              <a:rPr sz="3200" dirty="0">
                <a:latin typeface="Arial"/>
                <a:cs typeface="Arial"/>
              </a:rPr>
              <a:t>view  or to </a:t>
            </a:r>
            <a:r>
              <a:rPr sz="3200" spc="-5" dirty="0">
                <a:latin typeface="Arial"/>
                <a:cs typeface="Arial"/>
              </a:rPr>
              <a:t>each other </a:t>
            </a:r>
            <a:r>
              <a:rPr sz="3200" dirty="0">
                <a:latin typeface="Arial"/>
                <a:cs typeface="Arial"/>
              </a:rPr>
              <a:t>(specified  by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ID)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09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</a:t>
            </a:r>
            <a:r>
              <a:rPr spc="-270" dirty="0"/>
              <a:t>A</a:t>
            </a:r>
            <a:r>
              <a:rPr dirty="0"/>
              <a:t>TI</a:t>
            </a:r>
            <a:r>
              <a:rPr spc="-15" dirty="0"/>
              <a:t>V</a:t>
            </a:r>
            <a:r>
              <a:rPr dirty="0"/>
              <a:t>EL</a:t>
            </a:r>
            <a:r>
              <a:rPr spc="-345" dirty="0"/>
              <a:t>A</a:t>
            </a:r>
            <a:r>
              <a:rPr dirty="0"/>
              <a:t>YOUT</a:t>
            </a:r>
          </a:p>
        </p:txBody>
      </p:sp>
      <p:sp>
        <p:nvSpPr>
          <p:cNvPr id="4" name="object 4"/>
          <p:cNvSpPr/>
          <p:nvPr/>
        </p:nvSpPr>
        <p:spPr>
          <a:xfrm>
            <a:off x="5715000" y="601980"/>
            <a:ext cx="3328415" cy="548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865378"/>
            <a:ext cx="486346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Some 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many </a:t>
            </a:r>
            <a:r>
              <a:rPr sz="1800" spc="-10" dirty="0">
                <a:latin typeface="Arial"/>
                <a:cs typeface="Arial"/>
              </a:rPr>
              <a:t>layout </a:t>
            </a:r>
            <a:r>
              <a:rPr sz="1800" spc="-5" dirty="0">
                <a:latin typeface="Arial"/>
                <a:cs typeface="Arial"/>
              </a:rPr>
              <a:t>properties available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15" dirty="0">
                <a:latin typeface="Arial"/>
                <a:cs typeface="Arial"/>
              </a:rPr>
              <a:t>views </a:t>
            </a:r>
            <a:r>
              <a:rPr sz="1800" spc="-5" dirty="0">
                <a:latin typeface="Arial"/>
                <a:cs typeface="Arial"/>
              </a:rPr>
              <a:t>in a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RelativeLayout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include: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android:layout_alignParentTop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"true", makes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top edge of this view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match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top </a:t>
            </a:r>
            <a:r>
              <a:rPr sz="1800" spc="-5" dirty="0">
                <a:latin typeface="Arial"/>
                <a:cs typeface="Arial"/>
              </a:rPr>
              <a:t>edge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parent.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android:layout_centerVertical</a:t>
            </a:r>
            <a:endParaRPr sz="1800" dirty="0">
              <a:latin typeface="Arial"/>
              <a:cs typeface="Arial"/>
            </a:endParaRPr>
          </a:p>
          <a:p>
            <a:pPr marL="12700" marR="37655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"true", centers this child vertically </a:t>
            </a:r>
            <a:r>
              <a:rPr sz="1800" spc="-10" dirty="0">
                <a:latin typeface="Arial"/>
                <a:cs typeface="Arial"/>
              </a:rPr>
              <a:t>within </a:t>
            </a:r>
            <a:r>
              <a:rPr sz="1800" dirty="0">
                <a:latin typeface="Arial"/>
                <a:cs typeface="Arial"/>
              </a:rPr>
              <a:t>its  </a:t>
            </a:r>
            <a:r>
              <a:rPr sz="1800" spc="-5" dirty="0">
                <a:latin typeface="Arial"/>
                <a:cs typeface="Arial"/>
              </a:rPr>
              <a:t>parent.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android:layout_below</a:t>
            </a:r>
            <a:endParaRPr sz="1800" dirty="0">
              <a:latin typeface="Arial"/>
              <a:cs typeface="Arial"/>
            </a:endParaRPr>
          </a:p>
          <a:p>
            <a:pPr marL="12700" marR="34734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Positions </a:t>
            </a:r>
            <a:r>
              <a:rPr sz="1800" dirty="0">
                <a:latin typeface="Arial"/>
                <a:cs typeface="Arial"/>
              </a:rPr>
              <a:t>the top </a:t>
            </a:r>
            <a:r>
              <a:rPr sz="1800" spc="-5" dirty="0">
                <a:latin typeface="Arial"/>
                <a:cs typeface="Arial"/>
              </a:rPr>
              <a:t>edge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this view below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view specified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 resource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android:layout_toRightOf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Positions </a:t>
            </a:r>
            <a:r>
              <a:rPr sz="1800" dirty="0">
                <a:latin typeface="Arial"/>
                <a:cs typeface="Arial"/>
              </a:rPr>
              <a:t>the left </a:t>
            </a:r>
            <a:r>
              <a:rPr sz="1800" spc="-5" dirty="0">
                <a:latin typeface="Arial"/>
                <a:cs typeface="Arial"/>
              </a:rPr>
              <a:t>edge </a:t>
            </a:r>
            <a:r>
              <a:rPr sz="1800" dirty="0">
                <a:latin typeface="Arial"/>
                <a:cs typeface="Arial"/>
              </a:rPr>
              <a:t>of this </a:t>
            </a:r>
            <a:r>
              <a:rPr sz="1800" spc="-5" dirty="0">
                <a:latin typeface="Arial"/>
                <a:cs typeface="Arial"/>
              </a:rPr>
              <a:t>view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right </a:t>
            </a:r>
            <a:r>
              <a:rPr sz="1800" dirty="0">
                <a:latin typeface="Arial"/>
                <a:cs typeface="Arial"/>
              </a:rPr>
              <a:t>of  the </a:t>
            </a:r>
            <a:r>
              <a:rPr sz="1800" spc="-5" dirty="0">
                <a:latin typeface="Arial"/>
                <a:cs typeface="Arial"/>
              </a:rPr>
              <a:t>view specified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 resource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09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</a:t>
            </a:r>
            <a:r>
              <a:rPr spc="-270" dirty="0"/>
              <a:t>A</a:t>
            </a:r>
            <a:r>
              <a:rPr dirty="0"/>
              <a:t>TI</a:t>
            </a:r>
            <a:r>
              <a:rPr spc="-15" dirty="0"/>
              <a:t>V</a:t>
            </a:r>
            <a:r>
              <a:rPr dirty="0"/>
              <a:t>EL</a:t>
            </a:r>
            <a:r>
              <a:rPr spc="-345" dirty="0"/>
              <a:t>A</a:t>
            </a:r>
            <a:r>
              <a:rPr dirty="0"/>
              <a:t>YOUT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0" y="838200"/>
            <a:ext cx="2743200" cy="457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762000"/>
            <a:ext cx="5181600" cy="5326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71033"/>
            <a:ext cx="2070100" cy="4775200"/>
          </a:xfrm>
          <a:custGeom>
            <a:avLst/>
            <a:gdLst/>
            <a:ahLst/>
            <a:cxnLst/>
            <a:rect l="l" t="t" r="r" b="b"/>
            <a:pathLst>
              <a:path w="2070100" h="4775200">
                <a:moveTo>
                  <a:pt x="52284" y="0"/>
                </a:moveTo>
                <a:lnTo>
                  <a:pt x="0" y="0"/>
                </a:lnTo>
                <a:lnTo>
                  <a:pt x="0" y="76200"/>
                </a:lnTo>
                <a:lnTo>
                  <a:pt x="49316" y="76200"/>
                </a:lnTo>
                <a:lnTo>
                  <a:pt x="95266" y="88900"/>
                </a:lnTo>
                <a:lnTo>
                  <a:pt x="140902" y="88900"/>
                </a:lnTo>
                <a:lnTo>
                  <a:pt x="493548" y="190500"/>
                </a:lnTo>
                <a:lnTo>
                  <a:pt x="535935" y="215900"/>
                </a:lnTo>
                <a:lnTo>
                  <a:pt x="577913" y="228600"/>
                </a:lnTo>
                <a:lnTo>
                  <a:pt x="619476" y="254000"/>
                </a:lnTo>
                <a:lnTo>
                  <a:pt x="660611" y="266700"/>
                </a:lnTo>
                <a:lnTo>
                  <a:pt x="701312" y="292100"/>
                </a:lnTo>
                <a:lnTo>
                  <a:pt x="741567" y="304800"/>
                </a:lnTo>
                <a:lnTo>
                  <a:pt x="820706" y="355600"/>
                </a:lnTo>
                <a:lnTo>
                  <a:pt x="859571" y="368300"/>
                </a:lnTo>
                <a:lnTo>
                  <a:pt x="897954" y="393700"/>
                </a:lnTo>
                <a:lnTo>
                  <a:pt x="973237" y="444500"/>
                </a:lnTo>
                <a:lnTo>
                  <a:pt x="1046479" y="495300"/>
                </a:lnTo>
                <a:lnTo>
                  <a:pt x="1082312" y="520700"/>
                </a:lnTo>
                <a:lnTo>
                  <a:pt x="1117607" y="546100"/>
                </a:lnTo>
                <a:lnTo>
                  <a:pt x="1152354" y="584200"/>
                </a:lnTo>
                <a:lnTo>
                  <a:pt x="1186545" y="609600"/>
                </a:lnTo>
                <a:lnTo>
                  <a:pt x="1220170" y="635000"/>
                </a:lnTo>
                <a:lnTo>
                  <a:pt x="1253220" y="673100"/>
                </a:lnTo>
                <a:lnTo>
                  <a:pt x="1285685" y="698500"/>
                </a:lnTo>
                <a:lnTo>
                  <a:pt x="1317556" y="736600"/>
                </a:lnTo>
                <a:lnTo>
                  <a:pt x="1348824" y="762000"/>
                </a:lnTo>
                <a:lnTo>
                  <a:pt x="1379480" y="800100"/>
                </a:lnTo>
                <a:lnTo>
                  <a:pt x="1409513" y="825500"/>
                </a:lnTo>
                <a:lnTo>
                  <a:pt x="1438916" y="863600"/>
                </a:lnTo>
                <a:lnTo>
                  <a:pt x="1467678" y="901700"/>
                </a:lnTo>
                <a:lnTo>
                  <a:pt x="1495790" y="927100"/>
                </a:lnTo>
                <a:lnTo>
                  <a:pt x="1523243" y="965200"/>
                </a:lnTo>
                <a:lnTo>
                  <a:pt x="1550028" y="1003300"/>
                </a:lnTo>
                <a:lnTo>
                  <a:pt x="1576135" y="1041400"/>
                </a:lnTo>
                <a:lnTo>
                  <a:pt x="1601555" y="1079500"/>
                </a:lnTo>
                <a:lnTo>
                  <a:pt x="1626279" y="1117600"/>
                </a:lnTo>
                <a:lnTo>
                  <a:pt x="1650297" y="1155700"/>
                </a:lnTo>
                <a:lnTo>
                  <a:pt x="1673600" y="1193800"/>
                </a:lnTo>
                <a:lnTo>
                  <a:pt x="1696178" y="1231900"/>
                </a:lnTo>
                <a:lnTo>
                  <a:pt x="1718023" y="1270000"/>
                </a:lnTo>
                <a:lnTo>
                  <a:pt x="1739125" y="1308100"/>
                </a:lnTo>
                <a:lnTo>
                  <a:pt x="1759475" y="1358900"/>
                </a:lnTo>
                <a:lnTo>
                  <a:pt x="1779063" y="1397000"/>
                </a:lnTo>
                <a:lnTo>
                  <a:pt x="1797881" y="1435100"/>
                </a:lnTo>
                <a:lnTo>
                  <a:pt x="1815918" y="1473200"/>
                </a:lnTo>
                <a:lnTo>
                  <a:pt x="1833166" y="1524000"/>
                </a:lnTo>
                <a:lnTo>
                  <a:pt x="1849614" y="1562100"/>
                </a:lnTo>
                <a:lnTo>
                  <a:pt x="1865255" y="1600200"/>
                </a:lnTo>
                <a:lnTo>
                  <a:pt x="1880078" y="1651000"/>
                </a:lnTo>
                <a:lnTo>
                  <a:pt x="1894075" y="1689100"/>
                </a:lnTo>
                <a:lnTo>
                  <a:pt x="1907235" y="1739900"/>
                </a:lnTo>
                <a:lnTo>
                  <a:pt x="1919550" y="1778000"/>
                </a:lnTo>
                <a:lnTo>
                  <a:pt x="1931010" y="1828800"/>
                </a:lnTo>
                <a:lnTo>
                  <a:pt x="1941606" y="1866900"/>
                </a:lnTo>
                <a:lnTo>
                  <a:pt x="1951329" y="1917700"/>
                </a:lnTo>
                <a:lnTo>
                  <a:pt x="1960169" y="1968500"/>
                </a:lnTo>
                <a:lnTo>
                  <a:pt x="1968117" y="2006600"/>
                </a:lnTo>
                <a:lnTo>
                  <a:pt x="1975164" y="2057400"/>
                </a:lnTo>
                <a:lnTo>
                  <a:pt x="1981300" y="2108200"/>
                </a:lnTo>
                <a:lnTo>
                  <a:pt x="1986516" y="2146300"/>
                </a:lnTo>
                <a:lnTo>
                  <a:pt x="1990803" y="2197100"/>
                </a:lnTo>
                <a:lnTo>
                  <a:pt x="1994151" y="2247900"/>
                </a:lnTo>
                <a:lnTo>
                  <a:pt x="1996552" y="2298700"/>
                </a:lnTo>
                <a:lnTo>
                  <a:pt x="1997995" y="2336800"/>
                </a:lnTo>
                <a:lnTo>
                  <a:pt x="1998471" y="2387600"/>
                </a:lnTo>
                <a:lnTo>
                  <a:pt x="1997985" y="2438400"/>
                </a:lnTo>
                <a:lnTo>
                  <a:pt x="1996533" y="2489200"/>
                </a:lnTo>
                <a:lnTo>
                  <a:pt x="1994124" y="2540000"/>
                </a:lnTo>
                <a:lnTo>
                  <a:pt x="1990768" y="2578100"/>
                </a:lnTo>
                <a:lnTo>
                  <a:pt x="1986473" y="2628900"/>
                </a:lnTo>
                <a:lnTo>
                  <a:pt x="1981250" y="2679700"/>
                </a:lnTo>
                <a:lnTo>
                  <a:pt x="1975107" y="2717800"/>
                </a:lnTo>
                <a:lnTo>
                  <a:pt x="1968054" y="2768600"/>
                </a:lnTo>
                <a:lnTo>
                  <a:pt x="1960101" y="2819400"/>
                </a:lnTo>
                <a:lnTo>
                  <a:pt x="1951255" y="2857500"/>
                </a:lnTo>
                <a:lnTo>
                  <a:pt x="1941527" y="2908300"/>
                </a:lnTo>
                <a:lnTo>
                  <a:pt x="1930927" y="2959100"/>
                </a:lnTo>
                <a:lnTo>
                  <a:pt x="1919462" y="2997200"/>
                </a:lnTo>
                <a:lnTo>
                  <a:pt x="1907143" y="3048000"/>
                </a:lnTo>
                <a:lnTo>
                  <a:pt x="1893980" y="3086100"/>
                </a:lnTo>
                <a:lnTo>
                  <a:pt x="1879980" y="3136900"/>
                </a:lnTo>
                <a:lnTo>
                  <a:pt x="1865154" y="3175000"/>
                </a:lnTo>
                <a:lnTo>
                  <a:pt x="1849511" y="3213100"/>
                </a:lnTo>
                <a:lnTo>
                  <a:pt x="1833060" y="3263900"/>
                </a:lnTo>
                <a:lnTo>
                  <a:pt x="1815810" y="3302000"/>
                </a:lnTo>
                <a:lnTo>
                  <a:pt x="1797772" y="3340100"/>
                </a:lnTo>
                <a:lnTo>
                  <a:pt x="1778953" y="3390900"/>
                </a:lnTo>
                <a:lnTo>
                  <a:pt x="1759364" y="3429000"/>
                </a:lnTo>
                <a:lnTo>
                  <a:pt x="1739013" y="3467100"/>
                </a:lnTo>
                <a:lnTo>
                  <a:pt x="1717911" y="3505200"/>
                </a:lnTo>
                <a:lnTo>
                  <a:pt x="1696065" y="3543300"/>
                </a:lnTo>
                <a:lnTo>
                  <a:pt x="1673487" y="3581400"/>
                </a:lnTo>
                <a:lnTo>
                  <a:pt x="1650184" y="3619500"/>
                </a:lnTo>
                <a:lnTo>
                  <a:pt x="1626167" y="3657600"/>
                </a:lnTo>
                <a:lnTo>
                  <a:pt x="1601444" y="3695700"/>
                </a:lnTo>
                <a:lnTo>
                  <a:pt x="1576025" y="3733800"/>
                </a:lnTo>
                <a:lnTo>
                  <a:pt x="1549919" y="3771900"/>
                </a:lnTo>
                <a:lnTo>
                  <a:pt x="1523135" y="3810000"/>
                </a:lnTo>
                <a:lnTo>
                  <a:pt x="1495684" y="3848100"/>
                </a:lnTo>
                <a:lnTo>
                  <a:pt x="1467573" y="3886200"/>
                </a:lnTo>
                <a:lnTo>
                  <a:pt x="1438813" y="3911600"/>
                </a:lnTo>
                <a:lnTo>
                  <a:pt x="1409412" y="3949700"/>
                </a:lnTo>
                <a:lnTo>
                  <a:pt x="1379381" y="3987800"/>
                </a:lnTo>
                <a:lnTo>
                  <a:pt x="1348728" y="4013200"/>
                </a:lnTo>
                <a:lnTo>
                  <a:pt x="1317462" y="4051300"/>
                </a:lnTo>
                <a:lnTo>
                  <a:pt x="1285593" y="4076700"/>
                </a:lnTo>
                <a:lnTo>
                  <a:pt x="1253131" y="4114800"/>
                </a:lnTo>
                <a:lnTo>
                  <a:pt x="1220084" y="4140200"/>
                </a:lnTo>
                <a:lnTo>
                  <a:pt x="1186462" y="4165600"/>
                </a:lnTo>
                <a:lnTo>
                  <a:pt x="1152274" y="4203700"/>
                </a:lnTo>
                <a:lnTo>
                  <a:pt x="1117529" y="4229100"/>
                </a:lnTo>
                <a:lnTo>
                  <a:pt x="1082238" y="4254500"/>
                </a:lnTo>
                <a:lnTo>
                  <a:pt x="1046408" y="4279900"/>
                </a:lnTo>
                <a:lnTo>
                  <a:pt x="1010050" y="4305300"/>
                </a:lnTo>
                <a:lnTo>
                  <a:pt x="935784" y="4356100"/>
                </a:lnTo>
                <a:lnTo>
                  <a:pt x="859516" y="4406900"/>
                </a:lnTo>
                <a:lnTo>
                  <a:pt x="781320" y="4457700"/>
                </a:lnTo>
                <a:lnTo>
                  <a:pt x="741521" y="4470400"/>
                </a:lnTo>
                <a:lnTo>
                  <a:pt x="701269" y="4495800"/>
                </a:lnTo>
                <a:lnTo>
                  <a:pt x="660572" y="4508500"/>
                </a:lnTo>
                <a:lnTo>
                  <a:pt x="619439" y="4533900"/>
                </a:lnTo>
                <a:lnTo>
                  <a:pt x="577880" y="4546600"/>
                </a:lnTo>
                <a:lnTo>
                  <a:pt x="535904" y="4572000"/>
                </a:lnTo>
                <a:lnTo>
                  <a:pt x="450738" y="4597400"/>
                </a:lnTo>
                <a:lnTo>
                  <a:pt x="95259" y="4699000"/>
                </a:lnTo>
                <a:lnTo>
                  <a:pt x="49311" y="4699000"/>
                </a:lnTo>
                <a:lnTo>
                  <a:pt x="3057" y="4711700"/>
                </a:lnTo>
                <a:lnTo>
                  <a:pt x="0" y="4711700"/>
                </a:lnTo>
                <a:lnTo>
                  <a:pt x="0" y="4775200"/>
                </a:lnTo>
                <a:lnTo>
                  <a:pt x="52289" y="4775200"/>
                </a:lnTo>
                <a:lnTo>
                  <a:pt x="98534" y="4762500"/>
                </a:lnTo>
                <a:lnTo>
                  <a:pt x="144472" y="4762500"/>
                </a:lnTo>
                <a:lnTo>
                  <a:pt x="499890" y="4660900"/>
                </a:lnTo>
                <a:lnTo>
                  <a:pt x="542672" y="4635500"/>
                </a:lnTo>
                <a:lnTo>
                  <a:pt x="627042" y="4610100"/>
                </a:lnTo>
                <a:lnTo>
                  <a:pt x="668611" y="4584700"/>
                </a:lnTo>
                <a:lnTo>
                  <a:pt x="709759" y="4572000"/>
                </a:lnTo>
                <a:lnTo>
                  <a:pt x="750475" y="4546600"/>
                </a:lnTo>
                <a:lnTo>
                  <a:pt x="790752" y="4533900"/>
                </a:lnTo>
                <a:lnTo>
                  <a:pt x="869949" y="4483100"/>
                </a:lnTo>
                <a:lnTo>
                  <a:pt x="947281" y="4432300"/>
                </a:lnTo>
                <a:lnTo>
                  <a:pt x="1022674" y="4381500"/>
                </a:lnTo>
                <a:lnTo>
                  <a:pt x="1096059" y="4330700"/>
                </a:lnTo>
                <a:lnTo>
                  <a:pt x="1131975" y="4305300"/>
                </a:lnTo>
                <a:lnTo>
                  <a:pt x="1167363" y="4279900"/>
                </a:lnTo>
                <a:lnTo>
                  <a:pt x="1202212" y="4254500"/>
                </a:lnTo>
                <a:lnTo>
                  <a:pt x="1236515" y="4216400"/>
                </a:lnTo>
                <a:lnTo>
                  <a:pt x="1270262" y="4191000"/>
                </a:lnTo>
                <a:lnTo>
                  <a:pt x="1303444" y="4165600"/>
                </a:lnTo>
                <a:lnTo>
                  <a:pt x="1336053" y="4127500"/>
                </a:lnTo>
                <a:lnTo>
                  <a:pt x="1368079" y="4102100"/>
                </a:lnTo>
                <a:lnTo>
                  <a:pt x="1399514" y="4064000"/>
                </a:lnTo>
                <a:lnTo>
                  <a:pt x="1430348" y="4038600"/>
                </a:lnTo>
                <a:lnTo>
                  <a:pt x="1460573" y="4000500"/>
                </a:lnTo>
                <a:lnTo>
                  <a:pt x="1490180" y="3962400"/>
                </a:lnTo>
                <a:lnTo>
                  <a:pt x="1519160" y="3937000"/>
                </a:lnTo>
                <a:lnTo>
                  <a:pt x="1547504" y="3898900"/>
                </a:lnTo>
                <a:lnTo>
                  <a:pt x="1575203" y="3860800"/>
                </a:lnTo>
                <a:lnTo>
                  <a:pt x="1602248" y="3822700"/>
                </a:lnTo>
                <a:lnTo>
                  <a:pt x="1628630" y="3784600"/>
                </a:lnTo>
                <a:lnTo>
                  <a:pt x="1654341" y="3746500"/>
                </a:lnTo>
                <a:lnTo>
                  <a:pt x="1679371" y="3708400"/>
                </a:lnTo>
                <a:lnTo>
                  <a:pt x="1703712" y="3670300"/>
                </a:lnTo>
                <a:lnTo>
                  <a:pt x="1727354" y="3632200"/>
                </a:lnTo>
                <a:lnTo>
                  <a:pt x="1750289" y="3594100"/>
                </a:lnTo>
                <a:lnTo>
                  <a:pt x="1772508" y="3556000"/>
                </a:lnTo>
                <a:lnTo>
                  <a:pt x="1794001" y="3517900"/>
                </a:lnTo>
                <a:lnTo>
                  <a:pt x="1814761" y="3479800"/>
                </a:lnTo>
                <a:lnTo>
                  <a:pt x="1834777" y="3429000"/>
                </a:lnTo>
                <a:lnTo>
                  <a:pt x="1854042" y="3390900"/>
                </a:lnTo>
                <a:lnTo>
                  <a:pt x="1872546" y="3352800"/>
                </a:lnTo>
                <a:lnTo>
                  <a:pt x="1890280" y="3314700"/>
                </a:lnTo>
                <a:lnTo>
                  <a:pt x="1907235" y="3263900"/>
                </a:lnTo>
                <a:lnTo>
                  <a:pt x="1923403" y="3225800"/>
                </a:lnTo>
                <a:lnTo>
                  <a:pt x="1938775" y="3175000"/>
                </a:lnTo>
                <a:lnTo>
                  <a:pt x="1953341" y="3136900"/>
                </a:lnTo>
                <a:lnTo>
                  <a:pt x="1967092" y="3086100"/>
                </a:lnTo>
                <a:lnTo>
                  <a:pt x="1980021" y="3048000"/>
                </a:lnTo>
                <a:lnTo>
                  <a:pt x="1992117" y="2997200"/>
                </a:lnTo>
                <a:lnTo>
                  <a:pt x="2003373" y="2959100"/>
                </a:lnTo>
                <a:lnTo>
                  <a:pt x="2013778" y="2908300"/>
                </a:lnTo>
                <a:lnTo>
                  <a:pt x="2023325" y="2870200"/>
                </a:lnTo>
                <a:lnTo>
                  <a:pt x="2032004" y="2819400"/>
                </a:lnTo>
                <a:lnTo>
                  <a:pt x="2039806" y="2768600"/>
                </a:lnTo>
                <a:lnTo>
                  <a:pt x="2046722" y="2730500"/>
                </a:lnTo>
                <a:lnTo>
                  <a:pt x="2052744" y="2679700"/>
                </a:lnTo>
                <a:lnTo>
                  <a:pt x="2057863" y="2628900"/>
                </a:lnTo>
                <a:lnTo>
                  <a:pt x="2062069" y="2578100"/>
                </a:lnTo>
                <a:lnTo>
                  <a:pt x="2065354" y="2540000"/>
                </a:lnTo>
                <a:lnTo>
                  <a:pt x="2067708" y="2489200"/>
                </a:lnTo>
                <a:lnTo>
                  <a:pt x="2069124" y="2438400"/>
                </a:lnTo>
                <a:lnTo>
                  <a:pt x="2069591" y="2387600"/>
                </a:lnTo>
                <a:lnTo>
                  <a:pt x="2069115" y="2336800"/>
                </a:lnTo>
                <a:lnTo>
                  <a:pt x="2067690" y="2298700"/>
                </a:lnTo>
                <a:lnTo>
                  <a:pt x="2065327" y="2247900"/>
                </a:lnTo>
                <a:lnTo>
                  <a:pt x="2062035" y="2197100"/>
                </a:lnTo>
                <a:lnTo>
                  <a:pt x="2057821" y="2146300"/>
                </a:lnTo>
                <a:lnTo>
                  <a:pt x="2052696" y="2095500"/>
                </a:lnTo>
                <a:lnTo>
                  <a:pt x="2046667" y="2057400"/>
                </a:lnTo>
                <a:lnTo>
                  <a:pt x="2039745" y="2006600"/>
                </a:lnTo>
                <a:lnTo>
                  <a:pt x="2031937" y="1955800"/>
                </a:lnTo>
                <a:lnTo>
                  <a:pt x="2023253" y="1917700"/>
                </a:lnTo>
                <a:lnTo>
                  <a:pt x="2013701" y="1866900"/>
                </a:lnTo>
                <a:lnTo>
                  <a:pt x="2003291" y="1828800"/>
                </a:lnTo>
                <a:lnTo>
                  <a:pt x="1992031" y="1778000"/>
                </a:lnTo>
                <a:lnTo>
                  <a:pt x="1979931" y="1727200"/>
                </a:lnTo>
                <a:lnTo>
                  <a:pt x="1966999" y="1689100"/>
                </a:lnTo>
                <a:lnTo>
                  <a:pt x="1953244" y="1638300"/>
                </a:lnTo>
                <a:lnTo>
                  <a:pt x="1938675" y="1600200"/>
                </a:lnTo>
                <a:lnTo>
                  <a:pt x="1923301" y="1562100"/>
                </a:lnTo>
                <a:lnTo>
                  <a:pt x="1907131" y="1511300"/>
                </a:lnTo>
                <a:lnTo>
                  <a:pt x="1890173" y="1473200"/>
                </a:lnTo>
                <a:lnTo>
                  <a:pt x="1872437" y="1422400"/>
                </a:lnTo>
                <a:lnTo>
                  <a:pt x="1853932" y="1384300"/>
                </a:lnTo>
                <a:lnTo>
                  <a:pt x="1834666" y="1346200"/>
                </a:lnTo>
                <a:lnTo>
                  <a:pt x="1814649" y="1308100"/>
                </a:lnTo>
                <a:lnTo>
                  <a:pt x="1793889" y="1257300"/>
                </a:lnTo>
                <a:lnTo>
                  <a:pt x="1772395" y="1219200"/>
                </a:lnTo>
                <a:lnTo>
                  <a:pt x="1750176" y="1181100"/>
                </a:lnTo>
                <a:lnTo>
                  <a:pt x="1727241" y="1143000"/>
                </a:lnTo>
                <a:lnTo>
                  <a:pt x="1703599" y="1104900"/>
                </a:lnTo>
                <a:lnTo>
                  <a:pt x="1679259" y="1066800"/>
                </a:lnTo>
                <a:lnTo>
                  <a:pt x="1654230" y="1028700"/>
                </a:lnTo>
                <a:lnTo>
                  <a:pt x="1628520" y="990600"/>
                </a:lnTo>
                <a:lnTo>
                  <a:pt x="1602139" y="952500"/>
                </a:lnTo>
                <a:lnTo>
                  <a:pt x="1575095" y="914400"/>
                </a:lnTo>
                <a:lnTo>
                  <a:pt x="1547398" y="889000"/>
                </a:lnTo>
                <a:lnTo>
                  <a:pt x="1519055" y="850900"/>
                </a:lnTo>
                <a:lnTo>
                  <a:pt x="1490077" y="812800"/>
                </a:lnTo>
                <a:lnTo>
                  <a:pt x="1460472" y="774700"/>
                </a:lnTo>
                <a:lnTo>
                  <a:pt x="1430249" y="749300"/>
                </a:lnTo>
                <a:lnTo>
                  <a:pt x="1399417" y="711200"/>
                </a:lnTo>
                <a:lnTo>
                  <a:pt x="1367985" y="685800"/>
                </a:lnTo>
                <a:lnTo>
                  <a:pt x="1335961" y="647700"/>
                </a:lnTo>
                <a:lnTo>
                  <a:pt x="1303355" y="622300"/>
                </a:lnTo>
                <a:lnTo>
                  <a:pt x="1270176" y="584200"/>
                </a:lnTo>
                <a:lnTo>
                  <a:pt x="1236431" y="558800"/>
                </a:lnTo>
                <a:lnTo>
                  <a:pt x="1202132" y="533400"/>
                </a:lnTo>
                <a:lnTo>
                  <a:pt x="1167285" y="495300"/>
                </a:lnTo>
                <a:lnTo>
                  <a:pt x="1131900" y="469900"/>
                </a:lnTo>
                <a:lnTo>
                  <a:pt x="1095987" y="444500"/>
                </a:lnTo>
                <a:lnTo>
                  <a:pt x="1022609" y="393700"/>
                </a:lnTo>
                <a:lnTo>
                  <a:pt x="947221" y="342900"/>
                </a:lnTo>
                <a:lnTo>
                  <a:pt x="869896" y="292100"/>
                </a:lnTo>
                <a:lnTo>
                  <a:pt x="830529" y="279400"/>
                </a:lnTo>
                <a:lnTo>
                  <a:pt x="750431" y="228600"/>
                </a:lnTo>
                <a:lnTo>
                  <a:pt x="709718" y="215900"/>
                </a:lnTo>
                <a:lnTo>
                  <a:pt x="668573" y="190500"/>
                </a:lnTo>
                <a:lnTo>
                  <a:pt x="627007" y="177800"/>
                </a:lnTo>
                <a:lnTo>
                  <a:pt x="585027" y="152400"/>
                </a:lnTo>
                <a:lnTo>
                  <a:pt x="499864" y="127000"/>
                </a:lnTo>
                <a:lnTo>
                  <a:pt x="456698" y="101600"/>
                </a:lnTo>
                <a:lnTo>
                  <a:pt x="235383" y="38100"/>
                </a:lnTo>
                <a:lnTo>
                  <a:pt x="190086" y="38100"/>
                </a:lnTo>
                <a:lnTo>
                  <a:pt x="5228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78267"/>
            <a:ext cx="1659889" cy="3983990"/>
          </a:xfrm>
          <a:custGeom>
            <a:avLst/>
            <a:gdLst/>
            <a:ahLst/>
            <a:cxnLst/>
            <a:rect l="l" t="t" r="r" b="b"/>
            <a:pathLst>
              <a:path w="1659889" h="3983990">
                <a:moveTo>
                  <a:pt x="0" y="0"/>
                </a:moveTo>
                <a:lnTo>
                  <a:pt x="0" y="3983768"/>
                </a:lnTo>
                <a:lnTo>
                  <a:pt x="22364" y="3980193"/>
                </a:lnTo>
                <a:lnTo>
                  <a:pt x="67886" y="3971781"/>
                </a:lnTo>
                <a:lnTo>
                  <a:pt x="113039" y="3962303"/>
                </a:lnTo>
                <a:lnTo>
                  <a:pt x="157809" y="3951773"/>
                </a:lnTo>
                <a:lnTo>
                  <a:pt x="202183" y="3940203"/>
                </a:lnTo>
                <a:lnTo>
                  <a:pt x="246149" y="3927608"/>
                </a:lnTo>
                <a:lnTo>
                  <a:pt x="289694" y="3913999"/>
                </a:lnTo>
                <a:lnTo>
                  <a:pt x="332805" y="3899392"/>
                </a:lnTo>
                <a:lnTo>
                  <a:pt x="375469" y="3883797"/>
                </a:lnTo>
                <a:lnTo>
                  <a:pt x="417674" y="3867230"/>
                </a:lnTo>
                <a:lnTo>
                  <a:pt x="459405" y="3849702"/>
                </a:lnTo>
                <a:lnTo>
                  <a:pt x="500651" y="3831227"/>
                </a:lnTo>
                <a:lnTo>
                  <a:pt x="541399" y="3811819"/>
                </a:lnTo>
                <a:lnTo>
                  <a:pt x="581636" y="3791491"/>
                </a:lnTo>
                <a:lnTo>
                  <a:pt x="621348" y="3770255"/>
                </a:lnTo>
                <a:lnTo>
                  <a:pt x="660523" y="3748125"/>
                </a:lnTo>
                <a:lnTo>
                  <a:pt x="699149" y="3725114"/>
                </a:lnTo>
                <a:lnTo>
                  <a:pt x="737212" y="3701235"/>
                </a:lnTo>
                <a:lnTo>
                  <a:pt x="774699" y="3676502"/>
                </a:lnTo>
                <a:lnTo>
                  <a:pt x="811598" y="3650928"/>
                </a:lnTo>
                <a:lnTo>
                  <a:pt x="847896" y="3624525"/>
                </a:lnTo>
                <a:lnTo>
                  <a:pt x="883580" y="3597308"/>
                </a:lnTo>
                <a:lnTo>
                  <a:pt x="918636" y="3569289"/>
                </a:lnTo>
                <a:lnTo>
                  <a:pt x="953053" y="3540481"/>
                </a:lnTo>
                <a:lnTo>
                  <a:pt x="986817" y="3510899"/>
                </a:lnTo>
                <a:lnTo>
                  <a:pt x="1019915" y="3480554"/>
                </a:lnTo>
                <a:lnTo>
                  <a:pt x="1052335" y="3449460"/>
                </a:lnTo>
                <a:lnTo>
                  <a:pt x="1084064" y="3417630"/>
                </a:lnTo>
                <a:lnTo>
                  <a:pt x="1115088" y="3385078"/>
                </a:lnTo>
                <a:lnTo>
                  <a:pt x="1145395" y="3351816"/>
                </a:lnTo>
                <a:lnTo>
                  <a:pt x="1174972" y="3317859"/>
                </a:lnTo>
                <a:lnTo>
                  <a:pt x="1203807" y="3283218"/>
                </a:lnTo>
                <a:lnTo>
                  <a:pt x="1231886" y="3247908"/>
                </a:lnTo>
                <a:lnTo>
                  <a:pt x="1259196" y="3211941"/>
                </a:lnTo>
                <a:lnTo>
                  <a:pt x="1285725" y="3175331"/>
                </a:lnTo>
                <a:lnTo>
                  <a:pt x="1311460" y="3138090"/>
                </a:lnTo>
                <a:lnTo>
                  <a:pt x="1336388" y="3100233"/>
                </a:lnTo>
                <a:lnTo>
                  <a:pt x="1360495" y="3061772"/>
                </a:lnTo>
                <a:lnTo>
                  <a:pt x="1383770" y="3022720"/>
                </a:lnTo>
                <a:lnTo>
                  <a:pt x="1406199" y="2983091"/>
                </a:lnTo>
                <a:lnTo>
                  <a:pt x="1427770" y="2942898"/>
                </a:lnTo>
                <a:lnTo>
                  <a:pt x="1448469" y="2902153"/>
                </a:lnTo>
                <a:lnTo>
                  <a:pt x="1468283" y="2860871"/>
                </a:lnTo>
                <a:lnTo>
                  <a:pt x="1487201" y="2819064"/>
                </a:lnTo>
                <a:lnTo>
                  <a:pt x="1505208" y="2776746"/>
                </a:lnTo>
                <a:lnTo>
                  <a:pt x="1522293" y="2733930"/>
                </a:lnTo>
                <a:lnTo>
                  <a:pt x="1538442" y="2690629"/>
                </a:lnTo>
                <a:lnTo>
                  <a:pt x="1553642" y="2646856"/>
                </a:lnTo>
                <a:lnTo>
                  <a:pt x="1567881" y="2602624"/>
                </a:lnTo>
                <a:lnTo>
                  <a:pt x="1581145" y="2557947"/>
                </a:lnTo>
                <a:lnTo>
                  <a:pt x="1593423" y="2512837"/>
                </a:lnTo>
                <a:lnTo>
                  <a:pt x="1604700" y="2467309"/>
                </a:lnTo>
                <a:lnTo>
                  <a:pt x="1614964" y="2421375"/>
                </a:lnTo>
                <a:lnTo>
                  <a:pt x="1624202" y="2375048"/>
                </a:lnTo>
                <a:lnTo>
                  <a:pt x="1632402" y="2328341"/>
                </a:lnTo>
                <a:lnTo>
                  <a:pt x="1639550" y="2281269"/>
                </a:lnTo>
                <a:lnTo>
                  <a:pt x="1645634" y="2233843"/>
                </a:lnTo>
                <a:lnTo>
                  <a:pt x="1650640" y="2186077"/>
                </a:lnTo>
                <a:lnTo>
                  <a:pt x="1654556" y="2137985"/>
                </a:lnTo>
                <a:lnTo>
                  <a:pt x="1657369" y="2089579"/>
                </a:lnTo>
                <a:lnTo>
                  <a:pt x="1659067" y="2040873"/>
                </a:lnTo>
                <a:lnTo>
                  <a:pt x="1659636" y="1991880"/>
                </a:lnTo>
                <a:lnTo>
                  <a:pt x="1659067" y="1942898"/>
                </a:lnTo>
                <a:lnTo>
                  <a:pt x="1657369" y="1894202"/>
                </a:lnTo>
                <a:lnTo>
                  <a:pt x="1654556" y="1845806"/>
                </a:lnTo>
                <a:lnTo>
                  <a:pt x="1650640" y="1797723"/>
                </a:lnTo>
                <a:lnTo>
                  <a:pt x="1645634" y="1749966"/>
                </a:lnTo>
                <a:lnTo>
                  <a:pt x="1639550" y="1702548"/>
                </a:lnTo>
                <a:lnTo>
                  <a:pt x="1632402" y="1655483"/>
                </a:lnTo>
                <a:lnTo>
                  <a:pt x="1624202" y="1608783"/>
                </a:lnTo>
                <a:lnTo>
                  <a:pt x="1614964" y="1562462"/>
                </a:lnTo>
                <a:lnTo>
                  <a:pt x="1604700" y="1516534"/>
                </a:lnTo>
                <a:lnTo>
                  <a:pt x="1593423" y="1471010"/>
                </a:lnTo>
                <a:lnTo>
                  <a:pt x="1581145" y="1425905"/>
                </a:lnTo>
                <a:lnTo>
                  <a:pt x="1567881" y="1381232"/>
                </a:lnTo>
                <a:lnTo>
                  <a:pt x="1553642" y="1337004"/>
                </a:lnTo>
                <a:lnTo>
                  <a:pt x="1538442" y="1293234"/>
                </a:lnTo>
                <a:lnTo>
                  <a:pt x="1522293" y="1249936"/>
                </a:lnTo>
                <a:lnTo>
                  <a:pt x="1505208" y="1207122"/>
                </a:lnTo>
                <a:lnTo>
                  <a:pt x="1487201" y="1164805"/>
                </a:lnTo>
                <a:lnTo>
                  <a:pt x="1468283" y="1123000"/>
                </a:lnTo>
                <a:lnTo>
                  <a:pt x="1448469" y="1081719"/>
                </a:lnTo>
                <a:lnTo>
                  <a:pt x="1427770" y="1040976"/>
                </a:lnTo>
                <a:lnTo>
                  <a:pt x="1406199" y="1000783"/>
                </a:lnTo>
                <a:lnTo>
                  <a:pt x="1383770" y="961154"/>
                </a:lnTo>
                <a:lnTo>
                  <a:pt x="1360495" y="922102"/>
                </a:lnTo>
                <a:lnTo>
                  <a:pt x="1336388" y="883640"/>
                </a:lnTo>
                <a:lnTo>
                  <a:pt x="1311460" y="845782"/>
                </a:lnTo>
                <a:lnTo>
                  <a:pt x="1285725" y="808540"/>
                </a:lnTo>
                <a:lnTo>
                  <a:pt x="1259196" y="771928"/>
                </a:lnTo>
                <a:lnTo>
                  <a:pt x="1231886" y="735960"/>
                </a:lnTo>
                <a:lnTo>
                  <a:pt x="1203807" y="700648"/>
                </a:lnTo>
                <a:lnTo>
                  <a:pt x="1174972" y="666005"/>
                </a:lnTo>
                <a:lnTo>
                  <a:pt x="1145395" y="632045"/>
                </a:lnTo>
                <a:lnTo>
                  <a:pt x="1115088" y="598781"/>
                </a:lnTo>
                <a:lnTo>
                  <a:pt x="1084064" y="566226"/>
                </a:lnTo>
                <a:lnTo>
                  <a:pt x="1052335" y="534394"/>
                </a:lnTo>
                <a:lnTo>
                  <a:pt x="1019915" y="503297"/>
                </a:lnTo>
                <a:lnTo>
                  <a:pt x="986817" y="472948"/>
                </a:lnTo>
                <a:lnTo>
                  <a:pt x="953053" y="443362"/>
                </a:lnTo>
                <a:lnTo>
                  <a:pt x="918636" y="414551"/>
                </a:lnTo>
                <a:lnTo>
                  <a:pt x="883580" y="386529"/>
                </a:lnTo>
                <a:lnTo>
                  <a:pt x="847896" y="359308"/>
                </a:lnTo>
                <a:lnTo>
                  <a:pt x="811598" y="332902"/>
                </a:lnTo>
                <a:lnTo>
                  <a:pt x="774699" y="307324"/>
                </a:lnTo>
                <a:lnTo>
                  <a:pt x="737212" y="282587"/>
                </a:lnTo>
                <a:lnTo>
                  <a:pt x="699149" y="258705"/>
                </a:lnTo>
                <a:lnTo>
                  <a:pt x="660523" y="235690"/>
                </a:lnTo>
                <a:lnTo>
                  <a:pt x="621348" y="213556"/>
                </a:lnTo>
                <a:lnTo>
                  <a:pt x="581636" y="192317"/>
                </a:lnTo>
                <a:lnTo>
                  <a:pt x="541399" y="171985"/>
                </a:lnTo>
                <a:lnTo>
                  <a:pt x="500651" y="152573"/>
                </a:lnTo>
                <a:lnTo>
                  <a:pt x="459405" y="134095"/>
                </a:lnTo>
                <a:lnTo>
                  <a:pt x="417674" y="116564"/>
                </a:lnTo>
                <a:lnTo>
                  <a:pt x="375469" y="99993"/>
                </a:lnTo>
                <a:lnTo>
                  <a:pt x="332805" y="84395"/>
                </a:lnTo>
                <a:lnTo>
                  <a:pt x="289694" y="69784"/>
                </a:lnTo>
                <a:lnTo>
                  <a:pt x="246149" y="56173"/>
                </a:lnTo>
                <a:lnTo>
                  <a:pt x="202183" y="43574"/>
                </a:lnTo>
                <a:lnTo>
                  <a:pt x="157809" y="32002"/>
                </a:lnTo>
                <a:lnTo>
                  <a:pt x="113039" y="21470"/>
                </a:lnTo>
                <a:lnTo>
                  <a:pt x="67886" y="11989"/>
                </a:lnTo>
                <a:lnTo>
                  <a:pt x="22364" y="3575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361" y="3658361"/>
            <a:ext cx="6629400" cy="508000"/>
          </a:xfrm>
          <a:custGeom>
            <a:avLst/>
            <a:gdLst/>
            <a:ahLst/>
            <a:cxnLst/>
            <a:rect l="l" t="t" r="r" b="b"/>
            <a:pathLst>
              <a:path w="66294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6375654" y="0"/>
                </a:lnTo>
                <a:lnTo>
                  <a:pt x="6421249" y="4090"/>
                </a:lnTo>
                <a:lnTo>
                  <a:pt x="6464170" y="15881"/>
                </a:lnTo>
                <a:lnTo>
                  <a:pt x="6503698" y="34656"/>
                </a:lnTo>
                <a:lnTo>
                  <a:pt x="6539115" y="59697"/>
                </a:lnTo>
                <a:lnTo>
                  <a:pt x="6569702" y="90284"/>
                </a:lnTo>
                <a:lnTo>
                  <a:pt x="6594743" y="125701"/>
                </a:lnTo>
                <a:lnTo>
                  <a:pt x="6613518" y="165229"/>
                </a:lnTo>
                <a:lnTo>
                  <a:pt x="6625309" y="208150"/>
                </a:lnTo>
                <a:lnTo>
                  <a:pt x="6629400" y="253745"/>
                </a:lnTo>
                <a:lnTo>
                  <a:pt x="6625309" y="299341"/>
                </a:lnTo>
                <a:lnTo>
                  <a:pt x="6613518" y="342262"/>
                </a:lnTo>
                <a:lnTo>
                  <a:pt x="6594743" y="381790"/>
                </a:lnTo>
                <a:lnTo>
                  <a:pt x="6569702" y="417207"/>
                </a:lnTo>
                <a:lnTo>
                  <a:pt x="6539115" y="447794"/>
                </a:lnTo>
                <a:lnTo>
                  <a:pt x="6503698" y="472835"/>
                </a:lnTo>
                <a:lnTo>
                  <a:pt x="6464170" y="491610"/>
                </a:lnTo>
                <a:lnTo>
                  <a:pt x="6421249" y="503401"/>
                </a:lnTo>
                <a:lnTo>
                  <a:pt x="6375654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4361" y="254127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599" y="253745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961" y="1245869"/>
            <a:ext cx="6400800" cy="508000"/>
          </a:xfrm>
          <a:custGeom>
            <a:avLst/>
            <a:gdLst/>
            <a:ahLst/>
            <a:cxnLst/>
            <a:rect l="l" t="t" r="r" b="b"/>
            <a:pathLst>
              <a:path w="6400800" h="508000">
                <a:moveTo>
                  <a:pt x="6147054" y="0"/>
                </a:moveTo>
                <a:lnTo>
                  <a:pt x="253746" y="0"/>
                </a:ln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6147054" y="507491"/>
                </a:lnTo>
                <a:lnTo>
                  <a:pt x="6192649" y="503401"/>
                </a:lnTo>
                <a:lnTo>
                  <a:pt x="6235570" y="491610"/>
                </a:lnTo>
                <a:lnTo>
                  <a:pt x="6275098" y="472835"/>
                </a:lnTo>
                <a:lnTo>
                  <a:pt x="6310515" y="447794"/>
                </a:lnTo>
                <a:lnTo>
                  <a:pt x="6341102" y="417207"/>
                </a:lnTo>
                <a:lnTo>
                  <a:pt x="6366143" y="381790"/>
                </a:lnTo>
                <a:lnTo>
                  <a:pt x="6384918" y="342262"/>
                </a:lnTo>
                <a:lnTo>
                  <a:pt x="6396709" y="299341"/>
                </a:lnTo>
                <a:lnTo>
                  <a:pt x="6400799" y="253745"/>
                </a:lnTo>
                <a:lnTo>
                  <a:pt x="6396709" y="208150"/>
                </a:lnTo>
                <a:lnTo>
                  <a:pt x="6384918" y="165229"/>
                </a:lnTo>
                <a:lnTo>
                  <a:pt x="6366143" y="125701"/>
                </a:lnTo>
                <a:lnTo>
                  <a:pt x="6341102" y="90284"/>
                </a:lnTo>
                <a:lnTo>
                  <a:pt x="6310515" y="59697"/>
                </a:lnTo>
                <a:lnTo>
                  <a:pt x="6275098" y="34656"/>
                </a:lnTo>
                <a:lnTo>
                  <a:pt x="6235570" y="15881"/>
                </a:lnTo>
                <a:lnTo>
                  <a:pt x="6192649" y="4090"/>
                </a:lnTo>
                <a:lnTo>
                  <a:pt x="614705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961" y="1245869"/>
            <a:ext cx="6400800" cy="508000"/>
          </a:xfrm>
          <a:custGeom>
            <a:avLst/>
            <a:gdLst/>
            <a:ahLst/>
            <a:cxnLst/>
            <a:rect l="l" t="t" r="r" b="b"/>
            <a:pathLst>
              <a:path w="64008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6147054" y="0"/>
                </a:lnTo>
                <a:lnTo>
                  <a:pt x="6192649" y="4090"/>
                </a:lnTo>
                <a:lnTo>
                  <a:pt x="6235570" y="15881"/>
                </a:lnTo>
                <a:lnTo>
                  <a:pt x="6275098" y="34656"/>
                </a:lnTo>
                <a:lnTo>
                  <a:pt x="6310515" y="59697"/>
                </a:lnTo>
                <a:lnTo>
                  <a:pt x="6341102" y="90284"/>
                </a:lnTo>
                <a:lnTo>
                  <a:pt x="6366143" y="125701"/>
                </a:lnTo>
                <a:lnTo>
                  <a:pt x="6384918" y="165229"/>
                </a:lnTo>
                <a:lnTo>
                  <a:pt x="6396709" y="208150"/>
                </a:lnTo>
                <a:lnTo>
                  <a:pt x="6400799" y="253745"/>
                </a:lnTo>
                <a:lnTo>
                  <a:pt x="6396709" y="299341"/>
                </a:lnTo>
                <a:lnTo>
                  <a:pt x="6384918" y="342262"/>
                </a:lnTo>
                <a:lnTo>
                  <a:pt x="6366143" y="381790"/>
                </a:lnTo>
                <a:lnTo>
                  <a:pt x="6341102" y="417207"/>
                </a:lnTo>
                <a:lnTo>
                  <a:pt x="6310515" y="447794"/>
                </a:lnTo>
                <a:lnTo>
                  <a:pt x="6275098" y="472835"/>
                </a:lnTo>
                <a:lnTo>
                  <a:pt x="6235570" y="491610"/>
                </a:lnTo>
                <a:lnTo>
                  <a:pt x="6192649" y="503401"/>
                </a:lnTo>
                <a:lnTo>
                  <a:pt x="6147054" y="50749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5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2616" y="1279016"/>
            <a:ext cx="37795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40" dirty="0">
                <a:solidFill>
                  <a:srgbClr val="000000"/>
                </a:solidFill>
              </a:rPr>
              <a:t>LAYOUT </a:t>
            </a:r>
            <a:r>
              <a:rPr sz="2600" dirty="0">
                <a:solidFill>
                  <a:srgbClr val="000000"/>
                </a:solidFill>
              </a:rPr>
              <a:t>/ VIEW</a:t>
            </a:r>
            <a:r>
              <a:rPr sz="2600" spc="-30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GROUP</a:t>
            </a:r>
            <a:endParaRPr sz="2600"/>
          </a:p>
        </p:txBody>
      </p:sp>
      <p:sp>
        <p:nvSpPr>
          <p:cNvPr id="10" name="object 10"/>
          <p:cNvSpPr/>
          <p:nvPr/>
        </p:nvSpPr>
        <p:spPr>
          <a:xfrm>
            <a:off x="914400" y="1321308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25908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3733800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8561" y="4751070"/>
            <a:ext cx="6629400" cy="508000"/>
          </a:xfrm>
          <a:custGeom>
            <a:avLst/>
            <a:gdLst/>
            <a:ahLst/>
            <a:cxnLst/>
            <a:rect l="l" t="t" r="r" b="b"/>
            <a:pathLst>
              <a:path w="66294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6375654" y="0"/>
                </a:lnTo>
                <a:lnTo>
                  <a:pt x="6421249" y="4090"/>
                </a:lnTo>
                <a:lnTo>
                  <a:pt x="6464170" y="15881"/>
                </a:lnTo>
                <a:lnTo>
                  <a:pt x="6503698" y="34656"/>
                </a:lnTo>
                <a:lnTo>
                  <a:pt x="6539115" y="59697"/>
                </a:lnTo>
                <a:lnTo>
                  <a:pt x="6569702" y="90284"/>
                </a:lnTo>
                <a:lnTo>
                  <a:pt x="6594743" y="125701"/>
                </a:lnTo>
                <a:lnTo>
                  <a:pt x="6613518" y="165229"/>
                </a:lnTo>
                <a:lnTo>
                  <a:pt x="6625309" y="208150"/>
                </a:lnTo>
                <a:lnTo>
                  <a:pt x="6629400" y="253745"/>
                </a:lnTo>
                <a:lnTo>
                  <a:pt x="6625309" y="299341"/>
                </a:lnTo>
                <a:lnTo>
                  <a:pt x="6613518" y="342262"/>
                </a:lnTo>
                <a:lnTo>
                  <a:pt x="6594743" y="381790"/>
                </a:lnTo>
                <a:lnTo>
                  <a:pt x="6569702" y="417207"/>
                </a:lnTo>
                <a:lnTo>
                  <a:pt x="6539115" y="447794"/>
                </a:lnTo>
                <a:lnTo>
                  <a:pt x="6503698" y="472835"/>
                </a:lnTo>
                <a:lnTo>
                  <a:pt x="6464170" y="491610"/>
                </a:lnTo>
                <a:lnTo>
                  <a:pt x="6421249" y="503401"/>
                </a:lnTo>
                <a:lnTo>
                  <a:pt x="63756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85312" y="2679276"/>
            <a:ext cx="4112260" cy="15819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5"/>
              </a:spcBef>
            </a:pPr>
            <a:r>
              <a:rPr sz="2600" b="1">
                <a:latin typeface="Arial"/>
                <a:cs typeface="Arial"/>
              </a:rPr>
              <a:t>OTHER</a:t>
            </a:r>
            <a:r>
              <a:rPr sz="2600" b="1" spc="-60">
                <a:latin typeface="Arial"/>
                <a:cs typeface="Arial"/>
              </a:rPr>
              <a:t> </a:t>
            </a:r>
            <a:r>
              <a:rPr sz="2600" b="1" smtClean="0">
                <a:latin typeface="Arial"/>
                <a:cs typeface="Arial"/>
              </a:rPr>
              <a:t>COMPONENT</a:t>
            </a:r>
          </a:p>
          <a:p>
            <a:pPr marL="12700" marR="906144" indent="685800">
              <a:lnSpc>
                <a:spcPct val="275700"/>
              </a:lnSpc>
              <a:spcBef>
                <a:spcPts val="475"/>
              </a:spcBef>
            </a:pPr>
            <a:r>
              <a:rPr sz="2600" b="1" smtClean="0">
                <a:latin typeface="Arial"/>
                <a:cs typeface="Arial"/>
              </a:rPr>
              <a:t>STYLE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000" y="4826508"/>
            <a:ext cx="381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4147" y="4867655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352" y="0"/>
                </a:moveTo>
                <a:lnTo>
                  <a:pt x="102144" y="7620"/>
                </a:lnTo>
                <a:lnTo>
                  <a:pt x="61145" y="28834"/>
                </a:lnTo>
                <a:lnTo>
                  <a:pt x="28815" y="61173"/>
                </a:lnTo>
                <a:lnTo>
                  <a:pt x="7613" y="102168"/>
                </a:lnTo>
                <a:lnTo>
                  <a:pt x="0" y="149352"/>
                </a:lnTo>
                <a:lnTo>
                  <a:pt x="7613" y="196535"/>
                </a:lnTo>
                <a:lnTo>
                  <a:pt x="28815" y="237530"/>
                </a:lnTo>
                <a:lnTo>
                  <a:pt x="61145" y="269869"/>
                </a:lnTo>
                <a:lnTo>
                  <a:pt x="102144" y="291084"/>
                </a:lnTo>
                <a:lnTo>
                  <a:pt x="149352" y="298704"/>
                </a:lnTo>
                <a:lnTo>
                  <a:pt x="196535" y="291084"/>
                </a:lnTo>
                <a:lnTo>
                  <a:pt x="237530" y="269869"/>
                </a:lnTo>
                <a:lnTo>
                  <a:pt x="269869" y="237530"/>
                </a:lnTo>
                <a:lnTo>
                  <a:pt x="291084" y="196535"/>
                </a:lnTo>
                <a:lnTo>
                  <a:pt x="298704" y="149352"/>
                </a:lnTo>
                <a:lnTo>
                  <a:pt x="291084" y="102168"/>
                </a:lnTo>
                <a:lnTo>
                  <a:pt x="269869" y="61173"/>
                </a:lnTo>
                <a:lnTo>
                  <a:pt x="237530" y="28834"/>
                </a:lnTo>
                <a:lnTo>
                  <a:pt x="196535" y="7620"/>
                </a:lnTo>
                <a:lnTo>
                  <a:pt x="1493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3960" y="4885944"/>
            <a:ext cx="257556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960" y="4887467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540" y="0"/>
                </a:moveTo>
                <a:lnTo>
                  <a:pt x="79118" y="10185"/>
                </a:lnTo>
                <a:lnTo>
                  <a:pt x="37942" y="37957"/>
                </a:lnTo>
                <a:lnTo>
                  <a:pt x="10180" y="79134"/>
                </a:lnTo>
                <a:lnTo>
                  <a:pt x="0" y="129539"/>
                </a:lnTo>
                <a:lnTo>
                  <a:pt x="10180" y="179945"/>
                </a:lnTo>
                <a:lnTo>
                  <a:pt x="37942" y="221122"/>
                </a:lnTo>
                <a:lnTo>
                  <a:pt x="79118" y="248894"/>
                </a:lnTo>
                <a:lnTo>
                  <a:pt x="129540" y="259079"/>
                </a:lnTo>
                <a:lnTo>
                  <a:pt x="179945" y="248894"/>
                </a:lnTo>
                <a:lnTo>
                  <a:pt x="221122" y="221122"/>
                </a:lnTo>
                <a:lnTo>
                  <a:pt x="248894" y="179945"/>
                </a:lnTo>
                <a:lnTo>
                  <a:pt x="259080" y="129539"/>
                </a:lnTo>
                <a:lnTo>
                  <a:pt x="248894" y="79134"/>
                </a:lnTo>
                <a:lnTo>
                  <a:pt x="221122" y="37957"/>
                </a:lnTo>
                <a:lnTo>
                  <a:pt x="179945" y="10185"/>
                </a:lnTo>
                <a:lnTo>
                  <a:pt x="1295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3261534" y="4820404"/>
            <a:ext cx="135165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>
                <a:latin typeface="Arial"/>
                <a:cs typeface="Arial"/>
              </a:rPr>
              <a:t>THEME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09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TABLE </a:t>
            </a:r>
            <a:r>
              <a:rPr smtClean="0"/>
              <a:t>L</a:t>
            </a:r>
            <a:r>
              <a:rPr spc="-345" smtClean="0"/>
              <a:t>A</a:t>
            </a:r>
            <a:r>
              <a:rPr smtClean="0"/>
              <a:t>YOUT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1295400"/>
            <a:ext cx="77819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22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09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TABLE </a:t>
            </a:r>
            <a:r>
              <a:rPr smtClean="0"/>
              <a:t>L</a:t>
            </a:r>
            <a:r>
              <a:rPr spc="-345" smtClean="0"/>
              <a:t>A</a:t>
            </a:r>
            <a:r>
              <a:rPr smtClean="0"/>
              <a:t>YOUT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85800"/>
            <a:ext cx="65055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64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09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TABLE </a:t>
            </a:r>
            <a:r>
              <a:rPr smtClean="0"/>
              <a:t>L</a:t>
            </a:r>
            <a:r>
              <a:rPr spc="-345" smtClean="0"/>
              <a:t>A</a:t>
            </a:r>
            <a:r>
              <a:rPr smtClean="0"/>
              <a:t>YOUT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714375"/>
            <a:ext cx="76104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66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09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TABLE </a:t>
            </a:r>
            <a:r>
              <a:rPr smtClean="0"/>
              <a:t>L</a:t>
            </a:r>
            <a:r>
              <a:rPr spc="-345" smtClean="0"/>
              <a:t>A</a:t>
            </a:r>
            <a:r>
              <a:rPr smtClean="0"/>
              <a:t>YOUT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685800"/>
            <a:ext cx="65055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4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7007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CONCLUTIONS LAYOUT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401"/>
            <a:ext cx="9144000" cy="46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31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70078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mtClean="0"/>
              <a:t>CONCLUTIONS LAYOUT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63"/>
            <a:ext cx="9144000" cy="3271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1311"/>
            <a:ext cx="9144000" cy="33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33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071033"/>
            <a:ext cx="2070100" cy="4775200"/>
          </a:xfrm>
          <a:custGeom>
            <a:avLst/>
            <a:gdLst/>
            <a:ahLst/>
            <a:cxnLst/>
            <a:rect l="l" t="t" r="r" b="b"/>
            <a:pathLst>
              <a:path w="2070100" h="4775200">
                <a:moveTo>
                  <a:pt x="52284" y="0"/>
                </a:moveTo>
                <a:lnTo>
                  <a:pt x="0" y="0"/>
                </a:lnTo>
                <a:lnTo>
                  <a:pt x="0" y="76200"/>
                </a:lnTo>
                <a:lnTo>
                  <a:pt x="49316" y="76200"/>
                </a:lnTo>
                <a:lnTo>
                  <a:pt x="95266" y="88900"/>
                </a:lnTo>
                <a:lnTo>
                  <a:pt x="140902" y="88900"/>
                </a:lnTo>
                <a:lnTo>
                  <a:pt x="493548" y="190500"/>
                </a:lnTo>
                <a:lnTo>
                  <a:pt x="535935" y="215900"/>
                </a:lnTo>
                <a:lnTo>
                  <a:pt x="577913" y="228600"/>
                </a:lnTo>
                <a:lnTo>
                  <a:pt x="619476" y="254000"/>
                </a:lnTo>
                <a:lnTo>
                  <a:pt x="660611" y="266700"/>
                </a:lnTo>
                <a:lnTo>
                  <a:pt x="701312" y="292100"/>
                </a:lnTo>
                <a:lnTo>
                  <a:pt x="741567" y="304800"/>
                </a:lnTo>
                <a:lnTo>
                  <a:pt x="820706" y="355600"/>
                </a:lnTo>
                <a:lnTo>
                  <a:pt x="859571" y="368300"/>
                </a:lnTo>
                <a:lnTo>
                  <a:pt x="897954" y="393700"/>
                </a:lnTo>
                <a:lnTo>
                  <a:pt x="973237" y="444500"/>
                </a:lnTo>
                <a:lnTo>
                  <a:pt x="1046479" y="495300"/>
                </a:lnTo>
                <a:lnTo>
                  <a:pt x="1082312" y="520700"/>
                </a:lnTo>
                <a:lnTo>
                  <a:pt x="1117607" y="546100"/>
                </a:lnTo>
                <a:lnTo>
                  <a:pt x="1152354" y="584200"/>
                </a:lnTo>
                <a:lnTo>
                  <a:pt x="1186545" y="609600"/>
                </a:lnTo>
                <a:lnTo>
                  <a:pt x="1220170" y="635000"/>
                </a:lnTo>
                <a:lnTo>
                  <a:pt x="1253220" y="673100"/>
                </a:lnTo>
                <a:lnTo>
                  <a:pt x="1285685" y="698500"/>
                </a:lnTo>
                <a:lnTo>
                  <a:pt x="1317556" y="736600"/>
                </a:lnTo>
                <a:lnTo>
                  <a:pt x="1348824" y="762000"/>
                </a:lnTo>
                <a:lnTo>
                  <a:pt x="1379480" y="800100"/>
                </a:lnTo>
                <a:lnTo>
                  <a:pt x="1409513" y="825500"/>
                </a:lnTo>
                <a:lnTo>
                  <a:pt x="1438916" y="863600"/>
                </a:lnTo>
                <a:lnTo>
                  <a:pt x="1467678" y="901700"/>
                </a:lnTo>
                <a:lnTo>
                  <a:pt x="1495790" y="927100"/>
                </a:lnTo>
                <a:lnTo>
                  <a:pt x="1523243" y="965200"/>
                </a:lnTo>
                <a:lnTo>
                  <a:pt x="1550028" y="1003300"/>
                </a:lnTo>
                <a:lnTo>
                  <a:pt x="1576135" y="1041400"/>
                </a:lnTo>
                <a:lnTo>
                  <a:pt x="1601555" y="1079500"/>
                </a:lnTo>
                <a:lnTo>
                  <a:pt x="1626279" y="1117600"/>
                </a:lnTo>
                <a:lnTo>
                  <a:pt x="1650297" y="1155700"/>
                </a:lnTo>
                <a:lnTo>
                  <a:pt x="1673600" y="1193800"/>
                </a:lnTo>
                <a:lnTo>
                  <a:pt x="1696178" y="1231900"/>
                </a:lnTo>
                <a:lnTo>
                  <a:pt x="1718023" y="1270000"/>
                </a:lnTo>
                <a:lnTo>
                  <a:pt x="1739125" y="1308100"/>
                </a:lnTo>
                <a:lnTo>
                  <a:pt x="1759475" y="1358900"/>
                </a:lnTo>
                <a:lnTo>
                  <a:pt x="1779063" y="1397000"/>
                </a:lnTo>
                <a:lnTo>
                  <a:pt x="1797881" y="1435100"/>
                </a:lnTo>
                <a:lnTo>
                  <a:pt x="1815918" y="1473200"/>
                </a:lnTo>
                <a:lnTo>
                  <a:pt x="1833166" y="1524000"/>
                </a:lnTo>
                <a:lnTo>
                  <a:pt x="1849614" y="1562100"/>
                </a:lnTo>
                <a:lnTo>
                  <a:pt x="1865255" y="1600200"/>
                </a:lnTo>
                <a:lnTo>
                  <a:pt x="1880078" y="1651000"/>
                </a:lnTo>
                <a:lnTo>
                  <a:pt x="1894075" y="1689100"/>
                </a:lnTo>
                <a:lnTo>
                  <a:pt x="1907235" y="1739900"/>
                </a:lnTo>
                <a:lnTo>
                  <a:pt x="1919550" y="1778000"/>
                </a:lnTo>
                <a:lnTo>
                  <a:pt x="1931010" y="1828800"/>
                </a:lnTo>
                <a:lnTo>
                  <a:pt x="1941606" y="1866900"/>
                </a:lnTo>
                <a:lnTo>
                  <a:pt x="1951329" y="1917700"/>
                </a:lnTo>
                <a:lnTo>
                  <a:pt x="1960169" y="1968500"/>
                </a:lnTo>
                <a:lnTo>
                  <a:pt x="1968117" y="2006600"/>
                </a:lnTo>
                <a:lnTo>
                  <a:pt x="1975164" y="2057400"/>
                </a:lnTo>
                <a:lnTo>
                  <a:pt x="1981300" y="2108200"/>
                </a:lnTo>
                <a:lnTo>
                  <a:pt x="1986516" y="2146300"/>
                </a:lnTo>
                <a:lnTo>
                  <a:pt x="1990803" y="2197100"/>
                </a:lnTo>
                <a:lnTo>
                  <a:pt x="1994151" y="2247900"/>
                </a:lnTo>
                <a:lnTo>
                  <a:pt x="1996552" y="2298700"/>
                </a:lnTo>
                <a:lnTo>
                  <a:pt x="1997995" y="2336800"/>
                </a:lnTo>
                <a:lnTo>
                  <a:pt x="1998471" y="2387600"/>
                </a:lnTo>
                <a:lnTo>
                  <a:pt x="1997985" y="2438400"/>
                </a:lnTo>
                <a:lnTo>
                  <a:pt x="1996533" y="2489200"/>
                </a:lnTo>
                <a:lnTo>
                  <a:pt x="1994124" y="2540000"/>
                </a:lnTo>
                <a:lnTo>
                  <a:pt x="1990768" y="2578100"/>
                </a:lnTo>
                <a:lnTo>
                  <a:pt x="1986473" y="2628900"/>
                </a:lnTo>
                <a:lnTo>
                  <a:pt x="1981250" y="2679700"/>
                </a:lnTo>
                <a:lnTo>
                  <a:pt x="1975107" y="2717800"/>
                </a:lnTo>
                <a:lnTo>
                  <a:pt x="1968054" y="2768600"/>
                </a:lnTo>
                <a:lnTo>
                  <a:pt x="1960101" y="2819400"/>
                </a:lnTo>
                <a:lnTo>
                  <a:pt x="1951255" y="2857500"/>
                </a:lnTo>
                <a:lnTo>
                  <a:pt x="1941527" y="2908300"/>
                </a:lnTo>
                <a:lnTo>
                  <a:pt x="1930927" y="2959100"/>
                </a:lnTo>
                <a:lnTo>
                  <a:pt x="1919462" y="2997200"/>
                </a:lnTo>
                <a:lnTo>
                  <a:pt x="1907143" y="3048000"/>
                </a:lnTo>
                <a:lnTo>
                  <a:pt x="1893980" y="3086100"/>
                </a:lnTo>
                <a:lnTo>
                  <a:pt x="1879980" y="3136900"/>
                </a:lnTo>
                <a:lnTo>
                  <a:pt x="1865154" y="3175000"/>
                </a:lnTo>
                <a:lnTo>
                  <a:pt x="1849511" y="3213100"/>
                </a:lnTo>
                <a:lnTo>
                  <a:pt x="1833060" y="3263900"/>
                </a:lnTo>
                <a:lnTo>
                  <a:pt x="1815810" y="3302000"/>
                </a:lnTo>
                <a:lnTo>
                  <a:pt x="1797772" y="3340100"/>
                </a:lnTo>
                <a:lnTo>
                  <a:pt x="1778953" y="3390900"/>
                </a:lnTo>
                <a:lnTo>
                  <a:pt x="1759364" y="3429000"/>
                </a:lnTo>
                <a:lnTo>
                  <a:pt x="1739013" y="3467100"/>
                </a:lnTo>
                <a:lnTo>
                  <a:pt x="1717911" y="3505200"/>
                </a:lnTo>
                <a:lnTo>
                  <a:pt x="1696065" y="3543300"/>
                </a:lnTo>
                <a:lnTo>
                  <a:pt x="1673487" y="3581400"/>
                </a:lnTo>
                <a:lnTo>
                  <a:pt x="1650184" y="3619500"/>
                </a:lnTo>
                <a:lnTo>
                  <a:pt x="1626167" y="3657600"/>
                </a:lnTo>
                <a:lnTo>
                  <a:pt x="1601444" y="3695700"/>
                </a:lnTo>
                <a:lnTo>
                  <a:pt x="1576025" y="3733800"/>
                </a:lnTo>
                <a:lnTo>
                  <a:pt x="1549919" y="3771900"/>
                </a:lnTo>
                <a:lnTo>
                  <a:pt x="1523135" y="3810000"/>
                </a:lnTo>
                <a:lnTo>
                  <a:pt x="1495684" y="3848100"/>
                </a:lnTo>
                <a:lnTo>
                  <a:pt x="1467573" y="3886200"/>
                </a:lnTo>
                <a:lnTo>
                  <a:pt x="1438813" y="3911600"/>
                </a:lnTo>
                <a:lnTo>
                  <a:pt x="1409412" y="3949700"/>
                </a:lnTo>
                <a:lnTo>
                  <a:pt x="1379381" y="3987800"/>
                </a:lnTo>
                <a:lnTo>
                  <a:pt x="1348728" y="4013200"/>
                </a:lnTo>
                <a:lnTo>
                  <a:pt x="1317462" y="4051300"/>
                </a:lnTo>
                <a:lnTo>
                  <a:pt x="1285593" y="4076700"/>
                </a:lnTo>
                <a:lnTo>
                  <a:pt x="1253131" y="4114800"/>
                </a:lnTo>
                <a:lnTo>
                  <a:pt x="1220084" y="4140200"/>
                </a:lnTo>
                <a:lnTo>
                  <a:pt x="1186462" y="4165600"/>
                </a:lnTo>
                <a:lnTo>
                  <a:pt x="1152274" y="4203700"/>
                </a:lnTo>
                <a:lnTo>
                  <a:pt x="1117529" y="4229100"/>
                </a:lnTo>
                <a:lnTo>
                  <a:pt x="1082238" y="4254500"/>
                </a:lnTo>
                <a:lnTo>
                  <a:pt x="1046408" y="4279900"/>
                </a:lnTo>
                <a:lnTo>
                  <a:pt x="1010050" y="4305300"/>
                </a:lnTo>
                <a:lnTo>
                  <a:pt x="935784" y="4356100"/>
                </a:lnTo>
                <a:lnTo>
                  <a:pt x="859516" y="4406900"/>
                </a:lnTo>
                <a:lnTo>
                  <a:pt x="781320" y="4457700"/>
                </a:lnTo>
                <a:lnTo>
                  <a:pt x="741521" y="4470400"/>
                </a:lnTo>
                <a:lnTo>
                  <a:pt x="701269" y="4495800"/>
                </a:lnTo>
                <a:lnTo>
                  <a:pt x="660572" y="4508500"/>
                </a:lnTo>
                <a:lnTo>
                  <a:pt x="619439" y="4533900"/>
                </a:lnTo>
                <a:lnTo>
                  <a:pt x="577880" y="4546600"/>
                </a:lnTo>
                <a:lnTo>
                  <a:pt x="535904" y="4572000"/>
                </a:lnTo>
                <a:lnTo>
                  <a:pt x="450738" y="4597400"/>
                </a:lnTo>
                <a:lnTo>
                  <a:pt x="95259" y="4699000"/>
                </a:lnTo>
                <a:lnTo>
                  <a:pt x="49311" y="4699000"/>
                </a:lnTo>
                <a:lnTo>
                  <a:pt x="3057" y="4711700"/>
                </a:lnTo>
                <a:lnTo>
                  <a:pt x="0" y="4711700"/>
                </a:lnTo>
                <a:lnTo>
                  <a:pt x="0" y="4775200"/>
                </a:lnTo>
                <a:lnTo>
                  <a:pt x="52289" y="4775200"/>
                </a:lnTo>
                <a:lnTo>
                  <a:pt x="98534" y="4762500"/>
                </a:lnTo>
                <a:lnTo>
                  <a:pt x="144472" y="4762500"/>
                </a:lnTo>
                <a:lnTo>
                  <a:pt x="499890" y="4660900"/>
                </a:lnTo>
                <a:lnTo>
                  <a:pt x="542672" y="4635500"/>
                </a:lnTo>
                <a:lnTo>
                  <a:pt x="627042" y="4610100"/>
                </a:lnTo>
                <a:lnTo>
                  <a:pt x="668611" y="4584700"/>
                </a:lnTo>
                <a:lnTo>
                  <a:pt x="709759" y="4572000"/>
                </a:lnTo>
                <a:lnTo>
                  <a:pt x="750475" y="4546600"/>
                </a:lnTo>
                <a:lnTo>
                  <a:pt x="790752" y="4533900"/>
                </a:lnTo>
                <a:lnTo>
                  <a:pt x="869949" y="4483100"/>
                </a:lnTo>
                <a:lnTo>
                  <a:pt x="947281" y="4432300"/>
                </a:lnTo>
                <a:lnTo>
                  <a:pt x="1022674" y="4381500"/>
                </a:lnTo>
                <a:lnTo>
                  <a:pt x="1096059" y="4330700"/>
                </a:lnTo>
                <a:lnTo>
                  <a:pt x="1131975" y="4305300"/>
                </a:lnTo>
                <a:lnTo>
                  <a:pt x="1167363" y="4279900"/>
                </a:lnTo>
                <a:lnTo>
                  <a:pt x="1202212" y="4254500"/>
                </a:lnTo>
                <a:lnTo>
                  <a:pt x="1236515" y="4216400"/>
                </a:lnTo>
                <a:lnTo>
                  <a:pt x="1270262" y="4191000"/>
                </a:lnTo>
                <a:lnTo>
                  <a:pt x="1303444" y="4165600"/>
                </a:lnTo>
                <a:lnTo>
                  <a:pt x="1336053" y="4127500"/>
                </a:lnTo>
                <a:lnTo>
                  <a:pt x="1368079" y="4102100"/>
                </a:lnTo>
                <a:lnTo>
                  <a:pt x="1399514" y="4064000"/>
                </a:lnTo>
                <a:lnTo>
                  <a:pt x="1430348" y="4038600"/>
                </a:lnTo>
                <a:lnTo>
                  <a:pt x="1460573" y="4000500"/>
                </a:lnTo>
                <a:lnTo>
                  <a:pt x="1490180" y="3962400"/>
                </a:lnTo>
                <a:lnTo>
                  <a:pt x="1519160" y="3937000"/>
                </a:lnTo>
                <a:lnTo>
                  <a:pt x="1547504" y="3898900"/>
                </a:lnTo>
                <a:lnTo>
                  <a:pt x="1575203" y="3860800"/>
                </a:lnTo>
                <a:lnTo>
                  <a:pt x="1602248" y="3822700"/>
                </a:lnTo>
                <a:lnTo>
                  <a:pt x="1628630" y="3784600"/>
                </a:lnTo>
                <a:lnTo>
                  <a:pt x="1654341" y="3746500"/>
                </a:lnTo>
                <a:lnTo>
                  <a:pt x="1679371" y="3708400"/>
                </a:lnTo>
                <a:lnTo>
                  <a:pt x="1703712" y="3670300"/>
                </a:lnTo>
                <a:lnTo>
                  <a:pt x="1727354" y="3632200"/>
                </a:lnTo>
                <a:lnTo>
                  <a:pt x="1750289" y="3594100"/>
                </a:lnTo>
                <a:lnTo>
                  <a:pt x="1772508" y="3556000"/>
                </a:lnTo>
                <a:lnTo>
                  <a:pt x="1794001" y="3517900"/>
                </a:lnTo>
                <a:lnTo>
                  <a:pt x="1814761" y="3479800"/>
                </a:lnTo>
                <a:lnTo>
                  <a:pt x="1834777" y="3429000"/>
                </a:lnTo>
                <a:lnTo>
                  <a:pt x="1854042" y="3390900"/>
                </a:lnTo>
                <a:lnTo>
                  <a:pt x="1872546" y="3352800"/>
                </a:lnTo>
                <a:lnTo>
                  <a:pt x="1890280" y="3314700"/>
                </a:lnTo>
                <a:lnTo>
                  <a:pt x="1907235" y="3263900"/>
                </a:lnTo>
                <a:lnTo>
                  <a:pt x="1923403" y="3225800"/>
                </a:lnTo>
                <a:lnTo>
                  <a:pt x="1938775" y="3175000"/>
                </a:lnTo>
                <a:lnTo>
                  <a:pt x="1953341" y="3136900"/>
                </a:lnTo>
                <a:lnTo>
                  <a:pt x="1967092" y="3086100"/>
                </a:lnTo>
                <a:lnTo>
                  <a:pt x="1980021" y="3048000"/>
                </a:lnTo>
                <a:lnTo>
                  <a:pt x="1992117" y="2997200"/>
                </a:lnTo>
                <a:lnTo>
                  <a:pt x="2003373" y="2959100"/>
                </a:lnTo>
                <a:lnTo>
                  <a:pt x="2013778" y="2908300"/>
                </a:lnTo>
                <a:lnTo>
                  <a:pt x="2023325" y="2870200"/>
                </a:lnTo>
                <a:lnTo>
                  <a:pt x="2032004" y="2819400"/>
                </a:lnTo>
                <a:lnTo>
                  <a:pt x="2039806" y="2768600"/>
                </a:lnTo>
                <a:lnTo>
                  <a:pt x="2046722" y="2730500"/>
                </a:lnTo>
                <a:lnTo>
                  <a:pt x="2052744" y="2679700"/>
                </a:lnTo>
                <a:lnTo>
                  <a:pt x="2057863" y="2628900"/>
                </a:lnTo>
                <a:lnTo>
                  <a:pt x="2062069" y="2578100"/>
                </a:lnTo>
                <a:lnTo>
                  <a:pt x="2065354" y="2540000"/>
                </a:lnTo>
                <a:lnTo>
                  <a:pt x="2067708" y="2489200"/>
                </a:lnTo>
                <a:lnTo>
                  <a:pt x="2069124" y="2438400"/>
                </a:lnTo>
                <a:lnTo>
                  <a:pt x="2069591" y="2387600"/>
                </a:lnTo>
                <a:lnTo>
                  <a:pt x="2069115" y="2336800"/>
                </a:lnTo>
                <a:lnTo>
                  <a:pt x="2067690" y="2298700"/>
                </a:lnTo>
                <a:lnTo>
                  <a:pt x="2065327" y="2247900"/>
                </a:lnTo>
                <a:lnTo>
                  <a:pt x="2062035" y="2197100"/>
                </a:lnTo>
                <a:lnTo>
                  <a:pt x="2057821" y="2146300"/>
                </a:lnTo>
                <a:lnTo>
                  <a:pt x="2052696" y="2095500"/>
                </a:lnTo>
                <a:lnTo>
                  <a:pt x="2046667" y="2057400"/>
                </a:lnTo>
                <a:lnTo>
                  <a:pt x="2039745" y="2006600"/>
                </a:lnTo>
                <a:lnTo>
                  <a:pt x="2031937" y="1955800"/>
                </a:lnTo>
                <a:lnTo>
                  <a:pt x="2023253" y="1917700"/>
                </a:lnTo>
                <a:lnTo>
                  <a:pt x="2013701" y="1866900"/>
                </a:lnTo>
                <a:lnTo>
                  <a:pt x="2003291" y="1828800"/>
                </a:lnTo>
                <a:lnTo>
                  <a:pt x="1992031" y="1778000"/>
                </a:lnTo>
                <a:lnTo>
                  <a:pt x="1979931" y="1727200"/>
                </a:lnTo>
                <a:lnTo>
                  <a:pt x="1966999" y="1689100"/>
                </a:lnTo>
                <a:lnTo>
                  <a:pt x="1953244" y="1638300"/>
                </a:lnTo>
                <a:lnTo>
                  <a:pt x="1938675" y="1600200"/>
                </a:lnTo>
                <a:lnTo>
                  <a:pt x="1923301" y="1562100"/>
                </a:lnTo>
                <a:lnTo>
                  <a:pt x="1907131" y="1511300"/>
                </a:lnTo>
                <a:lnTo>
                  <a:pt x="1890173" y="1473200"/>
                </a:lnTo>
                <a:lnTo>
                  <a:pt x="1872437" y="1422400"/>
                </a:lnTo>
                <a:lnTo>
                  <a:pt x="1853932" y="1384300"/>
                </a:lnTo>
                <a:lnTo>
                  <a:pt x="1834666" y="1346200"/>
                </a:lnTo>
                <a:lnTo>
                  <a:pt x="1814649" y="1308100"/>
                </a:lnTo>
                <a:lnTo>
                  <a:pt x="1793889" y="1257300"/>
                </a:lnTo>
                <a:lnTo>
                  <a:pt x="1772395" y="1219200"/>
                </a:lnTo>
                <a:lnTo>
                  <a:pt x="1750176" y="1181100"/>
                </a:lnTo>
                <a:lnTo>
                  <a:pt x="1727241" y="1143000"/>
                </a:lnTo>
                <a:lnTo>
                  <a:pt x="1703599" y="1104900"/>
                </a:lnTo>
                <a:lnTo>
                  <a:pt x="1679259" y="1066800"/>
                </a:lnTo>
                <a:lnTo>
                  <a:pt x="1654230" y="1028700"/>
                </a:lnTo>
                <a:lnTo>
                  <a:pt x="1628520" y="990600"/>
                </a:lnTo>
                <a:lnTo>
                  <a:pt x="1602139" y="952500"/>
                </a:lnTo>
                <a:lnTo>
                  <a:pt x="1575095" y="914400"/>
                </a:lnTo>
                <a:lnTo>
                  <a:pt x="1547398" y="889000"/>
                </a:lnTo>
                <a:lnTo>
                  <a:pt x="1519055" y="850900"/>
                </a:lnTo>
                <a:lnTo>
                  <a:pt x="1490077" y="812800"/>
                </a:lnTo>
                <a:lnTo>
                  <a:pt x="1460472" y="774700"/>
                </a:lnTo>
                <a:lnTo>
                  <a:pt x="1430249" y="749300"/>
                </a:lnTo>
                <a:lnTo>
                  <a:pt x="1399417" y="711200"/>
                </a:lnTo>
                <a:lnTo>
                  <a:pt x="1367985" y="685800"/>
                </a:lnTo>
                <a:lnTo>
                  <a:pt x="1335961" y="647700"/>
                </a:lnTo>
                <a:lnTo>
                  <a:pt x="1303355" y="622300"/>
                </a:lnTo>
                <a:lnTo>
                  <a:pt x="1270176" y="584200"/>
                </a:lnTo>
                <a:lnTo>
                  <a:pt x="1236431" y="558800"/>
                </a:lnTo>
                <a:lnTo>
                  <a:pt x="1202132" y="533400"/>
                </a:lnTo>
                <a:lnTo>
                  <a:pt x="1167285" y="495300"/>
                </a:lnTo>
                <a:lnTo>
                  <a:pt x="1131900" y="469900"/>
                </a:lnTo>
                <a:lnTo>
                  <a:pt x="1095987" y="444500"/>
                </a:lnTo>
                <a:lnTo>
                  <a:pt x="1022609" y="393700"/>
                </a:lnTo>
                <a:lnTo>
                  <a:pt x="947221" y="342900"/>
                </a:lnTo>
                <a:lnTo>
                  <a:pt x="869896" y="292100"/>
                </a:lnTo>
                <a:lnTo>
                  <a:pt x="830529" y="279400"/>
                </a:lnTo>
                <a:lnTo>
                  <a:pt x="750431" y="228600"/>
                </a:lnTo>
                <a:lnTo>
                  <a:pt x="709718" y="215900"/>
                </a:lnTo>
                <a:lnTo>
                  <a:pt x="668573" y="190500"/>
                </a:lnTo>
                <a:lnTo>
                  <a:pt x="627007" y="177800"/>
                </a:lnTo>
                <a:lnTo>
                  <a:pt x="585027" y="152400"/>
                </a:lnTo>
                <a:lnTo>
                  <a:pt x="499864" y="127000"/>
                </a:lnTo>
                <a:lnTo>
                  <a:pt x="456698" y="101600"/>
                </a:lnTo>
                <a:lnTo>
                  <a:pt x="235383" y="38100"/>
                </a:lnTo>
                <a:lnTo>
                  <a:pt x="190086" y="38100"/>
                </a:lnTo>
                <a:lnTo>
                  <a:pt x="5228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78267"/>
            <a:ext cx="1659889" cy="3983990"/>
          </a:xfrm>
          <a:custGeom>
            <a:avLst/>
            <a:gdLst/>
            <a:ahLst/>
            <a:cxnLst/>
            <a:rect l="l" t="t" r="r" b="b"/>
            <a:pathLst>
              <a:path w="1659889" h="3983990">
                <a:moveTo>
                  <a:pt x="0" y="0"/>
                </a:moveTo>
                <a:lnTo>
                  <a:pt x="0" y="3983768"/>
                </a:lnTo>
                <a:lnTo>
                  <a:pt x="22364" y="3980193"/>
                </a:lnTo>
                <a:lnTo>
                  <a:pt x="67886" y="3971781"/>
                </a:lnTo>
                <a:lnTo>
                  <a:pt x="113039" y="3962303"/>
                </a:lnTo>
                <a:lnTo>
                  <a:pt x="157809" y="3951773"/>
                </a:lnTo>
                <a:lnTo>
                  <a:pt x="202183" y="3940203"/>
                </a:lnTo>
                <a:lnTo>
                  <a:pt x="246149" y="3927608"/>
                </a:lnTo>
                <a:lnTo>
                  <a:pt x="289694" y="3913999"/>
                </a:lnTo>
                <a:lnTo>
                  <a:pt x="332805" y="3899392"/>
                </a:lnTo>
                <a:lnTo>
                  <a:pt x="375469" y="3883797"/>
                </a:lnTo>
                <a:lnTo>
                  <a:pt x="417674" y="3867230"/>
                </a:lnTo>
                <a:lnTo>
                  <a:pt x="459405" y="3849702"/>
                </a:lnTo>
                <a:lnTo>
                  <a:pt x="500651" y="3831227"/>
                </a:lnTo>
                <a:lnTo>
                  <a:pt x="541399" y="3811819"/>
                </a:lnTo>
                <a:lnTo>
                  <a:pt x="581636" y="3791491"/>
                </a:lnTo>
                <a:lnTo>
                  <a:pt x="621348" y="3770255"/>
                </a:lnTo>
                <a:lnTo>
                  <a:pt x="660523" y="3748125"/>
                </a:lnTo>
                <a:lnTo>
                  <a:pt x="699149" y="3725114"/>
                </a:lnTo>
                <a:lnTo>
                  <a:pt x="737212" y="3701235"/>
                </a:lnTo>
                <a:lnTo>
                  <a:pt x="774699" y="3676502"/>
                </a:lnTo>
                <a:lnTo>
                  <a:pt x="811598" y="3650928"/>
                </a:lnTo>
                <a:lnTo>
                  <a:pt x="847896" y="3624525"/>
                </a:lnTo>
                <a:lnTo>
                  <a:pt x="883580" y="3597308"/>
                </a:lnTo>
                <a:lnTo>
                  <a:pt x="918636" y="3569289"/>
                </a:lnTo>
                <a:lnTo>
                  <a:pt x="953053" y="3540481"/>
                </a:lnTo>
                <a:lnTo>
                  <a:pt x="986817" y="3510899"/>
                </a:lnTo>
                <a:lnTo>
                  <a:pt x="1019915" y="3480554"/>
                </a:lnTo>
                <a:lnTo>
                  <a:pt x="1052335" y="3449460"/>
                </a:lnTo>
                <a:lnTo>
                  <a:pt x="1084064" y="3417630"/>
                </a:lnTo>
                <a:lnTo>
                  <a:pt x="1115088" y="3385078"/>
                </a:lnTo>
                <a:lnTo>
                  <a:pt x="1145395" y="3351816"/>
                </a:lnTo>
                <a:lnTo>
                  <a:pt x="1174972" y="3317859"/>
                </a:lnTo>
                <a:lnTo>
                  <a:pt x="1203807" y="3283218"/>
                </a:lnTo>
                <a:lnTo>
                  <a:pt x="1231886" y="3247908"/>
                </a:lnTo>
                <a:lnTo>
                  <a:pt x="1259196" y="3211941"/>
                </a:lnTo>
                <a:lnTo>
                  <a:pt x="1285725" y="3175331"/>
                </a:lnTo>
                <a:lnTo>
                  <a:pt x="1311460" y="3138090"/>
                </a:lnTo>
                <a:lnTo>
                  <a:pt x="1336388" y="3100233"/>
                </a:lnTo>
                <a:lnTo>
                  <a:pt x="1360495" y="3061772"/>
                </a:lnTo>
                <a:lnTo>
                  <a:pt x="1383770" y="3022720"/>
                </a:lnTo>
                <a:lnTo>
                  <a:pt x="1406199" y="2983091"/>
                </a:lnTo>
                <a:lnTo>
                  <a:pt x="1427770" y="2942898"/>
                </a:lnTo>
                <a:lnTo>
                  <a:pt x="1448469" y="2902153"/>
                </a:lnTo>
                <a:lnTo>
                  <a:pt x="1468283" y="2860871"/>
                </a:lnTo>
                <a:lnTo>
                  <a:pt x="1487201" y="2819064"/>
                </a:lnTo>
                <a:lnTo>
                  <a:pt x="1505208" y="2776746"/>
                </a:lnTo>
                <a:lnTo>
                  <a:pt x="1522293" y="2733930"/>
                </a:lnTo>
                <a:lnTo>
                  <a:pt x="1538442" y="2690629"/>
                </a:lnTo>
                <a:lnTo>
                  <a:pt x="1553642" y="2646856"/>
                </a:lnTo>
                <a:lnTo>
                  <a:pt x="1567881" y="2602624"/>
                </a:lnTo>
                <a:lnTo>
                  <a:pt x="1581145" y="2557947"/>
                </a:lnTo>
                <a:lnTo>
                  <a:pt x="1593423" y="2512837"/>
                </a:lnTo>
                <a:lnTo>
                  <a:pt x="1604700" y="2467309"/>
                </a:lnTo>
                <a:lnTo>
                  <a:pt x="1614964" y="2421375"/>
                </a:lnTo>
                <a:lnTo>
                  <a:pt x="1624202" y="2375048"/>
                </a:lnTo>
                <a:lnTo>
                  <a:pt x="1632402" y="2328341"/>
                </a:lnTo>
                <a:lnTo>
                  <a:pt x="1639550" y="2281269"/>
                </a:lnTo>
                <a:lnTo>
                  <a:pt x="1645634" y="2233843"/>
                </a:lnTo>
                <a:lnTo>
                  <a:pt x="1650640" y="2186077"/>
                </a:lnTo>
                <a:lnTo>
                  <a:pt x="1654556" y="2137985"/>
                </a:lnTo>
                <a:lnTo>
                  <a:pt x="1657369" y="2089579"/>
                </a:lnTo>
                <a:lnTo>
                  <a:pt x="1659067" y="2040873"/>
                </a:lnTo>
                <a:lnTo>
                  <a:pt x="1659636" y="1991880"/>
                </a:lnTo>
                <a:lnTo>
                  <a:pt x="1659067" y="1942898"/>
                </a:lnTo>
                <a:lnTo>
                  <a:pt x="1657369" y="1894202"/>
                </a:lnTo>
                <a:lnTo>
                  <a:pt x="1654556" y="1845806"/>
                </a:lnTo>
                <a:lnTo>
                  <a:pt x="1650640" y="1797723"/>
                </a:lnTo>
                <a:lnTo>
                  <a:pt x="1645634" y="1749966"/>
                </a:lnTo>
                <a:lnTo>
                  <a:pt x="1639550" y="1702548"/>
                </a:lnTo>
                <a:lnTo>
                  <a:pt x="1632402" y="1655483"/>
                </a:lnTo>
                <a:lnTo>
                  <a:pt x="1624202" y="1608783"/>
                </a:lnTo>
                <a:lnTo>
                  <a:pt x="1614964" y="1562462"/>
                </a:lnTo>
                <a:lnTo>
                  <a:pt x="1604700" y="1516534"/>
                </a:lnTo>
                <a:lnTo>
                  <a:pt x="1593423" y="1471010"/>
                </a:lnTo>
                <a:lnTo>
                  <a:pt x="1581145" y="1425905"/>
                </a:lnTo>
                <a:lnTo>
                  <a:pt x="1567881" y="1381232"/>
                </a:lnTo>
                <a:lnTo>
                  <a:pt x="1553642" y="1337004"/>
                </a:lnTo>
                <a:lnTo>
                  <a:pt x="1538442" y="1293234"/>
                </a:lnTo>
                <a:lnTo>
                  <a:pt x="1522293" y="1249936"/>
                </a:lnTo>
                <a:lnTo>
                  <a:pt x="1505208" y="1207122"/>
                </a:lnTo>
                <a:lnTo>
                  <a:pt x="1487201" y="1164805"/>
                </a:lnTo>
                <a:lnTo>
                  <a:pt x="1468283" y="1123000"/>
                </a:lnTo>
                <a:lnTo>
                  <a:pt x="1448469" y="1081719"/>
                </a:lnTo>
                <a:lnTo>
                  <a:pt x="1427770" y="1040976"/>
                </a:lnTo>
                <a:lnTo>
                  <a:pt x="1406199" y="1000783"/>
                </a:lnTo>
                <a:lnTo>
                  <a:pt x="1383770" y="961154"/>
                </a:lnTo>
                <a:lnTo>
                  <a:pt x="1360495" y="922102"/>
                </a:lnTo>
                <a:lnTo>
                  <a:pt x="1336388" y="883640"/>
                </a:lnTo>
                <a:lnTo>
                  <a:pt x="1311460" y="845782"/>
                </a:lnTo>
                <a:lnTo>
                  <a:pt x="1285725" y="808540"/>
                </a:lnTo>
                <a:lnTo>
                  <a:pt x="1259196" y="771928"/>
                </a:lnTo>
                <a:lnTo>
                  <a:pt x="1231886" y="735960"/>
                </a:lnTo>
                <a:lnTo>
                  <a:pt x="1203807" y="700648"/>
                </a:lnTo>
                <a:lnTo>
                  <a:pt x="1174972" y="666005"/>
                </a:lnTo>
                <a:lnTo>
                  <a:pt x="1145395" y="632045"/>
                </a:lnTo>
                <a:lnTo>
                  <a:pt x="1115088" y="598781"/>
                </a:lnTo>
                <a:lnTo>
                  <a:pt x="1084064" y="566226"/>
                </a:lnTo>
                <a:lnTo>
                  <a:pt x="1052335" y="534394"/>
                </a:lnTo>
                <a:lnTo>
                  <a:pt x="1019915" y="503297"/>
                </a:lnTo>
                <a:lnTo>
                  <a:pt x="986817" y="472948"/>
                </a:lnTo>
                <a:lnTo>
                  <a:pt x="953053" y="443362"/>
                </a:lnTo>
                <a:lnTo>
                  <a:pt x="918636" y="414551"/>
                </a:lnTo>
                <a:lnTo>
                  <a:pt x="883580" y="386529"/>
                </a:lnTo>
                <a:lnTo>
                  <a:pt x="847896" y="359308"/>
                </a:lnTo>
                <a:lnTo>
                  <a:pt x="811598" y="332902"/>
                </a:lnTo>
                <a:lnTo>
                  <a:pt x="774699" y="307324"/>
                </a:lnTo>
                <a:lnTo>
                  <a:pt x="737212" y="282587"/>
                </a:lnTo>
                <a:lnTo>
                  <a:pt x="699149" y="258705"/>
                </a:lnTo>
                <a:lnTo>
                  <a:pt x="660523" y="235690"/>
                </a:lnTo>
                <a:lnTo>
                  <a:pt x="621348" y="213556"/>
                </a:lnTo>
                <a:lnTo>
                  <a:pt x="581636" y="192317"/>
                </a:lnTo>
                <a:lnTo>
                  <a:pt x="541399" y="171985"/>
                </a:lnTo>
                <a:lnTo>
                  <a:pt x="500651" y="152573"/>
                </a:lnTo>
                <a:lnTo>
                  <a:pt x="459405" y="134095"/>
                </a:lnTo>
                <a:lnTo>
                  <a:pt x="417674" y="116564"/>
                </a:lnTo>
                <a:lnTo>
                  <a:pt x="375469" y="99993"/>
                </a:lnTo>
                <a:lnTo>
                  <a:pt x="332805" y="84395"/>
                </a:lnTo>
                <a:lnTo>
                  <a:pt x="289694" y="69784"/>
                </a:lnTo>
                <a:lnTo>
                  <a:pt x="246149" y="56173"/>
                </a:lnTo>
                <a:lnTo>
                  <a:pt x="202183" y="43574"/>
                </a:lnTo>
                <a:lnTo>
                  <a:pt x="157809" y="32002"/>
                </a:lnTo>
                <a:lnTo>
                  <a:pt x="113039" y="21470"/>
                </a:lnTo>
                <a:lnTo>
                  <a:pt x="67886" y="11989"/>
                </a:lnTo>
                <a:lnTo>
                  <a:pt x="22364" y="3575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361" y="3658361"/>
            <a:ext cx="6629400" cy="508000"/>
          </a:xfrm>
          <a:custGeom>
            <a:avLst/>
            <a:gdLst/>
            <a:ahLst/>
            <a:cxnLst/>
            <a:rect l="l" t="t" r="r" b="b"/>
            <a:pathLst>
              <a:path w="66294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6375654" y="0"/>
                </a:lnTo>
                <a:lnTo>
                  <a:pt x="6421249" y="4090"/>
                </a:lnTo>
                <a:lnTo>
                  <a:pt x="6464170" y="15881"/>
                </a:lnTo>
                <a:lnTo>
                  <a:pt x="6503698" y="34656"/>
                </a:lnTo>
                <a:lnTo>
                  <a:pt x="6539115" y="59697"/>
                </a:lnTo>
                <a:lnTo>
                  <a:pt x="6569702" y="90284"/>
                </a:lnTo>
                <a:lnTo>
                  <a:pt x="6594743" y="125701"/>
                </a:lnTo>
                <a:lnTo>
                  <a:pt x="6613518" y="165229"/>
                </a:lnTo>
                <a:lnTo>
                  <a:pt x="6625309" y="208150"/>
                </a:lnTo>
                <a:lnTo>
                  <a:pt x="6629400" y="253745"/>
                </a:lnTo>
                <a:lnTo>
                  <a:pt x="6625309" y="299341"/>
                </a:lnTo>
                <a:lnTo>
                  <a:pt x="6613518" y="342262"/>
                </a:lnTo>
                <a:lnTo>
                  <a:pt x="6594743" y="381790"/>
                </a:lnTo>
                <a:lnTo>
                  <a:pt x="6569702" y="417207"/>
                </a:lnTo>
                <a:lnTo>
                  <a:pt x="6539115" y="447794"/>
                </a:lnTo>
                <a:lnTo>
                  <a:pt x="6503698" y="472835"/>
                </a:lnTo>
                <a:lnTo>
                  <a:pt x="6464170" y="491610"/>
                </a:lnTo>
                <a:lnTo>
                  <a:pt x="6421249" y="503401"/>
                </a:lnTo>
                <a:lnTo>
                  <a:pt x="6375654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4361" y="2541270"/>
            <a:ext cx="4191000" cy="508000"/>
          </a:xfrm>
          <a:custGeom>
            <a:avLst/>
            <a:gdLst/>
            <a:ahLst/>
            <a:cxnLst/>
            <a:rect l="l" t="t" r="r" b="b"/>
            <a:pathLst>
              <a:path w="4191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3937254" y="0"/>
                </a:lnTo>
                <a:lnTo>
                  <a:pt x="3982849" y="4090"/>
                </a:lnTo>
                <a:lnTo>
                  <a:pt x="4025770" y="15881"/>
                </a:lnTo>
                <a:lnTo>
                  <a:pt x="4065298" y="34656"/>
                </a:lnTo>
                <a:lnTo>
                  <a:pt x="4100715" y="59697"/>
                </a:lnTo>
                <a:lnTo>
                  <a:pt x="4131302" y="90284"/>
                </a:lnTo>
                <a:lnTo>
                  <a:pt x="4156343" y="125701"/>
                </a:lnTo>
                <a:lnTo>
                  <a:pt x="4175118" y="165229"/>
                </a:lnTo>
                <a:lnTo>
                  <a:pt x="4186909" y="208150"/>
                </a:lnTo>
                <a:lnTo>
                  <a:pt x="4191000" y="253745"/>
                </a:lnTo>
                <a:lnTo>
                  <a:pt x="4186909" y="299341"/>
                </a:lnTo>
                <a:lnTo>
                  <a:pt x="4175118" y="342262"/>
                </a:lnTo>
                <a:lnTo>
                  <a:pt x="4156343" y="381790"/>
                </a:lnTo>
                <a:lnTo>
                  <a:pt x="4131302" y="417207"/>
                </a:lnTo>
                <a:lnTo>
                  <a:pt x="4100715" y="447794"/>
                </a:lnTo>
                <a:lnTo>
                  <a:pt x="4065298" y="472835"/>
                </a:lnTo>
                <a:lnTo>
                  <a:pt x="4025770" y="491610"/>
                </a:lnTo>
                <a:lnTo>
                  <a:pt x="3982849" y="503401"/>
                </a:lnTo>
                <a:lnTo>
                  <a:pt x="39372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961" y="1245869"/>
            <a:ext cx="4465320" cy="508000"/>
          </a:xfrm>
          <a:custGeom>
            <a:avLst/>
            <a:gdLst/>
            <a:ahLst/>
            <a:cxnLst/>
            <a:rect l="l" t="t" r="r" b="b"/>
            <a:pathLst>
              <a:path w="446532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4211574" y="0"/>
                </a:lnTo>
                <a:lnTo>
                  <a:pt x="4257169" y="4090"/>
                </a:lnTo>
                <a:lnTo>
                  <a:pt x="4300090" y="15881"/>
                </a:lnTo>
                <a:lnTo>
                  <a:pt x="4339618" y="34656"/>
                </a:lnTo>
                <a:lnTo>
                  <a:pt x="4375035" y="59697"/>
                </a:lnTo>
                <a:lnTo>
                  <a:pt x="4405622" y="90284"/>
                </a:lnTo>
                <a:lnTo>
                  <a:pt x="4430663" y="125701"/>
                </a:lnTo>
                <a:lnTo>
                  <a:pt x="4449438" y="165229"/>
                </a:lnTo>
                <a:lnTo>
                  <a:pt x="4461229" y="208150"/>
                </a:lnTo>
                <a:lnTo>
                  <a:pt x="4465320" y="253745"/>
                </a:lnTo>
                <a:lnTo>
                  <a:pt x="4461229" y="299341"/>
                </a:lnTo>
                <a:lnTo>
                  <a:pt x="4449438" y="342262"/>
                </a:lnTo>
                <a:lnTo>
                  <a:pt x="4430663" y="381790"/>
                </a:lnTo>
                <a:lnTo>
                  <a:pt x="4405622" y="417207"/>
                </a:lnTo>
                <a:lnTo>
                  <a:pt x="4375035" y="447794"/>
                </a:lnTo>
                <a:lnTo>
                  <a:pt x="4339618" y="472835"/>
                </a:lnTo>
                <a:lnTo>
                  <a:pt x="4300090" y="491610"/>
                </a:lnTo>
                <a:lnTo>
                  <a:pt x="4257169" y="503401"/>
                </a:lnTo>
                <a:lnTo>
                  <a:pt x="4211574" y="50749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72616" y="1279016"/>
            <a:ext cx="37795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40" dirty="0">
                <a:solidFill>
                  <a:srgbClr val="000000"/>
                </a:solidFill>
              </a:rPr>
              <a:t>LAYOUT </a:t>
            </a:r>
            <a:r>
              <a:rPr sz="2600" dirty="0">
                <a:solidFill>
                  <a:srgbClr val="000000"/>
                </a:solidFill>
              </a:rPr>
              <a:t>/ VIEW</a:t>
            </a:r>
            <a:r>
              <a:rPr sz="2600" spc="-30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GROUP</a:t>
            </a:r>
            <a:endParaRPr sz="2600"/>
          </a:p>
        </p:txBody>
      </p:sp>
      <p:sp>
        <p:nvSpPr>
          <p:cNvPr id="9" name="object 9"/>
          <p:cNvSpPr/>
          <p:nvPr/>
        </p:nvSpPr>
        <p:spPr>
          <a:xfrm>
            <a:off x="914400" y="1321308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2590800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37338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09800" y="2514600"/>
            <a:ext cx="4572000" cy="492759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600" b="1" dirty="0">
                <a:latin typeface="Arial"/>
                <a:cs typeface="Arial"/>
              </a:rPr>
              <a:t>OTHER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COMPONENT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48561" y="4751070"/>
            <a:ext cx="6629400" cy="508000"/>
          </a:xfrm>
          <a:custGeom>
            <a:avLst/>
            <a:gdLst/>
            <a:ahLst/>
            <a:cxnLst/>
            <a:rect l="l" t="t" r="r" b="b"/>
            <a:pathLst>
              <a:path w="66294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6375654" y="0"/>
                </a:lnTo>
                <a:lnTo>
                  <a:pt x="6421249" y="4090"/>
                </a:lnTo>
                <a:lnTo>
                  <a:pt x="6464170" y="15881"/>
                </a:lnTo>
                <a:lnTo>
                  <a:pt x="6503698" y="34656"/>
                </a:lnTo>
                <a:lnTo>
                  <a:pt x="6539115" y="59697"/>
                </a:lnTo>
                <a:lnTo>
                  <a:pt x="6569702" y="90284"/>
                </a:lnTo>
                <a:lnTo>
                  <a:pt x="6594743" y="125701"/>
                </a:lnTo>
                <a:lnTo>
                  <a:pt x="6613518" y="165229"/>
                </a:lnTo>
                <a:lnTo>
                  <a:pt x="6625309" y="208150"/>
                </a:lnTo>
                <a:lnTo>
                  <a:pt x="6629400" y="253745"/>
                </a:lnTo>
                <a:lnTo>
                  <a:pt x="6625309" y="299341"/>
                </a:lnTo>
                <a:lnTo>
                  <a:pt x="6613518" y="342262"/>
                </a:lnTo>
                <a:lnTo>
                  <a:pt x="6594743" y="381790"/>
                </a:lnTo>
                <a:lnTo>
                  <a:pt x="6569702" y="417207"/>
                </a:lnTo>
                <a:lnTo>
                  <a:pt x="6539115" y="447794"/>
                </a:lnTo>
                <a:lnTo>
                  <a:pt x="6503698" y="472835"/>
                </a:lnTo>
                <a:lnTo>
                  <a:pt x="6464170" y="491610"/>
                </a:lnTo>
                <a:lnTo>
                  <a:pt x="6421249" y="503401"/>
                </a:lnTo>
                <a:lnTo>
                  <a:pt x="63756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01216" y="3692397"/>
            <a:ext cx="32105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sz="2600" b="1" smtClean="0">
                <a:latin typeface="Arial"/>
                <a:cs typeface="Arial"/>
              </a:rPr>
              <a:t>STYLE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000" y="4826508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4147" y="4867655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352" y="0"/>
                </a:moveTo>
                <a:lnTo>
                  <a:pt x="102144" y="7620"/>
                </a:lnTo>
                <a:lnTo>
                  <a:pt x="61145" y="28834"/>
                </a:lnTo>
                <a:lnTo>
                  <a:pt x="28815" y="61173"/>
                </a:lnTo>
                <a:lnTo>
                  <a:pt x="7613" y="102168"/>
                </a:lnTo>
                <a:lnTo>
                  <a:pt x="0" y="149352"/>
                </a:lnTo>
                <a:lnTo>
                  <a:pt x="7613" y="196535"/>
                </a:lnTo>
                <a:lnTo>
                  <a:pt x="28815" y="237530"/>
                </a:lnTo>
                <a:lnTo>
                  <a:pt x="61145" y="269869"/>
                </a:lnTo>
                <a:lnTo>
                  <a:pt x="102144" y="291084"/>
                </a:lnTo>
                <a:lnTo>
                  <a:pt x="149352" y="298704"/>
                </a:lnTo>
                <a:lnTo>
                  <a:pt x="196535" y="291084"/>
                </a:lnTo>
                <a:lnTo>
                  <a:pt x="237530" y="269869"/>
                </a:lnTo>
                <a:lnTo>
                  <a:pt x="269869" y="237530"/>
                </a:lnTo>
                <a:lnTo>
                  <a:pt x="291084" y="196535"/>
                </a:lnTo>
                <a:lnTo>
                  <a:pt x="298704" y="149352"/>
                </a:lnTo>
                <a:lnTo>
                  <a:pt x="291084" y="102168"/>
                </a:lnTo>
                <a:lnTo>
                  <a:pt x="269869" y="61173"/>
                </a:lnTo>
                <a:lnTo>
                  <a:pt x="237530" y="28834"/>
                </a:lnTo>
                <a:lnTo>
                  <a:pt x="196535" y="7620"/>
                </a:lnTo>
                <a:lnTo>
                  <a:pt x="1493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3960" y="4885944"/>
            <a:ext cx="257556" cy="260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960" y="4887467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540" y="0"/>
                </a:moveTo>
                <a:lnTo>
                  <a:pt x="79118" y="10185"/>
                </a:lnTo>
                <a:lnTo>
                  <a:pt x="37942" y="37957"/>
                </a:lnTo>
                <a:lnTo>
                  <a:pt x="10180" y="79134"/>
                </a:lnTo>
                <a:lnTo>
                  <a:pt x="0" y="129539"/>
                </a:lnTo>
                <a:lnTo>
                  <a:pt x="10180" y="179945"/>
                </a:lnTo>
                <a:lnTo>
                  <a:pt x="37942" y="221122"/>
                </a:lnTo>
                <a:lnTo>
                  <a:pt x="79118" y="248894"/>
                </a:lnTo>
                <a:lnTo>
                  <a:pt x="129540" y="259079"/>
                </a:lnTo>
                <a:lnTo>
                  <a:pt x="179945" y="248894"/>
                </a:lnTo>
                <a:lnTo>
                  <a:pt x="221122" y="221122"/>
                </a:lnTo>
                <a:lnTo>
                  <a:pt x="248894" y="179945"/>
                </a:lnTo>
                <a:lnTo>
                  <a:pt x="259080" y="129539"/>
                </a:lnTo>
                <a:lnTo>
                  <a:pt x="248894" y="79134"/>
                </a:lnTo>
                <a:lnTo>
                  <a:pt x="221122" y="37957"/>
                </a:lnTo>
                <a:lnTo>
                  <a:pt x="179945" y="10185"/>
                </a:lnTo>
                <a:lnTo>
                  <a:pt x="1295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 txBox="1"/>
          <p:nvPr/>
        </p:nvSpPr>
        <p:spPr>
          <a:xfrm>
            <a:off x="1828800" y="4788603"/>
            <a:ext cx="32105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lang="en-US" sz="2600" b="1" smtClean="0">
                <a:latin typeface="Arial"/>
                <a:cs typeface="Arial"/>
              </a:rPr>
              <a:t>THEMES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886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UI</a:t>
            </a:r>
            <a:r>
              <a:rPr spc="-5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863853"/>
            <a:ext cx="285496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5" dirty="0" smtClean="0">
                <a:solidFill>
                  <a:srgbClr val="0070C0"/>
                </a:solidFill>
                <a:latin typeface="Arial"/>
                <a:cs typeface="Arial"/>
              </a:rPr>
              <a:t>Tex</a:t>
            </a:r>
            <a:r>
              <a:rPr lang="en-US" sz="2400" spc="-55" dirty="0" smtClean="0">
                <a:solidFill>
                  <a:srgbClr val="0070C0"/>
                </a:solidFill>
                <a:latin typeface="Arial"/>
                <a:cs typeface="Arial"/>
              </a:rPr>
              <a:t>t </a:t>
            </a:r>
            <a:r>
              <a:rPr sz="2400" spc="-55" dirty="0" smtClean="0">
                <a:solidFill>
                  <a:srgbClr val="0070C0"/>
                </a:solidFill>
                <a:latin typeface="Arial"/>
                <a:cs typeface="Arial"/>
              </a:rPr>
              <a:t>View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40" dirty="0">
                <a:solidFill>
                  <a:srgbClr val="0070C0"/>
                </a:solidFill>
                <a:latin typeface="Arial"/>
                <a:cs typeface="Arial"/>
              </a:rPr>
              <a:t>EditText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0070C0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toCompl</a:t>
            </a:r>
            <a:r>
              <a:rPr sz="2400" spc="-1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te</a:t>
            </a:r>
            <a:r>
              <a:rPr sz="2400" spc="-265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0070C0"/>
                </a:solidFill>
                <a:latin typeface="Arial"/>
                <a:cs typeface="Arial"/>
              </a:rPr>
              <a:t>t</a:t>
            </a: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Button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ImageButton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25" dirty="0">
                <a:solidFill>
                  <a:srgbClr val="0070C0"/>
                </a:solidFill>
                <a:latin typeface="Arial"/>
                <a:cs typeface="Arial"/>
              </a:rPr>
              <a:t>ToggleButton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CheckBox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RadioButton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RadioGroup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ProgressBar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Spinner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DatePicker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15" dirty="0">
                <a:solidFill>
                  <a:srgbClr val="0070C0"/>
                </a:solidFill>
                <a:latin typeface="Arial"/>
                <a:cs typeface="Arial"/>
              </a:rPr>
              <a:t>TimePicker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AlertDialog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0070C0"/>
                </a:solidFill>
                <a:latin typeface="Arial"/>
                <a:cs typeface="Arial"/>
              </a:rPr>
              <a:t>Raitingbar….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9" t="23181" r="60000" b="24098"/>
          <a:stretch/>
        </p:blipFill>
        <p:spPr>
          <a:xfrm>
            <a:off x="4267199" y="622312"/>
            <a:ext cx="4493831" cy="609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8329" y="6440421"/>
            <a:ext cx="365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hlinkClick r:id="rId4"/>
              </a:rPr>
              <a:t>https://abhiandroid.com/ui/textview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-7620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71033"/>
            <a:ext cx="2070100" cy="4775200"/>
          </a:xfrm>
          <a:custGeom>
            <a:avLst/>
            <a:gdLst/>
            <a:ahLst/>
            <a:cxnLst/>
            <a:rect l="l" t="t" r="r" b="b"/>
            <a:pathLst>
              <a:path w="2070100" h="4775200">
                <a:moveTo>
                  <a:pt x="52284" y="0"/>
                </a:moveTo>
                <a:lnTo>
                  <a:pt x="0" y="0"/>
                </a:lnTo>
                <a:lnTo>
                  <a:pt x="0" y="76200"/>
                </a:lnTo>
                <a:lnTo>
                  <a:pt x="49316" y="76200"/>
                </a:lnTo>
                <a:lnTo>
                  <a:pt x="95266" y="88900"/>
                </a:lnTo>
                <a:lnTo>
                  <a:pt x="140902" y="88900"/>
                </a:lnTo>
                <a:lnTo>
                  <a:pt x="493548" y="190500"/>
                </a:lnTo>
                <a:lnTo>
                  <a:pt x="535935" y="215900"/>
                </a:lnTo>
                <a:lnTo>
                  <a:pt x="577913" y="228600"/>
                </a:lnTo>
                <a:lnTo>
                  <a:pt x="619476" y="254000"/>
                </a:lnTo>
                <a:lnTo>
                  <a:pt x="660611" y="266700"/>
                </a:lnTo>
                <a:lnTo>
                  <a:pt x="701312" y="292100"/>
                </a:lnTo>
                <a:lnTo>
                  <a:pt x="741567" y="304800"/>
                </a:lnTo>
                <a:lnTo>
                  <a:pt x="820706" y="355600"/>
                </a:lnTo>
                <a:lnTo>
                  <a:pt x="859571" y="368300"/>
                </a:lnTo>
                <a:lnTo>
                  <a:pt x="897954" y="393700"/>
                </a:lnTo>
                <a:lnTo>
                  <a:pt x="973237" y="444500"/>
                </a:lnTo>
                <a:lnTo>
                  <a:pt x="1046479" y="495300"/>
                </a:lnTo>
                <a:lnTo>
                  <a:pt x="1082312" y="520700"/>
                </a:lnTo>
                <a:lnTo>
                  <a:pt x="1117607" y="546100"/>
                </a:lnTo>
                <a:lnTo>
                  <a:pt x="1152354" y="584200"/>
                </a:lnTo>
                <a:lnTo>
                  <a:pt x="1186545" y="609600"/>
                </a:lnTo>
                <a:lnTo>
                  <a:pt x="1220170" y="635000"/>
                </a:lnTo>
                <a:lnTo>
                  <a:pt x="1253220" y="673100"/>
                </a:lnTo>
                <a:lnTo>
                  <a:pt x="1285685" y="698500"/>
                </a:lnTo>
                <a:lnTo>
                  <a:pt x="1317556" y="736600"/>
                </a:lnTo>
                <a:lnTo>
                  <a:pt x="1348824" y="762000"/>
                </a:lnTo>
                <a:lnTo>
                  <a:pt x="1379480" y="800100"/>
                </a:lnTo>
                <a:lnTo>
                  <a:pt x="1409513" y="825500"/>
                </a:lnTo>
                <a:lnTo>
                  <a:pt x="1438916" y="863600"/>
                </a:lnTo>
                <a:lnTo>
                  <a:pt x="1467678" y="901700"/>
                </a:lnTo>
                <a:lnTo>
                  <a:pt x="1495790" y="927100"/>
                </a:lnTo>
                <a:lnTo>
                  <a:pt x="1523243" y="965200"/>
                </a:lnTo>
                <a:lnTo>
                  <a:pt x="1550028" y="1003300"/>
                </a:lnTo>
                <a:lnTo>
                  <a:pt x="1576135" y="1041400"/>
                </a:lnTo>
                <a:lnTo>
                  <a:pt x="1601555" y="1079500"/>
                </a:lnTo>
                <a:lnTo>
                  <a:pt x="1626279" y="1117600"/>
                </a:lnTo>
                <a:lnTo>
                  <a:pt x="1650297" y="1155700"/>
                </a:lnTo>
                <a:lnTo>
                  <a:pt x="1673600" y="1193800"/>
                </a:lnTo>
                <a:lnTo>
                  <a:pt x="1696178" y="1231900"/>
                </a:lnTo>
                <a:lnTo>
                  <a:pt x="1718023" y="1270000"/>
                </a:lnTo>
                <a:lnTo>
                  <a:pt x="1739125" y="1308100"/>
                </a:lnTo>
                <a:lnTo>
                  <a:pt x="1759475" y="1358900"/>
                </a:lnTo>
                <a:lnTo>
                  <a:pt x="1779063" y="1397000"/>
                </a:lnTo>
                <a:lnTo>
                  <a:pt x="1797881" y="1435100"/>
                </a:lnTo>
                <a:lnTo>
                  <a:pt x="1815918" y="1473200"/>
                </a:lnTo>
                <a:lnTo>
                  <a:pt x="1833166" y="1524000"/>
                </a:lnTo>
                <a:lnTo>
                  <a:pt x="1849614" y="1562100"/>
                </a:lnTo>
                <a:lnTo>
                  <a:pt x="1865255" y="1600200"/>
                </a:lnTo>
                <a:lnTo>
                  <a:pt x="1880078" y="1651000"/>
                </a:lnTo>
                <a:lnTo>
                  <a:pt x="1894075" y="1689100"/>
                </a:lnTo>
                <a:lnTo>
                  <a:pt x="1907235" y="1739900"/>
                </a:lnTo>
                <a:lnTo>
                  <a:pt x="1919550" y="1778000"/>
                </a:lnTo>
                <a:lnTo>
                  <a:pt x="1931010" y="1828800"/>
                </a:lnTo>
                <a:lnTo>
                  <a:pt x="1941606" y="1866900"/>
                </a:lnTo>
                <a:lnTo>
                  <a:pt x="1951329" y="1917700"/>
                </a:lnTo>
                <a:lnTo>
                  <a:pt x="1960169" y="1968500"/>
                </a:lnTo>
                <a:lnTo>
                  <a:pt x="1968117" y="2006600"/>
                </a:lnTo>
                <a:lnTo>
                  <a:pt x="1975164" y="2057400"/>
                </a:lnTo>
                <a:lnTo>
                  <a:pt x="1981300" y="2108200"/>
                </a:lnTo>
                <a:lnTo>
                  <a:pt x="1986516" y="2146300"/>
                </a:lnTo>
                <a:lnTo>
                  <a:pt x="1990803" y="2197100"/>
                </a:lnTo>
                <a:lnTo>
                  <a:pt x="1994151" y="2247900"/>
                </a:lnTo>
                <a:lnTo>
                  <a:pt x="1996552" y="2298700"/>
                </a:lnTo>
                <a:lnTo>
                  <a:pt x="1997995" y="2336800"/>
                </a:lnTo>
                <a:lnTo>
                  <a:pt x="1998471" y="2387600"/>
                </a:lnTo>
                <a:lnTo>
                  <a:pt x="1997985" y="2438400"/>
                </a:lnTo>
                <a:lnTo>
                  <a:pt x="1996533" y="2489200"/>
                </a:lnTo>
                <a:lnTo>
                  <a:pt x="1994124" y="2540000"/>
                </a:lnTo>
                <a:lnTo>
                  <a:pt x="1990768" y="2578100"/>
                </a:lnTo>
                <a:lnTo>
                  <a:pt x="1986473" y="2628900"/>
                </a:lnTo>
                <a:lnTo>
                  <a:pt x="1981250" y="2679700"/>
                </a:lnTo>
                <a:lnTo>
                  <a:pt x="1975107" y="2717800"/>
                </a:lnTo>
                <a:lnTo>
                  <a:pt x="1968054" y="2768600"/>
                </a:lnTo>
                <a:lnTo>
                  <a:pt x="1960101" y="2819400"/>
                </a:lnTo>
                <a:lnTo>
                  <a:pt x="1951255" y="2857500"/>
                </a:lnTo>
                <a:lnTo>
                  <a:pt x="1941527" y="2908300"/>
                </a:lnTo>
                <a:lnTo>
                  <a:pt x="1930927" y="2959100"/>
                </a:lnTo>
                <a:lnTo>
                  <a:pt x="1919462" y="2997200"/>
                </a:lnTo>
                <a:lnTo>
                  <a:pt x="1907143" y="3048000"/>
                </a:lnTo>
                <a:lnTo>
                  <a:pt x="1893980" y="3086100"/>
                </a:lnTo>
                <a:lnTo>
                  <a:pt x="1879980" y="3136900"/>
                </a:lnTo>
                <a:lnTo>
                  <a:pt x="1865154" y="3175000"/>
                </a:lnTo>
                <a:lnTo>
                  <a:pt x="1849511" y="3213100"/>
                </a:lnTo>
                <a:lnTo>
                  <a:pt x="1833060" y="3263900"/>
                </a:lnTo>
                <a:lnTo>
                  <a:pt x="1815810" y="3302000"/>
                </a:lnTo>
                <a:lnTo>
                  <a:pt x="1797772" y="3340100"/>
                </a:lnTo>
                <a:lnTo>
                  <a:pt x="1778953" y="3390900"/>
                </a:lnTo>
                <a:lnTo>
                  <a:pt x="1759364" y="3429000"/>
                </a:lnTo>
                <a:lnTo>
                  <a:pt x="1739013" y="3467100"/>
                </a:lnTo>
                <a:lnTo>
                  <a:pt x="1717911" y="3505200"/>
                </a:lnTo>
                <a:lnTo>
                  <a:pt x="1696065" y="3543300"/>
                </a:lnTo>
                <a:lnTo>
                  <a:pt x="1673487" y="3581400"/>
                </a:lnTo>
                <a:lnTo>
                  <a:pt x="1650184" y="3619500"/>
                </a:lnTo>
                <a:lnTo>
                  <a:pt x="1626167" y="3657600"/>
                </a:lnTo>
                <a:lnTo>
                  <a:pt x="1601444" y="3695700"/>
                </a:lnTo>
                <a:lnTo>
                  <a:pt x="1576025" y="3733800"/>
                </a:lnTo>
                <a:lnTo>
                  <a:pt x="1549919" y="3771900"/>
                </a:lnTo>
                <a:lnTo>
                  <a:pt x="1523135" y="3810000"/>
                </a:lnTo>
                <a:lnTo>
                  <a:pt x="1495684" y="3848100"/>
                </a:lnTo>
                <a:lnTo>
                  <a:pt x="1467573" y="3886200"/>
                </a:lnTo>
                <a:lnTo>
                  <a:pt x="1438813" y="3911600"/>
                </a:lnTo>
                <a:lnTo>
                  <a:pt x="1409412" y="3949700"/>
                </a:lnTo>
                <a:lnTo>
                  <a:pt x="1379381" y="3987800"/>
                </a:lnTo>
                <a:lnTo>
                  <a:pt x="1348728" y="4013200"/>
                </a:lnTo>
                <a:lnTo>
                  <a:pt x="1317462" y="4051300"/>
                </a:lnTo>
                <a:lnTo>
                  <a:pt x="1285593" y="4076700"/>
                </a:lnTo>
                <a:lnTo>
                  <a:pt x="1253131" y="4114800"/>
                </a:lnTo>
                <a:lnTo>
                  <a:pt x="1220084" y="4140200"/>
                </a:lnTo>
                <a:lnTo>
                  <a:pt x="1186462" y="4165600"/>
                </a:lnTo>
                <a:lnTo>
                  <a:pt x="1152274" y="4203700"/>
                </a:lnTo>
                <a:lnTo>
                  <a:pt x="1117529" y="4229100"/>
                </a:lnTo>
                <a:lnTo>
                  <a:pt x="1082238" y="4254500"/>
                </a:lnTo>
                <a:lnTo>
                  <a:pt x="1046408" y="4279900"/>
                </a:lnTo>
                <a:lnTo>
                  <a:pt x="1010050" y="4305300"/>
                </a:lnTo>
                <a:lnTo>
                  <a:pt x="935784" y="4356100"/>
                </a:lnTo>
                <a:lnTo>
                  <a:pt x="859516" y="4406900"/>
                </a:lnTo>
                <a:lnTo>
                  <a:pt x="781320" y="4457700"/>
                </a:lnTo>
                <a:lnTo>
                  <a:pt x="741521" y="4470400"/>
                </a:lnTo>
                <a:lnTo>
                  <a:pt x="701269" y="4495800"/>
                </a:lnTo>
                <a:lnTo>
                  <a:pt x="660572" y="4508500"/>
                </a:lnTo>
                <a:lnTo>
                  <a:pt x="619439" y="4533900"/>
                </a:lnTo>
                <a:lnTo>
                  <a:pt x="577880" y="4546600"/>
                </a:lnTo>
                <a:lnTo>
                  <a:pt x="535904" y="4572000"/>
                </a:lnTo>
                <a:lnTo>
                  <a:pt x="450738" y="4597400"/>
                </a:lnTo>
                <a:lnTo>
                  <a:pt x="95259" y="4699000"/>
                </a:lnTo>
                <a:lnTo>
                  <a:pt x="49311" y="4699000"/>
                </a:lnTo>
                <a:lnTo>
                  <a:pt x="3057" y="4711700"/>
                </a:lnTo>
                <a:lnTo>
                  <a:pt x="0" y="4711700"/>
                </a:lnTo>
                <a:lnTo>
                  <a:pt x="0" y="4775200"/>
                </a:lnTo>
                <a:lnTo>
                  <a:pt x="52289" y="4775200"/>
                </a:lnTo>
                <a:lnTo>
                  <a:pt x="98534" y="4762500"/>
                </a:lnTo>
                <a:lnTo>
                  <a:pt x="144472" y="4762500"/>
                </a:lnTo>
                <a:lnTo>
                  <a:pt x="499890" y="4660900"/>
                </a:lnTo>
                <a:lnTo>
                  <a:pt x="542672" y="4635500"/>
                </a:lnTo>
                <a:lnTo>
                  <a:pt x="627042" y="4610100"/>
                </a:lnTo>
                <a:lnTo>
                  <a:pt x="668611" y="4584700"/>
                </a:lnTo>
                <a:lnTo>
                  <a:pt x="709759" y="4572000"/>
                </a:lnTo>
                <a:lnTo>
                  <a:pt x="750475" y="4546600"/>
                </a:lnTo>
                <a:lnTo>
                  <a:pt x="790752" y="4533900"/>
                </a:lnTo>
                <a:lnTo>
                  <a:pt x="869949" y="4483100"/>
                </a:lnTo>
                <a:lnTo>
                  <a:pt x="947281" y="4432300"/>
                </a:lnTo>
                <a:lnTo>
                  <a:pt x="1022674" y="4381500"/>
                </a:lnTo>
                <a:lnTo>
                  <a:pt x="1096059" y="4330700"/>
                </a:lnTo>
                <a:lnTo>
                  <a:pt x="1131975" y="4305300"/>
                </a:lnTo>
                <a:lnTo>
                  <a:pt x="1167363" y="4279900"/>
                </a:lnTo>
                <a:lnTo>
                  <a:pt x="1202212" y="4254500"/>
                </a:lnTo>
                <a:lnTo>
                  <a:pt x="1236515" y="4216400"/>
                </a:lnTo>
                <a:lnTo>
                  <a:pt x="1270262" y="4191000"/>
                </a:lnTo>
                <a:lnTo>
                  <a:pt x="1303444" y="4165600"/>
                </a:lnTo>
                <a:lnTo>
                  <a:pt x="1336053" y="4127500"/>
                </a:lnTo>
                <a:lnTo>
                  <a:pt x="1368079" y="4102100"/>
                </a:lnTo>
                <a:lnTo>
                  <a:pt x="1399514" y="4064000"/>
                </a:lnTo>
                <a:lnTo>
                  <a:pt x="1430348" y="4038600"/>
                </a:lnTo>
                <a:lnTo>
                  <a:pt x="1460573" y="4000500"/>
                </a:lnTo>
                <a:lnTo>
                  <a:pt x="1490180" y="3962400"/>
                </a:lnTo>
                <a:lnTo>
                  <a:pt x="1519160" y="3937000"/>
                </a:lnTo>
                <a:lnTo>
                  <a:pt x="1547504" y="3898900"/>
                </a:lnTo>
                <a:lnTo>
                  <a:pt x="1575203" y="3860800"/>
                </a:lnTo>
                <a:lnTo>
                  <a:pt x="1602248" y="3822700"/>
                </a:lnTo>
                <a:lnTo>
                  <a:pt x="1628630" y="3784600"/>
                </a:lnTo>
                <a:lnTo>
                  <a:pt x="1654341" y="3746500"/>
                </a:lnTo>
                <a:lnTo>
                  <a:pt x="1679371" y="3708400"/>
                </a:lnTo>
                <a:lnTo>
                  <a:pt x="1703712" y="3670300"/>
                </a:lnTo>
                <a:lnTo>
                  <a:pt x="1727354" y="3632200"/>
                </a:lnTo>
                <a:lnTo>
                  <a:pt x="1750289" y="3594100"/>
                </a:lnTo>
                <a:lnTo>
                  <a:pt x="1772508" y="3556000"/>
                </a:lnTo>
                <a:lnTo>
                  <a:pt x="1794001" y="3517900"/>
                </a:lnTo>
                <a:lnTo>
                  <a:pt x="1814761" y="3479800"/>
                </a:lnTo>
                <a:lnTo>
                  <a:pt x="1834777" y="3429000"/>
                </a:lnTo>
                <a:lnTo>
                  <a:pt x="1854042" y="3390900"/>
                </a:lnTo>
                <a:lnTo>
                  <a:pt x="1872546" y="3352800"/>
                </a:lnTo>
                <a:lnTo>
                  <a:pt x="1890280" y="3314700"/>
                </a:lnTo>
                <a:lnTo>
                  <a:pt x="1907235" y="3263900"/>
                </a:lnTo>
                <a:lnTo>
                  <a:pt x="1923403" y="3225800"/>
                </a:lnTo>
                <a:lnTo>
                  <a:pt x="1938775" y="3175000"/>
                </a:lnTo>
                <a:lnTo>
                  <a:pt x="1953341" y="3136900"/>
                </a:lnTo>
                <a:lnTo>
                  <a:pt x="1967092" y="3086100"/>
                </a:lnTo>
                <a:lnTo>
                  <a:pt x="1980021" y="3048000"/>
                </a:lnTo>
                <a:lnTo>
                  <a:pt x="1992117" y="2997200"/>
                </a:lnTo>
                <a:lnTo>
                  <a:pt x="2003373" y="2959100"/>
                </a:lnTo>
                <a:lnTo>
                  <a:pt x="2013778" y="2908300"/>
                </a:lnTo>
                <a:lnTo>
                  <a:pt x="2023325" y="2870200"/>
                </a:lnTo>
                <a:lnTo>
                  <a:pt x="2032004" y="2819400"/>
                </a:lnTo>
                <a:lnTo>
                  <a:pt x="2039806" y="2768600"/>
                </a:lnTo>
                <a:lnTo>
                  <a:pt x="2046722" y="2730500"/>
                </a:lnTo>
                <a:lnTo>
                  <a:pt x="2052744" y="2679700"/>
                </a:lnTo>
                <a:lnTo>
                  <a:pt x="2057863" y="2628900"/>
                </a:lnTo>
                <a:lnTo>
                  <a:pt x="2062069" y="2578100"/>
                </a:lnTo>
                <a:lnTo>
                  <a:pt x="2065354" y="2540000"/>
                </a:lnTo>
                <a:lnTo>
                  <a:pt x="2067708" y="2489200"/>
                </a:lnTo>
                <a:lnTo>
                  <a:pt x="2069124" y="2438400"/>
                </a:lnTo>
                <a:lnTo>
                  <a:pt x="2069591" y="2387600"/>
                </a:lnTo>
                <a:lnTo>
                  <a:pt x="2069115" y="2336800"/>
                </a:lnTo>
                <a:lnTo>
                  <a:pt x="2067690" y="2298700"/>
                </a:lnTo>
                <a:lnTo>
                  <a:pt x="2065327" y="2247900"/>
                </a:lnTo>
                <a:lnTo>
                  <a:pt x="2062035" y="2197100"/>
                </a:lnTo>
                <a:lnTo>
                  <a:pt x="2057821" y="2146300"/>
                </a:lnTo>
                <a:lnTo>
                  <a:pt x="2052696" y="2095500"/>
                </a:lnTo>
                <a:lnTo>
                  <a:pt x="2046667" y="2057400"/>
                </a:lnTo>
                <a:lnTo>
                  <a:pt x="2039745" y="2006600"/>
                </a:lnTo>
                <a:lnTo>
                  <a:pt x="2031937" y="1955800"/>
                </a:lnTo>
                <a:lnTo>
                  <a:pt x="2023253" y="1917700"/>
                </a:lnTo>
                <a:lnTo>
                  <a:pt x="2013701" y="1866900"/>
                </a:lnTo>
                <a:lnTo>
                  <a:pt x="2003291" y="1828800"/>
                </a:lnTo>
                <a:lnTo>
                  <a:pt x="1992031" y="1778000"/>
                </a:lnTo>
                <a:lnTo>
                  <a:pt x="1979931" y="1727200"/>
                </a:lnTo>
                <a:lnTo>
                  <a:pt x="1966999" y="1689100"/>
                </a:lnTo>
                <a:lnTo>
                  <a:pt x="1953244" y="1638300"/>
                </a:lnTo>
                <a:lnTo>
                  <a:pt x="1938675" y="1600200"/>
                </a:lnTo>
                <a:lnTo>
                  <a:pt x="1923301" y="1562100"/>
                </a:lnTo>
                <a:lnTo>
                  <a:pt x="1907131" y="1511300"/>
                </a:lnTo>
                <a:lnTo>
                  <a:pt x="1890173" y="1473200"/>
                </a:lnTo>
                <a:lnTo>
                  <a:pt x="1872437" y="1422400"/>
                </a:lnTo>
                <a:lnTo>
                  <a:pt x="1853932" y="1384300"/>
                </a:lnTo>
                <a:lnTo>
                  <a:pt x="1834666" y="1346200"/>
                </a:lnTo>
                <a:lnTo>
                  <a:pt x="1814649" y="1308100"/>
                </a:lnTo>
                <a:lnTo>
                  <a:pt x="1793889" y="1257300"/>
                </a:lnTo>
                <a:lnTo>
                  <a:pt x="1772395" y="1219200"/>
                </a:lnTo>
                <a:lnTo>
                  <a:pt x="1750176" y="1181100"/>
                </a:lnTo>
                <a:lnTo>
                  <a:pt x="1727241" y="1143000"/>
                </a:lnTo>
                <a:lnTo>
                  <a:pt x="1703599" y="1104900"/>
                </a:lnTo>
                <a:lnTo>
                  <a:pt x="1679259" y="1066800"/>
                </a:lnTo>
                <a:lnTo>
                  <a:pt x="1654230" y="1028700"/>
                </a:lnTo>
                <a:lnTo>
                  <a:pt x="1628520" y="990600"/>
                </a:lnTo>
                <a:lnTo>
                  <a:pt x="1602139" y="952500"/>
                </a:lnTo>
                <a:lnTo>
                  <a:pt x="1575095" y="914400"/>
                </a:lnTo>
                <a:lnTo>
                  <a:pt x="1547398" y="889000"/>
                </a:lnTo>
                <a:lnTo>
                  <a:pt x="1519055" y="850900"/>
                </a:lnTo>
                <a:lnTo>
                  <a:pt x="1490077" y="812800"/>
                </a:lnTo>
                <a:lnTo>
                  <a:pt x="1460472" y="774700"/>
                </a:lnTo>
                <a:lnTo>
                  <a:pt x="1430249" y="749300"/>
                </a:lnTo>
                <a:lnTo>
                  <a:pt x="1399417" y="711200"/>
                </a:lnTo>
                <a:lnTo>
                  <a:pt x="1367985" y="685800"/>
                </a:lnTo>
                <a:lnTo>
                  <a:pt x="1335961" y="647700"/>
                </a:lnTo>
                <a:lnTo>
                  <a:pt x="1303355" y="622300"/>
                </a:lnTo>
                <a:lnTo>
                  <a:pt x="1270176" y="584200"/>
                </a:lnTo>
                <a:lnTo>
                  <a:pt x="1236431" y="558800"/>
                </a:lnTo>
                <a:lnTo>
                  <a:pt x="1202132" y="533400"/>
                </a:lnTo>
                <a:lnTo>
                  <a:pt x="1167285" y="495300"/>
                </a:lnTo>
                <a:lnTo>
                  <a:pt x="1131900" y="469900"/>
                </a:lnTo>
                <a:lnTo>
                  <a:pt x="1095987" y="444500"/>
                </a:lnTo>
                <a:lnTo>
                  <a:pt x="1022609" y="393700"/>
                </a:lnTo>
                <a:lnTo>
                  <a:pt x="947221" y="342900"/>
                </a:lnTo>
                <a:lnTo>
                  <a:pt x="869896" y="292100"/>
                </a:lnTo>
                <a:lnTo>
                  <a:pt x="830529" y="279400"/>
                </a:lnTo>
                <a:lnTo>
                  <a:pt x="750431" y="228600"/>
                </a:lnTo>
                <a:lnTo>
                  <a:pt x="709718" y="215900"/>
                </a:lnTo>
                <a:lnTo>
                  <a:pt x="668573" y="190500"/>
                </a:lnTo>
                <a:lnTo>
                  <a:pt x="627007" y="177800"/>
                </a:lnTo>
                <a:lnTo>
                  <a:pt x="585027" y="152400"/>
                </a:lnTo>
                <a:lnTo>
                  <a:pt x="499864" y="127000"/>
                </a:lnTo>
                <a:lnTo>
                  <a:pt x="456698" y="101600"/>
                </a:lnTo>
                <a:lnTo>
                  <a:pt x="235383" y="38100"/>
                </a:lnTo>
                <a:lnTo>
                  <a:pt x="190086" y="38100"/>
                </a:lnTo>
                <a:lnTo>
                  <a:pt x="5228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78267"/>
            <a:ext cx="1659889" cy="3983990"/>
          </a:xfrm>
          <a:custGeom>
            <a:avLst/>
            <a:gdLst/>
            <a:ahLst/>
            <a:cxnLst/>
            <a:rect l="l" t="t" r="r" b="b"/>
            <a:pathLst>
              <a:path w="1659889" h="3983990">
                <a:moveTo>
                  <a:pt x="0" y="0"/>
                </a:moveTo>
                <a:lnTo>
                  <a:pt x="0" y="3983768"/>
                </a:lnTo>
                <a:lnTo>
                  <a:pt x="22364" y="3980193"/>
                </a:lnTo>
                <a:lnTo>
                  <a:pt x="67886" y="3971781"/>
                </a:lnTo>
                <a:lnTo>
                  <a:pt x="113039" y="3962303"/>
                </a:lnTo>
                <a:lnTo>
                  <a:pt x="157809" y="3951773"/>
                </a:lnTo>
                <a:lnTo>
                  <a:pt x="202183" y="3940203"/>
                </a:lnTo>
                <a:lnTo>
                  <a:pt x="246149" y="3927608"/>
                </a:lnTo>
                <a:lnTo>
                  <a:pt x="289694" y="3913999"/>
                </a:lnTo>
                <a:lnTo>
                  <a:pt x="332805" y="3899392"/>
                </a:lnTo>
                <a:lnTo>
                  <a:pt x="375469" y="3883797"/>
                </a:lnTo>
                <a:lnTo>
                  <a:pt x="417674" y="3867230"/>
                </a:lnTo>
                <a:lnTo>
                  <a:pt x="459405" y="3849702"/>
                </a:lnTo>
                <a:lnTo>
                  <a:pt x="500651" y="3831227"/>
                </a:lnTo>
                <a:lnTo>
                  <a:pt x="541399" y="3811819"/>
                </a:lnTo>
                <a:lnTo>
                  <a:pt x="581636" y="3791491"/>
                </a:lnTo>
                <a:lnTo>
                  <a:pt x="621348" y="3770255"/>
                </a:lnTo>
                <a:lnTo>
                  <a:pt x="660523" y="3748125"/>
                </a:lnTo>
                <a:lnTo>
                  <a:pt x="699149" y="3725114"/>
                </a:lnTo>
                <a:lnTo>
                  <a:pt x="737212" y="3701235"/>
                </a:lnTo>
                <a:lnTo>
                  <a:pt x="774699" y="3676502"/>
                </a:lnTo>
                <a:lnTo>
                  <a:pt x="811598" y="3650928"/>
                </a:lnTo>
                <a:lnTo>
                  <a:pt x="847896" y="3624525"/>
                </a:lnTo>
                <a:lnTo>
                  <a:pt x="883580" y="3597308"/>
                </a:lnTo>
                <a:lnTo>
                  <a:pt x="918636" y="3569289"/>
                </a:lnTo>
                <a:lnTo>
                  <a:pt x="953053" y="3540481"/>
                </a:lnTo>
                <a:lnTo>
                  <a:pt x="986817" y="3510899"/>
                </a:lnTo>
                <a:lnTo>
                  <a:pt x="1019915" y="3480554"/>
                </a:lnTo>
                <a:lnTo>
                  <a:pt x="1052335" y="3449460"/>
                </a:lnTo>
                <a:lnTo>
                  <a:pt x="1084064" y="3417630"/>
                </a:lnTo>
                <a:lnTo>
                  <a:pt x="1115088" y="3385078"/>
                </a:lnTo>
                <a:lnTo>
                  <a:pt x="1145395" y="3351816"/>
                </a:lnTo>
                <a:lnTo>
                  <a:pt x="1174972" y="3317859"/>
                </a:lnTo>
                <a:lnTo>
                  <a:pt x="1203807" y="3283218"/>
                </a:lnTo>
                <a:lnTo>
                  <a:pt x="1231886" y="3247908"/>
                </a:lnTo>
                <a:lnTo>
                  <a:pt x="1259196" y="3211941"/>
                </a:lnTo>
                <a:lnTo>
                  <a:pt x="1285725" y="3175331"/>
                </a:lnTo>
                <a:lnTo>
                  <a:pt x="1311460" y="3138090"/>
                </a:lnTo>
                <a:lnTo>
                  <a:pt x="1336388" y="3100233"/>
                </a:lnTo>
                <a:lnTo>
                  <a:pt x="1360495" y="3061772"/>
                </a:lnTo>
                <a:lnTo>
                  <a:pt x="1383770" y="3022720"/>
                </a:lnTo>
                <a:lnTo>
                  <a:pt x="1406199" y="2983091"/>
                </a:lnTo>
                <a:lnTo>
                  <a:pt x="1427770" y="2942898"/>
                </a:lnTo>
                <a:lnTo>
                  <a:pt x="1448469" y="2902153"/>
                </a:lnTo>
                <a:lnTo>
                  <a:pt x="1468283" y="2860871"/>
                </a:lnTo>
                <a:lnTo>
                  <a:pt x="1487201" y="2819064"/>
                </a:lnTo>
                <a:lnTo>
                  <a:pt x="1505208" y="2776746"/>
                </a:lnTo>
                <a:lnTo>
                  <a:pt x="1522293" y="2733930"/>
                </a:lnTo>
                <a:lnTo>
                  <a:pt x="1538442" y="2690629"/>
                </a:lnTo>
                <a:lnTo>
                  <a:pt x="1553642" y="2646856"/>
                </a:lnTo>
                <a:lnTo>
                  <a:pt x="1567881" y="2602624"/>
                </a:lnTo>
                <a:lnTo>
                  <a:pt x="1581145" y="2557947"/>
                </a:lnTo>
                <a:lnTo>
                  <a:pt x="1593423" y="2512837"/>
                </a:lnTo>
                <a:lnTo>
                  <a:pt x="1604700" y="2467309"/>
                </a:lnTo>
                <a:lnTo>
                  <a:pt x="1614964" y="2421375"/>
                </a:lnTo>
                <a:lnTo>
                  <a:pt x="1624202" y="2375048"/>
                </a:lnTo>
                <a:lnTo>
                  <a:pt x="1632402" y="2328341"/>
                </a:lnTo>
                <a:lnTo>
                  <a:pt x="1639550" y="2281269"/>
                </a:lnTo>
                <a:lnTo>
                  <a:pt x="1645634" y="2233843"/>
                </a:lnTo>
                <a:lnTo>
                  <a:pt x="1650640" y="2186077"/>
                </a:lnTo>
                <a:lnTo>
                  <a:pt x="1654556" y="2137985"/>
                </a:lnTo>
                <a:lnTo>
                  <a:pt x="1657369" y="2089579"/>
                </a:lnTo>
                <a:lnTo>
                  <a:pt x="1659067" y="2040873"/>
                </a:lnTo>
                <a:lnTo>
                  <a:pt x="1659636" y="1991880"/>
                </a:lnTo>
                <a:lnTo>
                  <a:pt x="1659067" y="1942898"/>
                </a:lnTo>
                <a:lnTo>
                  <a:pt x="1657369" y="1894202"/>
                </a:lnTo>
                <a:lnTo>
                  <a:pt x="1654556" y="1845806"/>
                </a:lnTo>
                <a:lnTo>
                  <a:pt x="1650640" y="1797723"/>
                </a:lnTo>
                <a:lnTo>
                  <a:pt x="1645634" y="1749966"/>
                </a:lnTo>
                <a:lnTo>
                  <a:pt x="1639550" y="1702548"/>
                </a:lnTo>
                <a:lnTo>
                  <a:pt x="1632402" y="1655483"/>
                </a:lnTo>
                <a:lnTo>
                  <a:pt x="1624202" y="1608783"/>
                </a:lnTo>
                <a:lnTo>
                  <a:pt x="1614964" y="1562462"/>
                </a:lnTo>
                <a:lnTo>
                  <a:pt x="1604700" y="1516534"/>
                </a:lnTo>
                <a:lnTo>
                  <a:pt x="1593423" y="1471010"/>
                </a:lnTo>
                <a:lnTo>
                  <a:pt x="1581145" y="1425905"/>
                </a:lnTo>
                <a:lnTo>
                  <a:pt x="1567881" y="1381232"/>
                </a:lnTo>
                <a:lnTo>
                  <a:pt x="1553642" y="1337004"/>
                </a:lnTo>
                <a:lnTo>
                  <a:pt x="1538442" y="1293234"/>
                </a:lnTo>
                <a:lnTo>
                  <a:pt x="1522293" y="1249936"/>
                </a:lnTo>
                <a:lnTo>
                  <a:pt x="1505208" y="1207122"/>
                </a:lnTo>
                <a:lnTo>
                  <a:pt x="1487201" y="1164805"/>
                </a:lnTo>
                <a:lnTo>
                  <a:pt x="1468283" y="1123000"/>
                </a:lnTo>
                <a:lnTo>
                  <a:pt x="1448469" y="1081719"/>
                </a:lnTo>
                <a:lnTo>
                  <a:pt x="1427770" y="1040976"/>
                </a:lnTo>
                <a:lnTo>
                  <a:pt x="1406199" y="1000783"/>
                </a:lnTo>
                <a:lnTo>
                  <a:pt x="1383770" y="961154"/>
                </a:lnTo>
                <a:lnTo>
                  <a:pt x="1360495" y="922102"/>
                </a:lnTo>
                <a:lnTo>
                  <a:pt x="1336388" y="883640"/>
                </a:lnTo>
                <a:lnTo>
                  <a:pt x="1311460" y="845782"/>
                </a:lnTo>
                <a:lnTo>
                  <a:pt x="1285725" y="808540"/>
                </a:lnTo>
                <a:lnTo>
                  <a:pt x="1259196" y="771928"/>
                </a:lnTo>
                <a:lnTo>
                  <a:pt x="1231886" y="735960"/>
                </a:lnTo>
                <a:lnTo>
                  <a:pt x="1203807" y="700648"/>
                </a:lnTo>
                <a:lnTo>
                  <a:pt x="1174972" y="666005"/>
                </a:lnTo>
                <a:lnTo>
                  <a:pt x="1145395" y="632045"/>
                </a:lnTo>
                <a:lnTo>
                  <a:pt x="1115088" y="598781"/>
                </a:lnTo>
                <a:lnTo>
                  <a:pt x="1084064" y="566226"/>
                </a:lnTo>
                <a:lnTo>
                  <a:pt x="1052335" y="534394"/>
                </a:lnTo>
                <a:lnTo>
                  <a:pt x="1019915" y="503297"/>
                </a:lnTo>
                <a:lnTo>
                  <a:pt x="986817" y="472948"/>
                </a:lnTo>
                <a:lnTo>
                  <a:pt x="953053" y="443362"/>
                </a:lnTo>
                <a:lnTo>
                  <a:pt x="918636" y="414551"/>
                </a:lnTo>
                <a:lnTo>
                  <a:pt x="883580" y="386529"/>
                </a:lnTo>
                <a:lnTo>
                  <a:pt x="847896" y="359308"/>
                </a:lnTo>
                <a:lnTo>
                  <a:pt x="811598" y="332902"/>
                </a:lnTo>
                <a:lnTo>
                  <a:pt x="774699" y="307324"/>
                </a:lnTo>
                <a:lnTo>
                  <a:pt x="737212" y="282587"/>
                </a:lnTo>
                <a:lnTo>
                  <a:pt x="699149" y="258705"/>
                </a:lnTo>
                <a:lnTo>
                  <a:pt x="660523" y="235690"/>
                </a:lnTo>
                <a:lnTo>
                  <a:pt x="621348" y="213556"/>
                </a:lnTo>
                <a:lnTo>
                  <a:pt x="581636" y="192317"/>
                </a:lnTo>
                <a:lnTo>
                  <a:pt x="541399" y="171985"/>
                </a:lnTo>
                <a:lnTo>
                  <a:pt x="500651" y="152573"/>
                </a:lnTo>
                <a:lnTo>
                  <a:pt x="459405" y="134095"/>
                </a:lnTo>
                <a:lnTo>
                  <a:pt x="417674" y="116564"/>
                </a:lnTo>
                <a:lnTo>
                  <a:pt x="375469" y="99993"/>
                </a:lnTo>
                <a:lnTo>
                  <a:pt x="332805" y="84395"/>
                </a:lnTo>
                <a:lnTo>
                  <a:pt x="289694" y="69784"/>
                </a:lnTo>
                <a:lnTo>
                  <a:pt x="246149" y="56173"/>
                </a:lnTo>
                <a:lnTo>
                  <a:pt x="202183" y="43574"/>
                </a:lnTo>
                <a:lnTo>
                  <a:pt x="157809" y="32002"/>
                </a:lnTo>
                <a:lnTo>
                  <a:pt x="113039" y="21470"/>
                </a:lnTo>
                <a:lnTo>
                  <a:pt x="67886" y="11989"/>
                </a:lnTo>
                <a:lnTo>
                  <a:pt x="22364" y="3575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361" y="3658361"/>
            <a:ext cx="3550920" cy="508000"/>
          </a:xfrm>
          <a:custGeom>
            <a:avLst/>
            <a:gdLst/>
            <a:ahLst/>
            <a:cxnLst/>
            <a:rect l="l" t="t" r="r" b="b"/>
            <a:pathLst>
              <a:path w="3550920" h="508000">
                <a:moveTo>
                  <a:pt x="3297174" y="0"/>
                </a:moveTo>
                <a:lnTo>
                  <a:pt x="253745" y="0"/>
                </a:ln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3297174" y="507492"/>
                </a:lnTo>
                <a:lnTo>
                  <a:pt x="3342769" y="503401"/>
                </a:lnTo>
                <a:lnTo>
                  <a:pt x="3385690" y="491610"/>
                </a:lnTo>
                <a:lnTo>
                  <a:pt x="3425218" y="472835"/>
                </a:lnTo>
                <a:lnTo>
                  <a:pt x="3460635" y="447794"/>
                </a:lnTo>
                <a:lnTo>
                  <a:pt x="3491222" y="417207"/>
                </a:lnTo>
                <a:lnTo>
                  <a:pt x="3516263" y="381790"/>
                </a:lnTo>
                <a:lnTo>
                  <a:pt x="3535038" y="342262"/>
                </a:lnTo>
                <a:lnTo>
                  <a:pt x="3546829" y="299341"/>
                </a:lnTo>
                <a:lnTo>
                  <a:pt x="3550920" y="253745"/>
                </a:lnTo>
                <a:lnTo>
                  <a:pt x="3546829" y="208150"/>
                </a:lnTo>
                <a:lnTo>
                  <a:pt x="3535038" y="165229"/>
                </a:lnTo>
                <a:lnTo>
                  <a:pt x="3516263" y="125701"/>
                </a:lnTo>
                <a:lnTo>
                  <a:pt x="3491222" y="90284"/>
                </a:lnTo>
                <a:lnTo>
                  <a:pt x="3460635" y="59697"/>
                </a:lnTo>
                <a:lnTo>
                  <a:pt x="3425218" y="34656"/>
                </a:lnTo>
                <a:lnTo>
                  <a:pt x="3385690" y="15881"/>
                </a:lnTo>
                <a:lnTo>
                  <a:pt x="3342769" y="4090"/>
                </a:lnTo>
                <a:lnTo>
                  <a:pt x="329717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r>
              <a:rPr lang="en-US" sz="2600" b="1" smtClean="0">
                <a:latin typeface="Arial"/>
                <a:cs typeface="Arial"/>
              </a:rPr>
              <a:t>    STYLE</a:t>
            </a:r>
            <a:endParaRPr sz="2600" b="1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4361" y="3658361"/>
            <a:ext cx="3550920" cy="508000"/>
          </a:xfrm>
          <a:custGeom>
            <a:avLst/>
            <a:gdLst/>
            <a:ahLst/>
            <a:cxnLst/>
            <a:rect l="l" t="t" r="r" b="b"/>
            <a:pathLst>
              <a:path w="355092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3297174" y="0"/>
                </a:lnTo>
                <a:lnTo>
                  <a:pt x="3342769" y="4090"/>
                </a:lnTo>
                <a:lnTo>
                  <a:pt x="3385690" y="15881"/>
                </a:lnTo>
                <a:lnTo>
                  <a:pt x="3425218" y="34656"/>
                </a:lnTo>
                <a:lnTo>
                  <a:pt x="3460635" y="59697"/>
                </a:lnTo>
                <a:lnTo>
                  <a:pt x="3491222" y="90284"/>
                </a:lnTo>
                <a:lnTo>
                  <a:pt x="3516263" y="125701"/>
                </a:lnTo>
                <a:lnTo>
                  <a:pt x="3535038" y="165229"/>
                </a:lnTo>
                <a:lnTo>
                  <a:pt x="3546829" y="208150"/>
                </a:lnTo>
                <a:lnTo>
                  <a:pt x="3550920" y="253745"/>
                </a:lnTo>
                <a:lnTo>
                  <a:pt x="3546829" y="299341"/>
                </a:lnTo>
                <a:lnTo>
                  <a:pt x="3535038" y="342262"/>
                </a:lnTo>
                <a:lnTo>
                  <a:pt x="3516263" y="381790"/>
                </a:lnTo>
                <a:lnTo>
                  <a:pt x="3491222" y="417207"/>
                </a:lnTo>
                <a:lnTo>
                  <a:pt x="3460635" y="447794"/>
                </a:lnTo>
                <a:lnTo>
                  <a:pt x="3425218" y="472835"/>
                </a:lnTo>
                <a:lnTo>
                  <a:pt x="3385690" y="491610"/>
                </a:lnTo>
                <a:lnTo>
                  <a:pt x="3342769" y="503401"/>
                </a:lnTo>
                <a:lnTo>
                  <a:pt x="3297174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4361" y="2541270"/>
            <a:ext cx="4191000" cy="508000"/>
          </a:xfrm>
          <a:custGeom>
            <a:avLst/>
            <a:gdLst/>
            <a:ahLst/>
            <a:cxnLst/>
            <a:rect l="l" t="t" r="r" b="b"/>
            <a:pathLst>
              <a:path w="4191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3937254" y="0"/>
                </a:lnTo>
                <a:lnTo>
                  <a:pt x="3982849" y="4090"/>
                </a:lnTo>
                <a:lnTo>
                  <a:pt x="4025770" y="15881"/>
                </a:lnTo>
                <a:lnTo>
                  <a:pt x="4065298" y="34656"/>
                </a:lnTo>
                <a:lnTo>
                  <a:pt x="4100715" y="59697"/>
                </a:lnTo>
                <a:lnTo>
                  <a:pt x="4131302" y="90284"/>
                </a:lnTo>
                <a:lnTo>
                  <a:pt x="4156343" y="125701"/>
                </a:lnTo>
                <a:lnTo>
                  <a:pt x="4175118" y="165229"/>
                </a:lnTo>
                <a:lnTo>
                  <a:pt x="4186909" y="208150"/>
                </a:lnTo>
                <a:lnTo>
                  <a:pt x="4191000" y="253745"/>
                </a:lnTo>
                <a:lnTo>
                  <a:pt x="4186909" y="299341"/>
                </a:lnTo>
                <a:lnTo>
                  <a:pt x="4175118" y="342262"/>
                </a:lnTo>
                <a:lnTo>
                  <a:pt x="4156343" y="381790"/>
                </a:lnTo>
                <a:lnTo>
                  <a:pt x="4131302" y="417207"/>
                </a:lnTo>
                <a:lnTo>
                  <a:pt x="4100715" y="447794"/>
                </a:lnTo>
                <a:lnTo>
                  <a:pt x="4065298" y="472835"/>
                </a:lnTo>
                <a:lnTo>
                  <a:pt x="4025770" y="491610"/>
                </a:lnTo>
                <a:lnTo>
                  <a:pt x="3982849" y="503401"/>
                </a:lnTo>
                <a:lnTo>
                  <a:pt x="39372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961" y="1245869"/>
            <a:ext cx="4465320" cy="508000"/>
          </a:xfrm>
          <a:custGeom>
            <a:avLst/>
            <a:gdLst/>
            <a:ahLst/>
            <a:cxnLst/>
            <a:rect l="l" t="t" r="r" b="b"/>
            <a:pathLst>
              <a:path w="446532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4211574" y="0"/>
                </a:lnTo>
                <a:lnTo>
                  <a:pt x="4257169" y="4090"/>
                </a:lnTo>
                <a:lnTo>
                  <a:pt x="4300090" y="15881"/>
                </a:lnTo>
                <a:lnTo>
                  <a:pt x="4339618" y="34656"/>
                </a:lnTo>
                <a:lnTo>
                  <a:pt x="4375035" y="59697"/>
                </a:lnTo>
                <a:lnTo>
                  <a:pt x="4405622" y="90284"/>
                </a:lnTo>
                <a:lnTo>
                  <a:pt x="4430663" y="125701"/>
                </a:lnTo>
                <a:lnTo>
                  <a:pt x="4449438" y="165229"/>
                </a:lnTo>
                <a:lnTo>
                  <a:pt x="4461229" y="208150"/>
                </a:lnTo>
                <a:lnTo>
                  <a:pt x="4465320" y="253745"/>
                </a:lnTo>
                <a:lnTo>
                  <a:pt x="4461229" y="299341"/>
                </a:lnTo>
                <a:lnTo>
                  <a:pt x="4449438" y="342262"/>
                </a:lnTo>
                <a:lnTo>
                  <a:pt x="4430663" y="381790"/>
                </a:lnTo>
                <a:lnTo>
                  <a:pt x="4405622" y="417207"/>
                </a:lnTo>
                <a:lnTo>
                  <a:pt x="4375035" y="447794"/>
                </a:lnTo>
                <a:lnTo>
                  <a:pt x="4339618" y="472835"/>
                </a:lnTo>
                <a:lnTo>
                  <a:pt x="4300090" y="491610"/>
                </a:lnTo>
                <a:lnTo>
                  <a:pt x="4257169" y="503401"/>
                </a:lnTo>
                <a:lnTo>
                  <a:pt x="4211574" y="50749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2616" y="1279016"/>
            <a:ext cx="37795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40" dirty="0">
                <a:solidFill>
                  <a:srgbClr val="000000"/>
                </a:solidFill>
              </a:rPr>
              <a:t>LAYOUT </a:t>
            </a:r>
            <a:r>
              <a:rPr sz="2600" dirty="0">
                <a:solidFill>
                  <a:srgbClr val="000000"/>
                </a:solidFill>
              </a:rPr>
              <a:t>/ VIEW</a:t>
            </a:r>
            <a:r>
              <a:rPr sz="2600" spc="-30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GROUP</a:t>
            </a:r>
            <a:endParaRPr sz="2600"/>
          </a:p>
        </p:txBody>
      </p:sp>
      <p:sp>
        <p:nvSpPr>
          <p:cNvPr id="10" name="object 10"/>
          <p:cNvSpPr/>
          <p:nvPr/>
        </p:nvSpPr>
        <p:spPr>
          <a:xfrm>
            <a:off x="914400" y="1321308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25908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3733800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8561" y="4751070"/>
            <a:ext cx="6629400" cy="508000"/>
          </a:xfrm>
          <a:custGeom>
            <a:avLst/>
            <a:gdLst/>
            <a:ahLst/>
            <a:cxnLst/>
            <a:rect l="l" t="t" r="r" b="b"/>
            <a:pathLst>
              <a:path w="66294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6375654" y="0"/>
                </a:lnTo>
                <a:lnTo>
                  <a:pt x="6421249" y="4090"/>
                </a:lnTo>
                <a:lnTo>
                  <a:pt x="6464170" y="15881"/>
                </a:lnTo>
                <a:lnTo>
                  <a:pt x="6503698" y="34656"/>
                </a:lnTo>
                <a:lnTo>
                  <a:pt x="6539115" y="59697"/>
                </a:lnTo>
                <a:lnTo>
                  <a:pt x="6569702" y="90284"/>
                </a:lnTo>
                <a:lnTo>
                  <a:pt x="6594743" y="125701"/>
                </a:lnTo>
                <a:lnTo>
                  <a:pt x="6613518" y="165229"/>
                </a:lnTo>
                <a:lnTo>
                  <a:pt x="6625309" y="208150"/>
                </a:lnTo>
                <a:lnTo>
                  <a:pt x="6629400" y="253745"/>
                </a:lnTo>
                <a:lnTo>
                  <a:pt x="6625309" y="299341"/>
                </a:lnTo>
                <a:lnTo>
                  <a:pt x="6613518" y="342262"/>
                </a:lnTo>
                <a:lnTo>
                  <a:pt x="6594743" y="381790"/>
                </a:lnTo>
                <a:lnTo>
                  <a:pt x="6569702" y="417207"/>
                </a:lnTo>
                <a:lnTo>
                  <a:pt x="6539115" y="447794"/>
                </a:lnTo>
                <a:lnTo>
                  <a:pt x="6503698" y="472835"/>
                </a:lnTo>
                <a:lnTo>
                  <a:pt x="6464170" y="491610"/>
                </a:lnTo>
                <a:lnTo>
                  <a:pt x="6421249" y="503401"/>
                </a:lnTo>
                <a:lnTo>
                  <a:pt x="63756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59889" y="2506253"/>
            <a:ext cx="411226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5"/>
              </a:spcBef>
            </a:pPr>
            <a:r>
              <a:rPr sz="2600" b="1">
                <a:latin typeface="Arial"/>
                <a:cs typeface="Arial"/>
              </a:rPr>
              <a:t>OTHER</a:t>
            </a:r>
            <a:r>
              <a:rPr sz="2600" b="1" spc="-60">
                <a:latin typeface="Arial"/>
                <a:cs typeface="Arial"/>
              </a:rPr>
              <a:t> </a:t>
            </a:r>
            <a:r>
              <a:rPr sz="2600" b="1" smtClean="0">
                <a:latin typeface="Arial"/>
                <a:cs typeface="Arial"/>
              </a:rPr>
              <a:t>COMPONENT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000" y="4826508"/>
            <a:ext cx="381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4147" y="4867655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352" y="0"/>
                </a:moveTo>
                <a:lnTo>
                  <a:pt x="102144" y="7620"/>
                </a:lnTo>
                <a:lnTo>
                  <a:pt x="61145" y="28834"/>
                </a:lnTo>
                <a:lnTo>
                  <a:pt x="28815" y="61173"/>
                </a:lnTo>
                <a:lnTo>
                  <a:pt x="7613" y="102168"/>
                </a:lnTo>
                <a:lnTo>
                  <a:pt x="0" y="149352"/>
                </a:lnTo>
                <a:lnTo>
                  <a:pt x="7613" y="196535"/>
                </a:lnTo>
                <a:lnTo>
                  <a:pt x="28815" y="237530"/>
                </a:lnTo>
                <a:lnTo>
                  <a:pt x="61145" y="269869"/>
                </a:lnTo>
                <a:lnTo>
                  <a:pt x="102144" y="291084"/>
                </a:lnTo>
                <a:lnTo>
                  <a:pt x="149352" y="298704"/>
                </a:lnTo>
                <a:lnTo>
                  <a:pt x="196535" y="291084"/>
                </a:lnTo>
                <a:lnTo>
                  <a:pt x="237530" y="269869"/>
                </a:lnTo>
                <a:lnTo>
                  <a:pt x="269869" y="237530"/>
                </a:lnTo>
                <a:lnTo>
                  <a:pt x="291084" y="196535"/>
                </a:lnTo>
                <a:lnTo>
                  <a:pt x="298704" y="149352"/>
                </a:lnTo>
                <a:lnTo>
                  <a:pt x="291084" y="102168"/>
                </a:lnTo>
                <a:lnTo>
                  <a:pt x="269869" y="61173"/>
                </a:lnTo>
                <a:lnTo>
                  <a:pt x="237530" y="28834"/>
                </a:lnTo>
                <a:lnTo>
                  <a:pt x="196535" y="7620"/>
                </a:lnTo>
                <a:lnTo>
                  <a:pt x="1493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3960" y="4885944"/>
            <a:ext cx="257556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960" y="4887467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540" y="0"/>
                </a:moveTo>
                <a:lnTo>
                  <a:pt x="79118" y="10185"/>
                </a:lnTo>
                <a:lnTo>
                  <a:pt x="37942" y="37957"/>
                </a:lnTo>
                <a:lnTo>
                  <a:pt x="10180" y="79134"/>
                </a:lnTo>
                <a:lnTo>
                  <a:pt x="0" y="129539"/>
                </a:lnTo>
                <a:lnTo>
                  <a:pt x="10180" y="179945"/>
                </a:lnTo>
                <a:lnTo>
                  <a:pt x="37942" y="221122"/>
                </a:lnTo>
                <a:lnTo>
                  <a:pt x="79118" y="248894"/>
                </a:lnTo>
                <a:lnTo>
                  <a:pt x="129540" y="259079"/>
                </a:lnTo>
                <a:lnTo>
                  <a:pt x="179945" y="248894"/>
                </a:lnTo>
                <a:lnTo>
                  <a:pt x="221122" y="221122"/>
                </a:lnTo>
                <a:lnTo>
                  <a:pt x="248894" y="179945"/>
                </a:lnTo>
                <a:lnTo>
                  <a:pt x="259080" y="129539"/>
                </a:lnTo>
                <a:lnTo>
                  <a:pt x="248894" y="79134"/>
                </a:lnTo>
                <a:lnTo>
                  <a:pt x="221122" y="37957"/>
                </a:lnTo>
                <a:lnTo>
                  <a:pt x="179945" y="10185"/>
                </a:lnTo>
                <a:lnTo>
                  <a:pt x="1295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/>
          <p:cNvSpPr txBox="1"/>
          <p:nvPr/>
        </p:nvSpPr>
        <p:spPr>
          <a:xfrm>
            <a:off x="1853691" y="4753165"/>
            <a:ext cx="411226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5"/>
              </a:spcBef>
            </a:pPr>
            <a:r>
              <a:rPr lang="en-US" sz="2600" b="1" smtClean="0">
                <a:latin typeface="Arial"/>
                <a:cs typeface="Arial"/>
              </a:rPr>
              <a:t>THEMES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1498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STY</a:t>
            </a:r>
            <a:r>
              <a:rPr spc="-15" dirty="0"/>
              <a:t>L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581913"/>
            <a:ext cx="8891905" cy="42475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7020" marR="5080" indent="-274320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Styles </a:t>
            </a:r>
            <a:r>
              <a:rPr sz="3200" spc="-5" dirty="0">
                <a:latin typeface="Arial"/>
                <a:cs typeface="Arial"/>
              </a:rPr>
              <a:t>and themes </a:t>
            </a:r>
            <a:r>
              <a:rPr sz="3200" spc="-10" dirty="0">
                <a:latin typeface="Arial"/>
                <a:cs typeface="Arial"/>
              </a:rPr>
              <a:t>on </a:t>
            </a:r>
            <a:r>
              <a:rPr sz="3200" spc="-5" dirty="0">
                <a:latin typeface="Arial"/>
                <a:cs typeface="Arial"/>
              </a:rPr>
              <a:t>Android allow </a:t>
            </a:r>
            <a:r>
              <a:rPr sz="3200" dirty="0">
                <a:latin typeface="Arial"/>
                <a:cs typeface="Arial"/>
              </a:rPr>
              <a:t>you to  separate the </a:t>
            </a:r>
            <a:r>
              <a:rPr sz="3200" spc="-5" dirty="0">
                <a:latin typeface="Arial"/>
                <a:cs typeface="Arial"/>
              </a:rPr>
              <a:t>details </a:t>
            </a:r>
            <a:r>
              <a:rPr sz="3200" dirty="0">
                <a:latin typeface="Arial"/>
                <a:cs typeface="Arial"/>
              </a:rPr>
              <a:t>of your </a:t>
            </a:r>
            <a:r>
              <a:rPr sz="3200" spc="-5" dirty="0">
                <a:latin typeface="Arial"/>
                <a:cs typeface="Arial"/>
              </a:rPr>
              <a:t>app design </a:t>
            </a:r>
            <a:r>
              <a:rPr sz="3200" dirty="0">
                <a:latin typeface="Arial"/>
                <a:cs typeface="Arial"/>
              </a:rPr>
              <a:t>from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UI structure </a:t>
            </a:r>
            <a:r>
              <a:rPr sz="3200" spc="-5" dirty="0">
                <a:latin typeface="Arial"/>
                <a:cs typeface="Arial"/>
              </a:rPr>
              <a:t>and behavior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(CSS)</a:t>
            </a:r>
            <a:endParaRPr sz="3200">
              <a:latin typeface="Arial"/>
              <a:cs typeface="Arial"/>
            </a:endParaRPr>
          </a:p>
          <a:p>
            <a:pPr marL="287020" marR="402590" indent="-274320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A style is a </a:t>
            </a:r>
            <a:r>
              <a:rPr sz="3200" spc="-5" dirty="0">
                <a:latin typeface="Arial"/>
                <a:cs typeface="Arial"/>
              </a:rPr>
              <a:t>collection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attributes that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specify  the </a:t>
            </a:r>
            <a:r>
              <a:rPr sz="3200" spc="-5" dirty="0">
                <a:latin typeface="Arial"/>
                <a:cs typeface="Arial"/>
              </a:rPr>
              <a:t>appearance </a:t>
            </a:r>
            <a:r>
              <a:rPr sz="3200" dirty="0">
                <a:latin typeface="Arial"/>
                <a:cs typeface="Arial"/>
              </a:rPr>
              <a:t>for a </a:t>
            </a:r>
            <a:r>
              <a:rPr sz="3200" spc="-5" dirty="0">
                <a:latin typeface="Arial"/>
                <a:cs typeface="Arial"/>
              </a:rPr>
              <a:t>single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View</a:t>
            </a:r>
            <a:endParaRPr sz="3200">
              <a:latin typeface="Arial"/>
              <a:cs typeface="Arial"/>
            </a:endParaRPr>
          </a:p>
          <a:p>
            <a:pPr marL="695960" lvl="1" indent="-282575">
              <a:lnSpc>
                <a:spcPct val="100000"/>
              </a:lnSpc>
              <a:spcBef>
                <a:spcPts val="295"/>
              </a:spcBef>
              <a:buClr>
                <a:srgbClr val="9BBA58"/>
              </a:buClr>
              <a:buSzPct val="96428"/>
              <a:buFont typeface="Wingdings"/>
              <a:buChar char=""/>
              <a:tabLst>
                <a:tab pos="696595" algn="l"/>
              </a:tabLst>
            </a:pPr>
            <a:r>
              <a:rPr sz="2800" dirty="0">
                <a:latin typeface="Arial"/>
                <a:cs typeface="Arial"/>
              </a:rPr>
              <a:t>Font color</a:t>
            </a:r>
            <a:endParaRPr sz="2800">
              <a:latin typeface="Arial"/>
              <a:cs typeface="Arial"/>
            </a:endParaRPr>
          </a:p>
          <a:p>
            <a:pPr marL="695960" lvl="1" indent="-282575">
              <a:lnSpc>
                <a:spcPct val="100000"/>
              </a:lnSpc>
              <a:spcBef>
                <a:spcPts val="335"/>
              </a:spcBef>
              <a:buClr>
                <a:srgbClr val="9BBA58"/>
              </a:buClr>
              <a:buSzPct val="96428"/>
              <a:buFont typeface="Wingdings"/>
              <a:buChar char=""/>
              <a:tabLst>
                <a:tab pos="696595" algn="l"/>
              </a:tabLst>
            </a:pPr>
            <a:r>
              <a:rPr sz="2800" dirty="0">
                <a:latin typeface="Arial"/>
                <a:cs typeface="Arial"/>
              </a:rPr>
              <a:t>Font size</a:t>
            </a:r>
            <a:endParaRPr sz="2800">
              <a:latin typeface="Arial"/>
              <a:cs typeface="Arial"/>
            </a:endParaRPr>
          </a:p>
          <a:p>
            <a:pPr marL="695960" lvl="1" indent="-282575">
              <a:lnSpc>
                <a:spcPct val="100000"/>
              </a:lnSpc>
              <a:spcBef>
                <a:spcPts val="340"/>
              </a:spcBef>
              <a:buClr>
                <a:srgbClr val="9BBA58"/>
              </a:buClr>
              <a:buSzPct val="96428"/>
              <a:buFont typeface="Wingdings"/>
              <a:buChar char=""/>
              <a:tabLst>
                <a:tab pos="696595" algn="l"/>
              </a:tabLst>
            </a:pPr>
            <a:r>
              <a:rPr sz="2800" dirty="0">
                <a:latin typeface="Arial"/>
                <a:cs typeface="Arial"/>
              </a:rPr>
              <a:t>Background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color</a:t>
            </a:r>
            <a:endParaRPr sz="2800">
              <a:latin typeface="Arial"/>
              <a:cs typeface="Arial"/>
            </a:endParaRPr>
          </a:p>
          <a:p>
            <a:pPr marL="695960" lvl="1" indent="-282575">
              <a:lnSpc>
                <a:spcPct val="100000"/>
              </a:lnSpc>
              <a:spcBef>
                <a:spcPts val="335"/>
              </a:spcBef>
              <a:buClr>
                <a:srgbClr val="9BBA58"/>
              </a:buClr>
              <a:buSzPct val="96428"/>
              <a:buFont typeface="Wingdings"/>
              <a:buChar char=""/>
              <a:tabLst>
                <a:tab pos="696595" algn="l"/>
              </a:tabLst>
            </a:pPr>
            <a:r>
              <a:rPr sz="2800" spc="-5" dirty="0">
                <a:latin typeface="Arial"/>
                <a:cs typeface="Arial"/>
              </a:rPr>
              <a:t>….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1863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</a:t>
            </a:r>
            <a:r>
              <a:rPr spc="-340" dirty="0"/>
              <a:t>A</a:t>
            </a:r>
            <a:r>
              <a:rPr dirty="0"/>
              <a:t>YOUT</a:t>
            </a:r>
          </a:p>
        </p:txBody>
      </p:sp>
      <p:sp>
        <p:nvSpPr>
          <p:cNvPr id="4" name="object 4"/>
          <p:cNvSpPr/>
          <p:nvPr/>
        </p:nvSpPr>
        <p:spPr>
          <a:xfrm>
            <a:off x="3316223" y="643127"/>
            <a:ext cx="5827775" cy="3453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903478"/>
            <a:ext cx="2961640" cy="39033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7020" marR="5715" indent="-274320">
              <a:lnSpc>
                <a:spcPts val="2590"/>
              </a:lnSpc>
              <a:spcBef>
                <a:spcPts val="425"/>
              </a:spcBef>
              <a:buClr>
                <a:srgbClr val="9BBA58"/>
              </a:buClr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layout defines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structure for </a:t>
            </a:r>
            <a:r>
              <a:rPr sz="2400" spc="-5" dirty="0">
                <a:latin typeface="Arial"/>
                <a:cs typeface="Arial"/>
              </a:rPr>
              <a:t>a user  interface in your  app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BBA58"/>
              </a:buClr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BBA58"/>
              </a:buClr>
              <a:buFont typeface="Wingdings"/>
              <a:buChar char=""/>
            </a:pPr>
            <a:endParaRPr sz="325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90000"/>
              </a:lnSpc>
              <a:spcBef>
                <a:spcPts val="5"/>
              </a:spcBef>
              <a:buClr>
                <a:srgbClr val="9BBA58"/>
              </a:buClr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All elements in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layout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built  using a hierarchy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20" dirty="0">
                <a:latin typeface="Arial"/>
                <a:cs typeface="Arial"/>
              </a:rPr>
              <a:t>View </a:t>
            </a:r>
            <a:r>
              <a:rPr sz="2400" spc="-5" dirty="0">
                <a:latin typeface="Arial"/>
                <a:cs typeface="Arial"/>
              </a:rPr>
              <a:t>and  </a:t>
            </a:r>
            <a:r>
              <a:rPr sz="2400" spc="-10" dirty="0">
                <a:latin typeface="Arial"/>
                <a:cs typeface="Arial"/>
              </a:rPr>
              <a:t>ViewGroup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1626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581913"/>
            <a:ext cx="8901430" cy="56356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7020" marR="5080" indent="-274320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theme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dirty="0">
                <a:latin typeface="Arial"/>
                <a:cs typeface="Arial"/>
              </a:rPr>
              <a:t>a type of style </a:t>
            </a:r>
            <a:r>
              <a:rPr sz="3200" spc="-5" dirty="0">
                <a:latin typeface="Arial"/>
                <a:cs typeface="Arial"/>
              </a:rPr>
              <a:t>that's applied </a:t>
            </a:r>
            <a:r>
              <a:rPr sz="3200" dirty="0">
                <a:latin typeface="Arial"/>
                <a:cs typeface="Arial"/>
              </a:rPr>
              <a:t>to an  </a:t>
            </a:r>
            <a:r>
              <a:rPr sz="3200" spc="-5" dirty="0">
                <a:latin typeface="Arial"/>
                <a:cs typeface="Arial"/>
              </a:rPr>
              <a:t>entire app, </a:t>
            </a:r>
            <a:r>
              <a:rPr sz="3200" spc="-30" dirty="0">
                <a:latin typeface="Arial"/>
                <a:cs typeface="Arial"/>
              </a:rPr>
              <a:t>activity, </a:t>
            </a:r>
            <a:r>
              <a:rPr sz="3200" dirty="0">
                <a:latin typeface="Arial"/>
                <a:cs typeface="Arial"/>
              </a:rPr>
              <a:t>or view </a:t>
            </a:r>
            <a:r>
              <a:rPr sz="3200" spc="-25" dirty="0">
                <a:latin typeface="Arial"/>
                <a:cs typeface="Arial"/>
              </a:rPr>
              <a:t>hierarchy, </a:t>
            </a:r>
            <a:r>
              <a:rPr sz="3200" spc="-5" dirty="0">
                <a:latin typeface="Arial"/>
                <a:cs typeface="Arial"/>
              </a:rPr>
              <a:t>not </a:t>
            </a:r>
            <a:r>
              <a:rPr sz="3200" dirty="0">
                <a:latin typeface="Arial"/>
                <a:cs typeface="Arial"/>
              </a:rPr>
              <a:t>just </a:t>
            </a:r>
            <a:r>
              <a:rPr sz="3200" spc="-10" dirty="0">
                <a:latin typeface="Arial"/>
                <a:cs typeface="Arial"/>
              </a:rPr>
              <a:t>an  </a:t>
            </a:r>
            <a:r>
              <a:rPr sz="3200" spc="-5" dirty="0">
                <a:latin typeface="Arial"/>
                <a:cs typeface="Arial"/>
              </a:rPr>
              <a:t>individual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view.</a:t>
            </a:r>
            <a:endParaRPr sz="3200">
              <a:latin typeface="Arial"/>
              <a:cs typeface="Arial"/>
            </a:endParaRPr>
          </a:p>
          <a:p>
            <a:pPr marL="287020" marR="459740" indent="-274320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When </a:t>
            </a:r>
            <a:r>
              <a:rPr sz="3200" dirty="0">
                <a:latin typeface="Arial"/>
                <a:cs typeface="Arial"/>
              </a:rPr>
              <a:t>you </a:t>
            </a:r>
            <a:r>
              <a:rPr sz="3200" spc="-5" dirty="0">
                <a:latin typeface="Arial"/>
                <a:cs typeface="Arial"/>
              </a:rPr>
              <a:t>apply </a:t>
            </a:r>
            <a:r>
              <a:rPr sz="3200" dirty="0">
                <a:latin typeface="Arial"/>
                <a:cs typeface="Arial"/>
              </a:rPr>
              <a:t>your style as a </a:t>
            </a:r>
            <a:r>
              <a:rPr sz="3200" spc="-5" dirty="0">
                <a:latin typeface="Arial"/>
                <a:cs typeface="Arial"/>
              </a:rPr>
              <a:t>theme,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every  view in the </a:t>
            </a:r>
            <a:r>
              <a:rPr sz="3200" spc="-5" dirty="0">
                <a:latin typeface="Arial"/>
                <a:cs typeface="Arial"/>
              </a:rPr>
              <a:t>app </a:t>
            </a:r>
            <a:r>
              <a:rPr sz="3200" spc="-10" dirty="0">
                <a:latin typeface="Arial"/>
                <a:cs typeface="Arial"/>
              </a:rPr>
              <a:t>or </a:t>
            </a:r>
            <a:r>
              <a:rPr sz="3200" dirty="0">
                <a:latin typeface="Arial"/>
                <a:cs typeface="Arial"/>
              </a:rPr>
              <a:t>activity </a:t>
            </a:r>
            <a:r>
              <a:rPr sz="3200" spc="-5" dirty="0">
                <a:latin typeface="Arial"/>
                <a:cs typeface="Arial"/>
              </a:rPr>
              <a:t>applies each </a:t>
            </a:r>
            <a:r>
              <a:rPr sz="3200" dirty="0">
                <a:latin typeface="Arial"/>
                <a:cs typeface="Arial"/>
              </a:rPr>
              <a:t>style  </a:t>
            </a:r>
            <a:r>
              <a:rPr sz="3200" spc="-5" dirty="0">
                <a:latin typeface="Arial"/>
                <a:cs typeface="Arial"/>
              </a:rPr>
              <a:t>attribute that </a:t>
            </a:r>
            <a:r>
              <a:rPr sz="3200" dirty="0">
                <a:latin typeface="Arial"/>
                <a:cs typeface="Arial"/>
              </a:rPr>
              <a:t>it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supports.</a:t>
            </a:r>
            <a:endParaRPr sz="3200">
              <a:latin typeface="Arial"/>
              <a:cs typeface="Arial"/>
            </a:endParaRPr>
          </a:p>
          <a:p>
            <a:pPr marL="287020" marR="508000" indent="-274320">
              <a:lnSpc>
                <a:spcPct val="90000"/>
              </a:lnSpc>
              <a:spcBef>
                <a:spcPts val="70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Themes </a:t>
            </a:r>
            <a:r>
              <a:rPr sz="3200" dirty="0">
                <a:latin typeface="Arial"/>
                <a:cs typeface="Arial"/>
              </a:rPr>
              <a:t>can also </a:t>
            </a:r>
            <a:r>
              <a:rPr sz="3200" spc="-5" dirty="0">
                <a:latin typeface="Arial"/>
                <a:cs typeface="Arial"/>
              </a:rPr>
              <a:t>apply </a:t>
            </a:r>
            <a:r>
              <a:rPr sz="3200" dirty="0">
                <a:latin typeface="Arial"/>
                <a:cs typeface="Arial"/>
              </a:rPr>
              <a:t>styles to non-view  </a:t>
            </a:r>
            <a:r>
              <a:rPr sz="3200" spc="-5" dirty="0">
                <a:latin typeface="Arial"/>
                <a:cs typeface="Arial"/>
              </a:rPr>
              <a:t>elements, </a:t>
            </a:r>
            <a:r>
              <a:rPr sz="3200" dirty="0">
                <a:latin typeface="Arial"/>
                <a:cs typeface="Arial"/>
              </a:rPr>
              <a:t>such as the </a:t>
            </a:r>
            <a:r>
              <a:rPr sz="3200" spc="-5" dirty="0">
                <a:latin typeface="Arial"/>
                <a:cs typeface="Arial"/>
              </a:rPr>
              <a:t>status bar and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window  background.</a:t>
            </a:r>
            <a:endParaRPr sz="3200">
              <a:latin typeface="Arial"/>
              <a:cs typeface="Arial"/>
            </a:endParaRPr>
          </a:p>
          <a:p>
            <a:pPr marL="287020" marR="464820" indent="-274320">
              <a:lnSpc>
                <a:spcPct val="90000"/>
              </a:lnSpc>
              <a:spcBef>
                <a:spcPts val="77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latin typeface="Arial"/>
                <a:cs typeface="Arial"/>
              </a:rPr>
              <a:t>Styles and themes are </a:t>
            </a:r>
            <a:r>
              <a:rPr sz="3200" b="1" spc="-5" dirty="0">
                <a:latin typeface="Arial"/>
                <a:cs typeface="Arial"/>
              </a:rPr>
              <a:t>declared </a:t>
            </a:r>
            <a:r>
              <a:rPr sz="3200" b="1" dirty="0">
                <a:latin typeface="Arial"/>
                <a:cs typeface="Arial"/>
              </a:rPr>
              <a:t>in a </a:t>
            </a:r>
            <a:r>
              <a:rPr sz="3200" b="1" spc="-5" dirty="0">
                <a:latin typeface="Arial"/>
                <a:cs typeface="Arial"/>
              </a:rPr>
              <a:t>style  </a:t>
            </a:r>
            <a:r>
              <a:rPr sz="3200" b="1" dirty="0">
                <a:latin typeface="Arial"/>
                <a:cs typeface="Arial"/>
              </a:rPr>
              <a:t>resource file in </a:t>
            </a:r>
            <a:r>
              <a:rPr sz="3200" b="1" spc="-5" dirty="0">
                <a:latin typeface="Arial"/>
                <a:cs typeface="Arial"/>
              </a:rPr>
              <a:t>res/values/, usually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named  styles.xml.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0833" y="1459433"/>
            <a:ext cx="671322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885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FF0000"/>
                </a:solidFill>
                <a:latin typeface="Arial"/>
                <a:cs typeface="Arial"/>
              </a:rPr>
              <a:t>QUESTION</a:t>
            </a:r>
            <a:endParaRPr sz="6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endParaRPr sz="6000">
              <a:latin typeface="Arial"/>
              <a:cs typeface="Arial"/>
            </a:endParaRPr>
          </a:p>
          <a:p>
            <a:pPr marL="12065" marR="5080" indent="-2540" algn="ctr">
              <a:lnSpc>
                <a:spcPct val="100000"/>
              </a:lnSpc>
            </a:pPr>
            <a:r>
              <a:rPr sz="6000" b="1" spc="-5" dirty="0">
                <a:solidFill>
                  <a:srgbClr val="FF0000"/>
                </a:solidFill>
                <a:latin typeface="Arial"/>
                <a:cs typeface="Arial"/>
              </a:rPr>
              <a:t>THANK </a:t>
            </a: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sz="6000" b="1" spc="-10" dirty="0">
                <a:solidFill>
                  <a:srgbClr val="FF0000"/>
                </a:solidFill>
                <a:latin typeface="Arial"/>
                <a:cs typeface="Arial"/>
              </a:rPr>
              <a:t>FOR  </a:t>
            </a: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6000" b="1" spc="-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6000" b="1" spc="-55" dirty="0">
                <a:solidFill>
                  <a:srgbClr val="FF0000"/>
                </a:solidFill>
                <a:latin typeface="Arial"/>
                <a:cs typeface="Arial"/>
              </a:rPr>
              <a:t>ATTENTION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1863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</a:t>
            </a:r>
            <a:r>
              <a:rPr spc="-340" dirty="0"/>
              <a:t>A</a:t>
            </a:r>
            <a:r>
              <a:rPr dirty="0"/>
              <a:t>YOUT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0" y="914400"/>
            <a:ext cx="5827776" cy="3453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667258"/>
            <a:ext cx="2945765" cy="48482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23495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b="1" spc="-20" dirty="0">
                <a:latin typeface="Arial"/>
                <a:cs typeface="Arial"/>
              </a:rPr>
              <a:t>View </a:t>
            </a:r>
            <a:r>
              <a:rPr sz="2800" spc="-5" dirty="0">
                <a:latin typeface="Arial"/>
                <a:cs typeface="Arial"/>
              </a:rPr>
              <a:t>usually  draws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something  the </a:t>
            </a:r>
            <a:r>
              <a:rPr sz="2800" dirty="0">
                <a:latin typeface="Arial"/>
                <a:cs typeface="Arial"/>
              </a:rPr>
              <a:t>user </a:t>
            </a:r>
            <a:r>
              <a:rPr sz="2800" spc="-5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see 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interact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</a:pPr>
            <a:r>
              <a:rPr sz="2800" b="1" spc="-10" dirty="0">
                <a:latin typeface="Arial"/>
                <a:cs typeface="Arial"/>
              </a:rPr>
              <a:t>ViewGroup </a:t>
            </a:r>
            <a:r>
              <a:rPr sz="2800" spc="-5" dirty="0">
                <a:latin typeface="Arial"/>
                <a:cs typeface="Arial"/>
              </a:rPr>
              <a:t>is an  </a:t>
            </a:r>
            <a:r>
              <a:rPr sz="2800" dirty="0">
                <a:latin typeface="Arial"/>
                <a:cs typeface="Arial"/>
              </a:rPr>
              <a:t>invisible container  that </a:t>
            </a:r>
            <a:r>
              <a:rPr sz="2800" spc="-5" dirty="0">
                <a:latin typeface="Arial"/>
                <a:cs typeface="Arial"/>
              </a:rPr>
              <a:t>defines the  layout </a:t>
            </a:r>
            <a:r>
              <a:rPr sz="2800" dirty="0">
                <a:latin typeface="Arial"/>
                <a:cs typeface="Arial"/>
              </a:rPr>
              <a:t>structure 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b="1" spc="-15" dirty="0">
                <a:latin typeface="Arial"/>
                <a:cs typeface="Arial"/>
              </a:rPr>
              <a:t>View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other  </a:t>
            </a:r>
            <a:r>
              <a:rPr sz="2800" b="1" spc="-10" dirty="0">
                <a:latin typeface="Arial"/>
                <a:cs typeface="Arial"/>
              </a:rPr>
              <a:t>ViewGroup  </a:t>
            </a:r>
            <a:r>
              <a:rPr sz="2800" dirty="0"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1863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</a:t>
            </a:r>
            <a:r>
              <a:rPr spc="-340" dirty="0"/>
              <a:t>A</a:t>
            </a:r>
            <a:r>
              <a:rPr dirty="0"/>
              <a:t>YOUT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165"/>
            <a:ext cx="9144000" cy="61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199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DECLARE</a:t>
            </a:r>
            <a:r>
              <a:rPr spc="-100" dirty="0"/>
              <a:t> </a:t>
            </a:r>
            <a:r>
              <a:rPr spc="-55" dirty="0"/>
              <a:t>LAYOUT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667258"/>
            <a:ext cx="4951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95"/>
              </a:spcBef>
              <a:buClr>
                <a:srgbClr val="9BBA58"/>
              </a:buClr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sz="2800" b="1" spc="-5" dirty="0">
                <a:latin typeface="Arial"/>
                <a:cs typeface="Arial"/>
              </a:rPr>
              <a:t>Declare UI elements in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XML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1524000"/>
            <a:ext cx="8071104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4199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DECLARE</a:t>
            </a:r>
            <a:r>
              <a:rPr spc="-100" dirty="0"/>
              <a:t> </a:t>
            </a:r>
            <a:r>
              <a:rPr spc="-55" dirty="0"/>
              <a:t>LAYOUT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667258"/>
            <a:ext cx="8638540" cy="25431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5080" indent="-457200">
              <a:lnSpc>
                <a:spcPts val="3020"/>
              </a:lnSpc>
              <a:spcBef>
                <a:spcPts val="480"/>
              </a:spcBef>
              <a:buClr>
                <a:srgbClr val="9BBA58"/>
              </a:buClr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When you compile your app, each XML layout file is  compiled into a </a:t>
            </a:r>
            <a:r>
              <a:rPr sz="2800" spc="-15" dirty="0">
                <a:latin typeface="Arial"/>
                <a:cs typeface="Arial"/>
              </a:rPr>
              <a:t>View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resource</a:t>
            </a:r>
            <a:endParaRPr sz="2800">
              <a:latin typeface="Arial"/>
              <a:cs typeface="Arial"/>
            </a:endParaRPr>
          </a:p>
          <a:p>
            <a:pPr marL="469900" marR="601980" indent="-457200">
              <a:lnSpc>
                <a:spcPts val="3020"/>
              </a:lnSpc>
              <a:spcBef>
                <a:spcPts val="680"/>
              </a:spcBef>
              <a:buClr>
                <a:srgbClr val="9BBA58"/>
              </a:buClr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Load the </a:t>
            </a:r>
            <a:r>
              <a:rPr sz="2800" dirty="0">
                <a:latin typeface="Arial"/>
                <a:cs typeface="Arial"/>
              </a:rPr>
              <a:t>layout resource from your app </a:t>
            </a:r>
            <a:r>
              <a:rPr sz="2800" spc="-5" dirty="0">
                <a:latin typeface="Arial"/>
                <a:cs typeface="Arial"/>
              </a:rPr>
              <a:t>code, in  your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Activity.onCreate()</a:t>
            </a:r>
            <a:endParaRPr sz="2800">
              <a:latin typeface="Arial"/>
              <a:cs typeface="Arial"/>
            </a:endParaRPr>
          </a:p>
          <a:p>
            <a:pPr marL="469900" marR="529590" indent="-457200">
              <a:lnSpc>
                <a:spcPts val="3020"/>
              </a:lnSpc>
              <a:spcBef>
                <a:spcPts val="680"/>
              </a:spcBef>
              <a:buClr>
                <a:srgbClr val="9BBA58"/>
              </a:buClr>
              <a:buChar char="-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Do so by calling setContentView(), passing it the  </a:t>
            </a:r>
            <a:r>
              <a:rPr sz="2800" dirty="0">
                <a:latin typeface="Arial"/>
                <a:cs typeface="Arial"/>
              </a:rPr>
              <a:t>reference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your </a:t>
            </a:r>
            <a:r>
              <a:rPr sz="2800" spc="-5" dirty="0">
                <a:latin typeface="Arial"/>
                <a:cs typeface="Arial"/>
              </a:rPr>
              <a:t>layout </a:t>
            </a:r>
            <a:r>
              <a:rPr sz="2800" dirty="0">
                <a:latin typeface="Arial"/>
                <a:cs typeface="Arial"/>
              </a:rPr>
              <a:t>resource in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form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6276" y="3635301"/>
            <a:ext cx="6946143" cy="1226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1863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</a:t>
            </a:r>
            <a:r>
              <a:rPr spc="-340" dirty="0"/>
              <a:t>A</a:t>
            </a:r>
            <a:r>
              <a:rPr dirty="0"/>
              <a:t>YOUT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533755"/>
            <a:ext cx="8984615" cy="34480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48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Layout or </a:t>
            </a:r>
            <a:r>
              <a:rPr sz="3200" spc="-5" dirty="0">
                <a:latin typeface="Arial"/>
                <a:cs typeface="Arial"/>
              </a:rPr>
              <a:t>any component should have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unique</a:t>
            </a:r>
            <a:r>
              <a:rPr sz="32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endParaRPr sz="320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spcBef>
                <a:spcPts val="38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Some layout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attribute</a:t>
            </a:r>
            <a:endParaRPr sz="3200">
              <a:latin typeface="Arial"/>
              <a:cs typeface="Arial"/>
            </a:endParaRPr>
          </a:p>
          <a:p>
            <a:pPr marL="695960" lvl="1" indent="-282575">
              <a:lnSpc>
                <a:spcPct val="100000"/>
              </a:lnSpc>
              <a:spcBef>
                <a:spcPts val="355"/>
              </a:spcBef>
              <a:buClr>
                <a:srgbClr val="9BBA58"/>
              </a:buClr>
              <a:buSzPct val="96428"/>
              <a:buFont typeface="Wingdings"/>
              <a:buChar char=""/>
              <a:tabLst>
                <a:tab pos="69659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wrap_content</a:t>
            </a:r>
            <a:endParaRPr sz="2800">
              <a:latin typeface="Arial"/>
              <a:cs typeface="Arial"/>
            </a:endParaRPr>
          </a:p>
          <a:p>
            <a:pPr marL="695960" lvl="1" indent="-282575">
              <a:lnSpc>
                <a:spcPct val="100000"/>
              </a:lnSpc>
              <a:spcBef>
                <a:spcPts val="335"/>
              </a:spcBef>
              <a:buClr>
                <a:srgbClr val="9BBA58"/>
              </a:buClr>
              <a:buSzPct val="96428"/>
              <a:buFont typeface="Wingdings"/>
              <a:buChar char=""/>
              <a:tabLst>
                <a:tab pos="696595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match_parent</a:t>
            </a:r>
            <a:endParaRPr sz="2800">
              <a:latin typeface="Arial"/>
              <a:cs typeface="Arial"/>
            </a:endParaRPr>
          </a:p>
          <a:p>
            <a:pPr marL="695960" lvl="1" indent="-282575">
              <a:lnSpc>
                <a:spcPct val="100000"/>
              </a:lnSpc>
              <a:spcBef>
                <a:spcPts val="340"/>
              </a:spcBef>
              <a:buClr>
                <a:srgbClr val="9BBA58"/>
              </a:buClr>
              <a:buSzPct val="96428"/>
              <a:buFont typeface="Wingdings"/>
              <a:buChar char=""/>
              <a:tabLst>
                <a:tab pos="696595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size</a:t>
            </a:r>
            <a:endParaRPr sz="2800">
              <a:latin typeface="Arial"/>
              <a:cs typeface="Arial"/>
            </a:endParaRPr>
          </a:p>
          <a:p>
            <a:pPr marL="695960" lvl="1" indent="-282575">
              <a:lnSpc>
                <a:spcPct val="100000"/>
              </a:lnSpc>
              <a:spcBef>
                <a:spcPts val="335"/>
              </a:spcBef>
              <a:buClr>
                <a:srgbClr val="9BBA58"/>
              </a:buClr>
              <a:buSzPct val="96428"/>
              <a:buFont typeface="Wingdings"/>
              <a:buChar char=""/>
              <a:tabLst>
                <a:tab pos="69659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padding</a:t>
            </a:r>
            <a:endParaRPr sz="2800">
              <a:latin typeface="Arial"/>
              <a:cs typeface="Arial"/>
            </a:endParaRPr>
          </a:p>
          <a:p>
            <a:pPr marL="695960" lvl="1" indent="-282575">
              <a:lnSpc>
                <a:spcPct val="100000"/>
              </a:lnSpc>
              <a:spcBef>
                <a:spcPts val="335"/>
              </a:spcBef>
              <a:buClr>
                <a:srgbClr val="9BBA58"/>
              </a:buClr>
              <a:buSzPct val="96428"/>
              <a:buFont typeface="Wingdings"/>
              <a:buChar char=""/>
              <a:tabLst>
                <a:tab pos="696595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margin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89890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>
                <a:cs typeface="Arial" charset="0"/>
              </a:rPr>
              <a:t>Commonly Used Attributes</a:t>
            </a:r>
            <a:endParaRPr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373563"/>
          </a:xfrm>
        </p:spPr>
        <p:txBody>
          <a:bodyPr/>
          <a:lstStyle/>
          <a:p>
            <a:r>
              <a:rPr lang="en-US" sz="2800" b="1" smtClean="0">
                <a:solidFill>
                  <a:srgbClr val="FF0000"/>
                </a:solidFill>
                <a:cs typeface="Arial" charset="0"/>
              </a:rPr>
              <a:t>Size</a:t>
            </a:r>
            <a:r>
              <a:rPr lang="en-US" sz="2800" smtClean="0">
                <a:cs typeface="Arial" charset="0"/>
              </a:rPr>
              <a:t> </a:t>
            </a:r>
          </a:p>
          <a:p>
            <a:pPr lvl="1"/>
            <a:r>
              <a:rPr lang="en-US" sz="2800" b="1" smtClean="0">
                <a:cs typeface="Arial" charset="0"/>
              </a:rPr>
              <a:t>android: </a:t>
            </a:r>
            <a:r>
              <a:rPr lang="en-US" sz="2800" smtClean="0">
                <a:solidFill>
                  <a:srgbClr val="0070C0"/>
                </a:solidFill>
                <a:cs typeface="Arial" charset="0"/>
              </a:rPr>
              <a:t>layout_height, android:layout_width</a:t>
            </a:r>
          </a:p>
          <a:p>
            <a:pPr lvl="2"/>
            <a:r>
              <a:rPr lang="en-US" sz="2800" b="1" smtClean="0">
                <a:cs typeface="Arial" charset="0"/>
              </a:rPr>
              <a:t>match_parent: </a:t>
            </a:r>
            <a:r>
              <a:rPr lang="en-US" sz="2800" smtClean="0">
                <a:solidFill>
                  <a:srgbClr val="0070C0"/>
                </a:solidFill>
                <a:cs typeface="Arial" charset="0"/>
              </a:rPr>
              <a:t>fill the parent space (minus padding)</a:t>
            </a:r>
          </a:p>
          <a:p>
            <a:pPr lvl="2"/>
            <a:r>
              <a:rPr lang="en-US" sz="2800" b="1" smtClean="0">
                <a:cs typeface="Arial" charset="0"/>
              </a:rPr>
              <a:t>wrap content: </a:t>
            </a:r>
            <a:r>
              <a:rPr lang="en-US" sz="2800" smtClean="0">
                <a:solidFill>
                  <a:srgbClr val="0070C0"/>
                </a:solidFill>
                <a:cs typeface="Arial" charset="0"/>
              </a:rPr>
              <a:t>use natural size (plus padding)</a:t>
            </a:r>
          </a:p>
          <a:p>
            <a:pPr lvl="2"/>
            <a:r>
              <a:rPr lang="en-US" sz="2800" smtClean="0">
                <a:solidFill>
                  <a:srgbClr val="0070C0"/>
                </a:solidFill>
                <a:cs typeface="Arial" charset="0"/>
              </a:rPr>
              <a:t>An explicit size with a number and a dimension. See margins on next slide.</a:t>
            </a:r>
          </a:p>
          <a:p>
            <a:pPr lvl="1"/>
            <a:r>
              <a:rPr lang="en-US" sz="2800" b="1" smtClean="0">
                <a:cs typeface="Arial" charset="0"/>
              </a:rPr>
              <a:t>android:</a:t>
            </a:r>
            <a:r>
              <a:rPr lang="en-US" sz="2800" smtClean="0">
                <a:cs typeface="Arial" charset="0"/>
              </a:rPr>
              <a:t>layout_weight </a:t>
            </a:r>
          </a:p>
          <a:p>
            <a:pPr lvl="2"/>
            <a:r>
              <a:rPr lang="en-US" sz="2800" smtClean="0">
                <a:solidFill>
                  <a:srgbClr val="0070C0"/>
                </a:solidFill>
                <a:cs typeface="Arial" charset="0"/>
              </a:rPr>
              <a:t>A number that gives proportional sizes. See example.</a:t>
            </a:r>
          </a:p>
        </p:txBody>
      </p:sp>
    </p:spTree>
    <p:extLst>
      <p:ext uri="{BB962C8B-B14F-4D97-AF65-F5344CB8AC3E}">
        <p14:creationId xmlns:p14="http://schemas.microsoft.com/office/powerpoint/2010/main" val="2581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884</Words>
  <Application>Microsoft Office PowerPoint</Application>
  <PresentationFormat>On-screen Show (4:3)</PresentationFormat>
  <Paragraphs>147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VIEW AND LAYOUT</vt:lpstr>
      <vt:lpstr>LAYOUT / VIEW GROUP</vt:lpstr>
      <vt:lpstr>LAYOUT</vt:lpstr>
      <vt:lpstr>LAYOUT</vt:lpstr>
      <vt:lpstr>LAYOUT</vt:lpstr>
      <vt:lpstr>DECLARE LAYOUT</vt:lpstr>
      <vt:lpstr>DECLARE LAYOUT</vt:lpstr>
      <vt:lpstr>LAYOUT</vt:lpstr>
      <vt:lpstr>Commonly Used Attributes</vt:lpstr>
      <vt:lpstr>Commonly Used Attributes</vt:lpstr>
      <vt:lpstr>Commonly Used Attributes</vt:lpstr>
      <vt:lpstr>TYPE OF LAYOUT</vt:lpstr>
      <vt:lpstr>LINEARLAYOUT</vt:lpstr>
      <vt:lpstr>LINEARLAYOUT</vt:lpstr>
      <vt:lpstr>GRIDLAYOUT</vt:lpstr>
      <vt:lpstr>GRIDLAYOUT</vt:lpstr>
      <vt:lpstr>RELATIVELAYOUT</vt:lpstr>
      <vt:lpstr>RELATIVELAYOUT</vt:lpstr>
      <vt:lpstr>RELATIVELAYOUT</vt:lpstr>
      <vt:lpstr>TABLE LAYOUT</vt:lpstr>
      <vt:lpstr>TABLE LAYOUT</vt:lpstr>
      <vt:lpstr>TABLE LAYOUT</vt:lpstr>
      <vt:lpstr>TABLE LAYOUT</vt:lpstr>
      <vt:lpstr>CONCLUTIONS LAYOUT</vt:lpstr>
      <vt:lpstr>CONCLUTIONS LAYOUT</vt:lpstr>
      <vt:lpstr>LAYOUT / VIEW GROUP</vt:lpstr>
      <vt:lpstr>UI COMPONENTS</vt:lpstr>
      <vt:lpstr>LAYOUT / VIEW GROUP</vt:lpstr>
      <vt:lpstr>STYLE</vt:lpstr>
      <vt:lpstr>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MANAGEMENT</dc:title>
  <dc:creator>IFORNO</dc:creator>
  <cp:lastModifiedBy>ismail - [2010]</cp:lastModifiedBy>
  <cp:revision>12</cp:revision>
  <dcterms:created xsi:type="dcterms:W3CDTF">2019-09-02T17:42:50Z</dcterms:created>
  <dcterms:modified xsi:type="dcterms:W3CDTF">2019-09-13T00:57:41Z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2019-09-02T00:00:00Z</vt:filetime>
  </property>
</Properties>
</file>