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71" r:id="rId10"/>
    <p:sldId id="272" r:id="rId11"/>
    <p:sldId id="273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2099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6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835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6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6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12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EBA1F38-EF03-446C-A5F4-DD839099795C}" type="datetimeFigureOut">
              <a:rPr lang="en-US" smtClean="0"/>
              <a:pPr/>
              <a:t>17/6/2018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E5EFEE7-A837-496D-92CB-6160A935B65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3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67600" cy="1371600"/>
          </a:xfrm>
        </p:spPr>
        <p:txBody>
          <a:bodyPr>
            <a:prstTxWarp prst="textChevron">
              <a:avLst/>
            </a:prstTxWarp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cap="all" dirty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8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br>
              <a:rPr lang="en-US" sz="28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36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600" b="1" cap="all" dirty="0" smtClean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tấm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pin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800" b="1" cap="all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cap="all" dirty="0" err="1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trời</a:t>
            </a:r>
            <a:endParaRPr lang="en-US" sz="2800" b="1" cap="all" dirty="0" smtClean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endParaRPr lang="en-US" b="1" cap="all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sz="20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0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endParaRPr lang="en-US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cap="all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all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:			 </a:t>
            </a:r>
            <a:r>
              <a:rPr lang="en-US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thuấn</a:t>
            </a:r>
            <a:endParaRPr lang="en-US" sz="2000" b="1" cap="all" dirty="0" smtClean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673174" cy="156071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9775" y="1597025"/>
            <a:ext cx="3651250" cy="5334000"/>
          </a:xfrm>
        </p:spPr>
      </p:pic>
    </p:spTree>
    <p:extLst>
      <p:ext uri="{BB962C8B-B14F-4D97-AF65-F5344CB8AC3E}">
        <p14:creationId xmlns:p14="http://schemas.microsoft.com/office/powerpoint/2010/main" val="387904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6673174" cy="1560716"/>
          </a:xfrm>
        </p:spPr>
        <p:txBody>
          <a:bodyPr/>
          <a:lstStyle/>
          <a:p>
            <a:pPr algn="ctr"/>
            <a:r>
              <a:rPr lang="en-US" dirty="0" smtClean="0"/>
              <a:t>Q &amp; 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8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m-on-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endParaRPr lang="en-US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286000"/>
            <a:ext cx="6347714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vi-VN" dirty="0" smtClean="0">
                <a:solidFill>
                  <a:srgbClr val="FF0000"/>
                </a:solidFill>
                <a:latin typeface="+mj-lt"/>
              </a:rPr>
              <a:t>Hệ </a:t>
            </a:r>
            <a:r>
              <a:rPr lang="vi-VN" dirty="0">
                <a:solidFill>
                  <a:srgbClr val="FF0000"/>
                </a:solidFill>
                <a:latin typeface="+mj-lt"/>
              </a:rPr>
              <a:t>thống định vị ánh sáng mặt trời ứng dụng trong tấm pin năng lượng mặt </a:t>
            </a:r>
            <a:r>
              <a:rPr lang="vi-VN" dirty="0" smtClean="0">
                <a:solidFill>
                  <a:srgbClr val="FF0000"/>
                </a:solidFill>
                <a:latin typeface="+mj-lt"/>
              </a:rPr>
              <a:t>trời</a:t>
            </a:r>
            <a:r>
              <a:rPr lang="en-US" dirty="0" smtClean="0">
                <a:latin typeface="+mj-lt"/>
              </a:rPr>
              <a:t>”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438400"/>
            <a:ext cx="73152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servo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Arduino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438400"/>
            <a:ext cx="68580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servo quay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733800" y="43434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-A0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67300" y="4343400"/>
            <a:ext cx="9525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-A1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54102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-A2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67300" y="5410200"/>
            <a:ext cx="952500" cy="76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-A3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76800" y="4343400"/>
            <a:ext cx="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1400" y="5334000"/>
            <a:ext cx="2667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Mục tiêu đạt được: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3058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nhẹ,tiện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lợi,có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362200"/>
            <a:ext cx="6858000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673174" cy="156071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2175" y="1520825"/>
            <a:ext cx="3651250" cy="5486400"/>
          </a:xfrm>
        </p:spPr>
      </p:pic>
    </p:spTree>
    <p:extLst>
      <p:ext uri="{BB962C8B-B14F-4D97-AF65-F5344CB8AC3E}">
        <p14:creationId xmlns:p14="http://schemas.microsoft.com/office/powerpoint/2010/main" val="375239408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1127</TotalTime>
  <Words>338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Corbel</vt:lpstr>
      <vt:lpstr>Times New Roman</vt:lpstr>
      <vt:lpstr>Feathered</vt:lpstr>
      <vt:lpstr>Project 4 </vt:lpstr>
      <vt:lpstr>Nội dung </vt:lpstr>
      <vt:lpstr>Giới thiệu chung</vt:lpstr>
      <vt:lpstr>Xây dựng và phân tích yêu cầu</vt:lpstr>
      <vt:lpstr>PowerPoint Presentation</vt:lpstr>
      <vt:lpstr>Mục tiêu đạt được: </vt:lpstr>
      <vt:lpstr>Ưu, nhược điểm của hệ thống:</vt:lpstr>
      <vt:lpstr>PowerPoint Presentation</vt:lpstr>
      <vt:lpstr>Minh họa sản phẩm</vt:lpstr>
      <vt:lpstr>Minh họa sản phẩm</vt:lpstr>
      <vt:lpstr>Q &amp; 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Sư Phạm Kỹ Thuật Hưng Yên Khoa Công Nghệ Thông Tin</dc:title>
  <dc:creator>QuynhBaby</dc:creator>
  <cp:lastModifiedBy>Thuan</cp:lastModifiedBy>
  <cp:revision>27</cp:revision>
  <dcterms:created xsi:type="dcterms:W3CDTF">2015-12-14T12:36:26Z</dcterms:created>
  <dcterms:modified xsi:type="dcterms:W3CDTF">2018-06-17T16:44:15Z</dcterms:modified>
</cp:coreProperties>
</file>