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3" r:id="rId3"/>
    <p:sldId id="264" r:id="rId4"/>
    <p:sldId id="265" r:id="rId5"/>
    <p:sldId id="266" r:id="rId6"/>
    <p:sldId id="262" r:id="rId7"/>
    <p:sldId id="267" r:id="rId8"/>
    <p:sldId id="269"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uan" userId="cc3c8a264b585d90" providerId="LiveId" clId="{5D7CE397-5BD4-4F9B-8AC3-AC880A9D7FE7}"/>
    <pc:docChg chg="addSld delSld modSld">
      <pc:chgData name="Nguyen Thuan" userId="cc3c8a264b585d90" providerId="LiveId" clId="{5D7CE397-5BD4-4F9B-8AC3-AC880A9D7FE7}" dt="2023-05-16T14:11:50.900" v="25" actId="47"/>
      <pc:docMkLst>
        <pc:docMk/>
      </pc:docMkLst>
      <pc:sldChg chg="modSp mod">
        <pc:chgData name="Nguyen Thuan" userId="cc3c8a264b585d90" providerId="LiveId" clId="{5D7CE397-5BD4-4F9B-8AC3-AC880A9D7FE7}" dt="2023-05-16T14:05:34.082" v="6" actId="113"/>
        <pc:sldMkLst>
          <pc:docMk/>
          <pc:sldMk cId="167891342" sldId="262"/>
        </pc:sldMkLst>
        <pc:spChg chg="mod">
          <ac:chgData name="Nguyen Thuan" userId="cc3c8a264b585d90" providerId="LiveId" clId="{5D7CE397-5BD4-4F9B-8AC3-AC880A9D7FE7}" dt="2023-05-16T14:05:34.082" v="6" actId="113"/>
          <ac:spMkLst>
            <pc:docMk/>
            <pc:sldMk cId="167891342" sldId="262"/>
            <ac:spMk id="12" creationId="{73B7AE8A-86D1-7250-19BD-539D41335885}"/>
          </ac:spMkLst>
        </pc:spChg>
      </pc:sldChg>
      <pc:sldChg chg="modSp mod">
        <pc:chgData name="Nguyen Thuan" userId="cc3c8a264b585d90" providerId="LiveId" clId="{5D7CE397-5BD4-4F9B-8AC3-AC880A9D7FE7}" dt="2023-05-16T14:05:01.021" v="1" actId="2711"/>
        <pc:sldMkLst>
          <pc:docMk/>
          <pc:sldMk cId="1208284355" sldId="265"/>
        </pc:sldMkLst>
        <pc:spChg chg="mod">
          <ac:chgData name="Nguyen Thuan" userId="cc3c8a264b585d90" providerId="LiveId" clId="{5D7CE397-5BD4-4F9B-8AC3-AC880A9D7FE7}" dt="2023-05-16T14:05:01.021" v="1" actId="2711"/>
          <ac:spMkLst>
            <pc:docMk/>
            <pc:sldMk cId="1208284355" sldId="265"/>
            <ac:spMk id="10" creationId="{2719751A-8702-79A9-AAAF-9D7E50EF7495}"/>
          </ac:spMkLst>
        </pc:spChg>
      </pc:sldChg>
      <pc:sldChg chg="modSp mod">
        <pc:chgData name="Nguyen Thuan" userId="cc3c8a264b585d90" providerId="LiveId" clId="{5D7CE397-5BD4-4F9B-8AC3-AC880A9D7FE7}" dt="2023-05-16T14:05:20.538" v="4" actId="113"/>
        <pc:sldMkLst>
          <pc:docMk/>
          <pc:sldMk cId="652311827" sldId="266"/>
        </pc:sldMkLst>
        <pc:spChg chg="mod">
          <ac:chgData name="Nguyen Thuan" userId="cc3c8a264b585d90" providerId="LiveId" clId="{5D7CE397-5BD4-4F9B-8AC3-AC880A9D7FE7}" dt="2023-05-16T14:05:10.037" v="2" actId="2711"/>
          <ac:spMkLst>
            <pc:docMk/>
            <pc:sldMk cId="652311827" sldId="266"/>
            <ac:spMk id="2" creationId="{17B8B816-9A5B-3226-5925-BA2FC2FAB2F9}"/>
          </ac:spMkLst>
        </pc:spChg>
        <pc:spChg chg="mod">
          <ac:chgData name="Nguyen Thuan" userId="cc3c8a264b585d90" providerId="LiveId" clId="{5D7CE397-5BD4-4F9B-8AC3-AC880A9D7FE7}" dt="2023-05-16T14:05:10.037" v="2" actId="2711"/>
          <ac:spMkLst>
            <pc:docMk/>
            <pc:sldMk cId="652311827" sldId="266"/>
            <ac:spMk id="3" creationId="{C7B8B836-5AB5-5CE8-3406-5CA1B22B961E}"/>
          </ac:spMkLst>
        </pc:spChg>
        <pc:spChg chg="mod">
          <ac:chgData name="Nguyen Thuan" userId="cc3c8a264b585d90" providerId="LiveId" clId="{5D7CE397-5BD4-4F9B-8AC3-AC880A9D7FE7}" dt="2023-05-16T14:05:20.538" v="4" actId="113"/>
          <ac:spMkLst>
            <pc:docMk/>
            <pc:sldMk cId="652311827" sldId="266"/>
            <ac:spMk id="10" creationId="{C59090DE-714A-F211-2713-826C8D38639E}"/>
          </ac:spMkLst>
        </pc:spChg>
        <pc:spChg chg="mod">
          <ac:chgData name="Nguyen Thuan" userId="cc3c8a264b585d90" providerId="LiveId" clId="{5D7CE397-5BD4-4F9B-8AC3-AC880A9D7FE7}" dt="2023-05-16T14:05:16.054" v="3" actId="2711"/>
          <ac:spMkLst>
            <pc:docMk/>
            <pc:sldMk cId="652311827" sldId="266"/>
            <ac:spMk id="12" creationId="{A4FA44D0-755C-2A6F-1369-034C144D7F47}"/>
          </ac:spMkLst>
        </pc:spChg>
      </pc:sldChg>
      <pc:sldChg chg="modSp mod">
        <pc:chgData name="Nguyen Thuan" userId="cc3c8a264b585d90" providerId="LiveId" clId="{5D7CE397-5BD4-4F9B-8AC3-AC880A9D7FE7}" dt="2023-05-16T14:05:43.583" v="8" actId="113"/>
        <pc:sldMkLst>
          <pc:docMk/>
          <pc:sldMk cId="4025576227" sldId="267"/>
        </pc:sldMkLst>
        <pc:spChg chg="mod">
          <ac:chgData name="Nguyen Thuan" userId="cc3c8a264b585d90" providerId="LiveId" clId="{5D7CE397-5BD4-4F9B-8AC3-AC880A9D7FE7}" dt="2023-05-16T14:05:40.489" v="7" actId="2711"/>
          <ac:spMkLst>
            <pc:docMk/>
            <pc:sldMk cId="4025576227" sldId="267"/>
            <ac:spMk id="2" creationId="{17B8B816-9A5B-3226-5925-BA2FC2FAB2F9}"/>
          </ac:spMkLst>
        </pc:spChg>
        <pc:spChg chg="mod">
          <ac:chgData name="Nguyen Thuan" userId="cc3c8a264b585d90" providerId="LiveId" clId="{5D7CE397-5BD4-4F9B-8AC3-AC880A9D7FE7}" dt="2023-05-16T14:05:40.489" v="7" actId="2711"/>
          <ac:spMkLst>
            <pc:docMk/>
            <pc:sldMk cId="4025576227" sldId="267"/>
            <ac:spMk id="3" creationId="{C7B8B836-5AB5-5CE8-3406-5CA1B22B961E}"/>
          </ac:spMkLst>
        </pc:spChg>
        <pc:spChg chg="mod">
          <ac:chgData name="Nguyen Thuan" userId="cc3c8a264b585d90" providerId="LiveId" clId="{5D7CE397-5BD4-4F9B-8AC3-AC880A9D7FE7}" dt="2023-05-16T14:05:43.583" v="8" actId="113"/>
          <ac:spMkLst>
            <pc:docMk/>
            <pc:sldMk cId="4025576227" sldId="267"/>
            <ac:spMk id="10" creationId="{C59090DE-714A-F211-2713-826C8D38639E}"/>
          </ac:spMkLst>
        </pc:spChg>
        <pc:spChg chg="mod">
          <ac:chgData name="Nguyen Thuan" userId="cc3c8a264b585d90" providerId="LiveId" clId="{5D7CE397-5BD4-4F9B-8AC3-AC880A9D7FE7}" dt="2023-05-16T14:05:40.489" v="7" actId="2711"/>
          <ac:spMkLst>
            <pc:docMk/>
            <pc:sldMk cId="4025576227" sldId="267"/>
            <ac:spMk id="12" creationId="{A4FA44D0-755C-2A6F-1369-034C144D7F47}"/>
          </ac:spMkLst>
        </pc:spChg>
      </pc:sldChg>
      <pc:sldChg chg="modSp add mod">
        <pc:chgData name="Nguyen Thuan" userId="cc3c8a264b585d90" providerId="LiveId" clId="{5D7CE397-5BD4-4F9B-8AC3-AC880A9D7FE7}" dt="2023-05-16T14:08:28.407" v="12"/>
        <pc:sldMkLst>
          <pc:docMk/>
          <pc:sldMk cId="1543223281" sldId="269"/>
        </pc:sldMkLst>
        <pc:spChg chg="mod">
          <ac:chgData name="Nguyen Thuan" userId="cc3c8a264b585d90" providerId="LiveId" clId="{5D7CE397-5BD4-4F9B-8AC3-AC880A9D7FE7}" dt="2023-05-16T14:08:10.951" v="11" actId="113"/>
          <ac:spMkLst>
            <pc:docMk/>
            <pc:sldMk cId="1543223281" sldId="269"/>
            <ac:spMk id="10" creationId="{C59090DE-714A-F211-2713-826C8D38639E}"/>
          </ac:spMkLst>
        </pc:spChg>
        <pc:spChg chg="mod">
          <ac:chgData name="Nguyen Thuan" userId="cc3c8a264b585d90" providerId="LiveId" clId="{5D7CE397-5BD4-4F9B-8AC3-AC880A9D7FE7}" dt="2023-05-16T14:08:28.407" v="12"/>
          <ac:spMkLst>
            <pc:docMk/>
            <pc:sldMk cId="1543223281" sldId="269"/>
            <ac:spMk id="12" creationId="{A4FA44D0-755C-2A6F-1369-034C144D7F47}"/>
          </ac:spMkLst>
        </pc:spChg>
      </pc:sldChg>
      <pc:sldChg chg="new del">
        <pc:chgData name="Nguyen Thuan" userId="cc3c8a264b585d90" providerId="LiveId" clId="{5D7CE397-5BD4-4F9B-8AC3-AC880A9D7FE7}" dt="2023-05-16T14:11:50.900" v="25" actId="47"/>
        <pc:sldMkLst>
          <pc:docMk/>
          <pc:sldMk cId="3307898703" sldId="270"/>
        </pc:sldMkLst>
      </pc:sldChg>
      <pc:sldChg chg="modSp add mod">
        <pc:chgData name="Nguyen Thuan" userId="cc3c8a264b585d90" providerId="LiveId" clId="{5D7CE397-5BD4-4F9B-8AC3-AC880A9D7FE7}" dt="2023-05-16T14:09:38.184" v="18" actId="20577"/>
        <pc:sldMkLst>
          <pc:docMk/>
          <pc:sldMk cId="4009758477" sldId="271"/>
        </pc:sldMkLst>
        <pc:spChg chg="mod">
          <ac:chgData name="Nguyen Thuan" userId="cc3c8a264b585d90" providerId="LiveId" clId="{5D7CE397-5BD4-4F9B-8AC3-AC880A9D7FE7}" dt="2023-05-16T14:08:50.810" v="16" actId="113"/>
          <ac:spMkLst>
            <pc:docMk/>
            <pc:sldMk cId="4009758477" sldId="271"/>
            <ac:spMk id="10" creationId="{C59090DE-714A-F211-2713-826C8D38639E}"/>
          </ac:spMkLst>
        </pc:spChg>
        <pc:spChg chg="mod">
          <ac:chgData name="Nguyen Thuan" userId="cc3c8a264b585d90" providerId="LiveId" clId="{5D7CE397-5BD4-4F9B-8AC3-AC880A9D7FE7}" dt="2023-05-16T14:09:38.184" v="18" actId="20577"/>
          <ac:spMkLst>
            <pc:docMk/>
            <pc:sldMk cId="4009758477" sldId="271"/>
            <ac:spMk id="12" creationId="{A4FA44D0-755C-2A6F-1369-034C144D7F47}"/>
          </ac:spMkLst>
        </pc:spChg>
      </pc:sldChg>
      <pc:sldChg chg="add del">
        <pc:chgData name="Nguyen Thuan" userId="cc3c8a264b585d90" providerId="LiveId" clId="{5D7CE397-5BD4-4F9B-8AC3-AC880A9D7FE7}" dt="2023-05-16T14:11:48.698" v="24" actId="47"/>
        <pc:sldMkLst>
          <pc:docMk/>
          <pc:sldMk cId="2390324322" sldId="272"/>
        </pc:sldMkLst>
      </pc:sldChg>
      <pc:sldChg chg="add del">
        <pc:chgData name="Nguyen Thuan" userId="cc3c8a264b585d90" providerId="LiveId" clId="{5D7CE397-5BD4-4F9B-8AC3-AC880A9D7FE7}" dt="2023-05-16T14:11:23.950" v="21"/>
        <pc:sldMkLst>
          <pc:docMk/>
          <pc:sldMk cId="269663054" sldId="273"/>
        </pc:sldMkLst>
      </pc:sldChg>
      <pc:sldChg chg="add del">
        <pc:chgData name="Nguyen Thuan" userId="cc3c8a264b585d90" providerId="LiveId" clId="{5D7CE397-5BD4-4F9B-8AC3-AC880A9D7FE7}" dt="2023-05-16T14:11:30.604" v="23"/>
        <pc:sldMkLst>
          <pc:docMk/>
          <pc:sldMk cId="3261312127"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BDFD9-8C33-4051-814A-B70E6F2D4493}"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323956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BDFD9-8C33-4051-814A-B70E6F2D4493}"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58052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BDFD9-8C33-4051-814A-B70E6F2D4493}"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196817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BDFD9-8C33-4051-814A-B70E6F2D4493}"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268617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BDFD9-8C33-4051-814A-B70E6F2D4493}"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173001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BDFD9-8C33-4051-814A-B70E6F2D4493}"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58659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BDFD9-8C33-4051-814A-B70E6F2D4493}"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257528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BDFD9-8C33-4051-814A-B70E6F2D4493}"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145255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BDFD9-8C33-4051-814A-B70E6F2D4493}"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348862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BDFD9-8C33-4051-814A-B70E6F2D4493}"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332629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BDFD9-8C33-4051-814A-B70E6F2D4493}"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8A7EF-D8A6-45D2-A052-D58F89C12DC5}" type="slidenum">
              <a:rPr lang="en-US" smtClean="0"/>
              <a:t>‹#›</a:t>
            </a:fld>
            <a:endParaRPr lang="en-US"/>
          </a:p>
        </p:txBody>
      </p:sp>
    </p:spTree>
    <p:extLst>
      <p:ext uri="{BB962C8B-B14F-4D97-AF65-F5344CB8AC3E}">
        <p14:creationId xmlns:p14="http://schemas.microsoft.com/office/powerpoint/2010/main" val="41835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BDFD9-8C33-4051-814A-B70E6F2D4493}" type="datetimeFigureOut">
              <a:rPr lang="en-US" smtClean="0"/>
              <a:t>5/16/2023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8A7EF-D8A6-45D2-A052-D58F89C12DC5}" type="slidenum">
              <a:rPr lang="en-US" smtClean="0"/>
              <a:t>‹#›</a:t>
            </a:fld>
            <a:endParaRPr lang="en-US"/>
          </a:p>
        </p:txBody>
      </p:sp>
    </p:spTree>
    <p:extLst>
      <p:ext uri="{BB962C8B-B14F-4D97-AF65-F5344CB8AC3E}">
        <p14:creationId xmlns:p14="http://schemas.microsoft.com/office/powerpoint/2010/main" val="2134215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5CE-2E18-8968-6D99-77C8EA0C6494}"/>
              </a:ext>
            </a:extLst>
          </p:cNvPr>
          <p:cNvSpPr>
            <a:spLocks noGrp="1"/>
          </p:cNvSpPr>
          <p:nvPr>
            <p:ph type="ctrTitle"/>
          </p:nvPr>
        </p:nvSpPr>
        <p:spPr>
          <a:xfrm>
            <a:off x="955964" y="968432"/>
            <a:ext cx="5597236" cy="4921136"/>
          </a:xfrm>
        </p:spPr>
        <p:txBody>
          <a:bodyPr anchor="ctr">
            <a:normAutofit/>
          </a:bodyPr>
          <a:lstStyle/>
          <a:p>
            <a:pPr algn="l"/>
            <a:r>
              <a:rPr lang="en-US"/>
              <a:t>BÁO CÁO</a:t>
            </a:r>
          </a:p>
        </p:txBody>
      </p:sp>
      <p:sp useBgFill="1">
        <p:nvSpPr>
          <p:cNvPr id="3" name="Rectangle 2">
            <a:extLst>
              <a:ext uri="{FF2B5EF4-FFF2-40B4-BE49-F238E27FC236}">
                <a16:creationId xmlns:a16="http://schemas.microsoft.com/office/drawing/2014/main" id="{9EC43EC6-EC36-C6DF-3570-93F8CA5C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240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7AE2413-092B-1A92-BC6A-34E687445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52398" y="1998771"/>
            <a:ext cx="12048829" cy="3165257"/>
            <a:chOff x="143163" y="5763486"/>
            <a:chExt cx="12048829" cy="739555"/>
          </a:xfrm>
        </p:grpSpPr>
        <p:sp>
          <p:nvSpPr>
            <p:cNvPr id="5" name="Rectangle 4">
              <a:extLst>
                <a:ext uri="{FF2B5EF4-FFF2-40B4-BE49-F238E27FC236}">
                  <a16:creationId xmlns:a16="http://schemas.microsoft.com/office/drawing/2014/main" id="{B1D516F4-C37C-CE89-D2B4-390735DA4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87A33FE-DF29-5F9F-2A0F-416D8AD3B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2D6CC64-C5D9-32B3-FA08-C6D8A9096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915E65EA-C118-0A87-CC91-55DC37F9B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3152" y="5419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7118A71-C943-65E6-4149-7C1973339A91}"/>
              </a:ext>
            </a:extLst>
          </p:cNvPr>
          <p:cNvSpPr txBox="1">
            <a:spLocks/>
          </p:cNvSpPr>
          <p:nvPr/>
        </p:nvSpPr>
        <p:spPr>
          <a:xfrm>
            <a:off x="1108364" y="1120832"/>
            <a:ext cx="5597236" cy="49211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atin typeface="Arial" panose="020B0604020202020204" pitchFamily="34" charset="0"/>
                <a:cs typeface="Arial" panose="020B0604020202020204" pitchFamily="34" charset="0"/>
              </a:rPr>
              <a:t>BÁO CÁO</a:t>
            </a:r>
          </a:p>
        </p:txBody>
      </p:sp>
    </p:spTree>
    <p:extLst>
      <p:ext uri="{BB962C8B-B14F-4D97-AF65-F5344CB8AC3E}">
        <p14:creationId xmlns:p14="http://schemas.microsoft.com/office/powerpoint/2010/main" val="73005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latin typeface="+mn-lt"/>
              </a:rPr>
              <a:t>Làm thế nào để quyết định số lượng hàng xóm trong KNN?</a:t>
            </a:r>
            <a:endParaRPr lang="en-US">
              <a:latin typeface="+mn-lt"/>
            </a:endParaRPr>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8069C9FF-2184-40D8-075E-40F1D34E82F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000000"/>
                </a:solidFill>
                <a:latin typeface="+mn-lt"/>
              </a:rPr>
              <a:t>K Nearest Neighbors (KNN)</a:t>
            </a:r>
            <a:endParaRPr lang="en-US">
              <a:latin typeface="+mn-lt"/>
            </a:endParaRPr>
          </a:p>
        </p:txBody>
      </p:sp>
      <p:sp>
        <p:nvSpPr>
          <p:cNvPr id="12" name="Content Placeholder 2">
            <a:extLst>
              <a:ext uri="{FF2B5EF4-FFF2-40B4-BE49-F238E27FC236}">
                <a16:creationId xmlns:a16="http://schemas.microsoft.com/office/drawing/2014/main" id="{767B10AF-A8C7-65B3-F84A-73E75A9B172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solidFill>
                  <a:srgbClr val="333333"/>
                </a:solidFill>
              </a:rPr>
              <a:t>K-nearest neighbors là thuật toán học máy có giám sát, đơn giản và dễ triển khai. Thường được dùng trong các bài toán phân loại và hồi quy. </a:t>
            </a:r>
            <a:endParaRPr lang="en-US"/>
          </a:p>
        </p:txBody>
      </p:sp>
    </p:spTree>
    <p:extLst>
      <p:ext uri="{BB962C8B-B14F-4D97-AF65-F5344CB8AC3E}">
        <p14:creationId xmlns:p14="http://schemas.microsoft.com/office/powerpoint/2010/main" val="42706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latin typeface="+mn-lt"/>
              </a:rPr>
              <a:t>Làm thế nào để quyết định số lượng hàng xóm trong KNN?</a:t>
            </a:r>
            <a:endParaRPr lang="en-US">
              <a:latin typeface="+mn-lt"/>
            </a:endParaRPr>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0E1E370-40FA-CE6E-5CAE-9EA760D5EAF8}"/>
              </a:ext>
            </a:extLst>
          </p:cNvPr>
          <p:cNvSpPr txBox="1">
            <a:spLocks/>
          </p:cNvSpPr>
          <p:nvPr/>
        </p:nvSpPr>
        <p:spPr>
          <a:xfrm>
            <a:off x="854882" y="7056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b="1">
                <a:latin typeface="+mn-lt"/>
              </a:rPr>
              <a:t>Thuật toán KNN hoạt động như thế nào?</a:t>
            </a:r>
            <a:endParaRPr lang="en-US" b="1">
              <a:latin typeface="+mn-lt"/>
            </a:endParaRPr>
          </a:p>
        </p:txBody>
      </p:sp>
      <p:sp>
        <p:nvSpPr>
          <p:cNvPr id="12" name="Content Placeholder 2">
            <a:extLst>
              <a:ext uri="{FF2B5EF4-FFF2-40B4-BE49-F238E27FC236}">
                <a16:creationId xmlns:a16="http://schemas.microsoft.com/office/drawing/2014/main" id="{74367313-B655-202F-24DB-28621C4C6EB0}"/>
              </a:ext>
            </a:extLst>
          </p:cNvPr>
          <p:cNvSpPr txBox="1">
            <a:spLocks/>
          </p:cNvSpPr>
          <p:nvPr/>
        </p:nvSpPr>
        <p:spPr>
          <a:xfrm>
            <a:off x="712109" y="221817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t>Trong KNN, K là số hàng xóm gần nhất.Số lượng hàng xóm là yếu tố quyết định cốt lõi.</a:t>
            </a:r>
            <a:endParaRPr lang="en-US"/>
          </a:p>
        </p:txBody>
      </p:sp>
      <p:pic>
        <p:nvPicPr>
          <p:cNvPr id="13" name="Picture 2">
            <a:extLst>
              <a:ext uri="{FF2B5EF4-FFF2-40B4-BE49-F238E27FC236}">
                <a16:creationId xmlns:a16="http://schemas.microsoft.com/office/drawing/2014/main" id="{9F40C83E-5D2D-7E6F-733B-084939A2B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106" y="1825625"/>
            <a:ext cx="4610306" cy="393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4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t>Làm thế nào để quyết định số lượng hàng xóm trong KNN?</a:t>
            </a:r>
            <a:endParaRPr lang="en-US"/>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719751A-8702-79A9-AAAF-9D7E50EF749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Arial" panose="020B0604020202020204" pitchFamily="34" charset="0"/>
                <a:cs typeface="Arial" panose="020B0604020202020204" pitchFamily="34" charset="0"/>
              </a:rPr>
              <a:t>C</a:t>
            </a:r>
            <a:r>
              <a:rPr lang="vi-VN" b="1">
                <a:latin typeface="Arial" panose="020B0604020202020204" pitchFamily="34" charset="0"/>
                <a:cs typeface="Arial" panose="020B0604020202020204" pitchFamily="34" charset="0"/>
              </a:rPr>
              <a:t>ác phép đo khoảng cách</a:t>
            </a:r>
            <a:endParaRPr lang="en-US" b="1">
              <a:latin typeface="Arial" panose="020B0604020202020204" pitchFamily="34" charset="0"/>
              <a:cs typeface="Arial" panose="020B0604020202020204" pitchFamily="34" charset="0"/>
            </a:endParaRPr>
          </a:p>
        </p:txBody>
      </p:sp>
      <p:pic>
        <p:nvPicPr>
          <p:cNvPr id="12" name="Picture 2">
            <a:extLst>
              <a:ext uri="{FF2B5EF4-FFF2-40B4-BE49-F238E27FC236}">
                <a16:creationId xmlns:a16="http://schemas.microsoft.com/office/drawing/2014/main" id="{E2DD5A7E-D054-EBE5-778B-A205E6CBF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620" y="1323975"/>
            <a:ext cx="750570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28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latin typeface="+mn-lt"/>
              </a:rPr>
              <a:t>Làm thế nào để quyết định số lượng hàng xóm trong KNN?</a:t>
            </a:r>
            <a:endParaRPr lang="en-US">
              <a:latin typeface="+mn-lt"/>
            </a:endParaRPr>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59090DE-714A-F211-2713-826C8D38639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b="1">
                <a:latin typeface="+mn-lt"/>
              </a:rPr>
              <a:t>KNN hoạt động như thế nào</a:t>
            </a:r>
            <a:endParaRPr lang="en-US" b="1">
              <a:latin typeface="+mn-lt"/>
            </a:endParaRPr>
          </a:p>
        </p:txBody>
      </p:sp>
      <p:sp>
        <p:nvSpPr>
          <p:cNvPr id="12" name="Content Placeholder 2">
            <a:extLst>
              <a:ext uri="{FF2B5EF4-FFF2-40B4-BE49-F238E27FC236}">
                <a16:creationId xmlns:a16="http://schemas.microsoft.com/office/drawing/2014/main" id="{A4FA44D0-755C-2A6F-1369-034C144D7F47}"/>
              </a:ext>
            </a:extLst>
          </p:cNvPr>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t>Tải dữ liệu</a:t>
            </a:r>
            <a:endParaRPr lang="en-US"/>
          </a:p>
          <a:p>
            <a:r>
              <a:rPr lang="vi-VN"/>
              <a:t>Khởi tạo K cho số hàng xóm bạn đã chọn</a:t>
            </a:r>
            <a:endParaRPr lang="en-US"/>
          </a:p>
          <a:p>
            <a:r>
              <a:rPr lang="vi-VN"/>
              <a:t>Đối với mỗi ví dụ trong dữ liệu</a:t>
            </a:r>
            <a:endParaRPr lang="en-US"/>
          </a:p>
          <a:p>
            <a:pPr lvl="1"/>
            <a:r>
              <a:rPr lang="vi-VN"/>
              <a:t>Tính khoảng cách giữa ví dụ truy vấn và ví dụ hiện tại từ dữ liệu.</a:t>
            </a:r>
            <a:endParaRPr lang="en-US"/>
          </a:p>
          <a:p>
            <a:pPr lvl="1"/>
            <a:r>
              <a:rPr lang="vi-VN"/>
              <a:t>Thêm khoảng cách và chỉ mục của ví dụ vào bộ sưu tập được sắp xếp</a:t>
            </a:r>
            <a:endParaRPr lang="en-US"/>
          </a:p>
          <a:p>
            <a:r>
              <a:rPr lang="vi-VN"/>
              <a:t>Sắp xếp bộ sưu tập khoảng cách và chỉ số theo thứ tự từ nhỏ nhất đến lớn nhất (theo thứ tự tăng dần) theo khoảng cách</a:t>
            </a:r>
            <a:endParaRPr lang="en-US"/>
          </a:p>
          <a:p>
            <a:r>
              <a:rPr lang="vi-VN"/>
              <a:t>Chọn K mục đầu tiên từ bộ sưu tập được sắp xếp</a:t>
            </a:r>
            <a:endParaRPr lang="en-US"/>
          </a:p>
          <a:p>
            <a:r>
              <a:rPr lang="vi-VN"/>
              <a:t>Lấy nhãn của K mục đã chọn</a:t>
            </a:r>
            <a:endParaRPr lang="en-US"/>
          </a:p>
          <a:p>
            <a:r>
              <a:rPr lang="vi-VN"/>
              <a:t>Nếu phân loại thì trả về mode của K nhãn</a:t>
            </a:r>
            <a:endParaRPr lang="en-US"/>
          </a:p>
        </p:txBody>
      </p:sp>
    </p:spTree>
    <p:extLst>
      <p:ext uri="{BB962C8B-B14F-4D97-AF65-F5344CB8AC3E}">
        <p14:creationId xmlns:p14="http://schemas.microsoft.com/office/powerpoint/2010/main" val="65231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t>Làm thế nào để quyết định số lượng hàng xóm trong KNN?</a:t>
            </a:r>
            <a:endParaRPr lang="en-US"/>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3B7AE8A-86D1-7250-19BD-539D4133588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b="1">
                <a:latin typeface="+mn-lt"/>
              </a:rPr>
              <a:t>KNN hoạt động như thế nào</a:t>
            </a:r>
            <a:endParaRPr lang="en-US" b="1">
              <a:latin typeface="+mn-lt"/>
            </a:endParaRPr>
          </a:p>
        </p:txBody>
      </p:sp>
      <p:pic>
        <p:nvPicPr>
          <p:cNvPr id="13" name="Picture 2">
            <a:extLst>
              <a:ext uri="{FF2B5EF4-FFF2-40B4-BE49-F238E27FC236}">
                <a16:creationId xmlns:a16="http://schemas.microsoft.com/office/drawing/2014/main" id="{A746A131-29DF-6791-6CE9-F4FE57B6C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849" y="1780801"/>
            <a:ext cx="5598527" cy="487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latin typeface="+mn-lt"/>
              </a:rPr>
              <a:t>Làm thế nào để quyết định số lượng hàng xóm trong KNN?</a:t>
            </a:r>
            <a:endParaRPr lang="en-US">
              <a:latin typeface="+mn-lt"/>
            </a:endParaRPr>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59090DE-714A-F211-2713-826C8D38639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b="1">
                <a:latin typeface="+mn-lt"/>
              </a:rPr>
              <a:t>Làm thế nào để quyết định số lượng hàng xóm trong KNN?</a:t>
            </a:r>
            <a:endParaRPr lang="en-US" b="1">
              <a:latin typeface="+mn-lt"/>
            </a:endParaRPr>
          </a:p>
        </p:txBody>
      </p:sp>
      <p:sp>
        <p:nvSpPr>
          <p:cNvPr id="12" name="Content Placeholder 2">
            <a:extLst>
              <a:ext uri="{FF2B5EF4-FFF2-40B4-BE49-F238E27FC236}">
                <a16:creationId xmlns:a16="http://schemas.microsoft.com/office/drawing/2014/main" id="{A4FA44D0-755C-2A6F-1369-034C144D7F4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t>Khi K nhỏ, mô hình dễ bị nhiễu hơn</a:t>
            </a:r>
            <a:endParaRPr lang="en-US"/>
          </a:p>
          <a:p>
            <a:r>
              <a:rPr lang="vi-VN"/>
              <a:t>Khi K lớn, mô hình ít bị nhiễu hơn.</a:t>
            </a:r>
            <a:endParaRPr lang="en-US"/>
          </a:p>
          <a:p>
            <a:r>
              <a:rPr lang="vi-VN"/>
              <a:t>Giá trị của K thường là số lẻ. </a:t>
            </a:r>
            <a:endParaRPr lang="en-US"/>
          </a:p>
        </p:txBody>
      </p:sp>
    </p:spTree>
    <p:extLst>
      <p:ext uri="{BB962C8B-B14F-4D97-AF65-F5344CB8AC3E}">
        <p14:creationId xmlns:p14="http://schemas.microsoft.com/office/powerpoint/2010/main" val="402557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latin typeface="+mn-lt"/>
              </a:rPr>
              <a:t>Làm thế nào để quyết định số lượng hàng xóm trong KNN?</a:t>
            </a:r>
            <a:endParaRPr lang="en-US">
              <a:latin typeface="+mn-lt"/>
            </a:endParaRPr>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59090DE-714A-F211-2713-826C8D38639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vi-VN" b="1" i="0">
                <a:solidFill>
                  <a:srgbClr val="000000"/>
                </a:solidFill>
                <a:effectLst/>
                <a:latin typeface="Arial" panose="020B0604020202020204" pitchFamily="34" charset="0"/>
              </a:rPr>
              <a:t>Ưu điểm của KNN</a:t>
            </a:r>
          </a:p>
        </p:txBody>
      </p:sp>
      <p:sp>
        <p:nvSpPr>
          <p:cNvPr id="12" name="Content Placeholder 2">
            <a:extLst>
              <a:ext uri="{FF2B5EF4-FFF2-40B4-BE49-F238E27FC236}">
                <a16:creationId xmlns:a16="http://schemas.microsoft.com/office/drawing/2014/main" id="{A4FA44D0-755C-2A6F-1369-034C144D7F4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vi-VN" b="0" i="0">
                <a:solidFill>
                  <a:srgbClr val="000000"/>
                </a:solidFill>
                <a:effectLst/>
                <a:latin typeface="Arial" panose="020B0604020202020204" pitchFamily="34" charset="0"/>
              </a:rPr>
              <a:t>Độ phức tạp tính toán của quá trình training là bằng 0.</a:t>
            </a:r>
          </a:p>
          <a:p>
            <a:pPr algn="just">
              <a:buFont typeface="+mj-lt"/>
              <a:buAutoNum type="arabicPeriod"/>
            </a:pPr>
            <a:r>
              <a:rPr lang="vi-VN" b="0" i="0">
                <a:solidFill>
                  <a:srgbClr val="000000"/>
                </a:solidFill>
                <a:effectLst/>
                <a:latin typeface="Arial" panose="020B0604020202020204" pitchFamily="34" charset="0"/>
              </a:rPr>
              <a:t>Việc dự đoán kết quả của dữ liệu mới rất đơn giản.</a:t>
            </a:r>
          </a:p>
          <a:p>
            <a:pPr algn="just">
              <a:buFont typeface="+mj-lt"/>
              <a:buAutoNum type="arabicPeriod"/>
            </a:pPr>
            <a:r>
              <a:rPr lang="vi-VN" b="0" i="0">
                <a:solidFill>
                  <a:srgbClr val="000000"/>
                </a:solidFill>
                <a:effectLst/>
                <a:latin typeface="Arial" panose="020B0604020202020204" pitchFamily="34" charset="0"/>
              </a:rPr>
              <a:t>Không cần giả sử gì về phân phối của các class.</a:t>
            </a:r>
          </a:p>
        </p:txBody>
      </p:sp>
    </p:spTree>
    <p:extLst>
      <p:ext uri="{BB962C8B-B14F-4D97-AF65-F5344CB8AC3E}">
        <p14:creationId xmlns:p14="http://schemas.microsoft.com/office/powerpoint/2010/main" val="154322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6-9A5B-3226-5925-BA2FC2FAB2F9}"/>
              </a:ext>
            </a:extLst>
          </p:cNvPr>
          <p:cNvSpPr>
            <a:spLocks noGrp="1"/>
          </p:cNvSpPr>
          <p:nvPr>
            <p:ph type="title"/>
          </p:nvPr>
        </p:nvSpPr>
        <p:spPr/>
        <p:txBody>
          <a:bodyPr/>
          <a:lstStyle/>
          <a:p>
            <a:r>
              <a:rPr lang="vi-VN">
                <a:latin typeface="+mn-lt"/>
              </a:rPr>
              <a:t>Làm thế nào để quyết định số lượng hàng xóm trong KNN?</a:t>
            </a:r>
            <a:endParaRPr lang="en-US">
              <a:latin typeface="+mn-lt"/>
            </a:endParaRPr>
          </a:p>
        </p:txBody>
      </p:sp>
      <p:sp>
        <p:nvSpPr>
          <p:cNvPr id="3" name="Content Placeholder 2">
            <a:extLst>
              <a:ext uri="{FF2B5EF4-FFF2-40B4-BE49-F238E27FC236}">
                <a16:creationId xmlns:a16="http://schemas.microsoft.com/office/drawing/2014/main" id="{C7B8B836-5AB5-5CE8-3406-5CA1B22B961E}"/>
              </a:ext>
            </a:extLst>
          </p:cNvPr>
          <p:cNvSpPr>
            <a:spLocks noGrp="1"/>
          </p:cNvSpPr>
          <p:nvPr>
            <p:ph idx="1"/>
          </p:nvPr>
        </p:nvSpPr>
        <p:spPr/>
        <p:txBody>
          <a:bodyPr>
            <a:normAutofit/>
          </a:bodyPr>
          <a:lstStyle/>
          <a:p>
            <a:r>
              <a:rPr lang="vi-VN"/>
              <a:t>Số lượng hàng xóm là yếu tố quyết định cốt lõi.</a:t>
            </a:r>
            <a:endParaRPr lang="en-US"/>
          </a:p>
          <a:p>
            <a:r>
              <a:rPr lang="vi-VN"/>
              <a:t>Khi K nhỏ, mô hình dễ bị nhiễu hơn.</a:t>
            </a:r>
            <a:endParaRPr lang="en-US"/>
          </a:p>
          <a:p>
            <a:r>
              <a:rPr lang="vi-VN"/>
              <a:t>Khi K lớn, mô hình ít bị nhiễu hơn.</a:t>
            </a:r>
            <a:endParaRPr lang="en-US"/>
          </a:p>
          <a:p>
            <a:r>
              <a:rPr lang="vi-VN"/>
              <a:t>Giá trị của K thường là số lẻ.</a:t>
            </a:r>
            <a:endParaRPr lang="en-US"/>
          </a:p>
        </p:txBody>
      </p:sp>
      <p:sp>
        <p:nvSpPr>
          <p:cNvPr id="4" name="Rectangle 3">
            <a:extLst>
              <a:ext uri="{FF2B5EF4-FFF2-40B4-BE49-F238E27FC236}">
                <a16:creationId xmlns:a16="http://schemas.microsoft.com/office/drawing/2014/main" id="{7C482B65-7D8B-94A3-F19E-7493381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C6E568F7-EF78-10DF-8CC4-A92899914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EB3EFA9-2730-3B17-2E97-3EAD32ABD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21FEA6-6D31-E014-32FA-C71F26877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ABFDE18-ED3F-C888-61C7-AA5DC4B87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Isosceles Triangle 8">
            <a:extLst>
              <a:ext uri="{FF2B5EF4-FFF2-40B4-BE49-F238E27FC236}">
                <a16:creationId xmlns:a16="http://schemas.microsoft.com/office/drawing/2014/main" id="{DFE16F49-E884-8324-440C-BDD797E26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B3945FBB-5753-5D32-BCBE-8301E97B4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59090DE-714A-F211-2713-826C8D38639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vi-VN" b="1" i="0">
                <a:solidFill>
                  <a:srgbClr val="000000"/>
                </a:solidFill>
                <a:effectLst/>
                <a:latin typeface="Arial" panose="020B0604020202020204" pitchFamily="34" charset="0"/>
              </a:rPr>
              <a:t>Nhược điểm của KNN</a:t>
            </a:r>
          </a:p>
        </p:txBody>
      </p:sp>
      <p:sp>
        <p:nvSpPr>
          <p:cNvPr id="12" name="Content Placeholder 2">
            <a:extLst>
              <a:ext uri="{FF2B5EF4-FFF2-40B4-BE49-F238E27FC236}">
                <a16:creationId xmlns:a16="http://schemas.microsoft.com/office/drawing/2014/main" id="{A4FA44D0-755C-2A6F-1369-034C144D7F4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vi-VN" b="0" i="0">
                <a:solidFill>
                  <a:srgbClr val="000000"/>
                </a:solidFill>
                <a:effectLst/>
                <a:latin typeface="Arial" panose="020B0604020202020204" pitchFamily="34" charset="0"/>
              </a:rPr>
              <a:t>KNN rất nhạy cảm với nhiễu khi K nhỏ.</a:t>
            </a:r>
          </a:p>
          <a:p>
            <a:pPr algn="just">
              <a:buFont typeface="+mj-lt"/>
              <a:buAutoNum type="arabicPeriod"/>
            </a:pPr>
            <a:r>
              <a:rPr lang="vi-VN" b="0" i="0">
                <a:solidFill>
                  <a:srgbClr val="000000"/>
                </a:solidFill>
                <a:effectLst/>
                <a:latin typeface="Arial" panose="020B0604020202020204" pitchFamily="34" charset="0"/>
              </a:rPr>
              <a:t>KNN là một thuật toán mà mọi tính toán đều nằm ở khâu test. Trong đó việc tính khoảng cách tới </a:t>
            </a:r>
            <a:r>
              <a:rPr lang="vi-VN" b="0" i="1">
                <a:solidFill>
                  <a:srgbClr val="000000"/>
                </a:solidFill>
                <a:effectLst/>
                <a:latin typeface="Arial" panose="020B0604020202020204" pitchFamily="34" charset="0"/>
              </a:rPr>
              <a:t>từng</a:t>
            </a:r>
            <a:r>
              <a:rPr lang="vi-VN" b="0" i="0">
                <a:solidFill>
                  <a:srgbClr val="000000"/>
                </a:solidFill>
                <a:effectLst/>
                <a:latin typeface="Arial" panose="020B0604020202020204" pitchFamily="34" charset="0"/>
              </a:rPr>
              <a:t> điểm dữ liệu trong training set sẽ tốn rất nhiều thời gian, đặc biệt là với các cơ sở dữ liệu có số chiều lớn và có nhiều điểm dữ liệu. Với K càng lớn thì độ phức tạp cũng sẽ tăng lên. Ngoài ra, việc lưu toàn bộ dữ liệu trong bộ nhớ cũng ảnh hưởng tới hiệu năng của KNN.</a:t>
            </a:r>
          </a:p>
        </p:txBody>
      </p:sp>
    </p:spTree>
    <p:extLst>
      <p:ext uri="{BB962C8B-B14F-4D97-AF65-F5344CB8AC3E}">
        <p14:creationId xmlns:p14="http://schemas.microsoft.com/office/powerpoint/2010/main" val="4009758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TotalTime>
  <Words>840</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BÁO CÁO</vt:lpstr>
      <vt:lpstr>Làm thế nào để quyết định số lượng hàng xóm trong KNN?</vt:lpstr>
      <vt:lpstr>Làm thế nào để quyết định số lượng hàng xóm trong KNN?</vt:lpstr>
      <vt:lpstr>Làm thế nào để quyết định số lượng hàng xóm trong KNN?</vt:lpstr>
      <vt:lpstr>Làm thế nào để quyết định số lượng hàng xóm trong KNN?</vt:lpstr>
      <vt:lpstr>Làm thế nào để quyết định số lượng hàng xóm trong KNN?</vt:lpstr>
      <vt:lpstr>Làm thế nào để quyết định số lượng hàng xóm trong KNN?</vt:lpstr>
      <vt:lpstr>Làm thế nào để quyết định số lượng hàng xóm trong KNN?</vt:lpstr>
      <vt:lpstr>Làm thế nào để quyết định số lượng hàng xóm trong KNN?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Nguyen Thuan</dc:creator>
  <cp:lastModifiedBy>Nguyen Thuan</cp:lastModifiedBy>
  <cp:revision>1</cp:revision>
  <dcterms:created xsi:type="dcterms:W3CDTF">2023-05-16T13:27:30Z</dcterms:created>
  <dcterms:modified xsi:type="dcterms:W3CDTF">2023-05-16T14:11:52Z</dcterms:modified>
</cp:coreProperties>
</file>