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32"/>
  </p:notesMasterIdLst>
  <p:sldIdLst>
    <p:sldId id="256" r:id="rId2"/>
    <p:sldId id="281" r:id="rId3"/>
    <p:sldId id="258" r:id="rId4"/>
    <p:sldId id="257" r:id="rId5"/>
    <p:sldId id="259" r:id="rId6"/>
    <p:sldId id="282" r:id="rId7"/>
    <p:sldId id="283" r:id="rId8"/>
    <p:sldId id="260" r:id="rId9"/>
    <p:sldId id="284" r:id="rId10"/>
    <p:sldId id="285" r:id="rId11"/>
    <p:sldId id="299" r:id="rId12"/>
    <p:sldId id="286" r:id="rId13"/>
    <p:sldId id="300" r:id="rId14"/>
    <p:sldId id="262" r:id="rId15"/>
    <p:sldId id="290" r:id="rId16"/>
    <p:sldId id="291" r:id="rId17"/>
    <p:sldId id="292" r:id="rId18"/>
    <p:sldId id="293" r:id="rId19"/>
    <p:sldId id="294" r:id="rId20"/>
    <p:sldId id="295" r:id="rId21"/>
    <p:sldId id="296" r:id="rId22"/>
    <p:sldId id="264" r:id="rId23"/>
    <p:sldId id="289" r:id="rId24"/>
    <p:sldId id="297" r:id="rId25"/>
    <p:sldId id="298" r:id="rId26"/>
    <p:sldId id="269" r:id="rId27"/>
    <p:sldId id="287" r:id="rId28"/>
    <p:sldId id="288" r:id="rId29"/>
    <p:sldId id="280" r:id="rId30"/>
    <p:sldId id="301" r:id="rId31"/>
  </p:sldIdLst>
  <p:sldSz cx="18288000" cy="10287000"/>
  <p:notesSz cx="6858000" cy="9144000"/>
  <p:embeddedFontLst>
    <p:embeddedFont>
      <p:font typeface="Ubuntu" panose="020B0504030602030204" pitchFamily="34" charset="0"/>
      <p:regular r:id="rId33"/>
      <p:bold r:id="rId34"/>
      <p:italic r:id="rId35"/>
      <p:boldItalic r:id="rId3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40" roundtripDataSignature="AMtx7mhbhEhXKTSD6V75ik4X8ae/TcS5kw=="/>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8383"/>
    <a:srgbClr val="EBEAEA"/>
    <a:srgbClr val="EFA084"/>
    <a:srgbClr val="79A1BF"/>
    <a:srgbClr val="A2B85E"/>
    <a:srgbClr val="D3B6E1"/>
    <a:srgbClr val="B171D4"/>
    <a:srgbClr val="99BCB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54E1B73-5E99-49AD-B7FE-890F3F968214}" v="386" dt="2024-12-10T08:30:11.926"/>
  </p1510:revLst>
</p1510:revInfo>
</file>

<file path=ppt/tableStyles.xml><?xml version="1.0" encoding="utf-8"?>
<a:tblStyleLst xmlns:a="http://schemas.openxmlformats.org/drawingml/2006/main" def="{3A4FFFF3-AD38-4727-BA6A-636747385C40}">
  <a:tblStyle styleId="{3A4FFFF3-AD38-4727-BA6A-636747385C40}"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392" autoAdjust="0"/>
    <p:restoredTop sz="94660"/>
  </p:normalViewPr>
  <p:slideViewPr>
    <p:cSldViewPr snapToGrid="0">
      <p:cViewPr varScale="1">
        <p:scale>
          <a:sx n="39" d="100"/>
          <a:sy n="39" d="100"/>
        </p:scale>
        <p:origin x="564" y="2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font" Target="fonts/font2.fntdata"/><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40" Type="http://customschemas.google.com/relationships/presentationmetadata" Target="metadata"/><Relationship Id="rId45"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4.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font" Target="fonts/font3.fntdata"/><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1.fntdata"/><Relationship Id="rId46"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huan Pham" userId="160b284e08c788e0" providerId="LiveId" clId="{A54E1B73-5E99-49AD-B7FE-890F3F968214}"/>
    <pc:docChg chg="undo custSel addSld delSld modSld sldOrd">
      <pc:chgData name="Thuan Pham" userId="160b284e08c788e0" providerId="LiveId" clId="{A54E1B73-5E99-49AD-B7FE-890F3F968214}" dt="2024-12-10T08:30:15.262" v="3185" actId="1076"/>
      <pc:docMkLst>
        <pc:docMk/>
      </pc:docMkLst>
      <pc:sldChg chg="delSp modSp mod">
        <pc:chgData name="Thuan Pham" userId="160b284e08c788e0" providerId="LiveId" clId="{A54E1B73-5E99-49AD-B7FE-890F3F968214}" dt="2024-12-10T07:54:20.540" v="2243" actId="1076"/>
        <pc:sldMkLst>
          <pc:docMk/>
          <pc:sldMk cId="0" sldId="256"/>
        </pc:sldMkLst>
        <pc:spChg chg="del mod">
          <ac:chgData name="Thuan Pham" userId="160b284e08c788e0" providerId="LiveId" clId="{A54E1B73-5E99-49AD-B7FE-890F3F968214}" dt="2024-12-10T07:47:20.583" v="2237" actId="478"/>
          <ac:spMkLst>
            <pc:docMk/>
            <pc:sldMk cId="0" sldId="256"/>
            <ac:spMk id="4" creationId="{70C751F2-7F02-A362-6580-B3D1FAE613C1}"/>
          </ac:spMkLst>
        </pc:spChg>
        <pc:spChg chg="mod">
          <ac:chgData name="Thuan Pham" userId="160b284e08c788e0" providerId="LiveId" clId="{A54E1B73-5E99-49AD-B7FE-890F3F968214}" dt="2024-12-10T07:50:39.368" v="2239" actId="255"/>
          <ac:spMkLst>
            <pc:docMk/>
            <pc:sldMk cId="0" sldId="256"/>
            <ac:spMk id="6" creationId="{908EF17E-48FB-AEDE-E0D2-D2293F2A2FB3}"/>
          </ac:spMkLst>
        </pc:spChg>
        <pc:spChg chg="mod">
          <ac:chgData name="Thuan Pham" userId="160b284e08c788e0" providerId="LiveId" clId="{A54E1B73-5E99-49AD-B7FE-890F3F968214}" dt="2024-12-10T07:54:20.540" v="2243" actId="1076"/>
          <ac:spMkLst>
            <pc:docMk/>
            <pc:sldMk cId="0" sldId="256"/>
            <ac:spMk id="7" creationId="{D4A231F4-9D1C-5D4D-1BB6-C3A34F0EF61B}"/>
          </ac:spMkLst>
        </pc:spChg>
        <pc:spChg chg="mod">
          <ac:chgData name="Thuan Pham" userId="160b284e08c788e0" providerId="LiveId" clId="{A54E1B73-5E99-49AD-B7FE-890F3F968214}" dt="2024-12-09T14:46:49.866" v="1005" actId="120"/>
          <ac:spMkLst>
            <pc:docMk/>
            <pc:sldMk cId="0" sldId="256"/>
            <ac:spMk id="93" creationId="{00000000-0000-0000-0000-000000000000}"/>
          </ac:spMkLst>
        </pc:spChg>
        <pc:spChg chg="mod">
          <ac:chgData name="Thuan Pham" userId="160b284e08c788e0" providerId="LiveId" clId="{A54E1B73-5E99-49AD-B7FE-890F3F968214}" dt="2024-12-09T14:47:00.494" v="1018" actId="1076"/>
          <ac:spMkLst>
            <pc:docMk/>
            <pc:sldMk cId="0" sldId="256"/>
            <ac:spMk id="94" creationId="{00000000-0000-0000-0000-000000000000}"/>
          </ac:spMkLst>
        </pc:spChg>
      </pc:sldChg>
      <pc:sldChg chg="addSp modSp mod">
        <pc:chgData name="Thuan Pham" userId="160b284e08c788e0" providerId="LiveId" clId="{A54E1B73-5E99-49AD-B7FE-890F3F968214}" dt="2024-12-10T08:29:09.106" v="3156"/>
        <pc:sldMkLst>
          <pc:docMk/>
          <pc:sldMk cId="0" sldId="257"/>
        </pc:sldMkLst>
        <pc:spChg chg="mod">
          <ac:chgData name="Thuan Pham" userId="160b284e08c788e0" providerId="LiveId" clId="{A54E1B73-5E99-49AD-B7FE-890F3F968214}" dt="2024-12-10T07:56:47.074" v="2251" actId="1076"/>
          <ac:spMkLst>
            <pc:docMk/>
            <pc:sldMk cId="0" sldId="257"/>
            <ac:spMk id="6" creationId="{B1316D96-237E-95E6-1063-584345318E52}"/>
          </ac:spMkLst>
        </pc:spChg>
        <pc:spChg chg="add mod">
          <ac:chgData name="Thuan Pham" userId="160b284e08c788e0" providerId="LiveId" clId="{A54E1B73-5E99-49AD-B7FE-890F3F968214}" dt="2024-12-10T08:29:09.106" v="3156"/>
          <ac:spMkLst>
            <pc:docMk/>
            <pc:sldMk cId="0" sldId="257"/>
            <ac:spMk id="7" creationId="{BE32EDFC-4032-8B8B-1E4A-F10EECABDA21}"/>
          </ac:spMkLst>
        </pc:spChg>
      </pc:sldChg>
      <pc:sldChg chg="modSp mod">
        <pc:chgData name="Thuan Pham" userId="160b284e08c788e0" providerId="LiveId" clId="{A54E1B73-5E99-49AD-B7FE-890F3F968214}" dt="2024-12-10T07:55:08.030" v="2248" actId="1076"/>
        <pc:sldMkLst>
          <pc:docMk/>
          <pc:sldMk cId="0" sldId="258"/>
        </pc:sldMkLst>
        <pc:spChg chg="mod">
          <ac:chgData name="Thuan Pham" userId="160b284e08c788e0" providerId="LiveId" clId="{A54E1B73-5E99-49AD-B7FE-890F3F968214}" dt="2024-12-10T07:55:08.030" v="2248" actId="1076"/>
          <ac:spMkLst>
            <pc:docMk/>
            <pc:sldMk cId="0" sldId="258"/>
            <ac:spMk id="6" creationId="{797B322B-F87A-E955-C7C2-16896AC31EE0}"/>
          </ac:spMkLst>
        </pc:spChg>
        <pc:spChg chg="mod">
          <ac:chgData name="Thuan Pham" userId="160b284e08c788e0" providerId="LiveId" clId="{A54E1B73-5E99-49AD-B7FE-890F3F968214}" dt="2024-12-09T16:14:10.061" v="1878" actId="2711"/>
          <ac:spMkLst>
            <pc:docMk/>
            <pc:sldMk cId="0" sldId="258"/>
            <ac:spMk id="123" creationId="{00000000-0000-0000-0000-000000000000}"/>
          </ac:spMkLst>
        </pc:spChg>
        <pc:spChg chg="mod">
          <ac:chgData name="Thuan Pham" userId="160b284e08c788e0" providerId="LiveId" clId="{A54E1B73-5E99-49AD-B7FE-890F3F968214}" dt="2024-12-09T16:12:34.984" v="1869" actId="207"/>
          <ac:spMkLst>
            <pc:docMk/>
            <pc:sldMk cId="0" sldId="258"/>
            <ac:spMk id="125" creationId="{00000000-0000-0000-0000-000000000000}"/>
          </ac:spMkLst>
        </pc:spChg>
        <pc:grpChg chg="mod">
          <ac:chgData name="Thuan Pham" userId="160b284e08c788e0" providerId="LiveId" clId="{A54E1B73-5E99-49AD-B7FE-890F3F968214}" dt="2024-12-09T16:13:43.782" v="1875" actId="1076"/>
          <ac:grpSpMkLst>
            <pc:docMk/>
            <pc:sldMk cId="0" sldId="258"/>
            <ac:grpSpMk id="117" creationId="{00000000-0000-0000-0000-000000000000}"/>
          </ac:grpSpMkLst>
        </pc:grpChg>
      </pc:sldChg>
      <pc:sldChg chg="addSp modSp mod setBg">
        <pc:chgData name="Thuan Pham" userId="160b284e08c788e0" providerId="LiveId" clId="{A54E1B73-5E99-49AD-B7FE-890F3F968214}" dt="2024-12-10T08:29:13.932" v="3157"/>
        <pc:sldMkLst>
          <pc:docMk/>
          <pc:sldMk cId="0" sldId="259"/>
        </pc:sldMkLst>
        <pc:spChg chg="mod">
          <ac:chgData name="Thuan Pham" userId="160b284e08c788e0" providerId="LiveId" clId="{A54E1B73-5E99-49AD-B7FE-890F3F968214}" dt="2024-12-10T07:57:13.515" v="2253" actId="1076"/>
          <ac:spMkLst>
            <pc:docMk/>
            <pc:sldMk cId="0" sldId="259"/>
            <ac:spMk id="7" creationId="{1CF369D7-84FD-ABCA-0134-78B641C867D1}"/>
          </ac:spMkLst>
        </pc:spChg>
        <pc:spChg chg="add mod">
          <ac:chgData name="Thuan Pham" userId="160b284e08c788e0" providerId="LiveId" clId="{A54E1B73-5E99-49AD-B7FE-890F3F968214}" dt="2024-12-10T08:29:13.932" v="3157"/>
          <ac:spMkLst>
            <pc:docMk/>
            <pc:sldMk cId="0" sldId="259"/>
            <ac:spMk id="8" creationId="{46F7F091-AE59-E09D-A3C4-F3BEC709C429}"/>
          </ac:spMkLst>
        </pc:spChg>
      </pc:sldChg>
      <pc:sldChg chg="addSp delSp modSp mod">
        <pc:chgData name="Thuan Pham" userId="160b284e08c788e0" providerId="LiveId" clId="{A54E1B73-5E99-49AD-B7FE-890F3F968214}" dt="2024-12-10T08:29:27.667" v="3161"/>
        <pc:sldMkLst>
          <pc:docMk/>
          <pc:sldMk cId="0" sldId="260"/>
        </pc:sldMkLst>
        <pc:spChg chg="mod">
          <ac:chgData name="Thuan Pham" userId="160b284e08c788e0" providerId="LiveId" clId="{A54E1B73-5E99-49AD-B7FE-890F3F968214}" dt="2024-12-09T12:34:02.748" v="70" actId="14100"/>
          <ac:spMkLst>
            <pc:docMk/>
            <pc:sldMk cId="0" sldId="260"/>
            <ac:spMk id="6" creationId="{365FB872-C206-980A-E8B8-42671B17671F}"/>
          </ac:spMkLst>
        </pc:spChg>
        <pc:spChg chg="mod">
          <ac:chgData name="Thuan Pham" userId="160b284e08c788e0" providerId="LiveId" clId="{A54E1B73-5E99-49AD-B7FE-890F3F968214}" dt="2024-12-10T07:58:53.029" v="2265" actId="1035"/>
          <ac:spMkLst>
            <pc:docMk/>
            <pc:sldMk cId="0" sldId="260"/>
            <ac:spMk id="11" creationId="{A1C99873-18F8-75D1-0C79-ECFEE19F39EC}"/>
          </ac:spMkLst>
        </pc:spChg>
        <pc:spChg chg="mod">
          <ac:chgData name="Thuan Pham" userId="160b284e08c788e0" providerId="LiveId" clId="{A54E1B73-5E99-49AD-B7FE-890F3F968214}" dt="2024-12-09T12:32:06.287" v="6"/>
          <ac:spMkLst>
            <pc:docMk/>
            <pc:sldMk cId="0" sldId="260"/>
            <ac:spMk id="14" creationId="{177800FB-DDA1-35DA-FCC5-B804EB9B9404}"/>
          </ac:spMkLst>
        </pc:spChg>
        <pc:spChg chg="mod">
          <ac:chgData name="Thuan Pham" userId="160b284e08c788e0" providerId="LiveId" clId="{A54E1B73-5E99-49AD-B7FE-890F3F968214}" dt="2024-12-09T12:32:25.420" v="50" actId="478"/>
          <ac:spMkLst>
            <pc:docMk/>
            <pc:sldMk cId="0" sldId="260"/>
            <ac:spMk id="16" creationId="{808AC9A3-CC27-050D-C605-3A8DBE882B9C}"/>
          </ac:spMkLst>
        </pc:spChg>
        <pc:spChg chg="add del mod">
          <ac:chgData name="Thuan Pham" userId="160b284e08c788e0" providerId="LiveId" clId="{A54E1B73-5E99-49AD-B7FE-890F3F968214}" dt="2024-12-09T12:35:08.878" v="156" actId="2710"/>
          <ac:spMkLst>
            <pc:docMk/>
            <pc:sldMk cId="0" sldId="260"/>
            <ac:spMk id="17" creationId="{7A67D830-397B-B23F-0643-E96E23A1AF30}"/>
          </ac:spMkLst>
        </pc:spChg>
        <pc:spChg chg="add mod">
          <ac:chgData name="Thuan Pham" userId="160b284e08c788e0" providerId="LiveId" clId="{A54E1B73-5E99-49AD-B7FE-890F3F968214}" dt="2024-12-10T08:29:27.667" v="3161"/>
          <ac:spMkLst>
            <pc:docMk/>
            <pc:sldMk cId="0" sldId="260"/>
            <ac:spMk id="18" creationId="{5A194387-A6FA-C8DB-603A-0D497699CA3E}"/>
          </ac:spMkLst>
        </pc:spChg>
        <pc:spChg chg="mod">
          <ac:chgData name="Thuan Pham" userId="160b284e08c788e0" providerId="LiveId" clId="{A54E1B73-5E99-49AD-B7FE-890F3F968214}" dt="2024-12-09T12:32:34.033" v="53"/>
          <ac:spMkLst>
            <pc:docMk/>
            <pc:sldMk cId="0" sldId="260"/>
            <ac:spMk id="19" creationId="{043F2AD4-FC9F-2411-35CF-A56016A0DD9B}"/>
          </ac:spMkLst>
        </pc:spChg>
        <pc:spChg chg="mod">
          <ac:chgData name="Thuan Pham" userId="160b284e08c788e0" providerId="LiveId" clId="{A54E1B73-5E99-49AD-B7FE-890F3F968214}" dt="2024-12-09T12:32:34.033" v="53"/>
          <ac:spMkLst>
            <pc:docMk/>
            <pc:sldMk cId="0" sldId="260"/>
            <ac:spMk id="21" creationId="{8F6C243E-F868-CB3A-3D46-6914BE61AAE6}"/>
          </ac:spMkLst>
        </pc:spChg>
        <pc:spChg chg="mod">
          <ac:chgData name="Thuan Pham" userId="160b284e08c788e0" providerId="LiveId" clId="{A54E1B73-5E99-49AD-B7FE-890F3F968214}" dt="2024-12-09T12:32:34.033" v="53"/>
          <ac:spMkLst>
            <pc:docMk/>
            <pc:sldMk cId="0" sldId="260"/>
            <ac:spMk id="22" creationId="{CA8E94AF-CE31-BC74-7049-103E27C6FAAA}"/>
          </ac:spMkLst>
        </pc:spChg>
        <pc:grpChg chg="mod">
          <ac:chgData name="Thuan Pham" userId="160b284e08c788e0" providerId="LiveId" clId="{A54E1B73-5E99-49AD-B7FE-890F3F968214}" dt="2024-12-09T12:33:19.763" v="65" actId="1076"/>
          <ac:grpSpMkLst>
            <pc:docMk/>
            <pc:sldMk cId="0" sldId="260"/>
            <ac:grpSpMk id="2" creationId="{9004E5FD-34AB-5883-0580-B562E00E6ED3}"/>
          </ac:grpSpMkLst>
        </pc:grpChg>
        <pc:grpChg chg="add mod">
          <ac:chgData name="Thuan Pham" userId="160b284e08c788e0" providerId="LiveId" clId="{A54E1B73-5E99-49AD-B7FE-890F3F968214}" dt="2024-12-09T12:33:19.763" v="65" actId="1076"/>
          <ac:grpSpMkLst>
            <pc:docMk/>
            <pc:sldMk cId="0" sldId="260"/>
            <ac:grpSpMk id="13" creationId="{5DA174C2-5F2A-75C6-EAD1-D19745B73250}"/>
          </ac:grpSpMkLst>
        </pc:grpChg>
        <pc:grpChg chg="add del mod">
          <ac:chgData name="Thuan Pham" userId="160b284e08c788e0" providerId="LiveId" clId="{A54E1B73-5E99-49AD-B7FE-890F3F968214}" dt="2024-12-09T12:32:25.420" v="50" actId="478"/>
          <ac:grpSpMkLst>
            <pc:docMk/>
            <pc:sldMk cId="0" sldId="260"/>
            <ac:grpSpMk id="15" creationId="{AF5C8B28-6B97-464C-01E7-57D884579447}"/>
          </ac:grpSpMkLst>
        </pc:grpChg>
        <pc:grpChg chg="add mod">
          <ac:chgData name="Thuan Pham" userId="160b284e08c788e0" providerId="LiveId" clId="{A54E1B73-5E99-49AD-B7FE-890F3F968214}" dt="2024-12-09T12:32:34.033" v="53"/>
          <ac:grpSpMkLst>
            <pc:docMk/>
            <pc:sldMk cId="0" sldId="260"/>
            <ac:grpSpMk id="18" creationId="{6BF6CE0D-AEFF-7655-828D-2E7F760F4C70}"/>
          </ac:grpSpMkLst>
        </pc:grpChg>
        <pc:grpChg chg="mod">
          <ac:chgData name="Thuan Pham" userId="160b284e08c788e0" providerId="LiveId" clId="{A54E1B73-5E99-49AD-B7FE-890F3F968214}" dt="2024-12-09T12:32:34.033" v="53"/>
          <ac:grpSpMkLst>
            <pc:docMk/>
            <pc:sldMk cId="0" sldId="260"/>
            <ac:grpSpMk id="20" creationId="{81257F42-979A-B99A-FA43-8D00A2308748}"/>
          </ac:grpSpMkLst>
        </pc:grpChg>
        <pc:picChg chg="mod">
          <ac:chgData name="Thuan Pham" userId="160b284e08c788e0" providerId="LiveId" clId="{A54E1B73-5E99-49AD-B7FE-890F3F968214}" dt="2024-12-09T12:33:19.763" v="65" actId="1076"/>
          <ac:picMkLst>
            <pc:docMk/>
            <pc:sldMk cId="0" sldId="260"/>
            <ac:picMk id="12" creationId="{3A166668-150F-6F86-E609-AC76E8927E03}"/>
          </ac:picMkLst>
        </pc:picChg>
        <pc:picChg chg="add mod">
          <ac:chgData name="Thuan Pham" userId="160b284e08c788e0" providerId="LiveId" clId="{A54E1B73-5E99-49AD-B7FE-890F3F968214}" dt="2024-12-09T12:33:19.763" v="65" actId="1076"/>
          <ac:picMkLst>
            <pc:docMk/>
            <pc:sldMk cId="0" sldId="260"/>
            <ac:picMk id="24" creationId="{2D6EF4D4-F69A-45E6-6693-1A83A1948432}"/>
          </ac:picMkLst>
        </pc:picChg>
      </pc:sldChg>
      <pc:sldChg chg="modSp del mod ord">
        <pc:chgData name="Thuan Pham" userId="160b284e08c788e0" providerId="LiveId" clId="{A54E1B73-5E99-49AD-B7FE-890F3F968214}" dt="2024-12-09T16:32:45.854" v="2186" actId="47"/>
        <pc:sldMkLst>
          <pc:docMk/>
          <pc:sldMk cId="0" sldId="261"/>
        </pc:sldMkLst>
        <pc:spChg chg="mod">
          <ac:chgData name="Thuan Pham" userId="160b284e08c788e0" providerId="LiveId" clId="{A54E1B73-5E99-49AD-B7FE-890F3F968214}" dt="2024-12-09T15:31:37.539" v="1214" actId="207"/>
          <ac:spMkLst>
            <pc:docMk/>
            <pc:sldMk cId="0" sldId="261"/>
            <ac:spMk id="165" creationId="{00000000-0000-0000-0000-000000000000}"/>
          </ac:spMkLst>
        </pc:spChg>
        <pc:spChg chg="mod">
          <ac:chgData name="Thuan Pham" userId="160b284e08c788e0" providerId="LiveId" clId="{A54E1B73-5E99-49AD-B7FE-890F3F968214}" dt="2024-12-09T15:31:37.539" v="1214" actId="207"/>
          <ac:spMkLst>
            <pc:docMk/>
            <pc:sldMk cId="0" sldId="261"/>
            <ac:spMk id="166" creationId="{00000000-0000-0000-0000-000000000000}"/>
          </ac:spMkLst>
        </pc:spChg>
      </pc:sldChg>
      <pc:sldChg chg="addSp delSp modSp mod delAnim modAnim">
        <pc:chgData name="Thuan Pham" userId="160b284e08c788e0" providerId="LiveId" clId="{A54E1B73-5E99-49AD-B7FE-890F3F968214}" dt="2024-12-10T08:29:42.634" v="3169" actId="1076"/>
        <pc:sldMkLst>
          <pc:docMk/>
          <pc:sldMk cId="0" sldId="262"/>
        </pc:sldMkLst>
        <pc:spChg chg="add del mod">
          <ac:chgData name="Thuan Pham" userId="160b284e08c788e0" providerId="LiveId" clId="{A54E1B73-5E99-49AD-B7FE-890F3F968214}" dt="2024-12-09T15:35:04.220" v="1241" actId="478"/>
          <ac:spMkLst>
            <pc:docMk/>
            <pc:sldMk cId="0" sldId="262"/>
            <ac:spMk id="4" creationId="{A3697055-CDC5-D66C-BB03-32F3D3225832}"/>
          </ac:spMkLst>
        </pc:spChg>
        <pc:spChg chg="add del mod">
          <ac:chgData name="Thuan Pham" userId="160b284e08c788e0" providerId="LiveId" clId="{A54E1B73-5E99-49AD-B7FE-890F3F968214}" dt="2024-12-09T15:24:17.524" v="1175" actId="478"/>
          <ac:spMkLst>
            <pc:docMk/>
            <pc:sldMk cId="0" sldId="262"/>
            <ac:spMk id="5" creationId="{48960FB1-E43E-E46E-C049-3869D930F3E0}"/>
          </ac:spMkLst>
        </pc:spChg>
        <pc:spChg chg="add del mod">
          <ac:chgData name="Thuan Pham" userId="160b284e08c788e0" providerId="LiveId" clId="{A54E1B73-5E99-49AD-B7FE-890F3F968214}" dt="2024-12-09T15:24:21.638" v="1177" actId="478"/>
          <ac:spMkLst>
            <pc:docMk/>
            <pc:sldMk cId="0" sldId="262"/>
            <ac:spMk id="6" creationId="{4DE9039A-D6D6-14D7-4EE8-EA26DB8B1FE8}"/>
          </ac:spMkLst>
        </pc:spChg>
        <pc:spChg chg="mod">
          <ac:chgData name="Thuan Pham" userId="160b284e08c788e0" providerId="LiveId" clId="{A54E1B73-5E99-49AD-B7FE-890F3F968214}" dt="2024-12-10T08:01:51.168" v="2281" actId="1076"/>
          <ac:spMkLst>
            <pc:docMk/>
            <pc:sldMk cId="0" sldId="262"/>
            <ac:spMk id="6" creationId="{73B92173-6621-C94C-39B6-4246538C1CDF}"/>
          </ac:spMkLst>
        </pc:spChg>
        <pc:spChg chg="add del mod">
          <ac:chgData name="Thuan Pham" userId="160b284e08c788e0" providerId="LiveId" clId="{A54E1B73-5E99-49AD-B7FE-890F3F968214}" dt="2024-12-09T15:24:19.923" v="1176" actId="478"/>
          <ac:spMkLst>
            <pc:docMk/>
            <pc:sldMk cId="0" sldId="262"/>
            <ac:spMk id="7" creationId="{70F18839-18C2-2B73-9434-918AC36BBE4A}"/>
          </ac:spMkLst>
        </pc:spChg>
        <pc:spChg chg="add mod">
          <ac:chgData name="Thuan Pham" userId="160b284e08c788e0" providerId="LiveId" clId="{A54E1B73-5E99-49AD-B7FE-890F3F968214}" dt="2024-12-10T08:29:42.634" v="3169" actId="1076"/>
          <ac:spMkLst>
            <pc:docMk/>
            <pc:sldMk cId="0" sldId="262"/>
            <ac:spMk id="7" creationId="{F7690463-1A3F-5D79-3206-A26D879B9D05}"/>
          </ac:spMkLst>
        </pc:spChg>
        <pc:spChg chg="add mod">
          <ac:chgData name="Thuan Pham" userId="160b284e08c788e0" providerId="LiveId" clId="{A54E1B73-5E99-49AD-B7FE-890F3F968214}" dt="2024-12-09T15:37:35.138" v="1262" actId="14100"/>
          <ac:spMkLst>
            <pc:docMk/>
            <pc:sldMk cId="0" sldId="262"/>
            <ac:spMk id="10" creationId="{9C9A5346-EDA9-94E2-F48E-E6F9CDED6876}"/>
          </ac:spMkLst>
        </pc:spChg>
        <pc:spChg chg="add mod">
          <ac:chgData name="Thuan Pham" userId="160b284e08c788e0" providerId="LiveId" clId="{A54E1B73-5E99-49AD-B7FE-890F3F968214}" dt="2024-12-09T15:28:04.275" v="1190"/>
          <ac:spMkLst>
            <pc:docMk/>
            <pc:sldMk cId="0" sldId="262"/>
            <ac:spMk id="11" creationId="{BB7879AB-9735-E994-03A7-527097A1546E}"/>
          </ac:spMkLst>
        </pc:spChg>
        <pc:spChg chg="mod">
          <ac:chgData name="Thuan Pham" userId="160b284e08c788e0" providerId="LiveId" clId="{A54E1B73-5E99-49AD-B7FE-890F3F968214}" dt="2024-12-09T15:32:14.123" v="1221" actId="207"/>
          <ac:spMkLst>
            <pc:docMk/>
            <pc:sldMk cId="0" sldId="262"/>
            <ac:spMk id="17" creationId="{E82A2410-0E18-CA66-EF5A-B7194295602F}"/>
          </ac:spMkLst>
        </pc:spChg>
        <pc:spChg chg="del mod">
          <ac:chgData name="Thuan Pham" userId="160b284e08c788e0" providerId="LiveId" clId="{A54E1B73-5E99-49AD-B7FE-890F3F968214}" dt="2024-12-09T15:31:56.268" v="1219" actId="478"/>
          <ac:spMkLst>
            <pc:docMk/>
            <pc:sldMk cId="0" sldId="262"/>
            <ac:spMk id="18" creationId="{8A845F9C-8B48-848E-66A7-16A20C31EBDD}"/>
          </ac:spMkLst>
        </pc:spChg>
        <pc:spChg chg="mod">
          <ac:chgData name="Thuan Pham" userId="160b284e08c788e0" providerId="LiveId" clId="{A54E1B73-5E99-49AD-B7FE-890F3F968214}" dt="2024-12-09T15:31:51.928" v="1217" actId="207"/>
          <ac:spMkLst>
            <pc:docMk/>
            <pc:sldMk cId="0" sldId="262"/>
            <ac:spMk id="19" creationId="{0C37B05E-82DF-F0E5-1A5C-9EAC665EBC97}"/>
          </ac:spMkLst>
        </pc:spChg>
        <pc:spChg chg="del mod">
          <ac:chgData name="Thuan Pham" userId="160b284e08c788e0" providerId="LiveId" clId="{A54E1B73-5E99-49AD-B7FE-890F3F968214}" dt="2024-12-09T15:31:54.015" v="1218" actId="478"/>
          <ac:spMkLst>
            <pc:docMk/>
            <pc:sldMk cId="0" sldId="262"/>
            <ac:spMk id="20" creationId="{F2CEC146-D450-D95C-8D19-4353A5857F5C}"/>
          </ac:spMkLst>
        </pc:spChg>
        <pc:spChg chg="add del mod">
          <ac:chgData name="Thuan Pham" userId="160b284e08c788e0" providerId="LiveId" clId="{A54E1B73-5E99-49AD-B7FE-890F3F968214}" dt="2024-12-09T15:37:24.868" v="1258" actId="478"/>
          <ac:spMkLst>
            <pc:docMk/>
            <pc:sldMk cId="0" sldId="262"/>
            <ac:spMk id="21" creationId="{3233DEDA-3A70-3460-6D7D-42A38B588F6F}"/>
          </ac:spMkLst>
        </pc:spChg>
        <pc:spChg chg="add mod">
          <ac:chgData name="Thuan Pham" userId="160b284e08c788e0" providerId="LiveId" clId="{A54E1B73-5E99-49AD-B7FE-890F3F968214}" dt="2024-12-09T15:37:45.611" v="1265" actId="14100"/>
          <ac:spMkLst>
            <pc:docMk/>
            <pc:sldMk cId="0" sldId="262"/>
            <ac:spMk id="22" creationId="{7594294F-F8AC-43D2-638B-31335CEF40E4}"/>
          </ac:spMkLst>
        </pc:spChg>
        <pc:spChg chg="mod">
          <ac:chgData name="Thuan Pham" userId="160b284e08c788e0" providerId="LiveId" clId="{A54E1B73-5E99-49AD-B7FE-890F3F968214}" dt="2024-12-09T15:32:29.471" v="1224" actId="207"/>
          <ac:spMkLst>
            <pc:docMk/>
            <pc:sldMk cId="0" sldId="262"/>
            <ac:spMk id="193" creationId="{00000000-0000-0000-0000-000000000000}"/>
          </ac:spMkLst>
        </pc:spChg>
        <pc:spChg chg="del">
          <ac:chgData name="Thuan Pham" userId="160b284e08c788e0" providerId="LiveId" clId="{A54E1B73-5E99-49AD-B7FE-890F3F968214}" dt="2024-12-09T15:32:23.457" v="1223" actId="478"/>
          <ac:spMkLst>
            <pc:docMk/>
            <pc:sldMk cId="0" sldId="262"/>
            <ac:spMk id="194" creationId="{00000000-0000-0000-0000-000000000000}"/>
          </ac:spMkLst>
        </pc:spChg>
        <pc:spChg chg="mod">
          <ac:chgData name="Thuan Pham" userId="160b284e08c788e0" providerId="LiveId" clId="{A54E1B73-5E99-49AD-B7FE-890F3F968214}" dt="2024-12-09T16:12:58.993" v="1871" actId="207"/>
          <ac:spMkLst>
            <pc:docMk/>
            <pc:sldMk cId="0" sldId="262"/>
            <ac:spMk id="201" creationId="{00000000-0000-0000-0000-000000000000}"/>
          </ac:spMkLst>
        </pc:spChg>
        <pc:spChg chg="del">
          <ac:chgData name="Thuan Pham" userId="160b284e08c788e0" providerId="LiveId" clId="{A54E1B73-5E99-49AD-B7FE-890F3F968214}" dt="2024-12-09T15:23:03.407" v="1102" actId="478"/>
          <ac:spMkLst>
            <pc:docMk/>
            <pc:sldMk cId="0" sldId="262"/>
            <ac:spMk id="202" creationId="{00000000-0000-0000-0000-000000000000}"/>
          </ac:spMkLst>
        </pc:spChg>
        <pc:spChg chg="del">
          <ac:chgData name="Thuan Pham" userId="160b284e08c788e0" providerId="LiveId" clId="{A54E1B73-5E99-49AD-B7FE-890F3F968214}" dt="2024-12-09T15:22:58.981" v="1099" actId="478"/>
          <ac:spMkLst>
            <pc:docMk/>
            <pc:sldMk cId="0" sldId="262"/>
            <ac:spMk id="203" creationId="{00000000-0000-0000-0000-000000000000}"/>
          </ac:spMkLst>
        </pc:spChg>
        <pc:spChg chg="del mod">
          <ac:chgData name="Thuan Pham" userId="160b284e08c788e0" providerId="LiveId" clId="{A54E1B73-5E99-49AD-B7FE-890F3F968214}" dt="2024-12-09T15:23:02.482" v="1101" actId="478"/>
          <ac:spMkLst>
            <pc:docMk/>
            <pc:sldMk cId="0" sldId="262"/>
            <ac:spMk id="204" creationId="{00000000-0000-0000-0000-000000000000}"/>
          </ac:spMkLst>
        </pc:spChg>
        <pc:spChg chg="del">
          <ac:chgData name="Thuan Pham" userId="160b284e08c788e0" providerId="LiveId" clId="{A54E1B73-5E99-49AD-B7FE-890F3F968214}" dt="2024-12-09T15:22:58.981" v="1099" actId="478"/>
          <ac:spMkLst>
            <pc:docMk/>
            <pc:sldMk cId="0" sldId="262"/>
            <ac:spMk id="205" creationId="{00000000-0000-0000-0000-000000000000}"/>
          </ac:spMkLst>
        </pc:spChg>
        <pc:spChg chg="del mod">
          <ac:chgData name="Thuan Pham" userId="160b284e08c788e0" providerId="LiveId" clId="{A54E1B73-5E99-49AD-B7FE-890F3F968214}" dt="2024-12-09T15:23:33.721" v="1108" actId="478"/>
          <ac:spMkLst>
            <pc:docMk/>
            <pc:sldMk cId="0" sldId="262"/>
            <ac:spMk id="206" creationId="{00000000-0000-0000-0000-000000000000}"/>
          </ac:spMkLst>
        </pc:spChg>
        <pc:spChg chg="del">
          <ac:chgData name="Thuan Pham" userId="160b284e08c788e0" providerId="LiveId" clId="{A54E1B73-5E99-49AD-B7FE-890F3F968214}" dt="2024-12-09T15:23:35.933" v="1109" actId="478"/>
          <ac:spMkLst>
            <pc:docMk/>
            <pc:sldMk cId="0" sldId="262"/>
            <ac:spMk id="207" creationId="{00000000-0000-0000-0000-000000000000}"/>
          </ac:spMkLst>
        </pc:spChg>
        <pc:grpChg chg="add mod ord">
          <ac:chgData name="Thuan Pham" userId="160b284e08c788e0" providerId="LiveId" clId="{A54E1B73-5E99-49AD-B7FE-890F3F968214}" dt="2024-12-09T15:31:51.928" v="1217" actId="207"/>
          <ac:grpSpMkLst>
            <pc:docMk/>
            <pc:sldMk cId="0" sldId="262"/>
            <ac:grpSpMk id="14" creationId="{B4A06500-E57D-F153-BCD6-002D75140026}"/>
          </ac:grpSpMkLst>
        </pc:grpChg>
        <pc:grpChg chg="del mod">
          <ac:chgData name="Thuan Pham" userId="160b284e08c788e0" providerId="LiveId" clId="{A54E1B73-5E99-49AD-B7FE-890F3F968214}" dt="2024-12-09T15:31:54.015" v="1218" actId="478"/>
          <ac:grpSpMkLst>
            <pc:docMk/>
            <pc:sldMk cId="0" sldId="262"/>
            <ac:grpSpMk id="15" creationId="{17E8CC52-D801-6E97-5236-BCFF88EC9808}"/>
          </ac:grpSpMkLst>
        </pc:grpChg>
        <pc:grpChg chg="del mod">
          <ac:chgData name="Thuan Pham" userId="160b284e08c788e0" providerId="LiveId" clId="{A54E1B73-5E99-49AD-B7FE-890F3F968214}" dt="2024-12-09T15:31:56.268" v="1219" actId="478"/>
          <ac:grpSpMkLst>
            <pc:docMk/>
            <pc:sldMk cId="0" sldId="262"/>
            <ac:grpSpMk id="16" creationId="{15BB2D52-089D-DF1E-BF9E-E4C3CA5CAD51}"/>
          </ac:grpSpMkLst>
        </pc:grpChg>
        <pc:grpChg chg="del">
          <ac:chgData name="Thuan Pham" userId="160b284e08c788e0" providerId="LiveId" clId="{A54E1B73-5E99-49AD-B7FE-890F3F968214}" dt="2024-12-09T15:22:58.981" v="1099" actId="478"/>
          <ac:grpSpMkLst>
            <pc:docMk/>
            <pc:sldMk cId="0" sldId="262"/>
            <ac:grpSpMk id="175" creationId="{00000000-0000-0000-0000-000000000000}"/>
          </ac:grpSpMkLst>
        </pc:grpChg>
        <pc:grpChg chg="del">
          <ac:chgData name="Thuan Pham" userId="160b284e08c788e0" providerId="LiveId" clId="{A54E1B73-5E99-49AD-B7FE-890F3F968214}" dt="2024-12-09T15:22:55.707" v="1098" actId="478"/>
          <ac:grpSpMkLst>
            <pc:docMk/>
            <pc:sldMk cId="0" sldId="262"/>
            <ac:grpSpMk id="182" creationId="{00000000-0000-0000-0000-000000000000}"/>
          </ac:grpSpMkLst>
        </pc:grpChg>
        <pc:grpChg chg="mod">
          <ac:chgData name="Thuan Pham" userId="160b284e08c788e0" providerId="LiveId" clId="{A54E1B73-5E99-49AD-B7FE-890F3F968214}" dt="2024-12-09T15:32:37.469" v="1225" actId="1076"/>
          <ac:grpSpMkLst>
            <pc:docMk/>
            <pc:sldMk cId="0" sldId="262"/>
            <ac:grpSpMk id="191" creationId="{00000000-0000-0000-0000-000000000000}"/>
          </ac:grpSpMkLst>
        </pc:grpChg>
        <pc:grpChg chg="del">
          <ac:chgData name="Thuan Pham" userId="160b284e08c788e0" providerId="LiveId" clId="{A54E1B73-5E99-49AD-B7FE-890F3F968214}" dt="2024-12-09T15:32:23.457" v="1223" actId="478"/>
          <ac:grpSpMkLst>
            <pc:docMk/>
            <pc:sldMk cId="0" sldId="262"/>
            <ac:grpSpMk id="192" creationId="{00000000-0000-0000-0000-000000000000}"/>
          </ac:grpSpMkLst>
        </pc:grpChg>
        <pc:picChg chg="add del">
          <ac:chgData name="Thuan Pham" userId="160b284e08c788e0" providerId="LiveId" clId="{A54E1B73-5E99-49AD-B7FE-890F3F968214}" dt="2024-12-09T15:21:25.644" v="1026" actId="478"/>
          <ac:picMkLst>
            <pc:docMk/>
            <pc:sldMk cId="0" sldId="262"/>
            <ac:picMk id="3" creationId="{D32FE225-F855-8047-C19A-64BA11B6FC4A}"/>
          </ac:picMkLst>
        </pc:picChg>
        <pc:picChg chg="add mod">
          <ac:chgData name="Thuan Pham" userId="160b284e08c788e0" providerId="LiveId" clId="{A54E1B73-5E99-49AD-B7FE-890F3F968214}" dt="2024-12-09T15:32:40.212" v="1226" actId="1076"/>
          <ac:picMkLst>
            <pc:docMk/>
            <pc:sldMk cId="0" sldId="262"/>
            <ac:picMk id="9" creationId="{49140E84-098B-3787-16E0-218F9108EC31}"/>
          </ac:picMkLst>
        </pc:picChg>
        <pc:picChg chg="add mod">
          <ac:chgData name="Thuan Pham" userId="160b284e08c788e0" providerId="LiveId" clId="{A54E1B73-5E99-49AD-B7FE-890F3F968214}" dt="2024-12-09T15:32:17.371" v="1222" actId="1076"/>
          <ac:picMkLst>
            <pc:docMk/>
            <pc:sldMk cId="0" sldId="262"/>
            <ac:picMk id="13" creationId="{5FF48705-E8C7-FA5C-C234-09578767D377}"/>
          </ac:picMkLst>
        </pc:picChg>
        <pc:picChg chg="del">
          <ac:chgData name="Thuan Pham" userId="160b284e08c788e0" providerId="LiveId" clId="{A54E1B73-5E99-49AD-B7FE-890F3F968214}" dt="2024-12-09T15:22:58.981" v="1099" actId="478"/>
          <ac:picMkLst>
            <pc:docMk/>
            <pc:sldMk cId="0" sldId="262"/>
            <ac:picMk id="189" creationId="{00000000-0000-0000-0000-000000000000}"/>
          </ac:picMkLst>
        </pc:picChg>
        <pc:picChg chg="del">
          <ac:chgData name="Thuan Pham" userId="160b284e08c788e0" providerId="LiveId" clId="{A54E1B73-5E99-49AD-B7FE-890F3F968214}" dt="2024-12-09T15:22:58.981" v="1099" actId="478"/>
          <ac:picMkLst>
            <pc:docMk/>
            <pc:sldMk cId="0" sldId="262"/>
            <ac:picMk id="190" creationId="{00000000-0000-0000-0000-000000000000}"/>
          </ac:picMkLst>
        </pc:picChg>
        <pc:picChg chg="del">
          <ac:chgData name="Thuan Pham" userId="160b284e08c788e0" providerId="LiveId" clId="{A54E1B73-5E99-49AD-B7FE-890F3F968214}" dt="2024-12-09T15:23:31.843" v="1106" actId="478"/>
          <ac:picMkLst>
            <pc:docMk/>
            <pc:sldMk cId="0" sldId="262"/>
            <ac:picMk id="198" creationId="{00000000-0000-0000-0000-000000000000}"/>
          </ac:picMkLst>
        </pc:picChg>
        <pc:picChg chg="del">
          <ac:chgData name="Thuan Pham" userId="160b284e08c788e0" providerId="LiveId" clId="{A54E1B73-5E99-49AD-B7FE-890F3F968214}" dt="2024-12-09T15:22:17.824" v="1094" actId="478"/>
          <ac:picMkLst>
            <pc:docMk/>
            <pc:sldMk cId="0" sldId="262"/>
            <ac:picMk id="199" creationId="{00000000-0000-0000-0000-000000000000}"/>
          </ac:picMkLst>
        </pc:picChg>
        <pc:picChg chg="del">
          <ac:chgData name="Thuan Pham" userId="160b284e08c788e0" providerId="LiveId" clId="{A54E1B73-5E99-49AD-B7FE-890F3F968214}" dt="2024-12-09T15:22:16.761" v="1093" actId="478"/>
          <ac:picMkLst>
            <pc:docMk/>
            <pc:sldMk cId="0" sldId="262"/>
            <ac:picMk id="200" creationId="{00000000-0000-0000-0000-000000000000}"/>
          </ac:picMkLst>
        </pc:picChg>
      </pc:sldChg>
      <pc:sldChg chg="addSp delSp modSp del mod">
        <pc:chgData name="Thuan Pham" userId="160b284e08c788e0" providerId="LiveId" clId="{A54E1B73-5E99-49AD-B7FE-890F3F968214}" dt="2024-12-09T16:30:10.761" v="2162" actId="47"/>
        <pc:sldMkLst>
          <pc:docMk/>
          <pc:sldMk cId="0" sldId="263"/>
        </pc:sldMkLst>
        <pc:spChg chg="mod">
          <ac:chgData name="Thuan Pham" userId="160b284e08c788e0" providerId="LiveId" clId="{A54E1B73-5E99-49AD-B7FE-890F3F968214}" dt="2024-12-09T16:17:38.845" v="1958" actId="207"/>
          <ac:spMkLst>
            <pc:docMk/>
            <pc:sldMk cId="0" sldId="263"/>
            <ac:spMk id="213" creationId="{00000000-0000-0000-0000-000000000000}"/>
          </ac:spMkLst>
        </pc:spChg>
        <pc:picChg chg="add mod">
          <ac:chgData name="Thuan Pham" userId="160b284e08c788e0" providerId="LiveId" clId="{A54E1B73-5E99-49AD-B7FE-890F3F968214}" dt="2024-12-09T16:26:48.479" v="2111" actId="1076"/>
          <ac:picMkLst>
            <pc:docMk/>
            <pc:sldMk cId="0" sldId="263"/>
            <ac:picMk id="2" creationId="{BB2789DD-DCE3-B571-003D-898A768715C5}"/>
          </ac:picMkLst>
        </pc:picChg>
        <pc:picChg chg="del">
          <ac:chgData name="Thuan Pham" userId="160b284e08c788e0" providerId="LiveId" clId="{A54E1B73-5E99-49AD-B7FE-890F3F968214}" dt="2024-12-09T16:26:44.581" v="2108" actId="478"/>
          <ac:picMkLst>
            <pc:docMk/>
            <pc:sldMk cId="0" sldId="263"/>
            <ac:picMk id="212" creationId="{00000000-0000-0000-0000-000000000000}"/>
          </ac:picMkLst>
        </pc:picChg>
      </pc:sldChg>
      <pc:sldChg chg="addSp delSp modSp mod ord">
        <pc:chgData name="Thuan Pham" userId="160b284e08c788e0" providerId="LiveId" clId="{A54E1B73-5E99-49AD-B7FE-890F3F968214}" dt="2024-12-10T08:30:07.306" v="3181"/>
        <pc:sldMkLst>
          <pc:docMk/>
          <pc:sldMk cId="0" sldId="264"/>
        </pc:sldMkLst>
        <pc:spChg chg="add mod">
          <ac:chgData name="Thuan Pham" userId="160b284e08c788e0" providerId="LiveId" clId="{A54E1B73-5E99-49AD-B7FE-890F3F968214}" dt="2024-12-09T16:18:18.997" v="1969" actId="1076"/>
          <ac:spMkLst>
            <pc:docMk/>
            <pc:sldMk cId="0" sldId="264"/>
            <ac:spMk id="2" creationId="{AAD08662-2EC7-BF71-30AE-6CC236A2E127}"/>
          </ac:spMkLst>
        </pc:spChg>
        <pc:spChg chg="mod">
          <ac:chgData name="Thuan Pham" userId="160b284e08c788e0" providerId="LiveId" clId="{A54E1B73-5E99-49AD-B7FE-890F3F968214}" dt="2024-12-10T08:05:22.611" v="2342" actId="1076"/>
          <ac:spMkLst>
            <pc:docMk/>
            <pc:sldMk cId="0" sldId="264"/>
            <ac:spMk id="8" creationId="{9A11A591-70ED-29CF-715A-00AC5FB94BFF}"/>
          </ac:spMkLst>
        </pc:spChg>
        <pc:spChg chg="add mod">
          <ac:chgData name="Thuan Pham" userId="160b284e08c788e0" providerId="LiveId" clId="{A54E1B73-5E99-49AD-B7FE-890F3F968214}" dt="2024-12-10T08:30:07.306" v="3181"/>
          <ac:spMkLst>
            <pc:docMk/>
            <pc:sldMk cId="0" sldId="264"/>
            <ac:spMk id="9" creationId="{7500D6E0-78C8-611A-93AB-44DABEFA4E8F}"/>
          </ac:spMkLst>
        </pc:spChg>
        <pc:spChg chg="mod topLvl">
          <ac:chgData name="Thuan Pham" userId="160b284e08c788e0" providerId="LiveId" clId="{A54E1B73-5E99-49AD-B7FE-890F3F968214}" dt="2024-12-09T16:18:04.848" v="1965" actId="14100"/>
          <ac:spMkLst>
            <pc:docMk/>
            <pc:sldMk cId="0" sldId="264"/>
            <ac:spMk id="230" creationId="{00000000-0000-0000-0000-000000000000}"/>
          </ac:spMkLst>
        </pc:spChg>
        <pc:spChg chg="del topLvl">
          <ac:chgData name="Thuan Pham" userId="160b284e08c788e0" providerId="LiveId" clId="{A54E1B73-5E99-49AD-B7FE-890F3F968214}" dt="2024-12-09T16:15:42.941" v="1933" actId="478"/>
          <ac:spMkLst>
            <pc:docMk/>
            <pc:sldMk cId="0" sldId="264"/>
            <ac:spMk id="231" creationId="{00000000-0000-0000-0000-000000000000}"/>
          </ac:spMkLst>
        </pc:spChg>
        <pc:grpChg chg="del">
          <ac:chgData name="Thuan Pham" userId="160b284e08c788e0" providerId="LiveId" clId="{A54E1B73-5E99-49AD-B7FE-890F3F968214}" dt="2024-12-09T16:15:34.472" v="1929" actId="478"/>
          <ac:grpSpMkLst>
            <pc:docMk/>
            <pc:sldMk cId="0" sldId="264"/>
            <ac:grpSpMk id="223" creationId="{00000000-0000-0000-0000-000000000000}"/>
          </ac:grpSpMkLst>
        </pc:grpChg>
        <pc:grpChg chg="del">
          <ac:chgData name="Thuan Pham" userId="160b284e08c788e0" providerId="LiveId" clId="{A54E1B73-5E99-49AD-B7FE-890F3F968214}" dt="2024-12-09T16:15:35.616" v="1930" actId="478"/>
          <ac:grpSpMkLst>
            <pc:docMk/>
            <pc:sldMk cId="0" sldId="264"/>
            <ac:grpSpMk id="226" creationId="{00000000-0000-0000-0000-000000000000}"/>
          </ac:grpSpMkLst>
        </pc:grpChg>
        <pc:grpChg chg="add del">
          <ac:chgData name="Thuan Pham" userId="160b284e08c788e0" providerId="LiveId" clId="{A54E1B73-5E99-49AD-B7FE-890F3F968214}" dt="2024-12-09T16:15:42.941" v="1933" actId="478"/>
          <ac:grpSpMkLst>
            <pc:docMk/>
            <pc:sldMk cId="0" sldId="264"/>
            <ac:grpSpMk id="229" creationId="{00000000-0000-0000-0000-000000000000}"/>
          </ac:grpSpMkLst>
        </pc:grpChg>
        <pc:picChg chg="add del mod">
          <ac:chgData name="Thuan Pham" userId="160b284e08c788e0" providerId="LiveId" clId="{A54E1B73-5E99-49AD-B7FE-890F3F968214}" dt="2024-12-09T16:18:15.685" v="1968" actId="478"/>
          <ac:picMkLst>
            <pc:docMk/>
            <pc:sldMk cId="0" sldId="264"/>
            <ac:picMk id="3" creationId="{2BD29F7E-02BE-450E-81E8-FF644FFA16B5}"/>
          </ac:picMkLst>
        </pc:picChg>
        <pc:picChg chg="add mod">
          <ac:chgData name="Thuan Pham" userId="160b284e08c788e0" providerId="LiveId" clId="{A54E1B73-5E99-49AD-B7FE-890F3F968214}" dt="2024-12-09T16:18:12.570" v="1967" actId="1076"/>
          <ac:picMkLst>
            <pc:docMk/>
            <pc:sldMk cId="0" sldId="264"/>
            <ac:picMk id="4" creationId="{0E733DA5-E4B1-C560-9517-54B240226EF9}"/>
          </ac:picMkLst>
        </pc:picChg>
        <pc:picChg chg="del mod">
          <ac:chgData name="Thuan Pham" userId="160b284e08c788e0" providerId="LiveId" clId="{A54E1B73-5E99-49AD-B7FE-890F3F968214}" dt="2024-12-09T16:16:02.783" v="1940" actId="478"/>
          <ac:picMkLst>
            <pc:docMk/>
            <pc:sldMk cId="0" sldId="264"/>
            <ac:picMk id="220" creationId="{00000000-0000-0000-0000-000000000000}"/>
          </ac:picMkLst>
        </pc:picChg>
        <pc:picChg chg="del">
          <ac:chgData name="Thuan Pham" userId="160b284e08c788e0" providerId="LiveId" clId="{A54E1B73-5E99-49AD-B7FE-890F3F968214}" dt="2024-12-09T16:16:05.185" v="1942" actId="478"/>
          <ac:picMkLst>
            <pc:docMk/>
            <pc:sldMk cId="0" sldId="264"/>
            <ac:picMk id="222" creationId="{00000000-0000-0000-0000-000000000000}"/>
          </ac:picMkLst>
        </pc:picChg>
        <pc:cxnChg chg="mod">
          <ac:chgData name="Thuan Pham" userId="160b284e08c788e0" providerId="LiveId" clId="{A54E1B73-5E99-49AD-B7FE-890F3F968214}" dt="2024-12-09T16:18:02.590" v="1964" actId="1076"/>
          <ac:cxnSpMkLst>
            <pc:docMk/>
            <pc:sldMk cId="0" sldId="264"/>
            <ac:cxnSpMk id="221" creationId="{00000000-0000-0000-0000-000000000000}"/>
          </ac:cxnSpMkLst>
        </pc:cxnChg>
      </pc:sldChg>
      <pc:sldChg chg="del">
        <pc:chgData name="Thuan Pham" userId="160b284e08c788e0" providerId="LiveId" clId="{A54E1B73-5E99-49AD-B7FE-890F3F968214}" dt="2024-12-09T16:26:59.753" v="2114" actId="47"/>
        <pc:sldMkLst>
          <pc:docMk/>
          <pc:sldMk cId="0" sldId="265"/>
        </pc:sldMkLst>
      </pc:sldChg>
      <pc:sldChg chg="del">
        <pc:chgData name="Thuan Pham" userId="160b284e08c788e0" providerId="LiveId" clId="{A54E1B73-5E99-49AD-B7FE-890F3F968214}" dt="2024-12-09T16:26:58.850" v="2113" actId="47"/>
        <pc:sldMkLst>
          <pc:docMk/>
          <pc:sldMk cId="0" sldId="266"/>
        </pc:sldMkLst>
      </pc:sldChg>
      <pc:sldChg chg="del">
        <pc:chgData name="Thuan Pham" userId="160b284e08c788e0" providerId="LiveId" clId="{A54E1B73-5E99-49AD-B7FE-890F3F968214}" dt="2024-12-09T16:26:57.940" v="2112" actId="47"/>
        <pc:sldMkLst>
          <pc:docMk/>
          <pc:sldMk cId="0" sldId="267"/>
        </pc:sldMkLst>
      </pc:sldChg>
      <pc:sldChg chg="del">
        <pc:chgData name="Thuan Pham" userId="160b284e08c788e0" providerId="LiveId" clId="{A54E1B73-5E99-49AD-B7FE-890F3F968214}" dt="2024-12-09T16:04:11.505" v="1867" actId="47"/>
        <pc:sldMkLst>
          <pc:docMk/>
          <pc:sldMk cId="0" sldId="268"/>
        </pc:sldMkLst>
      </pc:sldChg>
      <pc:sldChg chg="addSp delSp modSp add del mod setBg">
        <pc:chgData name="Thuan Pham" userId="160b284e08c788e0" providerId="LiveId" clId="{A54E1B73-5E99-49AD-B7FE-890F3F968214}" dt="2024-12-10T08:06:51.120" v="2351" actId="1076"/>
        <pc:sldMkLst>
          <pc:docMk/>
          <pc:sldMk cId="0" sldId="269"/>
        </pc:sldMkLst>
        <pc:spChg chg="mod topLvl">
          <ac:chgData name="Thuan Pham" userId="160b284e08c788e0" providerId="LiveId" clId="{A54E1B73-5E99-49AD-B7FE-890F3F968214}" dt="2024-12-09T12:50:05.447" v="608" actId="207"/>
          <ac:spMkLst>
            <pc:docMk/>
            <pc:sldMk cId="0" sldId="269"/>
            <ac:spMk id="3" creationId="{C4FDA02A-062B-5BBA-8954-463D2DDABF46}"/>
          </ac:spMkLst>
        </pc:spChg>
        <pc:spChg chg="del mod topLvl">
          <ac:chgData name="Thuan Pham" userId="160b284e08c788e0" providerId="LiveId" clId="{A54E1B73-5E99-49AD-B7FE-890F3F968214}" dt="2024-12-09T12:49:32.627" v="603" actId="478"/>
          <ac:spMkLst>
            <pc:docMk/>
            <pc:sldMk cId="0" sldId="269"/>
            <ac:spMk id="4" creationId="{8A7B969B-A3D2-846D-5863-585F01515942}"/>
          </ac:spMkLst>
        </pc:spChg>
        <pc:spChg chg="add mod">
          <ac:chgData name="Thuan Pham" userId="160b284e08c788e0" providerId="LiveId" clId="{A54E1B73-5E99-49AD-B7FE-890F3F968214}" dt="2024-12-09T12:54:13.005" v="708" actId="123"/>
          <ac:spMkLst>
            <pc:docMk/>
            <pc:sldMk cId="0" sldId="269"/>
            <ac:spMk id="5" creationId="{BE2356CC-6AFD-E153-0925-9CC7ABE55D10}"/>
          </ac:spMkLst>
        </pc:spChg>
        <pc:spChg chg="mod">
          <ac:chgData name="Thuan Pham" userId="160b284e08c788e0" providerId="LiveId" clId="{A54E1B73-5E99-49AD-B7FE-890F3F968214}" dt="2024-12-10T08:06:51.120" v="2351" actId="1076"/>
          <ac:spMkLst>
            <pc:docMk/>
            <pc:sldMk cId="0" sldId="269"/>
            <ac:spMk id="8" creationId="{B48AA4EE-2902-8BA9-C66E-598F195DDFF6}"/>
          </ac:spMkLst>
        </pc:spChg>
        <pc:spChg chg="mod">
          <ac:chgData name="Thuan Pham" userId="160b284e08c788e0" providerId="LiveId" clId="{A54E1B73-5E99-49AD-B7FE-890F3F968214}" dt="2024-12-09T12:50:24.781" v="613" actId="207"/>
          <ac:spMkLst>
            <pc:docMk/>
            <pc:sldMk cId="0" sldId="269"/>
            <ac:spMk id="291" creationId="{00000000-0000-0000-0000-000000000000}"/>
          </ac:spMkLst>
        </pc:spChg>
        <pc:spChg chg="del mod">
          <ac:chgData name="Thuan Pham" userId="160b284e08c788e0" providerId="LiveId" clId="{A54E1B73-5E99-49AD-B7FE-890F3F968214}" dt="2024-12-09T12:48:57.561" v="598" actId="478"/>
          <ac:spMkLst>
            <pc:docMk/>
            <pc:sldMk cId="0" sldId="269"/>
            <ac:spMk id="293" creationId="{00000000-0000-0000-0000-000000000000}"/>
          </ac:spMkLst>
        </pc:spChg>
        <pc:grpChg chg="add del mod">
          <ac:chgData name="Thuan Pham" userId="160b284e08c788e0" providerId="LiveId" clId="{A54E1B73-5E99-49AD-B7FE-890F3F968214}" dt="2024-12-09T12:49:32.627" v="603" actId="478"/>
          <ac:grpSpMkLst>
            <pc:docMk/>
            <pc:sldMk cId="0" sldId="269"/>
            <ac:grpSpMk id="2" creationId="{F72103B1-75A3-4412-FD9C-F554098CAD60}"/>
          </ac:grpSpMkLst>
        </pc:grpChg>
        <pc:grpChg chg="del">
          <ac:chgData name="Thuan Pham" userId="160b284e08c788e0" providerId="LiveId" clId="{A54E1B73-5E99-49AD-B7FE-890F3F968214}" dt="2024-12-09T12:48:58.848" v="599" actId="478"/>
          <ac:grpSpMkLst>
            <pc:docMk/>
            <pc:sldMk cId="0" sldId="269"/>
            <ac:grpSpMk id="292" creationId="{00000000-0000-0000-0000-000000000000}"/>
          </ac:grpSpMkLst>
        </pc:grpChg>
        <pc:picChg chg="del">
          <ac:chgData name="Thuan Pham" userId="160b284e08c788e0" providerId="LiveId" clId="{A54E1B73-5E99-49AD-B7FE-890F3F968214}" dt="2024-12-09T12:48:17.467" v="567" actId="478"/>
          <ac:picMkLst>
            <pc:docMk/>
            <pc:sldMk cId="0" sldId="269"/>
            <ac:picMk id="290" creationId="{00000000-0000-0000-0000-000000000000}"/>
          </ac:picMkLst>
        </pc:picChg>
      </pc:sldChg>
      <pc:sldChg chg="delSp modSp del mod">
        <pc:chgData name="Thuan Pham" userId="160b284e08c788e0" providerId="LiveId" clId="{A54E1B73-5E99-49AD-B7FE-890F3F968214}" dt="2024-12-09T16:32:46.980" v="2187" actId="47"/>
        <pc:sldMkLst>
          <pc:docMk/>
          <pc:sldMk cId="0" sldId="270"/>
        </pc:sldMkLst>
        <pc:spChg chg="mod">
          <ac:chgData name="Thuan Pham" userId="160b284e08c788e0" providerId="LiveId" clId="{A54E1B73-5E99-49AD-B7FE-890F3F968214}" dt="2024-12-09T16:32:14.601" v="2176" actId="20577"/>
          <ac:spMkLst>
            <pc:docMk/>
            <pc:sldMk cId="0" sldId="270"/>
            <ac:spMk id="325" creationId="{00000000-0000-0000-0000-000000000000}"/>
          </ac:spMkLst>
        </pc:spChg>
        <pc:grpChg chg="del mod">
          <ac:chgData name="Thuan Pham" userId="160b284e08c788e0" providerId="LiveId" clId="{A54E1B73-5E99-49AD-B7FE-890F3F968214}" dt="2024-12-09T16:32:03.309" v="2170" actId="478"/>
          <ac:grpSpMkLst>
            <pc:docMk/>
            <pc:sldMk cId="0" sldId="270"/>
            <ac:grpSpMk id="303" creationId="{00000000-0000-0000-0000-000000000000}"/>
          </ac:grpSpMkLst>
        </pc:grpChg>
        <pc:grpChg chg="del">
          <ac:chgData name="Thuan Pham" userId="160b284e08c788e0" providerId="LiveId" clId="{A54E1B73-5E99-49AD-B7FE-890F3F968214}" dt="2024-12-09T16:32:13.753" v="2175" actId="478"/>
          <ac:grpSpMkLst>
            <pc:docMk/>
            <pc:sldMk cId="0" sldId="270"/>
            <ac:grpSpMk id="318" creationId="{00000000-0000-0000-0000-000000000000}"/>
          </ac:grpSpMkLst>
        </pc:grpChg>
        <pc:grpChg chg="del">
          <ac:chgData name="Thuan Pham" userId="160b284e08c788e0" providerId="LiveId" clId="{A54E1B73-5E99-49AD-B7FE-890F3F968214}" dt="2024-12-09T16:32:13.202" v="2174" actId="478"/>
          <ac:grpSpMkLst>
            <pc:docMk/>
            <pc:sldMk cId="0" sldId="270"/>
            <ac:grpSpMk id="321" creationId="{00000000-0000-0000-0000-000000000000}"/>
          </ac:grpSpMkLst>
        </pc:grpChg>
        <pc:grpChg chg="del">
          <ac:chgData name="Thuan Pham" userId="160b284e08c788e0" providerId="LiveId" clId="{A54E1B73-5E99-49AD-B7FE-890F3F968214}" dt="2024-12-09T16:32:15.933" v="2177" actId="478"/>
          <ac:grpSpMkLst>
            <pc:docMk/>
            <pc:sldMk cId="0" sldId="270"/>
            <ac:grpSpMk id="324" creationId="{00000000-0000-0000-0000-000000000000}"/>
          </ac:grpSpMkLst>
        </pc:grpChg>
        <pc:picChg chg="mod">
          <ac:chgData name="Thuan Pham" userId="160b284e08c788e0" providerId="LiveId" clId="{A54E1B73-5E99-49AD-B7FE-890F3F968214}" dt="2024-12-09T16:32:10.591" v="2172" actId="1076"/>
          <ac:picMkLst>
            <pc:docMk/>
            <pc:sldMk cId="0" sldId="270"/>
            <ac:picMk id="348" creationId="{00000000-0000-0000-0000-000000000000}"/>
          </ac:picMkLst>
        </pc:picChg>
        <pc:picChg chg="del">
          <ac:chgData name="Thuan Pham" userId="160b284e08c788e0" providerId="LiveId" clId="{A54E1B73-5E99-49AD-B7FE-890F3F968214}" dt="2024-12-09T16:32:12.752" v="2173" actId="478"/>
          <ac:picMkLst>
            <pc:docMk/>
            <pc:sldMk cId="0" sldId="270"/>
            <ac:picMk id="349" creationId="{00000000-0000-0000-0000-000000000000}"/>
          </ac:picMkLst>
        </pc:picChg>
        <pc:picChg chg="del mod">
          <ac:chgData name="Thuan Pham" userId="160b284e08c788e0" providerId="LiveId" clId="{A54E1B73-5E99-49AD-B7FE-890F3F968214}" dt="2024-12-09T16:32:03.848" v="2171" actId="478"/>
          <ac:picMkLst>
            <pc:docMk/>
            <pc:sldMk cId="0" sldId="270"/>
            <ac:picMk id="350" creationId="{00000000-0000-0000-0000-000000000000}"/>
          </ac:picMkLst>
        </pc:picChg>
      </pc:sldChg>
      <pc:sldChg chg="del">
        <pc:chgData name="Thuan Pham" userId="160b284e08c788e0" providerId="LiveId" clId="{A54E1B73-5E99-49AD-B7FE-890F3F968214}" dt="2024-12-09T16:32:45.366" v="2185" actId="47"/>
        <pc:sldMkLst>
          <pc:docMk/>
          <pc:sldMk cId="0" sldId="271"/>
        </pc:sldMkLst>
      </pc:sldChg>
      <pc:sldChg chg="del">
        <pc:chgData name="Thuan Pham" userId="160b284e08c788e0" providerId="LiveId" clId="{A54E1B73-5E99-49AD-B7FE-890F3F968214}" dt="2024-12-09T16:32:44.528" v="2184" actId="47"/>
        <pc:sldMkLst>
          <pc:docMk/>
          <pc:sldMk cId="0" sldId="272"/>
        </pc:sldMkLst>
      </pc:sldChg>
      <pc:sldChg chg="addSp delSp del mod">
        <pc:chgData name="Thuan Pham" userId="160b284e08c788e0" providerId="LiveId" clId="{A54E1B73-5E99-49AD-B7FE-890F3F968214}" dt="2024-12-09T16:32:43.529" v="2183" actId="47"/>
        <pc:sldMkLst>
          <pc:docMk/>
          <pc:sldMk cId="0" sldId="273"/>
        </pc:sldMkLst>
        <pc:picChg chg="add del">
          <ac:chgData name="Thuan Pham" userId="160b284e08c788e0" providerId="LiveId" clId="{A54E1B73-5E99-49AD-B7FE-890F3F968214}" dt="2024-12-09T12:47:57.802" v="564" actId="478"/>
          <ac:picMkLst>
            <pc:docMk/>
            <pc:sldMk cId="0" sldId="273"/>
            <ac:picMk id="392" creationId="{00000000-0000-0000-0000-000000000000}"/>
          </ac:picMkLst>
        </pc:picChg>
      </pc:sldChg>
      <pc:sldChg chg="del">
        <pc:chgData name="Thuan Pham" userId="160b284e08c788e0" providerId="LiveId" clId="{A54E1B73-5E99-49AD-B7FE-890F3F968214}" dt="2024-12-09T16:32:40.263" v="2182" actId="47"/>
        <pc:sldMkLst>
          <pc:docMk/>
          <pc:sldMk cId="0" sldId="274"/>
        </pc:sldMkLst>
      </pc:sldChg>
      <pc:sldChg chg="del">
        <pc:chgData name="Thuan Pham" userId="160b284e08c788e0" providerId="LiveId" clId="{A54E1B73-5E99-49AD-B7FE-890F3F968214}" dt="2024-12-09T16:32:35.252" v="2181" actId="47"/>
        <pc:sldMkLst>
          <pc:docMk/>
          <pc:sldMk cId="0" sldId="275"/>
        </pc:sldMkLst>
      </pc:sldChg>
      <pc:sldChg chg="delSp modSp del mod">
        <pc:chgData name="Thuan Pham" userId="160b284e08c788e0" providerId="LiveId" clId="{A54E1B73-5E99-49AD-B7FE-890F3F968214}" dt="2024-12-09T16:32:33.215" v="2180" actId="47"/>
        <pc:sldMkLst>
          <pc:docMk/>
          <pc:sldMk cId="0" sldId="276"/>
        </pc:sldMkLst>
        <pc:spChg chg="mod topLvl">
          <ac:chgData name="Thuan Pham" userId="160b284e08c788e0" providerId="LiveId" clId="{A54E1B73-5E99-49AD-B7FE-890F3F968214}" dt="2024-12-09T15:33:43.147" v="1232" actId="1076"/>
          <ac:spMkLst>
            <pc:docMk/>
            <pc:sldMk cId="0" sldId="276"/>
            <ac:spMk id="459" creationId="{00000000-0000-0000-0000-000000000000}"/>
          </ac:spMkLst>
        </pc:spChg>
        <pc:spChg chg="del topLvl">
          <ac:chgData name="Thuan Pham" userId="160b284e08c788e0" providerId="LiveId" clId="{A54E1B73-5E99-49AD-B7FE-890F3F968214}" dt="2024-12-09T15:33:41.499" v="1231" actId="478"/>
          <ac:spMkLst>
            <pc:docMk/>
            <pc:sldMk cId="0" sldId="276"/>
            <ac:spMk id="460" creationId="{00000000-0000-0000-0000-000000000000}"/>
          </ac:spMkLst>
        </pc:spChg>
        <pc:grpChg chg="del">
          <ac:chgData name="Thuan Pham" userId="160b284e08c788e0" providerId="LiveId" clId="{A54E1B73-5E99-49AD-B7FE-890F3F968214}" dt="2024-12-09T15:33:41.499" v="1231" actId="478"/>
          <ac:grpSpMkLst>
            <pc:docMk/>
            <pc:sldMk cId="0" sldId="276"/>
            <ac:grpSpMk id="458" creationId="{00000000-0000-0000-0000-000000000000}"/>
          </ac:grpSpMkLst>
        </pc:grpChg>
        <pc:picChg chg="mod">
          <ac:chgData name="Thuan Pham" userId="160b284e08c788e0" providerId="LiveId" clId="{A54E1B73-5E99-49AD-B7FE-890F3F968214}" dt="2024-12-09T15:33:44.215" v="1233" actId="1076"/>
          <ac:picMkLst>
            <pc:docMk/>
            <pc:sldMk cId="0" sldId="276"/>
            <ac:picMk id="461" creationId="{00000000-0000-0000-0000-000000000000}"/>
          </ac:picMkLst>
        </pc:picChg>
        <pc:picChg chg="mod">
          <ac:chgData name="Thuan Pham" userId="160b284e08c788e0" providerId="LiveId" clId="{A54E1B73-5E99-49AD-B7FE-890F3F968214}" dt="2024-12-09T15:33:38.011" v="1229" actId="1076"/>
          <ac:picMkLst>
            <pc:docMk/>
            <pc:sldMk cId="0" sldId="276"/>
            <ac:picMk id="517" creationId="{00000000-0000-0000-0000-000000000000}"/>
          </ac:picMkLst>
        </pc:picChg>
      </pc:sldChg>
      <pc:sldChg chg="del">
        <pc:chgData name="Thuan Pham" userId="160b284e08c788e0" providerId="LiveId" clId="{A54E1B73-5E99-49AD-B7FE-890F3F968214}" dt="2024-12-09T16:30:16.693" v="2164" actId="47"/>
        <pc:sldMkLst>
          <pc:docMk/>
          <pc:sldMk cId="0" sldId="277"/>
        </pc:sldMkLst>
      </pc:sldChg>
      <pc:sldChg chg="del">
        <pc:chgData name="Thuan Pham" userId="160b284e08c788e0" providerId="LiveId" clId="{A54E1B73-5E99-49AD-B7FE-890F3F968214}" dt="2024-12-09T16:30:14.293" v="2163" actId="47"/>
        <pc:sldMkLst>
          <pc:docMk/>
          <pc:sldMk cId="0" sldId="278"/>
        </pc:sldMkLst>
      </pc:sldChg>
      <pc:sldChg chg="del">
        <pc:chgData name="Thuan Pham" userId="160b284e08c788e0" providerId="LiveId" clId="{A54E1B73-5E99-49AD-B7FE-890F3F968214}" dt="2024-12-09T15:33:29.668" v="1227" actId="47"/>
        <pc:sldMkLst>
          <pc:docMk/>
          <pc:sldMk cId="0" sldId="279"/>
        </pc:sldMkLst>
      </pc:sldChg>
      <pc:sldChg chg="addSp delSp modSp mod ord">
        <pc:chgData name="Thuan Pham" userId="160b284e08c788e0" providerId="LiveId" clId="{A54E1B73-5E99-49AD-B7FE-890F3F968214}" dt="2024-12-10T08:07:26.938" v="2356" actId="478"/>
        <pc:sldMkLst>
          <pc:docMk/>
          <pc:sldMk cId="0" sldId="280"/>
        </pc:sldMkLst>
        <pc:spChg chg="mod topLvl">
          <ac:chgData name="Thuan Pham" userId="160b284e08c788e0" providerId="LiveId" clId="{A54E1B73-5E99-49AD-B7FE-890F3F968214}" dt="2024-12-09T13:10:52.715" v="992" actId="478"/>
          <ac:spMkLst>
            <pc:docMk/>
            <pc:sldMk cId="0" sldId="280"/>
            <ac:spMk id="4" creationId="{10E729ED-7181-1C2B-E3EC-3DB7C0B00D02}"/>
          </ac:spMkLst>
        </pc:spChg>
        <pc:spChg chg="del mod topLvl">
          <ac:chgData name="Thuan Pham" userId="160b284e08c788e0" providerId="LiveId" clId="{A54E1B73-5E99-49AD-B7FE-890F3F968214}" dt="2024-12-09T13:10:52.715" v="992" actId="478"/>
          <ac:spMkLst>
            <pc:docMk/>
            <pc:sldMk cId="0" sldId="280"/>
            <ac:spMk id="5" creationId="{907D2133-0EB0-D9EE-4031-A96886641FCE}"/>
          </ac:spMkLst>
        </pc:spChg>
        <pc:spChg chg="mod">
          <ac:chgData name="Thuan Pham" userId="160b284e08c788e0" providerId="LiveId" clId="{A54E1B73-5E99-49AD-B7FE-890F3F968214}" dt="2024-12-09T13:10:40.621" v="990"/>
          <ac:spMkLst>
            <pc:docMk/>
            <pc:sldMk cId="0" sldId="280"/>
            <ac:spMk id="7" creationId="{415CB5E4-418B-B300-6D23-B4D1F94A26ED}"/>
          </ac:spMkLst>
        </pc:spChg>
        <pc:spChg chg="mod">
          <ac:chgData name="Thuan Pham" userId="160b284e08c788e0" providerId="LiveId" clId="{A54E1B73-5E99-49AD-B7FE-890F3F968214}" dt="2024-12-09T13:10:40.621" v="990"/>
          <ac:spMkLst>
            <pc:docMk/>
            <pc:sldMk cId="0" sldId="280"/>
            <ac:spMk id="8" creationId="{F0343EB8-926E-52A7-431B-BFE7B22A2E39}"/>
          </ac:spMkLst>
        </pc:spChg>
        <pc:spChg chg="del">
          <ac:chgData name="Thuan Pham" userId="160b284e08c788e0" providerId="LiveId" clId="{A54E1B73-5E99-49AD-B7FE-890F3F968214}" dt="2024-12-10T08:07:26.938" v="2356" actId="478"/>
          <ac:spMkLst>
            <pc:docMk/>
            <pc:sldMk cId="0" sldId="280"/>
            <ac:spMk id="11" creationId="{0F94F888-824C-037C-5C93-F82F1E439A5B}"/>
          </ac:spMkLst>
        </pc:spChg>
        <pc:spChg chg="mod">
          <ac:chgData name="Thuan Pham" userId="160b284e08c788e0" providerId="LiveId" clId="{A54E1B73-5E99-49AD-B7FE-890F3F968214}" dt="2024-12-09T12:56:02.638" v="750" actId="1076"/>
          <ac:spMkLst>
            <pc:docMk/>
            <pc:sldMk cId="0" sldId="280"/>
            <ac:spMk id="623" creationId="{00000000-0000-0000-0000-000000000000}"/>
          </ac:spMkLst>
        </pc:spChg>
        <pc:spChg chg="del">
          <ac:chgData name="Thuan Pham" userId="160b284e08c788e0" providerId="LiveId" clId="{A54E1B73-5E99-49AD-B7FE-890F3F968214}" dt="2024-12-09T12:55:16.604" v="718" actId="478"/>
          <ac:spMkLst>
            <pc:docMk/>
            <pc:sldMk cId="0" sldId="280"/>
            <ac:spMk id="624" creationId="{00000000-0000-0000-0000-000000000000}"/>
          </ac:spMkLst>
        </pc:spChg>
        <pc:spChg chg="del">
          <ac:chgData name="Thuan Pham" userId="160b284e08c788e0" providerId="LiveId" clId="{A54E1B73-5E99-49AD-B7FE-890F3F968214}" dt="2024-12-09T12:55:13.385" v="717" actId="478"/>
          <ac:spMkLst>
            <pc:docMk/>
            <pc:sldMk cId="0" sldId="280"/>
            <ac:spMk id="625" creationId="{00000000-0000-0000-0000-000000000000}"/>
          </ac:spMkLst>
        </pc:spChg>
        <pc:spChg chg="del">
          <ac:chgData name="Thuan Pham" userId="160b284e08c788e0" providerId="LiveId" clId="{A54E1B73-5E99-49AD-B7FE-890F3F968214}" dt="2024-12-09T12:55:13.385" v="717" actId="478"/>
          <ac:spMkLst>
            <pc:docMk/>
            <pc:sldMk cId="0" sldId="280"/>
            <ac:spMk id="626" creationId="{00000000-0000-0000-0000-000000000000}"/>
          </ac:spMkLst>
        </pc:spChg>
        <pc:spChg chg="del">
          <ac:chgData name="Thuan Pham" userId="160b284e08c788e0" providerId="LiveId" clId="{A54E1B73-5E99-49AD-B7FE-890F3F968214}" dt="2024-12-09T12:55:13.385" v="717" actId="478"/>
          <ac:spMkLst>
            <pc:docMk/>
            <pc:sldMk cId="0" sldId="280"/>
            <ac:spMk id="627" creationId="{00000000-0000-0000-0000-000000000000}"/>
          </ac:spMkLst>
        </pc:spChg>
        <pc:grpChg chg="add del mod">
          <ac:chgData name="Thuan Pham" userId="160b284e08c788e0" providerId="LiveId" clId="{A54E1B73-5E99-49AD-B7FE-890F3F968214}" dt="2024-12-09T13:10:52.715" v="992" actId="478"/>
          <ac:grpSpMkLst>
            <pc:docMk/>
            <pc:sldMk cId="0" sldId="280"/>
            <ac:grpSpMk id="3" creationId="{72CAB61A-5BBA-D47F-CE61-D37E67E7F81E}"/>
          </ac:grpSpMkLst>
        </pc:grpChg>
        <pc:grpChg chg="add mod">
          <ac:chgData name="Thuan Pham" userId="160b284e08c788e0" providerId="LiveId" clId="{A54E1B73-5E99-49AD-B7FE-890F3F968214}" dt="2024-12-09T13:10:40.621" v="990"/>
          <ac:grpSpMkLst>
            <pc:docMk/>
            <pc:sldMk cId="0" sldId="280"/>
            <ac:grpSpMk id="6" creationId="{BA458828-B6B1-F7BC-6507-83D9D97FE81C}"/>
          </ac:grpSpMkLst>
        </pc:grpChg>
        <pc:picChg chg="add mod">
          <ac:chgData name="Thuan Pham" userId="160b284e08c788e0" providerId="LiveId" clId="{A54E1B73-5E99-49AD-B7FE-890F3F968214}" dt="2024-12-09T12:56:15.624" v="752" actId="1076"/>
          <ac:picMkLst>
            <pc:docMk/>
            <pc:sldMk cId="0" sldId="280"/>
            <ac:picMk id="2" creationId="{393E556A-E7EB-5734-C2E3-2A8DCAE2E794}"/>
          </ac:picMkLst>
        </pc:picChg>
        <pc:picChg chg="del">
          <ac:chgData name="Thuan Pham" userId="160b284e08c788e0" providerId="LiveId" clId="{A54E1B73-5E99-49AD-B7FE-890F3F968214}" dt="2024-12-09T12:55:17.295" v="719" actId="478"/>
          <ac:picMkLst>
            <pc:docMk/>
            <pc:sldMk cId="0" sldId="280"/>
            <ac:picMk id="628" creationId="{00000000-0000-0000-0000-000000000000}"/>
          </ac:picMkLst>
        </pc:picChg>
        <pc:picChg chg="del">
          <ac:chgData name="Thuan Pham" userId="160b284e08c788e0" providerId="LiveId" clId="{A54E1B73-5E99-49AD-B7FE-890F3F968214}" dt="2024-12-09T12:55:13.385" v="717" actId="478"/>
          <ac:picMkLst>
            <pc:docMk/>
            <pc:sldMk cId="0" sldId="280"/>
            <ac:picMk id="629" creationId="{00000000-0000-0000-0000-000000000000}"/>
          </ac:picMkLst>
        </pc:picChg>
        <pc:picChg chg="del">
          <ac:chgData name="Thuan Pham" userId="160b284e08c788e0" providerId="LiveId" clId="{A54E1B73-5E99-49AD-B7FE-890F3F968214}" dt="2024-12-09T12:55:13.385" v="717" actId="478"/>
          <ac:picMkLst>
            <pc:docMk/>
            <pc:sldMk cId="0" sldId="280"/>
            <ac:picMk id="630" creationId="{00000000-0000-0000-0000-000000000000}"/>
          </ac:picMkLst>
        </pc:picChg>
        <pc:picChg chg="del">
          <ac:chgData name="Thuan Pham" userId="160b284e08c788e0" providerId="LiveId" clId="{A54E1B73-5E99-49AD-B7FE-890F3F968214}" dt="2024-12-09T12:55:13.385" v="717" actId="478"/>
          <ac:picMkLst>
            <pc:docMk/>
            <pc:sldMk cId="0" sldId="280"/>
            <ac:picMk id="631" creationId="{00000000-0000-0000-0000-000000000000}"/>
          </ac:picMkLst>
        </pc:picChg>
        <pc:picChg chg="del">
          <ac:chgData name="Thuan Pham" userId="160b284e08c788e0" providerId="LiveId" clId="{A54E1B73-5E99-49AD-B7FE-890F3F968214}" dt="2024-12-09T12:55:13.385" v="717" actId="478"/>
          <ac:picMkLst>
            <pc:docMk/>
            <pc:sldMk cId="0" sldId="280"/>
            <ac:picMk id="632" creationId="{00000000-0000-0000-0000-000000000000}"/>
          </ac:picMkLst>
        </pc:picChg>
      </pc:sldChg>
      <pc:sldChg chg="addSp modSp mod setBg">
        <pc:chgData name="Thuan Pham" userId="160b284e08c788e0" providerId="LiveId" clId="{A54E1B73-5E99-49AD-B7FE-890F3F968214}" dt="2024-12-10T07:54:42.736" v="2246" actId="1076"/>
        <pc:sldMkLst>
          <pc:docMk/>
          <pc:sldMk cId="2074768466" sldId="281"/>
        </pc:sldMkLst>
        <pc:spChg chg="mod">
          <ac:chgData name="Thuan Pham" userId="160b284e08c788e0" providerId="LiveId" clId="{A54E1B73-5E99-49AD-B7FE-890F3F968214}" dt="2024-12-09T16:31:54.673" v="2168"/>
          <ac:spMkLst>
            <pc:docMk/>
            <pc:sldMk cId="2074768466" sldId="281"/>
            <ac:spMk id="3" creationId="{1181E94A-0922-C78B-CCC4-0D0704DCE5B3}"/>
          </ac:spMkLst>
        </pc:spChg>
        <pc:spChg chg="mod">
          <ac:chgData name="Thuan Pham" userId="160b284e08c788e0" providerId="LiveId" clId="{A54E1B73-5E99-49AD-B7FE-890F3F968214}" dt="2024-12-09T16:31:54.673" v="2168"/>
          <ac:spMkLst>
            <pc:docMk/>
            <pc:sldMk cId="2074768466" sldId="281"/>
            <ac:spMk id="4" creationId="{E2079C8E-1D7F-8723-7AB3-B2F8895D6E3A}"/>
          </ac:spMkLst>
        </pc:spChg>
        <pc:spChg chg="mod">
          <ac:chgData name="Thuan Pham" userId="160b284e08c788e0" providerId="LiveId" clId="{A54E1B73-5E99-49AD-B7FE-890F3F968214}" dt="2024-12-10T07:54:42.736" v="2246" actId="1076"/>
          <ac:spMkLst>
            <pc:docMk/>
            <pc:sldMk cId="2074768466" sldId="281"/>
            <ac:spMk id="6" creationId="{4924705F-CD0E-BE8D-5B4E-B160C33F1487}"/>
          </ac:spMkLst>
        </pc:spChg>
        <pc:spChg chg="mod">
          <ac:chgData name="Thuan Pham" userId="160b284e08c788e0" providerId="LiveId" clId="{A54E1B73-5E99-49AD-B7FE-890F3F968214}" dt="2024-12-09T16:31:54.673" v="2168"/>
          <ac:spMkLst>
            <pc:docMk/>
            <pc:sldMk cId="2074768466" sldId="281"/>
            <ac:spMk id="6" creationId="{B2E26AF6-57D9-CAC8-7012-91972092EB20}"/>
          </ac:spMkLst>
        </pc:spChg>
        <pc:spChg chg="mod">
          <ac:chgData name="Thuan Pham" userId="160b284e08c788e0" providerId="LiveId" clId="{A54E1B73-5E99-49AD-B7FE-890F3F968214}" dt="2024-12-09T16:31:54.673" v="2168"/>
          <ac:spMkLst>
            <pc:docMk/>
            <pc:sldMk cId="2074768466" sldId="281"/>
            <ac:spMk id="7" creationId="{1DAE165D-2762-82BC-617C-5FBFC682FADE}"/>
          </ac:spMkLst>
        </pc:spChg>
        <pc:spChg chg="mod">
          <ac:chgData name="Thuan Pham" userId="160b284e08c788e0" providerId="LiveId" clId="{A54E1B73-5E99-49AD-B7FE-890F3F968214}" dt="2024-12-09T16:32:25.897" v="2178"/>
          <ac:spMkLst>
            <pc:docMk/>
            <pc:sldMk cId="2074768466" sldId="281"/>
            <ac:spMk id="10" creationId="{DD20ABE3-AD34-CA6F-0313-1C55C1583B89}"/>
          </ac:spMkLst>
        </pc:spChg>
        <pc:spChg chg="mod">
          <ac:chgData name="Thuan Pham" userId="160b284e08c788e0" providerId="LiveId" clId="{A54E1B73-5E99-49AD-B7FE-890F3F968214}" dt="2024-12-09T16:32:25.897" v="2178"/>
          <ac:spMkLst>
            <pc:docMk/>
            <pc:sldMk cId="2074768466" sldId="281"/>
            <ac:spMk id="11" creationId="{F07EB826-D63C-AEF3-F293-306AAE21E680}"/>
          </ac:spMkLst>
        </pc:spChg>
        <pc:spChg chg="mod">
          <ac:chgData name="Thuan Pham" userId="160b284e08c788e0" providerId="LiveId" clId="{A54E1B73-5E99-49AD-B7FE-890F3F968214}" dt="2024-12-09T16:32:25.897" v="2178"/>
          <ac:spMkLst>
            <pc:docMk/>
            <pc:sldMk cId="2074768466" sldId="281"/>
            <ac:spMk id="13" creationId="{11517637-3DE5-161B-75EC-DFE16C54F4C2}"/>
          </ac:spMkLst>
        </pc:spChg>
        <pc:spChg chg="mod">
          <ac:chgData name="Thuan Pham" userId="160b284e08c788e0" providerId="LiveId" clId="{A54E1B73-5E99-49AD-B7FE-890F3F968214}" dt="2024-12-09T16:32:25.897" v="2178"/>
          <ac:spMkLst>
            <pc:docMk/>
            <pc:sldMk cId="2074768466" sldId="281"/>
            <ac:spMk id="14" creationId="{F4712D93-B819-BD36-4A68-DB1530EB6E0A}"/>
          </ac:spMkLst>
        </pc:spChg>
        <pc:spChg chg="mod">
          <ac:chgData name="Thuan Pham" userId="160b284e08c788e0" providerId="LiveId" clId="{A54E1B73-5E99-49AD-B7FE-890F3F968214}" dt="2024-12-09T16:32:25.897" v="2178"/>
          <ac:spMkLst>
            <pc:docMk/>
            <pc:sldMk cId="2074768466" sldId="281"/>
            <ac:spMk id="16" creationId="{8136B99C-6452-10A9-8ADC-9B7FC976E617}"/>
          </ac:spMkLst>
        </pc:spChg>
        <pc:spChg chg="mod">
          <ac:chgData name="Thuan Pham" userId="160b284e08c788e0" providerId="LiveId" clId="{A54E1B73-5E99-49AD-B7FE-890F3F968214}" dt="2024-12-09T16:32:25.897" v="2178"/>
          <ac:spMkLst>
            <pc:docMk/>
            <pc:sldMk cId="2074768466" sldId="281"/>
            <ac:spMk id="17" creationId="{0B783324-3B1A-6E95-151F-B67024BE6B62}"/>
          </ac:spMkLst>
        </pc:spChg>
        <pc:spChg chg="mod">
          <ac:chgData name="Thuan Pham" userId="160b284e08c788e0" providerId="LiveId" clId="{A54E1B73-5E99-49AD-B7FE-890F3F968214}" dt="2024-12-09T16:32:25.897" v="2178"/>
          <ac:spMkLst>
            <pc:docMk/>
            <pc:sldMk cId="2074768466" sldId="281"/>
            <ac:spMk id="19" creationId="{5BC90DBF-ED1B-05C9-A354-4D091E1DCAC8}"/>
          </ac:spMkLst>
        </pc:spChg>
        <pc:spChg chg="mod">
          <ac:chgData name="Thuan Pham" userId="160b284e08c788e0" providerId="LiveId" clId="{A54E1B73-5E99-49AD-B7FE-890F3F968214}" dt="2024-12-09T16:32:25.897" v="2178"/>
          <ac:spMkLst>
            <pc:docMk/>
            <pc:sldMk cId="2074768466" sldId="281"/>
            <ac:spMk id="20" creationId="{78BB33DF-7F8E-03C9-019B-C884DCCBFF6C}"/>
          </ac:spMkLst>
        </pc:spChg>
        <pc:spChg chg="mod">
          <ac:chgData name="Thuan Pham" userId="160b284e08c788e0" providerId="LiveId" clId="{A54E1B73-5E99-49AD-B7FE-890F3F968214}" dt="2024-12-09T16:38:44.322" v="2227" actId="1076"/>
          <ac:spMkLst>
            <pc:docMk/>
            <pc:sldMk cId="2074768466" sldId="281"/>
            <ac:spMk id="100" creationId="{21101E94-A3AE-B7D0-8691-1AD7B52D54A1}"/>
          </ac:spMkLst>
        </pc:spChg>
        <pc:spChg chg="mod">
          <ac:chgData name="Thuan Pham" userId="160b284e08c788e0" providerId="LiveId" clId="{A54E1B73-5E99-49AD-B7FE-890F3F968214}" dt="2024-12-09T16:12:30.280" v="1868" actId="207"/>
          <ac:spMkLst>
            <pc:docMk/>
            <pc:sldMk cId="2074768466" sldId="281"/>
            <ac:spMk id="102" creationId="{6617409C-2B13-CED3-E4AC-5E0F927875C5}"/>
          </ac:spMkLst>
        </pc:spChg>
        <pc:spChg chg="mod">
          <ac:chgData name="Thuan Pham" userId="160b284e08c788e0" providerId="LiveId" clId="{A54E1B73-5E99-49AD-B7FE-890F3F968214}" dt="2024-12-09T16:37:03.936" v="2218" actId="255"/>
          <ac:spMkLst>
            <pc:docMk/>
            <pc:sldMk cId="2074768466" sldId="281"/>
            <ac:spMk id="110" creationId="{759C486A-53FC-D9AF-0FB6-70C12544B3D4}"/>
          </ac:spMkLst>
        </pc:spChg>
        <pc:grpChg chg="add mod">
          <ac:chgData name="Thuan Pham" userId="160b284e08c788e0" providerId="LiveId" clId="{A54E1B73-5E99-49AD-B7FE-890F3F968214}" dt="2024-12-09T16:31:54.673" v="2168"/>
          <ac:grpSpMkLst>
            <pc:docMk/>
            <pc:sldMk cId="2074768466" sldId="281"/>
            <ac:grpSpMk id="2" creationId="{05283249-5ECC-5132-EE87-007E93DBB49F}"/>
          </ac:grpSpMkLst>
        </pc:grpChg>
        <pc:grpChg chg="add mod">
          <ac:chgData name="Thuan Pham" userId="160b284e08c788e0" providerId="LiveId" clId="{A54E1B73-5E99-49AD-B7FE-890F3F968214}" dt="2024-12-09T16:31:54.673" v="2168"/>
          <ac:grpSpMkLst>
            <pc:docMk/>
            <pc:sldMk cId="2074768466" sldId="281"/>
            <ac:grpSpMk id="5" creationId="{25F9F167-3356-8155-F32A-4B29E1B8AB5E}"/>
          </ac:grpSpMkLst>
        </pc:grpChg>
        <pc:grpChg chg="add mod">
          <ac:chgData name="Thuan Pham" userId="160b284e08c788e0" providerId="LiveId" clId="{A54E1B73-5E99-49AD-B7FE-890F3F968214}" dt="2024-12-09T16:39:05.559" v="2231" actId="1076"/>
          <ac:grpSpMkLst>
            <pc:docMk/>
            <pc:sldMk cId="2074768466" sldId="281"/>
            <ac:grpSpMk id="9" creationId="{88B51489-6CD9-F40B-9B5C-B286B837BE8C}"/>
          </ac:grpSpMkLst>
        </pc:grpChg>
        <pc:grpChg chg="add mod">
          <ac:chgData name="Thuan Pham" userId="160b284e08c788e0" providerId="LiveId" clId="{A54E1B73-5E99-49AD-B7FE-890F3F968214}" dt="2024-12-09T16:39:05.559" v="2231" actId="1076"/>
          <ac:grpSpMkLst>
            <pc:docMk/>
            <pc:sldMk cId="2074768466" sldId="281"/>
            <ac:grpSpMk id="12" creationId="{5358BFAF-E5F1-50CB-90B2-1A579581F980}"/>
          </ac:grpSpMkLst>
        </pc:grpChg>
        <pc:grpChg chg="add mod">
          <ac:chgData name="Thuan Pham" userId="160b284e08c788e0" providerId="LiveId" clId="{A54E1B73-5E99-49AD-B7FE-890F3F968214}" dt="2024-12-09T16:38:55.165" v="2230" actId="1076"/>
          <ac:grpSpMkLst>
            <pc:docMk/>
            <pc:sldMk cId="2074768466" sldId="281"/>
            <ac:grpSpMk id="15" creationId="{7296158B-3B1F-BED9-38C3-7912BAD5FC74}"/>
          </ac:grpSpMkLst>
        </pc:grpChg>
        <pc:grpChg chg="add mod">
          <ac:chgData name="Thuan Pham" userId="160b284e08c788e0" providerId="LiveId" clId="{A54E1B73-5E99-49AD-B7FE-890F3F968214}" dt="2024-12-09T16:38:55.165" v="2230" actId="1076"/>
          <ac:grpSpMkLst>
            <pc:docMk/>
            <pc:sldMk cId="2074768466" sldId="281"/>
            <ac:grpSpMk id="18" creationId="{36994D13-0381-54E0-B6D6-F6F48FF07E5B}"/>
          </ac:grpSpMkLst>
        </pc:grpChg>
        <pc:picChg chg="add mod">
          <ac:chgData name="Thuan Pham" userId="160b284e08c788e0" providerId="LiveId" clId="{A54E1B73-5E99-49AD-B7FE-890F3F968214}" dt="2024-12-09T16:31:54.673" v="2168"/>
          <ac:picMkLst>
            <pc:docMk/>
            <pc:sldMk cId="2074768466" sldId="281"/>
            <ac:picMk id="8" creationId="{25415196-7975-DE70-4D2B-3322E15C1D83}"/>
          </ac:picMkLst>
        </pc:picChg>
        <pc:picChg chg="add mod">
          <ac:chgData name="Thuan Pham" userId="160b284e08c788e0" providerId="LiveId" clId="{A54E1B73-5E99-49AD-B7FE-890F3F968214}" dt="2024-12-09T16:39:10.065" v="2232" actId="1076"/>
          <ac:picMkLst>
            <pc:docMk/>
            <pc:sldMk cId="2074768466" sldId="281"/>
            <ac:picMk id="21" creationId="{61D80C5A-D4F7-8F71-9D8F-A99785CCA38B}"/>
          </ac:picMkLst>
        </pc:picChg>
        <pc:picChg chg="add mod">
          <ac:chgData name="Thuan Pham" userId="160b284e08c788e0" providerId="LiveId" clId="{A54E1B73-5E99-49AD-B7FE-890F3F968214}" dt="2024-12-09T16:39:16.548" v="2234" actId="1076"/>
          <ac:picMkLst>
            <pc:docMk/>
            <pc:sldMk cId="2074768466" sldId="281"/>
            <ac:picMk id="22" creationId="{A8AED676-AD08-E0A0-D50F-6B709BE299CE}"/>
          </ac:picMkLst>
        </pc:picChg>
      </pc:sldChg>
      <pc:sldChg chg="addSp modSp mod setBg">
        <pc:chgData name="Thuan Pham" userId="160b284e08c788e0" providerId="LiveId" clId="{A54E1B73-5E99-49AD-B7FE-890F3F968214}" dt="2024-12-10T08:29:23.460" v="3159" actId="1076"/>
        <pc:sldMkLst>
          <pc:docMk/>
          <pc:sldMk cId="3557147452" sldId="282"/>
        </pc:sldMkLst>
        <pc:spChg chg="mod">
          <ac:chgData name="Thuan Pham" userId="160b284e08c788e0" providerId="LiveId" clId="{A54E1B73-5E99-49AD-B7FE-890F3F968214}" dt="2024-12-10T07:57:40.463" v="2255" actId="1076"/>
          <ac:spMkLst>
            <pc:docMk/>
            <pc:sldMk cId="3557147452" sldId="282"/>
            <ac:spMk id="9" creationId="{56AC8E5A-6836-65A6-240B-B773C488D5CB}"/>
          </ac:spMkLst>
        </pc:spChg>
        <pc:spChg chg="add mod">
          <ac:chgData name="Thuan Pham" userId="160b284e08c788e0" providerId="LiveId" clId="{A54E1B73-5E99-49AD-B7FE-890F3F968214}" dt="2024-12-10T08:29:23.460" v="3159" actId="1076"/>
          <ac:spMkLst>
            <pc:docMk/>
            <pc:sldMk cId="3557147452" sldId="282"/>
            <ac:spMk id="12" creationId="{ED6DECAD-D104-4939-7F24-D3EC5C6D480A}"/>
          </ac:spMkLst>
        </pc:spChg>
      </pc:sldChg>
      <pc:sldChg chg="addSp modSp mod setBg">
        <pc:chgData name="Thuan Pham" userId="160b284e08c788e0" providerId="LiveId" clId="{A54E1B73-5E99-49AD-B7FE-890F3F968214}" dt="2024-12-10T08:29:25.934" v="3160"/>
        <pc:sldMkLst>
          <pc:docMk/>
          <pc:sldMk cId="4220803714" sldId="283"/>
        </pc:sldMkLst>
        <pc:spChg chg="mod">
          <ac:chgData name="Thuan Pham" userId="160b284e08c788e0" providerId="LiveId" clId="{A54E1B73-5E99-49AD-B7FE-890F3F968214}" dt="2024-12-10T07:58:33.242" v="2259" actId="1076"/>
          <ac:spMkLst>
            <pc:docMk/>
            <pc:sldMk cId="4220803714" sldId="283"/>
            <ac:spMk id="8" creationId="{FF605BF9-9FFD-93C4-E49F-7C6AA368C518}"/>
          </ac:spMkLst>
        </pc:spChg>
        <pc:spChg chg="add mod">
          <ac:chgData name="Thuan Pham" userId="160b284e08c788e0" providerId="LiveId" clId="{A54E1B73-5E99-49AD-B7FE-890F3F968214}" dt="2024-12-10T08:29:25.934" v="3160"/>
          <ac:spMkLst>
            <pc:docMk/>
            <pc:sldMk cId="4220803714" sldId="283"/>
            <ac:spMk id="9" creationId="{2817C30C-E4BF-A648-EAA2-7A4D947E7A28}"/>
          </ac:spMkLst>
        </pc:spChg>
        <pc:picChg chg="mod">
          <ac:chgData name="Thuan Pham" userId="160b284e08c788e0" providerId="LiveId" clId="{A54E1B73-5E99-49AD-B7FE-890F3F968214}" dt="2024-12-10T07:58:27.916" v="2258" actId="1076"/>
          <ac:picMkLst>
            <pc:docMk/>
            <pc:sldMk cId="4220803714" sldId="283"/>
            <ac:picMk id="5" creationId="{3C3BC40B-FAE3-93F6-5C3B-89847D556988}"/>
          </ac:picMkLst>
        </pc:picChg>
      </pc:sldChg>
      <pc:sldChg chg="addSp delSp modSp add mod setBg">
        <pc:chgData name="Thuan Pham" userId="160b284e08c788e0" providerId="LiveId" clId="{A54E1B73-5E99-49AD-B7FE-890F3F968214}" dt="2024-12-10T08:29:29.101" v="3162"/>
        <pc:sldMkLst>
          <pc:docMk/>
          <pc:sldMk cId="1320529861" sldId="284"/>
        </pc:sldMkLst>
        <pc:spChg chg="mod">
          <ac:chgData name="Thuan Pham" userId="160b284e08c788e0" providerId="LiveId" clId="{A54E1B73-5E99-49AD-B7FE-890F3F968214}" dt="2024-12-09T12:35:01.570" v="154" actId="2710"/>
          <ac:spMkLst>
            <pc:docMk/>
            <pc:sldMk cId="1320529861" sldId="284"/>
            <ac:spMk id="6" creationId="{48A7CA10-84B4-E190-BA8E-69E57621D6F0}"/>
          </ac:spMkLst>
        </pc:spChg>
        <pc:spChg chg="mod">
          <ac:chgData name="Thuan Pham" userId="160b284e08c788e0" providerId="LiveId" clId="{A54E1B73-5E99-49AD-B7FE-890F3F968214}" dt="2024-12-10T07:59:06.298" v="2267" actId="1076"/>
          <ac:spMkLst>
            <pc:docMk/>
            <pc:sldMk cId="1320529861" sldId="284"/>
            <ac:spMk id="12" creationId="{A1873AA9-4945-21CD-2DCB-7C20967EE1C4}"/>
          </ac:spMkLst>
        </pc:spChg>
        <pc:spChg chg="mod">
          <ac:chgData name="Thuan Pham" userId="160b284e08c788e0" providerId="LiveId" clId="{A54E1B73-5E99-49AD-B7FE-890F3F968214}" dt="2024-12-09T12:38:17.075" v="226" actId="14100"/>
          <ac:spMkLst>
            <pc:docMk/>
            <pc:sldMk cId="1320529861" sldId="284"/>
            <ac:spMk id="14" creationId="{82ABF36F-B657-81DA-5DAC-63DE23D56FC4}"/>
          </ac:spMkLst>
        </pc:spChg>
        <pc:spChg chg="mod">
          <ac:chgData name="Thuan Pham" userId="160b284e08c788e0" providerId="LiveId" clId="{A54E1B73-5E99-49AD-B7FE-890F3F968214}" dt="2024-12-09T12:38:24.357" v="227" actId="14100"/>
          <ac:spMkLst>
            <pc:docMk/>
            <pc:sldMk cId="1320529861" sldId="284"/>
            <ac:spMk id="16" creationId="{BAFB7917-4CC3-5E6B-39F8-E63DE5A96E70}"/>
          </ac:spMkLst>
        </pc:spChg>
        <pc:spChg chg="mod">
          <ac:chgData name="Thuan Pham" userId="160b284e08c788e0" providerId="LiveId" clId="{A54E1B73-5E99-49AD-B7FE-890F3F968214}" dt="2024-12-09T12:37:12.569" v="200" actId="20577"/>
          <ac:spMkLst>
            <pc:docMk/>
            <pc:sldMk cId="1320529861" sldId="284"/>
            <ac:spMk id="17" creationId="{45B8328A-D6DA-EF85-AA05-D93CBDC210CB}"/>
          </ac:spMkLst>
        </pc:spChg>
        <pc:spChg chg="add mod">
          <ac:chgData name="Thuan Pham" userId="160b284e08c788e0" providerId="LiveId" clId="{A54E1B73-5E99-49AD-B7FE-890F3F968214}" dt="2024-12-10T08:29:29.101" v="3162"/>
          <ac:spMkLst>
            <pc:docMk/>
            <pc:sldMk cId="1320529861" sldId="284"/>
            <ac:spMk id="19" creationId="{79DF2908-7FD9-B101-F1CE-DA5B552FB2D7}"/>
          </ac:spMkLst>
        </pc:spChg>
        <pc:picChg chg="add mod">
          <ac:chgData name="Thuan Pham" userId="160b284e08c788e0" providerId="LiveId" clId="{A54E1B73-5E99-49AD-B7FE-890F3F968214}" dt="2024-12-09T12:36:33.076" v="169" actId="14100"/>
          <ac:picMkLst>
            <pc:docMk/>
            <pc:sldMk cId="1320529861" sldId="284"/>
            <ac:picMk id="8" creationId="{4010AB41-722F-09E0-BB5B-2E2AC855FA2F}"/>
          </ac:picMkLst>
        </pc:picChg>
        <pc:picChg chg="add del mod">
          <ac:chgData name="Thuan Pham" userId="160b284e08c788e0" providerId="LiveId" clId="{A54E1B73-5E99-49AD-B7FE-890F3F968214}" dt="2024-12-09T12:37:47.849" v="216" actId="478"/>
          <ac:picMkLst>
            <pc:docMk/>
            <pc:sldMk cId="1320529861" sldId="284"/>
            <ac:picMk id="10" creationId="{E8A108EC-5905-6988-8582-96C38C35429B}"/>
          </ac:picMkLst>
        </pc:picChg>
        <pc:picChg chg="del">
          <ac:chgData name="Thuan Pham" userId="160b284e08c788e0" providerId="LiveId" clId="{A54E1B73-5E99-49AD-B7FE-890F3F968214}" dt="2024-12-09T12:36:22.395" v="163" actId="478"/>
          <ac:picMkLst>
            <pc:docMk/>
            <pc:sldMk cId="1320529861" sldId="284"/>
            <ac:picMk id="12" creationId="{2232F386-8378-FB22-D066-D64C30684145}"/>
          </ac:picMkLst>
        </pc:picChg>
        <pc:picChg chg="add mod">
          <ac:chgData name="Thuan Pham" userId="160b284e08c788e0" providerId="LiveId" clId="{A54E1B73-5E99-49AD-B7FE-890F3F968214}" dt="2024-12-09T12:38:33.323" v="228" actId="1076"/>
          <ac:picMkLst>
            <pc:docMk/>
            <pc:sldMk cId="1320529861" sldId="284"/>
            <ac:picMk id="18" creationId="{08850D49-FF4A-C8AE-1184-D44AE51130ED}"/>
          </ac:picMkLst>
        </pc:picChg>
        <pc:picChg chg="del">
          <ac:chgData name="Thuan Pham" userId="160b284e08c788e0" providerId="LiveId" clId="{A54E1B73-5E99-49AD-B7FE-890F3F968214}" dt="2024-12-09T12:37:15.098" v="202" actId="478"/>
          <ac:picMkLst>
            <pc:docMk/>
            <pc:sldMk cId="1320529861" sldId="284"/>
            <ac:picMk id="24" creationId="{8BD88A81-10D9-1F8A-9D8D-786214194B03}"/>
          </ac:picMkLst>
        </pc:picChg>
      </pc:sldChg>
      <pc:sldChg chg="addSp delSp modSp add mod setBg">
        <pc:chgData name="Thuan Pham" userId="160b284e08c788e0" providerId="LiveId" clId="{A54E1B73-5E99-49AD-B7FE-890F3F968214}" dt="2024-12-10T08:29:30.213" v="3163"/>
        <pc:sldMkLst>
          <pc:docMk/>
          <pc:sldMk cId="4019780388" sldId="285"/>
        </pc:sldMkLst>
        <pc:spChg chg="mod">
          <ac:chgData name="Thuan Pham" userId="160b284e08c788e0" providerId="LiveId" clId="{A54E1B73-5E99-49AD-B7FE-890F3F968214}" dt="2024-12-09T12:41:21.706" v="351" actId="14100"/>
          <ac:spMkLst>
            <pc:docMk/>
            <pc:sldMk cId="4019780388" sldId="285"/>
            <ac:spMk id="5" creationId="{F45A83F8-94F6-1B6B-5844-1F32ED684A91}"/>
          </ac:spMkLst>
        </pc:spChg>
        <pc:spChg chg="mod">
          <ac:chgData name="Thuan Pham" userId="160b284e08c788e0" providerId="LiveId" clId="{A54E1B73-5E99-49AD-B7FE-890F3F968214}" dt="2024-12-09T12:40:44.889" v="340" actId="1076"/>
          <ac:spMkLst>
            <pc:docMk/>
            <pc:sldMk cId="4019780388" sldId="285"/>
            <ac:spMk id="6" creationId="{C1E1BDDB-55DE-8C37-3929-9E175980C8E8}"/>
          </ac:spMkLst>
        </pc:spChg>
        <pc:spChg chg="mod">
          <ac:chgData name="Thuan Pham" userId="160b284e08c788e0" providerId="LiveId" clId="{A54E1B73-5E99-49AD-B7FE-890F3F968214}" dt="2024-12-09T12:41:26.805" v="353" actId="14100"/>
          <ac:spMkLst>
            <pc:docMk/>
            <pc:sldMk cId="4019780388" sldId="285"/>
            <ac:spMk id="7" creationId="{A00AC2B5-1448-6371-6311-9609887CFB9A}"/>
          </ac:spMkLst>
        </pc:spChg>
        <pc:spChg chg="mod">
          <ac:chgData name="Thuan Pham" userId="160b284e08c788e0" providerId="LiveId" clId="{A54E1B73-5E99-49AD-B7FE-890F3F968214}" dt="2024-12-10T07:59:23.658" v="2271" actId="1076"/>
          <ac:spMkLst>
            <pc:docMk/>
            <pc:sldMk cId="4019780388" sldId="285"/>
            <ac:spMk id="12" creationId="{7C91AF2F-AA75-BA10-C0C0-B55FC9BAB8A7}"/>
          </ac:spMkLst>
        </pc:spChg>
        <pc:spChg chg="add mod">
          <ac:chgData name="Thuan Pham" userId="160b284e08c788e0" providerId="LiveId" clId="{A54E1B73-5E99-49AD-B7FE-890F3F968214}" dt="2024-12-10T08:29:30.213" v="3163"/>
          <ac:spMkLst>
            <pc:docMk/>
            <pc:sldMk cId="4019780388" sldId="285"/>
            <ac:spMk id="13" creationId="{7319FA19-F3C7-BE57-130D-4AD2539BCD91}"/>
          </ac:spMkLst>
        </pc:spChg>
        <pc:grpChg chg="mod">
          <ac:chgData name="Thuan Pham" userId="160b284e08c788e0" providerId="LiveId" clId="{A54E1B73-5E99-49AD-B7FE-890F3F968214}" dt="2024-12-09T12:41:31.524" v="354" actId="1076"/>
          <ac:grpSpMkLst>
            <pc:docMk/>
            <pc:sldMk cId="4019780388" sldId="285"/>
            <ac:grpSpMk id="2" creationId="{E38F937C-C79E-4B8C-F7D9-F9C9F63A2758}"/>
          </ac:grpSpMkLst>
        </pc:grpChg>
        <pc:grpChg chg="del">
          <ac:chgData name="Thuan Pham" userId="160b284e08c788e0" providerId="LiveId" clId="{A54E1B73-5E99-49AD-B7FE-890F3F968214}" dt="2024-12-09T12:39:52.039" v="321" actId="478"/>
          <ac:grpSpMkLst>
            <pc:docMk/>
            <pc:sldMk cId="4019780388" sldId="285"/>
            <ac:grpSpMk id="13" creationId="{92D7911A-CA96-2C62-64F8-8D006BF37770}"/>
          </ac:grpSpMkLst>
        </pc:grpChg>
        <pc:picChg chg="del">
          <ac:chgData name="Thuan Pham" userId="160b284e08c788e0" providerId="LiveId" clId="{A54E1B73-5E99-49AD-B7FE-890F3F968214}" dt="2024-12-09T12:39:53.959" v="324" actId="478"/>
          <ac:picMkLst>
            <pc:docMk/>
            <pc:sldMk cId="4019780388" sldId="285"/>
            <ac:picMk id="8" creationId="{B1113828-B4B7-482C-0ACC-83C7DC3471D7}"/>
          </ac:picMkLst>
        </pc:picChg>
        <pc:picChg chg="add mod">
          <ac:chgData name="Thuan Pham" userId="160b284e08c788e0" providerId="LiveId" clId="{A54E1B73-5E99-49AD-B7FE-890F3F968214}" dt="2024-12-10T07:59:18.328" v="2270" actId="1076"/>
          <ac:picMkLst>
            <pc:docMk/>
            <pc:sldMk cId="4019780388" sldId="285"/>
            <ac:picMk id="9" creationId="{5E0EED98-9022-B77E-4B97-60E53E18DCAB}"/>
          </ac:picMkLst>
        </pc:picChg>
        <pc:picChg chg="del mod">
          <ac:chgData name="Thuan Pham" userId="160b284e08c788e0" providerId="LiveId" clId="{A54E1B73-5E99-49AD-B7FE-890F3F968214}" dt="2024-12-09T12:39:52.874" v="323" actId="478"/>
          <ac:picMkLst>
            <pc:docMk/>
            <pc:sldMk cId="4019780388" sldId="285"/>
            <ac:picMk id="18" creationId="{42376A84-BE20-1F44-F0D6-CE608959BAC3}"/>
          </ac:picMkLst>
        </pc:picChg>
      </pc:sldChg>
      <pc:sldChg chg="addSp delSp modSp add mod setBg modAnim">
        <pc:chgData name="Thuan Pham" userId="160b284e08c788e0" providerId="LiveId" clId="{A54E1B73-5E99-49AD-B7FE-890F3F968214}" dt="2024-12-10T08:29:32.610" v="3165"/>
        <pc:sldMkLst>
          <pc:docMk/>
          <pc:sldMk cId="642474784" sldId="286"/>
        </pc:sldMkLst>
        <pc:spChg chg="add mod">
          <ac:chgData name="Thuan Pham" userId="160b284e08c788e0" providerId="LiveId" clId="{A54E1B73-5E99-49AD-B7FE-890F3F968214}" dt="2024-12-09T16:12:54.787" v="1870" actId="207"/>
          <ac:spMkLst>
            <pc:docMk/>
            <pc:sldMk cId="642474784" sldId="286"/>
            <ac:spMk id="2" creationId="{1DB7CFF6-1EA2-55AF-CED6-FFECCEF2D972}"/>
          </ac:spMkLst>
        </pc:spChg>
        <pc:spChg chg="add mod">
          <ac:chgData name="Thuan Pham" userId="160b284e08c788e0" providerId="LiveId" clId="{A54E1B73-5E99-49AD-B7FE-890F3F968214}" dt="2024-12-09T12:58:49.641" v="934" actId="1076"/>
          <ac:spMkLst>
            <pc:docMk/>
            <pc:sldMk cId="642474784" sldId="286"/>
            <ac:spMk id="3" creationId="{9FF1B801-C41B-B790-546B-5668A501C663}"/>
          </ac:spMkLst>
        </pc:spChg>
        <pc:spChg chg="add mod">
          <ac:chgData name="Thuan Pham" userId="160b284e08c788e0" providerId="LiveId" clId="{A54E1B73-5E99-49AD-B7FE-890F3F968214}" dt="2024-12-09T12:58:52.073" v="935" actId="1076"/>
          <ac:spMkLst>
            <pc:docMk/>
            <pc:sldMk cId="642474784" sldId="286"/>
            <ac:spMk id="4" creationId="{5ECA015A-449C-6701-A00A-5F8EC8D179B7}"/>
          </ac:spMkLst>
        </pc:spChg>
        <pc:spChg chg="add del mod">
          <ac:chgData name="Thuan Pham" userId="160b284e08c788e0" providerId="LiveId" clId="{A54E1B73-5E99-49AD-B7FE-890F3F968214}" dt="2024-12-09T12:58:55.016" v="936" actId="1076"/>
          <ac:spMkLst>
            <pc:docMk/>
            <pc:sldMk cId="642474784" sldId="286"/>
            <ac:spMk id="5" creationId="{0C4BD8D9-F1F8-E01F-38B5-213C93F778B7}"/>
          </ac:spMkLst>
        </pc:spChg>
        <pc:spChg chg="add mod">
          <ac:chgData name="Thuan Pham" userId="160b284e08c788e0" providerId="LiveId" clId="{A54E1B73-5E99-49AD-B7FE-890F3F968214}" dt="2024-12-09T12:59:01.178" v="938" actId="1076"/>
          <ac:spMkLst>
            <pc:docMk/>
            <pc:sldMk cId="642474784" sldId="286"/>
            <ac:spMk id="6" creationId="{91E17B84-428E-4620-AD01-8A948D508093}"/>
          </ac:spMkLst>
        </pc:spChg>
        <pc:spChg chg="add mod">
          <ac:chgData name="Thuan Pham" userId="160b284e08c788e0" providerId="LiveId" clId="{A54E1B73-5E99-49AD-B7FE-890F3F968214}" dt="2024-12-09T12:58:58.113" v="937" actId="1076"/>
          <ac:spMkLst>
            <pc:docMk/>
            <pc:sldMk cId="642474784" sldId="286"/>
            <ac:spMk id="7" creationId="{ED9233EF-BC9A-FC3D-692F-1EE2A1210D9A}"/>
          </ac:spMkLst>
        </pc:spChg>
        <pc:spChg chg="mod">
          <ac:chgData name="Thuan Pham" userId="160b284e08c788e0" providerId="LiveId" clId="{A54E1B73-5E99-49AD-B7FE-890F3F968214}" dt="2024-12-10T08:00:36.948" v="2275" actId="1076"/>
          <ac:spMkLst>
            <pc:docMk/>
            <pc:sldMk cId="642474784" sldId="286"/>
            <ac:spMk id="16" creationId="{FA227B7E-2668-868D-800B-4C73BE045564}"/>
          </ac:spMkLst>
        </pc:spChg>
        <pc:spChg chg="add mod">
          <ac:chgData name="Thuan Pham" userId="160b284e08c788e0" providerId="LiveId" clId="{A54E1B73-5E99-49AD-B7FE-890F3F968214}" dt="2024-12-10T08:29:32.610" v="3165"/>
          <ac:spMkLst>
            <pc:docMk/>
            <pc:sldMk cId="642474784" sldId="286"/>
            <ac:spMk id="18" creationId="{3C813456-DC93-FBB9-3B01-063B38DD84F7}"/>
          </ac:spMkLst>
        </pc:spChg>
        <pc:spChg chg="mod">
          <ac:chgData name="Thuan Pham" userId="160b284e08c788e0" providerId="LiveId" clId="{A54E1B73-5E99-49AD-B7FE-890F3F968214}" dt="2024-12-09T12:42:31.989" v="360" actId="20577"/>
          <ac:spMkLst>
            <pc:docMk/>
            <pc:sldMk cId="642474784" sldId="286"/>
            <ac:spMk id="225" creationId="{BD68F90E-EB21-65AD-538C-9AFCECC1DB20}"/>
          </ac:spMkLst>
        </pc:spChg>
        <pc:grpChg chg="del">
          <ac:chgData name="Thuan Pham" userId="160b284e08c788e0" providerId="LiveId" clId="{A54E1B73-5E99-49AD-B7FE-890F3F968214}" dt="2024-12-09T12:42:33.449" v="361" actId="478"/>
          <ac:grpSpMkLst>
            <pc:docMk/>
            <pc:sldMk cId="642474784" sldId="286"/>
            <ac:grpSpMk id="223" creationId="{23C2FFC3-023E-C52F-CE61-729C5428F0C0}"/>
          </ac:grpSpMkLst>
        </pc:grpChg>
        <pc:grpChg chg="del">
          <ac:chgData name="Thuan Pham" userId="160b284e08c788e0" providerId="LiveId" clId="{A54E1B73-5E99-49AD-B7FE-890F3F968214}" dt="2024-12-09T12:42:34.699" v="362" actId="478"/>
          <ac:grpSpMkLst>
            <pc:docMk/>
            <pc:sldMk cId="642474784" sldId="286"/>
            <ac:grpSpMk id="226" creationId="{C6875A90-58E0-7843-9588-2C0689F964EE}"/>
          </ac:grpSpMkLst>
        </pc:grpChg>
        <pc:grpChg chg="del">
          <ac:chgData name="Thuan Pham" userId="160b284e08c788e0" providerId="LiveId" clId="{A54E1B73-5E99-49AD-B7FE-890F3F968214}" dt="2024-12-09T12:42:35.834" v="363" actId="478"/>
          <ac:grpSpMkLst>
            <pc:docMk/>
            <pc:sldMk cId="642474784" sldId="286"/>
            <ac:grpSpMk id="229" creationId="{BBC84B51-F7E8-35C6-A012-F1A3D77625F4}"/>
          </ac:grpSpMkLst>
        </pc:grpChg>
        <pc:picChg chg="add mod">
          <ac:chgData name="Thuan Pham" userId="160b284e08c788e0" providerId="LiveId" clId="{A54E1B73-5E99-49AD-B7FE-890F3F968214}" dt="2024-12-09T13:00:24.005" v="941" actId="1076"/>
          <ac:picMkLst>
            <pc:docMk/>
            <pc:sldMk cId="642474784" sldId="286"/>
            <ac:picMk id="9" creationId="{18F9474D-C5F5-149C-19BB-35EFAF0774DE}"/>
          </ac:picMkLst>
        </pc:picChg>
        <pc:picChg chg="add mod">
          <ac:chgData name="Thuan Pham" userId="160b284e08c788e0" providerId="LiveId" clId="{A54E1B73-5E99-49AD-B7FE-890F3F968214}" dt="2024-12-09T13:01:38.522" v="945" actId="1076"/>
          <ac:picMkLst>
            <pc:docMk/>
            <pc:sldMk cId="642474784" sldId="286"/>
            <ac:picMk id="11" creationId="{15A6149E-CE8B-BDB6-202F-02B10A8489F8}"/>
          </ac:picMkLst>
        </pc:picChg>
        <pc:picChg chg="add mod">
          <ac:chgData name="Thuan Pham" userId="160b284e08c788e0" providerId="LiveId" clId="{A54E1B73-5E99-49AD-B7FE-890F3F968214}" dt="2024-12-09T13:06:23.586" v="976" actId="14100"/>
          <ac:picMkLst>
            <pc:docMk/>
            <pc:sldMk cId="642474784" sldId="286"/>
            <ac:picMk id="13" creationId="{33AC7C0F-92AC-4E14-A419-B429C1A47685}"/>
          </ac:picMkLst>
        </pc:picChg>
        <pc:picChg chg="add mod">
          <ac:chgData name="Thuan Pham" userId="160b284e08c788e0" providerId="LiveId" clId="{A54E1B73-5E99-49AD-B7FE-890F3F968214}" dt="2024-12-09T13:06:46.151" v="980" actId="1076"/>
          <ac:picMkLst>
            <pc:docMk/>
            <pc:sldMk cId="642474784" sldId="286"/>
            <ac:picMk id="15" creationId="{C058BA89-C130-2DF9-2294-8892ADF5AF4A}"/>
          </ac:picMkLst>
        </pc:picChg>
        <pc:picChg chg="add mod">
          <ac:chgData name="Thuan Pham" userId="160b284e08c788e0" providerId="LiveId" clId="{A54E1B73-5E99-49AD-B7FE-890F3F968214}" dt="2024-12-09T13:09:31.718" v="985" actId="1076"/>
          <ac:picMkLst>
            <pc:docMk/>
            <pc:sldMk cId="642474784" sldId="286"/>
            <ac:picMk id="17" creationId="{C3B3FA0C-C3AC-AB1F-6290-33557749431C}"/>
          </ac:picMkLst>
        </pc:picChg>
        <pc:picChg chg="del">
          <ac:chgData name="Thuan Pham" userId="160b284e08c788e0" providerId="LiveId" clId="{A54E1B73-5E99-49AD-B7FE-890F3F968214}" dt="2024-12-09T12:42:36.436" v="364" actId="478"/>
          <ac:picMkLst>
            <pc:docMk/>
            <pc:sldMk cId="642474784" sldId="286"/>
            <ac:picMk id="220" creationId="{25E3C3BF-E1CC-BEED-880B-34DA49D58860}"/>
          </ac:picMkLst>
        </pc:picChg>
        <pc:picChg chg="mod">
          <ac:chgData name="Thuan Pham" userId="160b284e08c788e0" providerId="LiveId" clId="{A54E1B73-5E99-49AD-B7FE-890F3F968214}" dt="2024-12-09T12:43:52.349" v="480" actId="1076"/>
          <ac:picMkLst>
            <pc:docMk/>
            <pc:sldMk cId="642474784" sldId="286"/>
            <ac:picMk id="222" creationId="{7EF3027F-CF44-FE43-570E-33B3791FA4E7}"/>
          </ac:picMkLst>
        </pc:picChg>
        <pc:cxnChg chg="mod">
          <ac:chgData name="Thuan Pham" userId="160b284e08c788e0" providerId="LiveId" clId="{A54E1B73-5E99-49AD-B7FE-890F3F968214}" dt="2024-12-09T12:59:07.244" v="939" actId="1076"/>
          <ac:cxnSpMkLst>
            <pc:docMk/>
            <pc:sldMk cId="642474784" sldId="286"/>
            <ac:cxnSpMk id="221" creationId="{DB7DBAAE-B920-B848-FB76-98D61CF52B1E}"/>
          </ac:cxnSpMkLst>
        </pc:cxnChg>
      </pc:sldChg>
      <pc:sldChg chg="add del setBg">
        <pc:chgData name="Thuan Pham" userId="160b284e08c788e0" providerId="LiveId" clId="{A54E1B73-5E99-49AD-B7FE-890F3F968214}" dt="2024-12-09T12:40:21.681" v="334"/>
        <pc:sldMkLst>
          <pc:docMk/>
          <pc:sldMk cId="3079359660" sldId="286"/>
        </pc:sldMkLst>
      </pc:sldChg>
      <pc:sldChg chg="modSp add mod setBg">
        <pc:chgData name="Thuan Pham" userId="160b284e08c788e0" providerId="LiveId" clId="{A54E1B73-5E99-49AD-B7FE-890F3F968214}" dt="2024-12-10T08:07:06.928" v="2353" actId="1076"/>
        <pc:sldMkLst>
          <pc:docMk/>
          <pc:sldMk cId="2622871188" sldId="287"/>
        </pc:sldMkLst>
        <pc:spChg chg="mod">
          <ac:chgData name="Thuan Pham" userId="160b284e08c788e0" providerId="LiveId" clId="{A54E1B73-5E99-49AD-B7FE-890F3F968214}" dt="2024-12-09T12:54:03.868" v="707" actId="1076"/>
          <ac:spMkLst>
            <pc:docMk/>
            <pc:sldMk cId="2622871188" sldId="287"/>
            <ac:spMk id="3" creationId="{6FEAB521-31A7-0D5C-EF2C-7092944DB772}"/>
          </ac:spMkLst>
        </pc:spChg>
        <pc:spChg chg="mod">
          <ac:chgData name="Thuan Pham" userId="160b284e08c788e0" providerId="LiveId" clId="{A54E1B73-5E99-49AD-B7FE-890F3F968214}" dt="2024-12-09T12:54:16.973" v="709" actId="123"/>
          <ac:spMkLst>
            <pc:docMk/>
            <pc:sldMk cId="2622871188" sldId="287"/>
            <ac:spMk id="5" creationId="{D60E21F4-90C2-C511-3F1D-243E1DBEC7C8}"/>
          </ac:spMkLst>
        </pc:spChg>
        <pc:spChg chg="mod">
          <ac:chgData name="Thuan Pham" userId="160b284e08c788e0" providerId="LiveId" clId="{A54E1B73-5E99-49AD-B7FE-890F3F968214}" dt="2024-12-10T08:07:06.928" v="2353" actId="1076"/>
          <ac:spMkLst>
            <pc:docMk/>
            <pc:sldMk cId="2622871188" sldId="287"/>
            <ac:spMk id="8" creationId="{66AD6151-7A88-F776-227B-0742DC8AD6EE}"/>
          </ac:spMkLst>
        </pc:spChg>
      </pc:sldChg>
      <pc:sldChg chg="modSp add mod setBg">
        <pc:chgData name="Thuan Pham" userId="160b284e08c788e0" providerId="LiveId" clId="{A54E1B73-5E99-49AD-B7FE-890F3F968214}" dt="2024-12-10T08:07:21.825" v="2355" actId="1076"/>
        <pc:sldMkLst>
          <pc:docMk/>
          <pc:sldMk cId="4255452778" sldId="288"/>
        </pc:sldMkLst>
        <pc:spChg chg="mod">
          <ac:chgData name="Thuan Pham" userId="160b284e08c788e0" providerId="LiveId" clId="{A54E1B73-5E99-49AD-B7FE-890F3F968214}" dt="2024-12-09T12:54:53.599" v="716" actId="123"/>
          <ac:spMkLst>
            <pc:docMk/>
            <pc:sldMk cId="4255452778" sldId="288"/>
            <ac:spMk id="5" creationId="{8B2D25A4-E80D-405D-62B7-D068C1DE52AF}"/>
          </ac:spMkLst>
        </pc:spChg>
        <pc:spChg chg="mod">
          <ac:chgData name="Thuan Pham" userId="160b284e08c788e0" providerId="LiveId" clId="{A54E1B73-5E99-49AD-B7FE-890F3F968214}" dt="2024-12-10T08:07:21.825" v="2355" actId="1076"/>
          <ac:spMkLst>
            <pc:docMk/>
            <pc:sldMk cId="4255452778" sldId="288"/>
            <ac:spMk id="8" creationId="{6BE0F550-B017-1F8B-2DFD-2A5D8D97C285}"/>
          </ac:spMkLst>
        </pc:spChg>
      </pc:sldChg>
      <pc:sldChg chg="addSp delSp modSp add mod setBg">
        <pc:chgData name="Thuan Pham" userId="160b284e08c788e0" providerId="LiveId" clId="{A54E1B73-5E99-49AD-B7FE-890F3F968214}" dt="2024-12-10T08:30:09.072" v="3182"/>
        <pc:sldMkLst>
          <pc:docMk/>
          <pc:sldMk cId="2330746424" sldId="289"/>
        </pc:sldMkLst>
        <pc:spChg chg="add mod">
          <ac:chgData name="Thuan Pham" userId="160b284e08c788e0" providerId="LiveId" clId="{A54E1B73-5E99-49AD-B7FE-890F3F968214}" dt="2024-12-09T16:22:40.132" v="2016" actId="1076"/>
          <ac:spMkLst>
            <pc:docMk/>
            <pc:sldMk cId="2330746424" sldId="289"/>
            <ac:spMk id="3" creationId="{DC69611B-AB32-967B-77FB-887AF0448FB0}"/>
          </ac:spMkLst>
        </pc:spChg>
        <pc:spChg chg="mod">
          <ac:chgData name="Thuan Pham" userId="160b284e08c788e0" providerId="LiveId" clId="{A54E1B73-5E99-49AD-B7FE-890F3F968214}" dt="2024-12-10T08:05:40.764" v="2344" actId="1076"/>
          <ac:spMkLst>
            <pc:docMk/>
            <pc:sldMk cId="2330746424" sldId="289"/>
            <ac:spMk id="8" creationId="{04987219-FC8D-5E99-3CD4-A763A17AAB0D}"/>
          </ac:spMkLst>
        </pc:spChg>
        <pc:spChg chg="add mod">
          <ac:chgData name="Thuan Pham" userId="160b284e08c788e0" providerId="LiveId" clId="{A54E1B73-5E99-49AD-B7FE-890F3F968214}" dt="2024-12-10T08:30:09.072" v="3182"/>
          <ac:spMkLst>
            <pc:docMk/>
            <pc:sldMk cId="2330746424" sldId="289"/>
            <ac:spMk id="9" creationId="{787536D7-FD61-F96F-7FF0-C7DEFC8A3249}"/>
          </ac:spMkLst>
        </pc:spChg>
        <pc:spChg chg="del">
          <ac:chgData name="Thuan Pham" userId="160b284e08c788e0" providerId="LiveId" clId="{A54E1B73-5E99-49AD-B7FE-890F3F968214}" dt="2024-12-09T16:21:54.433" v="2002" actId="478"/>
          <ac:spMkLst>
            <pc:docMk/>
            <pc:sldMk cId="2330746424" sldId="289"/>
            <ac:spMk id="181" creationId="{2477819A-7297-D6A9-F577-A26DA981AB81}"/>
          </ac:spMkLst>
        </pc:spChg>
        <pc:spChg chg="mod">
          <ac:chgData name="Thuan Pham" userId="160b284e08c788e0" providerId="LiveId" clId="{A54E1B73-5E99-49AD-B7FE-890F3F968214}" dt="2024-12-09T16:19:33.891" v="1983" actId="1076"/>
          <ac:spMkLst>
            <pc:docMk/>
            <pc:sldMk cId="2330746424" sldId="289"/>
            <ac:spMk id="201" creationId="{D3B4491F-B0FA-2113-15AD-849255CC41E7}"/>
          </ac:spMkLst>
        </pc:spChg>
        <pc:spChg chg="del">
          <ac:chgData name="Thuan Pham" userId="160b284e08c788e0" providerId="LiveId" clId="{A54E1B73-5E99-49AD-B7FE-890F3F968214}" dt="2024-12-09T16:19:28.707" v="1982" actId="478"/>
          <ac:spMkLst>
            <pc:docMk/>
            <pc:sldMk cId="2330746424" sldId="289"/>
            <ac:spMk id="202" creationId="{1A8B8EC5-1180-7D4F-C6A0-80602258BB0A}"/>
          </ac:spMkLst>
        </pc:spChg>
        <pc:spChg chg="del mod">
          <ac:chgData name="Thuan Pham" userId="160b284e08c788e0" providerId="LiveId" clId="{A54E1B73-5E99-49AD-B7FE-890F3F968214}" dt="2024-12-09T16:19:41.075" v="1986" actId="478"/>
          <ac:spMkLst>
            <pc:docMk/>
            <pc:sldMk cId="2330746424" sldId="289"/>
            <ac:spMk id="203" creationId="{B0708607-4F14-8F51-F0CF-E7EB9A2DC6CD}"/>
          </ac:spMkLst>
        </pc:spChg>
        <pc:spChg chg="del">
          <ac:chgData name="Thuan Pham" userId="160b284e08c788e0" providerId="LiveId" clId="{A54E1B73-5E99-49AD-B7FE-890F3F968214}" dt="2024-12-09T16:19:28.707" v="1982" actId="478"/>
          <ac:spMkLst>
            <pc:docMk/>
            <pc:sldMk cId="2330746424" sldId="289"/>
            <ac:spMk id="204" creationId="{B79B53EE-62C9-9864-84A9-C5D7239BAE2D}"/>
          </ac:spMkLst>
        </pc:spChg>
        <pc:spChg chg="del">
          <ac:chgData name="Thuan Pham" userId="160b284e08c788e0" providerId="LiveId" clId="{A54E1B73-5E99-49AD-B7FE-890F3F968214}" dt="2024-12-09T16:19:42.390" v="1987" actId="478"/>
          <ac:spMkLst>
            <pc:docMk/>
            <pc:sldMk cId="2330746424" sldId="289"/>
            <ac:spMk id="205" creationId="{D3FD66F6-E726-7D30-4BE8-EB5CEC76FDEC}"/>
          </ac:spMkLst>
        </pc:spChg>
        <pc:spChg chg="del">
          <ac:chgData name="Thuan Pham" userId="160b284e08c788e0" providerId="LiveId" clId="{A54E1B73-5E99-49AD-B7FE-890F3F968214}" dt="2024-12-09T16:19:28.707" v="1982" actId="478"/>
          <ac:spMkLst>
            <pc:docMk/>
            <pc:sldMk cId="2330746424" sldId="289"/>
            <ac:spMk id="206" creationId="{9BF61F94-E1EF-B0A1-854C-16B8C8499133}"/>
          </ac:spMkLst>
        </pc:spChg>
        <pc:spChg chg="del">
          <ac:chgData name="Thuan Pham" userId="160b284e08c788e0" providerId="LiveId" clId="{A54E1B73-5E99-49AD-B7FE-890F3F968214}" dt="2024-12-09T16:19:28.707" v="1982" actId="478"/>
          <ac:spMkLst>
            <pc:docMk/>
            <pc:sldMk cId="2330746424" sldId="289"/>
            <ac:spMk id="207" creationId="{8ACA42F7-C4FC-5DF3-D453-42EA4574A40A}"/>
          </ac:spMkLst>
        </pc:spChg>
        <pc:grpChg chg="mod">
          <ac:chgData name="Thuan Pham" userId="160b284e08c788e0" providerId="LiveId" clId="{A54E1B73-5E99-49AD-B7FE-890F3F968214}" dt="2024-12-09T16:22:46.785" v="2017" actId="1076"/>
          <ac:grpSpMkLst>
            <pc:docMk/>
            <pc:sldMk cId="2330746424" sldId="289"/>
            <ac:grpSpMk id="175" creationId="{00274C96-B725-666F-251D-A12E5A9F4A14}"/>
          </ac:grpSpMkLst>
        </pc:grpChg>
        <pc:grpChg chg="del">
          <ac:chgData name="Thuan Pham" userId="160b284e08c788e0" providerId="LiveId" clId="{A54E1B73-5E99-49AD-B7FE-890F3F968214}" dt="2024-12-09T16:21:54.433" v="2002" actId="478"/>
          <ac:grpSpMkLst>
            <pc:docMk/>
            <pc:sldMk cId="2330746424" sldId="289"/>
            <ac:grpSpMk id="179" creationId="{88904AC7-CAA1-507A-CDD1-0D534CCAF8CE}"/>
          </ac:grpSpMkLst>
        </pc:grpChg>
        <pc:grpChg chg="del">
          <ac:chgData name="Thuan Pham" userId="160b284e08c788e0" providerId="LiveId" clId="{A54E1B73-5E99-49AD-B7FE-890F3F968214}" dt="2024-12-09T16:19:28.707" v="1982" actId="478"/>
          <ac:grpSpMkLst>
            <pc:docMk/>
            <pc:sldMk cId="2330746424" sldId="289"/>
            <ac:grpSpMk id="182" creationId="{4F68084E-6C14-0D1C-73CA-4D76F6966044}"/>
          </ac:grpSpMkLst>
        </pc:grpChg>
        <pc:grpChg chg="del">
          <ac:chgData name="Thuan Pham" userId="160b284e08c788e0" providerId="LiveId" clId="{A54E1B73-5E99-49AD-B7FE-890F3F968214}" dt="2024-12-09T16:19:28.707" v="1982" actId="478"/>
          <ac:grpSpMkLst>
            <pc:docMk/>
            <pc:sldMk cId="2330746424" sldId="289"/>
            <ac:grpSpMk id="191" creationId="{6B3E42BC-4EE2-5AE2-C0C2-5684C26B3437}"/>
          </ac:grpSpMkLst>
        </pc:grpChg>
        <pc:picChg chg="add mod">
          <ac:chgData name="Thuan Pham" userId="160b284e08c788e0" providerId="LiveId" clId="{A54E1B73-5E99-49AD-B7FE-890F3F968214}" dt="2024-12-09T16:22:48.354" v="2018" actId="1076"/>
          <ac:picMkLst>
            <pc:docMk/>
            <pc:sldMk cId="2330746424" sldId="289"/>
            <ac:picMk id="5" creationId="{A01A3B09-63D0-7358-9D2F-18CAB86F8D02}"/>
          </ac:picMkLst>
        </pc:picChg>
        <pc:picChg chg="del">
          <ac:chgData name="Thuan Pham" userId="160b284e08c788e0" providerId="LiveId" clId="{A54E1B73-5E99-49AD-B7FE-890F3F968214}" dt="2024-12-09T16:19:28.707" v="1982" actId="478"/>
          <ac:picMkLst>
            <pc:docMk/>
            <pc:sldMk cId="2330746424" sldId="289"/>
            <ac:picMk id="189" creationId="{BBF9D9D6-D832-8B89-52F4-D3FFE1AF10B7}"/>
          </ac:picMkLst>
        </pc:picChg>
        <pc:picChg chg="del">
          <ac:chgData name="Thuan Pham" userId="160b284e08c788e0" providerId="LiveId" clId="{A54E1B73-5E99-49AD-B7FE-890F3F968214}" dt="2024-12-09T16:19:39.401" v="1984" actId="478"/>
          <ac:picMkLst>
            <pc:docMk/>
            <pc:sldMk cId="2330746424" sldId="289"/>
            <ac:picMk id="190" creationId="{BE5CF511-EDD3-683F-3807-DF993D22D189}"/>
          </ac:picMkLst>
        </pc:picChg>
        <pc:picChg chg="del">
          <ac:chgData name="Thuan Pham" userId="160b284e08c788e0" providerId="LiveId" clId="{A54E1B73-5E99-49AD-B7FE-890F3F968214}" dt="2024-12-09T16:19:28.707" v="1982" actId="478"/>
          <ac:picMkLst>
            <pc:docMk/>
            <pc:sldMk cId="2330746424" sldId="289"/>
            <ac:picMk id="198" creationId="{E91AD98B-4EDB-3459-1821-7504432A6A46}"/>
          </ac:picMkLst>
        </pc:picChg>
      </pc:sldChg>
      <pc:sldChg chg="addSp delSp modSp add mod setBg addAnim delAnim modAnim">
        <pc:chgData name="Thuan Pham" userId="160b284e08c788e0" providerId="LiveId" clId="{A54E1B73-5E99-49AD-B7FE-890F3F968214}" dt="2024-12-10T08:29:46.725" v="3171" actId="1076"/>
        <pc:sldMkLst>
          <pc:docMk/>
          <pc:sldMk cId="3726222723" sldId="290"/>
        </pc:sldMkLst>
        <pc:spChg chg="mod">
          <ac:chgData name="Thuan Pham" userId="160b284e08c788e0" providerId="LiveId" clId="{A54E1B73-5E99-49AD-B7FE-890F3F968214}" dt="2024-12-09T15:39:42.125" v="1336" actId="1076"/>
          <ac:spMkLst>
            <pc:docMk/>
            <pc:sldMk cId="3726222723" sldId="290"/>
            <ac:spMk id="4" creationId="{23602752-B9D0-F7F8-877B-7A0C2BA1BC8B}"/>
          </ac:spMkLst>
        </pc:spChg>
        <pc:spChg chg="mod">
          <ac:chgData name="Thuan Pham" userId="160b284e08c788e0" providerId="LiveId" clId="{A54E1B73-5E99-49AD-B7FE-890F3F968214}" dt="2024-12-09T15:39:45.103" v="1337" actId="14100"/>
          <ac:spMkLst>
            <pc:docMk/>
            <pc:sldMk cId="3726222723" sldId="290"/>
            <ac:spMk id="10" creationId="{E73A8B67-D1A0-1FCF-630D-0F51EAD84E3F}"/>
          </ac:spMkLst>
        </pc:spChg>
        <pc:spChg chg="mod">
          <ac:chgData name="Thuan Pham" userId="160b284e08c788e0" providerId="LiveId" clId="{A54E1B73-5E99-49AD-B7FE-890F3F968214}" dt="2024-12-10T08:02:03.739" v="2283" actId="1076"/>
          <ac:spMkLst>
            <pc:docMk/>
            <pc:sldMk cId="3726222723" sldId="290"/>
            <ac:spMk id="11" creationId="{42BF1125-8E93-687E-13E9-369C3227064E}"/>
          </ac:spMkLst>
        </pc:spChg>
        <pc:spChg chg="add mod">
          <ac:chgData name="Thuan Pham" userId="160b284e08c788e0" providerId="LiveId" clId="{A54E1B73-5E99-49AD-B7FE-890F3F968214}" dt="2024-12-10T08:29:46.725" v="3171" actId="1076"/>
          <ac:spMkLst>
            <pc:docMk/>
            <pc:sldMk cId="3726222723" sldId="290"/>
            <ac:spMk id="12" creationId="{819D3730-4089-CBF1-9E28-865B6A82C3E4}"/>
          </ac:spMkLst>
        </pc:spChg>
        <pc:picChg chg="add mod">
          <ac:chgData name="Thuan Pham" userId="160b284e08c788e0" providerId="LiveId" clId="{A54E1B73-5E99-49AD-B7FE-890F3F968214}" dt="2024-12-09T15:38:55.429" v="1329" actId="1076"/>
          <ac:picMkLst>
            <pc:docMk/>
            <pc:sldMk cId="3726222723" sldId="290"/>
            <ac:picMk id="3" creationId="{5B7C2C16-CC49-050A-CF89-673F498DED4B}"/>
          </ac:picMkLst>
        </pc:picChg>
        <pc:picChg chg="add del mod">
          <ac:chgData name="Thuan Pham" userId="160b284e08c788e0" providerId="LiveId" clId="{A54E1B73-5E99-49AD-B7FE-890F3F968214}" dt="2024-12-09T16:33:53.432" v="2190" actId="478"/>
          <ac:picMkLst>
            <pc:docMk/>
            <pc:sldMk cId="3726222723" sldId="290"/>
            <ac:picMk id="6" creationId="{28EA39FE-CBCF-A0EF-2E06-FA010B39F3C5}"/>
          </ac:picMkLst>
        </pc:picChg>
        <pc:picChg chg="add mod">
          <ac:chgData name="Thuan Pham" userId="160b284e08c788e0" providerId="LiveId" clId="{A54E1B73-5E99-49AD-B7FE-890F3F968214}" dt="2024-12-09T16:34:16.917" v="2193" actId="1076"/>
          <ac:picMkLst>
            <pc:docMk/>
            <pc:sldMk cId="3726222723" sldId="290"/>
            <ac:picMk id="8" creationId="{1D793220-6138-A93D-E364-102782CA7AD9}"/>
          </ac:picMkLst>
        </pc:picChg>
        <pc:picChg chg="del">
          <ac:chgData name="Thuan Pham" userId="160b284e08c788e0" providerId="LiveId" clId="{A54E1B73-5E99-49AD-B7FE-890F3F968214}" dt="2024-12-09T15:38:43.128" v="1321" actId="478"/>
          <ac:picMkLst>
            <pc:docMk/>
            <pc:sldMk cId="3726222723" sldId="290"/>
            <ac:picMk id="9" creationId="{7FBB6183-6A03-F896-CFFE-7FE2729E3A3B}"/>
          </ac:picMkLst>
        </pc:picChg>
        <pc:picChg chg="del">
          <ac:chgData name="Thuan Pham" userId="160b284e08c788e0" providerId="LiveId" clId="{A54E1B73-5E99-49AD-B7FE-890F3F968214}" dt="2024-12-09T15:40:07.225" v="1338" actId="478"/>
          <ac:picMkLst>
            <pc:docMk/>
            <pc:sldMk cId="3726222723" sldId="290"/>
            <ac:picMk id="13" creationId="{212BBF8E-7FF6-09C0-2312-C0085CB56E50}"/>
          </ac:picMkLst>
        </pc:picChg>
      </pc:sldChg>
      <pc:sldChg chg="addSp delSp modSp add mod setBg modAnim">
        <pc:chgData name="Thuan Pham" userId="160b284e08c788e0" providerId="LiveId" clId="{A54E1B73-5E99-49AD-B7FE-890F3F968214}" dt="2024-12-10T08:29:50.803" v="3173" actId="1076"/>
        <pc:sldMkLst>
          <pc:docMk/>
          <pc:sldMk cId="450676976" sldId="291"/>
        </pc:sldMkLst>
        <pc:spChg chg="mod">
          <ac:chgData name="Thuan Pham" userId="160b284e08c788e0" providerId="LiveId" clId="{A54E1B73-5E99-49AD-B7FE-890F3F968214}" dt="2024-12-09T15:43:58.051" v="1423" actId="14100"/>
          <ac:spMkLst>
            <pc:docMk/>
            <pc:sldMk cId="450676976" sldId="291"/>
            <ac:spMk id="4" creationId="{AF6162FD-2D92-BFF6-D476-8D45A70777F9}"/>
          </ac:spMkLst>
        </pc:spChg>
        <pc:spChg chg="mod">
          <ac:chgData name="Thuan Pham" userId="160b284e08c788e0" providerId="LiveId" clId="{A54E1B73-5E99-49AD-B7FE-890F3F968214}" dt="2024-12-10T08:02:32.544" v="2324" actId="1076"/>
          <ac:spMkLst>
            <pc:docMk/>
            <pc:sldMk cId="450676976" sldId="291"/>
            <ac:spMk id="9" creationId="{B458C0BD-5627-12CF-E6C4-5FD33A79BBE5}"/>
          </ac:spMkLst>
        </pc:spChg>
        <pc:spChg chg="mod">
          <ac:chgData name="Thuan Pham" userId="160b284e08c788e0" providerId="LiveId" clId="{A54E1B73-5E99-49AD-B7FE-890F3F968214}" dt="2024-12-09T15:43:49.516" v="1418" actId="1076"/>
          <ac:spMkLst>
            <pc:docMk/>
            <pc:sldMk cId="450676976" sldId="291"/>
            <ac:spMk id="10" creationId="{F0213B42-92F4-3BF4-3577-2DDF05DBAD44}"/>
          </ac:spMkLst>
        </pc:spChg>
        <pc:spChg chg="add mod">
          <ac:chgData name="Thuan Pham" userId="160b284e08c788e0" providerId="LiveId" clId="{A54E1B73-5E99-49AD-B7FE-890F3F968214}" dt="2024-12-10T08:29:50.803" v="3173" actId="1076"/>
          <ac:spMkLst>
            <pc:docMk/>
            <pc:sldMk cId="450676976" sldId="291"/>
            <ac:spMk id="11" creationId="{6AE47630-55E2-902F-4E72-3A41397CD380}"/>
          </ac:spMkLst>
        </pc:spChg>
        <pc:grpChg chg="mod">
          <ac:chgData name="Thuan Pham" userId="160b284e08c788e0" providerId="LiveId" clId="{A54E1B73-5E99-49AD-B7FE-890F3F968214}" dt="2024-12-10T08:02:20.131" v="2322" actId="1076"/>
          <ac:grpSpMkLst>
            <pc:docMk/>
            <pc:sldMk cId="450676976" sldId="291"/>
            <ac:grpSpMk id="14" creationId="{85CB56C6-A002-2A53-8925-945042148704}"/>
          </ac:grpSpMkLst>
        </pc:grpChg>
        <pc:picChg chg="add mod">
          <ac:chgData name="Thuan Pham" userId="160b284e08c788e0" providerId="LiveId" clId="{A54E1B73-5E99-49AD-B7FE-890F3F968214}" dt="2024-12-09T15:42:45.793" v="1404" actId="1076"/>
          <ac:picMkLst>
            <pc:docMk/>
            <pc:sldMk cId="450676976" sldId="291"/>
            <ac:picMk id="3" creationId="{FB140687-0099-5D9C-9C3F-F76FB6F77F8F}"/>
          </ac:picMkLst>
        </pc:picChg>
        <pc:picChg chg="add mod">
          <ac:chgData name="Thuan Pham" userId="160b284e08c788e0" providerId="LiveId" clId="{A54E1B73-5E99-49AD-B7FE-890F3F968214}" dt="2024-12-09T15:44:21.069" v="1426" actId="14100"/>
          <ac:picMkLst>
            <pc:docMk/>
            <pc:sldMk cId="450676976" sldId="291"/>
            <ac:picMk id="6" creationId="{53E21D6B-1AFF-8131-789A-7099374F2E7E}"/>
          </ac:picMkLst>
        </pc:picChg>
        <pc:picChg chg="del">
          <ac:chgData name="Thuan Pham" userId="160b284e08c788e0" providerId="LiveId" clId="{A54E1B73-5E99-49AD-B7FE-890F3F968214}" dt="2024-12-09T15:42:36.892" v="1399" actId="478"/>
          <ac:picMkLst>
            <pc:docMk/>
            <pc:sldMk cId="450676976" sldId="291"/>
            <ac:picMk id="9" creationId="{D7D82635-950C-E0D9-380E-A8667BFDF019}"/>
          </ac:picMkLst>
        </pc:picChg>
        <pc:picChg chg="del">
          <ac:chgData name="Thuan Pham" userId="160b284e08c788e0" providerId="LiveId" clId="{A54E1B73-5E99-49AD-B7FE-890F3F968214}" dt="2024-12-09T15:42:51.214" v="1411" actId="478"/>
          <ac:picMkLst>
            <pc:docMk/>
            <pc:sldMk cId="450676976" sldId="291"/>
            <ac:picMk id="13" creationId="{5D164EAA-978E-B4EA-FCDF-0CDC1D6FCD2C}"/>
          </ac:picMkLst>
        </pc:picChg>
      </pc:sldChg>
      <pc:sldChg chg="addSp delSp modSp add mod setBg modAnim">
        <pc:chgData name="Thuan Pham" userId="160b284e08c788e0" providerId="LiveId" clId="{A54E1B73-5E99-49AD-B7FE-890F3F968214}" dt="2024-12-10T08:29:54.749" v="3175" actId="1076"/>
        <pc:sldMkLst>
          <pc:docMk/>
          <pc:sldMk cId="1314228809" sldId="292"/>
        </pc:sldMkLst>
        <pc:spChg chg="mod">
          <ac:chgData name="Thuan Pham" userId="160b284e08c788e0" providerId="LiveId" clId="{A54E1B73-5E99-49AD-B7FE-890F3F968214}" dt="2024-12-09T15:45:41.197" v="1498" actId="14100"/>
          <ac:spMkLst>
            <pc:docMk/>
            <pc:sldMk cId="1314228809" sldId="292"/>
            <ac:spMk id="4" creationId="{83E4C8B7-B3C1-54C2-67E8-85FE47772CB8}"/>
          </ac:spMkLst>
        </pc:spChg>
        <pc:spChg chg="mod">
          <ac:chgData name="Thuan Pham" userId="160b284e08c788e0" providerId="LiveId" clId="{A54E1B73-5E99-49AD-B7FE-890F3F968214}" dt="2024-12-10T08:02:50.766" v="2326" actId="1076"/>
          <ac:spMkLst>
            <pc:docMk/>
            <pc:sldMk cId="1314228809" sldId="292"/>
            <ac:spMk id="9" creationId="{80754370-D490-7AB1-D831-147565CEEE6C}"/>
          </ac:spMkLst>
        </pc:spChg>
        <pc:spChg chg="mod">
          <ac:chgData name="Thuan Pham" userId="160b284e08c788e0" providerId="LiveId" clId="{A54E1B73-5E99-49AD-B7FE-890F3F968214}" dt="2024-12-09T15:47:46.547" v="1528" actId="1076"/>
          <ac:spMkLst>
            <pc:docMk/>
            <pc:sldMk cId="1314228809" sldId="292"/>
            <ac:spMk id="10" creationId="{1D0017A3-45B4-50B2-6940-C83C379FC70D}"/>
          </ac:spMkLst>
        </pc:spChg>
        <pc:spChg chg="add mod">
          <ac:chgData name="Thuan Pham" userId="160b284e08c788e0" providerId="LiveId" clId="{A54E1B73-5E99-49AD-B7FE-890F3F968214}" dt="2024-12-10T08:29:54.749" v="3175" actId="1076"/>
          <ac:spMkLst>
            <pc:docMk/>
            <pc:sldMk cId="1314228809" sldId="292"/>
            <ac:spMk id="11" creationId="{C4D9F372-2D45-CFD4-3650-6ECAB6355A58}"/>
          </ac:spMkLst>
        </pc:spChg>
        <pc:picChg chg="add mod">
          <ac:chgData name="Thuan Pham" userId="160b284e08c788e0" providerId="LiveId" clId="{A54E1B73-5E99-49AD-B7FE-890F3F968214}" dt="2024-12-09T15:46:10.761" v="1506" actId="1076"/>
          <ac:picMkLst>
            <pc:docMk/>
            <pc:sldMk cId="1314228809" sldId="292"/>
            <ac:picMk id="3" creationId="{E1E90A56-6429-0110-EA7A-E22A6EC1B2EF}"/>
          </ac:picMkLst>
        </pc:picChg>
        <pc:picChg chg="add mod">
          <ac:chgData name="Thuan Pham" userId="160b284e08c788e0" providerId="LiveId" clId="{A54E1B73-5E99-49AD-B7FE-890F3F968214}" dt="2024-12-09T15:46:35.399" v="1514" actId="14100"/>
          <ac:picMkLst>
            <pc:docMk/>
            <pc:sldMk cId="1314228809" sldId="292"/>
            <ac:picMk id="6" creationId="{9A029809-70A8-90B9-E374-AE8104F3A547}"/>
          </ac:picMkLst>
        </pc:picChg>
        <pc:picChg chg="del">
          <ac:chgData name="Thuan Pham" userId="160b284e08c788e0" providerId="LiveId" clId="{A54E1B73-5E99-49AD-B7FE-890F3F968214}" dt="2024-12-09T15:46:01.528" v="1501" actId="478"/>
          <ac:picMkLst>
            <pc:docMk/>
            <pc:sldMk cId="1314228809" sldId="292"/>
            <ac:picMk id="9" creationId="{71649306-3BDB-6A5A-9719-585DC4E0FCD0}"/>
          </ac:picMkLst>
        </pc:picChg>
        <pc:picChg chg="del">
          <ac:chgData name="Thuan Pham" userId="160b284e08c788e0" providerId="LiveId" clId="{A54E1B73-5E99-49AD-B7FE-890F3F968214}" dt="2024-12-09T15:46:26.913" v="1507" actId="478"/>
          <ac:picMkLst>
            <pc:docMk/>
            <pc:sldMk cId="1314228809" sldId="292"/>
            <ac:picMk id="13" creationId="{3FB2FAF5-4357-7562-7208-10CCD8A8993E}"/>
          </ac:picMkLst>
        </pc:picChg>
      </pc:sldChg>
      <pc:sldChg chg="addSp delSp modSp add mod setBg">
        <pc:chgData name="Thuan Pham" userId="160b284e08c788e0" providerId="LiveId" clId="{A54E1B73-5E99-49AD-B7FE-890F3F968214}" dt="2024-12-10T08:29:56.419" v="3176"/>
        <pc:sldMkLst>
          <pc:docMk/>
          <pc:sldMk cId="2696395167" sldId="293"/>
        </pc:sldMkLst>
        <pc:spChg chg="del">
          <ac:chgData name="Thuan Pham" userId="160b284e08c788e0" providerId="LiveId" clId="{A54E1B73-5E99-49AD-B7FE-890F3F968214}" dt="2024-12-09T15:49:16.190" v="1577" actId="478"/>
          <ac:spMkLst>
            <pc:docMk/>
            <pc:sldMk cId="2696395167" sldId="293"/>
            <ac:spMk id="4" creationId="{E85E6944-D21C-AC53-0347-A91FC7D2BDEB}"/>
          </ac:spMkLst>
        </pc:spChg>
        <pc:spChg chg="mod">
          <ac:chgData name="Thuan Pham" userId="160b284e08c788e0" providerId="LiveId" clId="{A54E1B73-5E99-49AD-B7FE-890F3F968214}" dt="2024-12-09T15:52:12.379" v="1598" actId="1076"/>
          <ac:spMkLst>
            <pc:docMk/>
            <pc:sldMk cId="2696395167" sldId="293"/>
            <ac:spMk id="8" creationId="{9D5DA8A3-F152-141A-CF59-BC28B9BD544A}"/>
          </ac:spMkLst>
        </pc:spChg>
        <pc:spChg chg="mod">
          <ac:chgData name="Thuan Pham" userId="160b284e08c788e0" providerId="LiveId" clId="{A54E1B73-5E99-49AD-B7FE-890F3F968214}" dt="2024-12-09T15:52:07.540" v="1596"/>
          <ac:spMkLst>
            <pc:docMk/>
            <pc:sldMk cId="2696395167" sldId="293"/>
            <ac:spMk id="9" creationId="{9C1D0E87-40EE-498E-782B-6A1655F13AF1}"/>
          </ac:spMkLst>
        </pc:spChg>
        <pc:spChg chg="mod">
          <ac:chgData name="Thuan Pham" userId="160b284e08c788e0" providerId="LiveId" clId="{A54E1B73-5E99-49AD-B7FE-890F3F968214}" dt="2024-12-09T15:55:52.426" v="1706" actId="1076"/>
          <ac:spMkLst>
            <pc:docMk/>
            <pc:sldMk cId="2696395167" sldId="293"/>
            <ac:spMk id="10" creationId="{DB542498-2653-528F-2A54-FF81986C64B5}"/>
          </ac:spMkLst>
        </pc:spChg>
        <pc:spChg chg="mod">
          <ac:chgData name="Thuan Pham" userId="160b284e08c788e0" providerId="LiveId" clId="{A54E1B73-5E99-49AD-B7FE-890F3F968214}" dt="2024-12-10T08:04:10.042" v="2328" actId="1076"/>
          <ac:spMkLst>
            <pc:docMk/>
            <pc:sldMk cId="2696395167" sldId="293"/>
            <ac:spMk id="11" creationId="{5334F465-7BEC-8FB2-4A6E-CD22A9453D68}"/>
          </ac:spMkLst>
        </pc:spChg>
        <pc:spChg chg="mod">
          <ac:chgData name="Thuan Pham" userId="160b284e08c788e0" providerId="LiveId" clId="{A54E1B73-5E99-49AD-B7FE-890F3F968214}" dt="2024-12-09T15:53:28.806" v="1676"/>
          <ac:spMkLst>
            <pc:docMk/>
            <pc:sldMk cId="2696395167" sldId="293"/>
            <ac:spMk id="12" creationId="{C2C6BF1B-A3AB-C134-A05A-FFBC29DB089D}"/>
          </ac:spMkLst>
        </pc:spChg>
        <pc:spChg chg="add mod">
          <ac:chgData name="Thuan Pham" userId="160b284e08c788e0" providerId="LiveId" clId="{A54E1B73-5E99-49AD-B7FE-890F3F968214}" dt="2024-12-10T08:29:56.419" v="3176"/>
          <ac:spMkLst>
            <pc:docMk/>
            <pc:sldMk cId="2696395167" sldId="293"/>
            <ac:spMk id="12" creationId="{C4778068-D62A-FF2A-2054-5FA342D9B592}"/>
          </ac:spMkLst>
        </pc:spChg>
        <pc:spChg chg="mod">
          <ac:chgData name="Thuan Pham" userId="160b284e08c788e0" providerId="LiveId" clId="{A54E1B73-5E99-49AD-B7FE-890F3F968214}" dt="2024-12-09T15:53:28.806" v="1676"/>
          <ac:spMkLst>
            <pc:docMk/>
            <pc:sldMk cId="2696395167" sldId="293"/>
            <ac:spMk id="13" creationId="{6761A30E-6E72-0F30-1E8F-3B3AF524C7E8}"/>
          </ac:spMkLst>
        </pc:spChg>
        <pc:spChg chg="mod">
          <ac:chgData name="Thuan Pham" userId="160b284e08c788e0" providerId="LiveId" clId="{A54E1B73-5E99-49AD-B7FE-890F3F968214}" dt="2024-12-09T15:53:13.042" v="1675" actId="1076"/>
          <ac:spMkLst>
            <pc:docMk/>
            <pc:sldMk cId="2696395167" sldId="293"/>
            <ac:spMk id="201" creationId="{68DE8563-ECA9-F596-C5AA-4512005A49A3}"/>
          </ac:spMkLst>
        </pc:spChg>
        <pc:grpChg chg="add mod ord">
          <ac:chgData name="Thuan Pham" userId="160b284e08c788e0" providerId="LiveId" clId="{A54E1B73-5E99-49AD-B7FE-890F3F968214}" dt="2024-12-09T15:55:48.868" v="1704" actId="1076"/>
          <ac:grpSpMkLst>
            <pc:docMk/>
            <pc:sldMk cId="2696395167" sldId="293"/>
            <ac:grpSpMk id="7" creationId="{FB46E1CA-AB50-E053-9AF7-38C4EFC7ECD5}"/>
          </ac:grpSpMkLst>
        </pc:grpChg>
        <pc:grpChg chg="add mod">
          <ac:chgData name="Thuan Pham" userId="160b284e08c788e0" providerId="LiveId" clId="{A54E1B73-5E99-49AD-B7FE-890F3F968214}" dt="2024-12-09T15:53:28.806" v="1676"/>
          <ac:grpSpMkLst>
            <pc:docMk/>
            <pc:sldMk cId="2696395167" sldId="293"/>
            <ac:grpSpMk id="11" creationId="{FBC1FC3A-47E1-6FC6-AFAA-3F84FDC5995B}"/>
          </ac:grpSpMkLst>
        </pc:grpChg>
        <pc:grpChg chg="del">
          <ac:chgData name="Thuan Pham" userId="160b284e08c788e0" providerId="LiveId" clId="{A54E1B73-5E99-49AD-B7FE-890F3F968214}" dt="2024-12-09T15:50:09.359" v="1587" actId="478"/>
          <ac:grpSpMkLst>
            <pc:docMk/>
            <pc:sldMk cId="2696395167" sldId="293"/>
            <ac:grpSpMk id="14" creationId="{8739CE0B-D382-E99B-53F9-F97F81DD66F2}"/>
          </ac:grpSpMkLst>
        </pc:grpChg>
        <pc:grpChg chg="del">
          <ac:chgData name="Thuan Pham" userId="160b284e08c788e0" providerId="LiveId" clId="{A54E1B73-5E99-49AD-B7FE-890F3F968214}" dt="2024-12-09T15:50:07.814" v="1584" actId="478"/>
          <ac:grpSpMkLst>
            <pc:docMk/>
            <pc:sldMk cId="2696395167" sldId="293"/>
            <ac:grpSpMk id="191" creationId="{498C511A-E962-455B-1DCA-711AFECCEDEF}"/>
          </ac:grpSpMkLst>
        </pc:grpChg>
        <pc:picChg chg="del">
          <ac:chgData name="Thuan Pham" userId="160b284e08c788e0" providerId="LiveId" clId="{A54E1B73-5E99-49AD-B7FE-890F3F968214}" dt="2024-12-09T15:50:08.361" v="1585" actId="478"/>
          <ac:picMkLst>
            <pc:docMk/>
            <pc:sldMk cId="2696395167" sldId="293"/>
            <ac:picMk id="3" creationId="{698E47D1-29ED-64EA-A8EA-0011F4022F16}"/>
          </ac:picMkLst>
        </pc:picChg>
        <pc:picChg chg="add mod">
          <ac:chgData name="Thuan Pham" userId="160b284e08c788e0" providerId="LiveId" clId="{A54E1B73-5E99-49AD-B7FE-890F3F968214}" dt="2024-12-09T15:55:50.866" v="1705" actId="1076"/>
          <ac:picMkLst>
            <pc:docMk/>
            <pc:sldMk cId="2696395167" sldId="293"/>
            <ac:picMk id="5" creationId="{BD868ADF-DF46-749F-ED93-7D3329B7BEC8}"/>
          </ac:picMkLst>
        </pc:picChg>
        <pc:picChg chg="del">
          <ac:chgData name="Thuan Pham" userId="160b284e08c788e0" providerId="LiveId" clId="{A54E1B73-5E99-49AD-B7FE-890F3F968214}" dt="2024-12-09T15:50:08.791" v="1586" actId="478"/>
          <ac:picMkLst>
            <pc:docMk/>
            <pc:sldMk cId="2696395167" sldId="293"/>
            <ac:picMk id="6" creationId="{847DE059-EEB9-ABF6-53CE-27A0AFC3F2D9}"/>
          </ac:picMkLst>
        </pc:picChg>
      </pc:sldChg>
      <pc:sldChg chg="add del setBg">
        <pc:chgData name="Thuan Pham" userId="160b284e08c788e0" providerId="LiveId" clId="{A54E1B73-5E99-49AD-B7FE-890F3F968214}" dt="2024-12-09T15:49:22.496" v="1579"/>
        <pc:sldMkLst>
          <pc:docMk/>
          <pc:sldMk cId="779397981" sldId="294"/>
        </pc:sldMkLst>
      </pc:sldChg>
      <pc:sldChg chg="addSp delSp modSp add mod setBg">
        <pc:chgData name="Thuan Pham" userId="160b284e08c788e0" providerId="LiveId" clId="{A54E1B73-5E99-49AD-B7FE-890F3F968214}" dt="2024-12-10T08:29:58.486" v="3177"/>
        <pc:sldMkLst>
          <pc:docMk/>
          <pc:sldMk cId="3480441559" sldId="294"/>
        </pc:sldMkLst>
        <pc:spChg chg="mod">
          <ac:chgData name="Thuan Pham" userId="160b284e08c788e0" providerId="LiveId" clId="{A54E1B73-5E99-49AD-B7FE-890F3F968214}" dt="2024-12-09T15:55:59.208" v="1709" actId="1076"/>
          <ac:spMkLst>
            <pc:docMk/>
            <pc:sldMk cId="3480441559" sldId="294"/>
            <ac:spMk id="10" creationId="{415C5723-C628-89A8-A75D-DEE8BE3E5454}"/>
          </ac:spMkLst>
        </pc:spChg>
        <pc:spChg chg="mod">
          <ac:chgData name="Thuan Pham" userId="160b284e08c788e0" providerId="LiveId" clId="{A54E1B73-5E99-49AD-B7FE-890F3F968214}" dt="2024-12-10T08:04:23.974" v="2332" actId="1076"/>
          <ac:spMkLst>
            <pc:docMk/>
            <pc:sldMk cId="3480441559" sldId="294"/>
            <ac:spMk id="11" creationId="{045910D2-9218-7DDD-F7A7-84C6FC728D14}"/>
          </ac:spMkLst>
        </pc:spChg>
        <pc:spChg chg="add mod">
          <ac:chgData name="Thuan Pham" userId="160b284e08c788e0" providerId="LiveId" clId="{A54E1B73-5E99-49AD-B7FE-890F3F968214}" dt="2024-12-10T08:29:58.486" v="3177"/>
          <ac:spMkLst>
            <pc:docMk/>
            <pc:sldMk cId="3480441559" sldId="294"/>
            <ac:spMk id="12" creationId="{82140845-2BCA-FEAB-85F0-551844B99148}"/>
          </ac:spMkLst>
        </pc:spChg>
        <pc:spChg chg="mod">
          <ac:chgData name="Thuan Pham" userId="160b284e08c788e0" providerId="LiveId" clId="{A54E1B73-5E99-49AD-B7FE-890F3F968214}" dt="2024-12-09T15:54:07.699" v="1692"/>
          <ac:spMkLst>
            <pc:docMk/>
            <pc:sldMk cId="3480441559" sldId="294"/>
            <ac:spMk id="201" creationId="{5B034688-B613-92A2-2157-CF7470323B30}"/>
          </ac:spMkLst>
        </pc:spChg>
        <pc:grpChg chg="mod">
          <ac:chgData name="Thuan Pham" userId="160b284e08c788e0" providerId="LiveId" clId="{A54E1B73-5E99-49AD-B7FE-890F3F968214}" dt="2024-12-10T08:04:19.685" v="2331" actId="1076"/>
          <ac:grpSpMkLst>
            <pc:docMk/>
            <pc:sldMk cId="3480441559" sldId="294"/>
            <ac:grpSpMk id="7" creationId="{CEB98AAD-7071-669B-C72C-AD2256566307}"/>
          </ac:grpSpMkLst>
        </pc:grpChg>
        <pc:picChg chg="add mod">
          <ac:chgData name="Thuan Pham" userId="160b284e08c788e0" providerId="LiveId" clId="{A54E1B73-5E99-49AD-B7FE-890F3F968214}" dt="2024-12-09T15:55:57.890" v="1708" actId="1076"/>
          <ac:picMkLst>
            <pc:docMk/>
            <pc:sldMk cId="3480441559" sldId="294"/>
            <ac:picMk id="3" creationId="{2BF0D1DB-2A3D-F1DF-3C13-2FDCF8BAB618}"/>
          </ac:picMkLst>
        </pc:picChg>
        <pc:picChg chg="del">
          <ac:chgData name="Thuan Pham" userId="160b284e08c788e0" providerId="LiveId" clId="{A54E1B73-5E99-49AD-B7FE-890F3F968214}" dt="2024-12-09T15:54:47.336" v="1693" actId="478"/>
          <ac:picMkLst>
            <pc:docMk/>
            <pc:sldMk cId="3480441559" sldId="294"/>
            <ac:picMk id="5" creationId="{78878077-9B0D-942B-8C19-91C4031F26E9}"/>
          </ac:picMkLst>
        </pc:picChg>
      </pc:sldChg>
      <pc:sldChg chg="add del setBg">
        <pc:chgData name="Thuan Pham" userId="160b284e08c788e0" providerId="LiveId" clId="{A54E1B73-5E99-49AD-B7FE-890F3F968214}" dt="2024-12-09T15:56:08.225" v="1710" actId="47"/>
        <pc:sldMkLst>
          <pc:docMk/>
          <pc:sldMk cId="1108776422" sldId="295"/>
        </pc:sldMkLst>
      </pc:sldChg>
      <pc:sldChg chg="addSp delSp modSp add mod setBg">
        <pc:chgData name="Thuan Pham" userId="160b284e08c788e0" providerId="LiveId" clId="{A54E1B73-5E99-49AD-B7FE-890F3F968214}" dt="2024-12-10T08:30:03.397" v="3179" actId="1076"/>
        <pc:sldMkLst>
          <pc:docMk/>
          <pc:sldMk cId="3411067531" sldId="295"/>
        </pc:sldMkLst>
        <pc:spChg chg="mod">
          <ac:chgData name="Thuan Pham" userId="160b284e08c788e0" providerId="LiveId" clId="{A54E1B73-5E99-49AD-B7FE-890F3F968214}" dt="2024-12-09T16:00:03.855" v="1822" actId="1076"/>
          <ac:spMkLst>
            <pc:docMk/>
            <pc:sldMk cId="3411067531" sldId="295"/>
            <ac:spMk id="10" creationId="{3B669A99-A8D0-18E8-B56A-675952434A87}"/>
          </ac:spMkLst>
        </pc:spChg>
        <pc:spChg chg="mod">
          <ac:chgData name="Thuan Pham" userId="160b284e08c788e0" providerId="LiveId" clId="{A54E1B73-5E99-49AD-B7FE-890F3F968214}" dt="2024-12-10T08:04:37.343" v="2334" actId="1076"/>
          <ac:spMkLst>
            <pc:docMk/>
            <pc:sldMk cId="3411067531" sldId="295"/>
            <ac:spMk id="11" creationId="{7FC4A2CD-2696-4760-7F2B-5F5BA74E15FD}"/>
          </ac:spMkLst>
        </pc:spChg>
        <pc:spChg chg="add mod">
          <ac:chgData name="Thuan Pham" userId="160b284e08c788e0" providerId="LiveId" clId="{A54E1B73-5E99-49AD-B7FE-890F3F968214}" dt="2024-12-10T08:30:03.397" v="3179" actId="1076"/>
          <ac:spMkLst>
            <pc:docMk/>
            <pc:sldMk cId="3411067531" sldId="295"/>
            <ac:spMk id="12" creationId="{4D9863E9-5973-D456-4076-59E800628F80}"/>
          </ac:spMkLst>
        </pc:spChg>
        <pc:spChg chg="mod">
          <ac:chgData name="Thuan Pham" userId="160b284e08c788e0" providerId="LiveId" clId="{A54E1B73-5E99-49AD-B7FE-890F3F968214}" dt="2024-12-09T15:56:24.660" v="1726"/>
          <ac:spMkLst>
            <pc:docMk/>
            <pc:sldMk cId="3411067531" sldId="295"/>
            <ac:spMk id="201" creationId="{8331818F-379C-0A07-C40D-3DEC3E655A7A}"/>
          </ac:spMkLst>
        </pc:spChg>
        <pc:picChg chg="del">
          <ac:chgData name="Thuan Pham" userId="160b284e08c788e0" providerId="LiveId" clId="{A54E1B73-5E99-49AD-B7FE-890F3F968214}" dt="2024-12-09T15:56:57.286" v="1727" actId="478"/>
          <ac:picMkLst>
            <pc:docMk/>
            <pc:sldMk cId="3411067531" sldId="295"/>
            <ac:picMk id="3" creationId="{CE0A2FB1-3B09-0E61-7BEB-C3A702B78980}"/>
          </ac:picMkLst>
        </pc:picChg>
        <pc:picChg chg="add mod">
          <ac:chgData name="Thuan Pham" userId="160b284e08c788e0" providerId="LiveId" clId="{A54E1B73-5E99-49AD-B7FE-890F3F968214}" dt="2024-12-09T15:57:02.074" v="1730" actId="14100"/>
          <ac:picMkLst>
            <pc:docMk/>
            <pc:sldMk cId="3411067531" sldId="295"/>
            <ac:picMk id="4" creationId="{5F17120A-1906-DA82-5AC2-3F8C8C0CFB03}"/>
          </ac:picMkLst>
        </pc:picChg>
      </pc:sldChg>
      <pc:sldChg chg="add del setBg">
        <pc:chgData name="Thuan Pham" userId="160b284e08c788e0" providerId="LiveId" clId="{A54E1B73-5E99-49AD-B7FE-890F3F968214}" dt="2024-12-09T15:56:10.086" v="1711" actId="47"/>
        <pc:sldMkLst>
          <pc:docMk/>
          <pc:sldMk cId="1249775095" sldId="296"/>
        </pc:sldMkLst>
      </pc:sldChg>
      <pc:sldChg chg="addSp delSp modSp add mod setBg">
        <pc:chgData name="Thuan Pham" userId="160b284e08c788e0" providerId="LiveId" clId="{A54E1B73-5E99-49AD-B7FE-890F3F968214}" dt="2024-12-10T08:30:05.588" v="3180"/>
        <pc:sldMkLst>
          <pc:docMk/>
          <pc:sldMk cId="2345351006" sldId="296"/>
        </pc:sldMkLst>
        <pc:spChg chg="mod">
          <ac:chgData name="Thuan Pham" userId="160b284e08c788e0" providerId="LiveId" clId="{A54E1B73-5E99-49AD-B7FE-890F3F968214}" dt="2024-12-09T16:03:49.346" v="1866" actId="1076"/>
          <ac:spMkLst>
            <pc:docMk/>
            <pc:sldMk cId="2345351006" sldId="296"/>
            <ac:spMk id="10" creationId="{2707FA2E-461D-6E5B-E035-74DD13D77A18}"/>
          </ac:spMkLst>
        </pc:spChg>
        <pc:spChg chg="mod">
          <ac:chgData name="Thuan Pham" userId="160b284e08c788e0" providerId="LiveId" clId="{A54E1B73-5E99-49AD-B7FE-890F3F968214}" dt="2024-12-10T08:05:06.991" v="2340" actId="1076"/>
          <ac:spMkLst>
            <pc:docMk/>
            <pc:sldMk cId="2345351006" sldId="296"/>
            <ac:spMk id="11" creationId="{C6A27419-897F-947D-A83E-027D5A1D112E}"/>
          </ac:spMkLst>
        </pc:spChg>
        <pc:spChg chg="add mod">
          <ac:chgData name="Thuan Pham" userId="160b284e08c788e0" providerId="LiveId" clId="{A54E1B73-5E99-49AD-B7FE-890F3F968214}" dt="2024-12-10T08:30:05.588" v="3180"/>
          <ac:spMkLst>
            <pc:docMk/>
            <pc:sldMk cId="2345351006" sldId="296"/>
            <ac:spMk id="12" creationId="{1AB8DAAD-6515-2F75-2F4C-5A65AE064601}"/>
          </ac:spMkLst>
        </pc:spChg>
        <pc:spChg chg="mod">
          <ac:chgData name="Thuan Pham" userId="160b284e08c788e0" providerId="LiveId" clId="{A54E1B73-5E99-49AD-B7FE-890F3F968214}" dt="2024-12-09T16:00:46.121" v="1837" actId="20577"/>
          <ac:spMkLst>
            <pc:docMk/>
            <pc:sldMk cId="2345351006" sldId="296"/>
            <ac:spMk id="201" creationId="{EFDFF36C-274C-FB94-C05A-0DFA8D6899A4}"/>
          </ac:spMkLst>
        </pc:spChg>
        <pc:grpChg chg="mod">
          <ac:chgData name="Thuan Pham" userId="160b284e08c788e0" providerId="LiveId" clId="{A54E1B73-5E99-49AD-B7FE-890F3F968214}" dt="2024-12-09T16:03:14.098" v="1855" actId="1076"/>
          <ac:grpSpMkLst>
            <pc:docMk/>
            <pc:sldMk cId="2345351006" sldId="296"/>
            <ac:grpSpMk id="7" creationId="{1549BCCA-149D-05B3-966F-046B5CFCD89B}"/>
          </ac:grpSpMkLst>
        </pc:grpChg>
        <pc:picChg chg="del">
          <ac:chgData name="Thuan Pham" userId="160b284e08c788e0" providerId="LiveId" clId="{A54E1B73-5E99-49AD-B7FE-890F3F968214}" dt="2024-12-09T16:00:47.904" v="1838" actId="478"/>
          <ac:picMkLst>
            <pc:docMk/>
            <pc:sldMk cId="2345351006" sldId="296"/>
            <ac:picMk id="3" creationId="{D9CB4574-0E8C-DB82-B1D8-B9ACF01FFE1D}"/>
          </ac:picMkLst>
        </pc:picChg>
        <pc:picChg chg="add mod">
          <ac:chgData name="Thuan Pham" userId="160b284e08c788e0" providerId="LiveId" clId="{A54E1B73-5E99-49AD-B7FE-890F3F968214}" dt="2024-12-10T08:05:01.912" v="2339" actId="1076"/>
          <ac:picMkLst>
            <pc:docMk/>
            <pc:sldMk cId="2345351006" sldId="296"/>
            <ac:picMk id="4" creationId="{B5D08175-5935-AB0E-B01A-B12EB527F623}"/>
          </ac:picMkLst>
        </pc:picChg>
      </pc:sldChg>
      <pc:sldChg chg="addSp delSp modSp add mod setBg">
        <pc:chgData name="Thuan Pham" userId="160b284e08c788e0" providerId="LiveId" clId="{A54E1B73-5E99-49AD-B7FE-890F3F968214}" dt="2024-12-10T08:30:10.697" v="3183"/>
        <pc:sldMkLst>
          <pc:docMk/>
          <pc:sldMk cId="1842737924" sldId="297"/>
        </pc:sldMkLst>
        <pc:spChg chg="mod">
          <ac:chgData name="Thuan Pham" userId="160b284e08c788e0" providerId="LiveId" clId="{A54E1B73-5E99-49AD-B7FE-890F3F968214}" dt="2024-12-09T16:23:50.458" v="2056" actId="1076"/>
          <ac:spMkLst>
            <pc:docMk/>
            <pc:sldMk cId="1842737924" sldId="297"/>
            <ac:spMk id="3" creationId="{8D97940B-1AF8-E119-C51E-4B5A4F1905D6}"/>
          </ac:spMkLst>
        </pc:spChg>
        <pc:spChg chg="mod">
          <ac:chgData name="Thuan Pham" userId="160b284e08c788e0" providerId="LiveId" clId="{A54E1B73-5E99-49AD-B7FE-890F3F968214}" dt="2024-12-10T08:05:55.135" v="2346" actId="1076"/>
          <ac:spMkLst>
            <pc:docMk/>
            <pc:sldMk cId="1842737924" sldId="297"/>
            <ac:spMk id="8" creationId="{2B50BB03-C0D1-A322-C825-569EA5078FDF}"/>
          </ac:spMkLst>
        </pc:spChg>
        <pc:spChg chg="add mod">
          <ac:chgData name="Thuan Pham" userId="160b284e08c788e0" providerId="LiveId" clId="{A54E1B73-5E99-49AD-B7FE-890F3F968214}" dt="2024-12-10T08:30:10.697" v="3183"/>
          <ac:spMkLst>
            <pc:docMk/>
            <pc:sldMk cId="1842737924" sldId="297"/>
            <ac:spMk id="9" creationId="{3C9951E5-90E0-A833-DF1A-25F11AC47484}"/>
          </ac:spMkLst>
        </pc:spChg>
        <pc:spChg chg="mod">
          <ac:chgData name="Thuan Pham" userId="160b284e08c788e0" providerId="LiveId" clId="{A54E1B73-5E99-49AD-B7FE-890F3F968214}" dt="2024-12-09T16:23:03.376" v="2052" actId="14100"/>
          <ac:spMkLst>
            <pc:docMk/>
            <pc:sldMk cId="1842737924" sldId="297"/>
            <ac:spMk id="201" creationId="{866B1A3F-4E0D-0747-4BE2-A753AB59D034}"/>
          </ac:spMkLst>
        </pc:spChg>
        <pc:picChg chg="add mod">
          <ac:chgData name="Thuan Pham" userId="160b284e08c788e0" providerId="LiveId" clId="{A54E1B73-5E99-49AD-B7FE-890F3F968214}" dt="2024-12-09T16:24:10.353" v="2062" actId="1076"/>
          <ac:picMkLst>
            <pc:docMk/>
            <pc:sldMk cId="1842737924" sldId="297"/>
            <ac:picMk id="4" creationId="{476B0466-D00D-8D13-8530-10AD1EEB81FD}"/>
          </ac:picMkLst>
        </pc:picChg>
        <pc:picChg chg="del">
          <ac:chgData name="Thuan Pham" userId="160b284e08c788e0" providerId="LiveId" clId="{A54E1B73-5E99-49AD-B7FE-890F3F968214}" dt="2024-12-09T16:23:51.432" v="2057" actId="478"/>
          <ac:picMkLst>
            <pc:docMk/>
            <pc:sldMk cId="1842737924" sldId="297"/>
            <ac:picMk id="5" creationId="{5DE95615-2458-B23C-9D09-E160677DAEB1}"/>
          </ac:picMkLst>
        </pc:picChg>
      </pc:sldChg>
      <pc:sldChg chg="addSp delSp modSp add mod setBg">
        <pc:chgData name="Thuan Pham" userId="160b284e08c788e0" providerId="LiveId" clId="{A54E1B73-5E99-49AD-B7FE-890F3F968214}" dt="2024-12-10T08:30:15.262" v="3185" actId="1076"/>
        <pc:sldMkLst>
          <pc:docMk/>
          <pc:sldMk cId="2144507732" sldId="298"/>
        </pc:sldMkLst>
        <pc:spChg chg="add mod">
          <ac:chgData name="Thuan Pham" userId="160b284e08c788e0" providerId="LiveId" clId="{A54E1B73-5E99-49AD-B7FE-890F3F968214}" dt="2024-12-09T16:29:59.933" v="2158" actId="1076"/>
          <ac:spMkLst>
            <pc:docMk/>
            <pc:sldMk cId="2144507732" sldId="298"/>
            <ac:spMk id="2" creationId="{FA5AAB00-E20A-335D-F704-7F67221F1E4C}"/>
          </ac:spMkLst>
        </pc:spChg>
        <pc:spChg chg="del">
          <ac:chgData name="Thuan Pham" userId="160b284e08c788e0" providerId="LiveId" clId="{A54E1B73-5E99-49AD-B7FE-890F3F968214}" dt="2024-12-09T16:25:33.265" v="2104" actId="478"/>
          <ac:spMkLst>
            <pc:docMk/>
            <pc:sldMk cId="2144507732" sldId="298"/>
            <ac:spMk id="3" creationId="{918AD09C-3406-148C-14B9-05B2E82B7BD7}"/>
          </ac:spMkLst>
        </pc:spChg>
        <pc:spChg chg="add mod ord">
          <ac:chgData name="Thuan Pham" userId="160b284e08c788e0" providerId="LiveId" clId="{A54E1B73-5E99-49AD-B7FE-890F3F968214}" dt="2024-12-09T16:30:08.168" v="2161" actId="14100"/>
          <ac:spMkLst>
            <pc:docMk/>
            <pc:sldMk cId="2144507732" sldId="298"/>
            <ac:spMk id="7" creationId="{1DBEF615-4D39-1B64-05E8-2A7EF78DFAA7}"/>
          </ac:spMkLst>
        </pc:spChg>
        <pc:spChg chg="add mod">
          <ac:chgData name="Thuan Pham" userId="160b284e08c788e0" providerId="LiveId" clId="{A54E1B73-5E99-49AD-B7FE-890F3F968214}" dt="2024-12-09T16:35:17.486" v="2198" actId="14100"/>
          <ac:spMkLst>
            <pc:docMk/>
            <pc:sldMk cId="2144507732" sldId="298"/>
            <ac:spMk id="8" creationId="{57BC150F-0BC7-EC99-D995-60F02590FF45}"/>
          </ac:spMkLst>
        </pc:spChg>
        <pc:spChg chg="mod">
          <ac:chgData name="Thuan Pham" userId="160b284e08c788e0" providerId="LiveId" clId="{A54E1B73-5E99-49AD-B7FE-890F3F968214}" dt="2024-12-10T08:07:58.183" v="2357" actId="1076"/>
          <ac:spMkLst>
            <pc:docMk/>
            <pc:sldMk cId="2144507732" sldId="298"/>
            <ac:spMk id="10" creationId="{BED83FAB-DEBF-C3BC-4AF4-CE7B20AD3420}"/>
          </ac:spMkLst>
        </pc:spChg>
        <pc:spChg chg="add mod">
          <ac:chgData name="Thuan Pham" userId="160b284e08c788e0" providerId="LiveId" clId="{A54E1B73-5E99-49AD-B7FE-890F3F968214}" dt="2024-12-10T08:30:15.262" v="3185" actId="1076"/>
          <ac:spMkLst>
            <pc:docMk/>
            <pc:sldMk cId="2144507732" sldId="298"/>
            <ac:spMk id="11" creationId="{2B5F517E-D228-AF69-1A91-6B2AEC096FCC}"/>
          </ac:spMkLst>
        </pc:spChg>
        <pc:spChg chg="mod">
          <ac:chgData name="Thuan Pham" userId="160b284e08c788e0" providerId="LiveId" clId="{A54E1B73-5E99-49AD-B7FE-890F3F968214}" dt="2024-12-09T16:25:31.492" v="2103" actId="20577"/>
          <ac:spMkLst>
            <pc:docMk/>
            <pc:sldMk cId="2144507732" sldId="298"/>
            <ac:spMk id="201" creationId="{7D4094E0-E54C-F662-A3D8-DB60C4008AD4}"/>
          </ac:spMkLst>
        </pc:spChg>
        <pc:grpChg chg="del">
          <ac:chgData name="Thuan Pham" userId="160b284e08c788e0" providerId="LiveId" clId="{A54E1B73-5E99-49AD-B7FE-890F3F968214}" dt="2024-12-09T16:26:18.613" v="2106" actId="478"/>
          <ac:grpSpMkLst>
            <pc:docMk/>
            <pc:sldMk cId="2144507732" sldId="298"/>
            <ac:grpSpMk id="175" creationId="{4D51BCB7-A7A2-9BD8-EEBE-97E580F2E894}"/>
          </ac:grpSpMkLst>
        </pc:grpChg>
        <pc:picChg chg="del">
          <ac:chgData name="Thuan Pham" userId="160b284e08c788e0" providerId="LiveId" clId="{A54E1B73-5E99-49AD-B7FE-890F3F968214}" dt="2024-12-09T16:26:20.583" v="2107" actId="478"/>
          <ac:picMkLst>
            <pc:docMk/>
            <pc:sldMk cId="2144507732" sldId="298"/>
            <ac:picMk id="4" creationId="{D363F465-ABE0-5B19-E62A-66A7345E005C}"/>
          </ac:picMkLst>
        </pc:picChg>
        <pc:picChg chg="add mod">
          <ac:chgData name="Thuan Pham" userId="160b284e08c788e0" providerId="LiveId" clId="{A54E1B73-5E99-49AD-B7FE-890F3F968214}" dt="2024-12-09T16:27:32.314" v="2120" actId="1076"/>
          <ac:picMkLst>
            <pc:docMk/>
            <pc:sldMk cId="2144507732" sldId="298"/>
            <ac:picMk id="5" creationId="{96D76A07-2137-3163-376F-7785C3AB8207}"/>
          </ac:picMkLst>
        </pc:picChg>
      </pc:sldChg>
      <pc:sldChg chg="addSp modSp mod">
        <pc:chgData name="Thuan Pham" userId="160b284e08c788e0" providerId="LiveId" clId="{A54E1B73-5E99-49AD-B7FE-890F3F968214}" dt="2024-12-10T08:29:31.370" v="3164"/>
        <pc:sldMkLst>
          <pc:docMk/>
          <pc:sldMk cId="2145468034" sldId="299"/>
        </pc:sldMkLst>
        <pc:spChg chg="mod">
          <ac:chgData name="Thuan Pham" userId="160b284e08c788e0" providerId="LiveId" clId="{A54E1B73-5E99-49AD-B7FE-890F3F968214}" dt="2024-12-10T08:00:08.609" v="2273" actId="1076"/>
          <ac:spMkLst>
            <pc:docMk/>
            <pc:sldMk cId="2145468034" sldId="299"/>
            <ac:spMk id="13" creationId="{CC589BF6-01B5-6FD1-6FB5-848713E168CE}"/>
          </ac:spMkLst>
        </pc:spChg>
        <pc:spChg chg="add mod">
          <ac:chgData name="Thuan Pham" userId="160b284e08c788e0" providerId="LiveId" clId="{A54E1B73-5E99-49AD-B7FE-890F3F968214}" dt="2024-12-10T08:29:31.370" v="3164"/>
          <ac:spMkLst>
            <pc:docMk/>
            <pc:sldMk cId="2145468034" sldId="299"/>
            <ac:spMk id="14" creationId="{ACAABD2F-00EE-C717-FC01-D065ED61F59A}"/>
          </ac:spMkLst>
        </pc:spChg>
      </pc:sldChg>
      <pc:sldChg chg="addSp modSp mod">
        <pc:chgData name="Thuan Pham" userId="160b284e08c788e0" providerId="LiveId" clId="{A54E1B73-5E99-49AD-B7FE-890F3F968214}" dt="2024-12-10T08:29:37.011" v="3167" actId="1076"/>
        <pc:sldMkLst>
          <pc:docMk/>
          <pc:sldMk cId="2375399309" sldId="300"/>
        </pc:sldMkLst>
        <pc:spChg chg="mod">
          <ac:chgData name="Thuan Pham" userId="160b284e08c788e0" providerId="LiveId" clId="{A54E1B73-5E99-49AD-B7FE-890F3F968214}" dt="2024-12-10T08:01:09.064" v="2279" actId="1076"/>
          <ac:spMkLst>
            <pc:docMk/>
            <pc:sldMk cId="2375399309" sldId="300"/>
            <ac:spMk id="8" creationId="{E588B4EE-05A6-0E6B-DBD3-0FEC69A8C179}"/>
          </ac:spMkLst>
        </pc:spChg>
        <pc:spChg chg="add mod">
          <ac:chgData name="Thuan Pham" userId="160b284e08c788e0" providerId="LiveId" clId="{A54E1B73-5E99-49AD-B7FE-890F3F968214}" dt="2024-12-10T08:29:37.011" v="3167" actId="1076"/>
          <ac:spMkLst>
            <pc:docMk/>
            <pc:sldMk cId="2375399309" sldId="300"/>
            <ac:spMk id="9" creationId="{98594BFC-BC8C-AA41-EBFA-10472BEDAD60}"/>
          </ac:spMkLst>
        </pc:spChg>
        <pc:picChg chg="mod">
          <ac:chgData name="Thuan Pham" userId="160b284e08c788e0" providerId="LiveId" clId="{A54E1B73-5E99-49AD-B7FE-890F3F968214}" dt="2024-12-10T08:01:01.466" v="2278" actId="1076"/>
          <ac:picMkLst>
            <pc:docMk/>
            <pc:sldMk cId="2375399309" sldId="300"/>
            <ac:picMk id="3" creationId="{18063921-DBBE-8E04-34E4-5686AEBCE384}"/>
          </ac:picMkLst>
        </pc:picChg>
      </pc:sldChg>
      <pc:sldChg chg="addSp delSp modSp add mod">
        <pc:chgData name="Thuan Pham" userId="160b284e08c788e0" providerId="LiveId" clId="{A54E1B73-5E99-49AD-B7FE-890F3F968214}" dt="2024-12-10T08:26:07.161" v="3153" actId="1076"/>
        <pc:sldMkLst>
          <pc:docMk/>
          <pc:sldMk cId="2971893083" sldId="301"/>
        </pc:sldMkLst>
        <pc:spChg chg="add del mod">
          <ac:chgData name="Thuan Pham" userId="160b284e08c788e0" providerId="LiveId" clId="{A54E1B73-5E99-49AD-B7FE-890F3F968214}" dt="2024-12-10T08:16:19.534" v="3021" actId="478"/>
          <ac:spMkLst>
            <pc:docMk/>
            <pc:sldMk cId="2971893083" sldId="301"/>
            <ac:spMk id="5" creationId="{707C5632-14B5-0E24-AB25-DD03347E971B}"/>
          </ac:spMkLst>
        </pc:spChg>
        <pc:spChg chg="add del mod">
          <ac:chgData name="Thuan Pham" userId="160b284e08c788e0" providerId="LiveId" clId="{A54E1B73-5E99-49AD-B7FE-890F3F968214}" dt="2024-12-10T08:16:00.856" v="3017" actId="478"/>
          <ac:spMkLst>
            <pc:docMk/>
            <pc:sldMk cId="2971893083" sldId="301"/>
            <ac:spMk id="9" creationId="{CB69C02E-91B4-5D46-E354-E2C7BD6B795A}"/>
          </ac:spMkLst>
        </pc:spChg>
        <pc:spChg chg="mod">
          <ac:chgData name="Thuan Pham" userId="160b284e08c788e0" providerId="LiveId" clId="{A54E1B73-5E99-49AD-B7FE-890F3F968214}" dt="2024-12-10T08:17:51.589" v="3063" actId="255"/>
          <ac:spMkLst>
            <pc:docMk/>
            <pc:sldMk cId="2971893083" sldId="301"/>
            <ac:spMk id="11" creationId="{CCF0548D-E93B-FEC3-7026-E484A2AA7866}"/>
          </ac:spMkLst>
        </pc:spChg>
        <pc:spChg chg="mod">
          <ac:chgData name="Thuan Pham" userId="160b284e08c788e0" providerId="LiveId" clId="{A54E1B73-5E99-49AD-B7FE-890F3F968214}" dt="2024-12-10T08:25:59.351" v="3151" actId="115"/>
          <ac:spMkLst>
            <pc:docMk/>
            <pc:sldMk cId="2971893083" sldId="301"/>
            <ac:spMk id="12" creationId="{54B0D0A7-BCDA-CDF7-9378-A9622B96F852}"/>
          </ac:spMkLst>
        </pc:spChg>
        <pc:spChg chg="mod">
          <ac:chgData name="Thuan Pham" userId="160b284e08c788e0" providerId="LiveId" clId="{A54E1B73-5E99-49AD-B7FE-890F3F968214}" dt="2024-12-10T08:17:40.909" v="3061" actId="255"/>
          <ac:spMkLst>
            <pc:docMk/>
            <pc:sldMk cId="2971893083" sldId="301"/>
            <ac:spMk id="623" creationId="{ACFD5A06-A22D-2E58-0872-DA930BE9F692}"/>
          </ac:spMkLst>
        </pc:spChg>
        <pc:grpChg chg="add mod">
          <ac:chgData name="Thuan Pham" userId="160b284e08c788e0" providerId="LiveId" clId="{A54E1B73-5E99-49AD-B7FE-890F3F968214}" dt="2024-12-10T08:26:07.161" v="3153" actId="1076"/>
          <ac:grpSpMkLst>
            <pc:docMk/>
            <pc:sldMk cId="2971893083" sldId="301"/>
            <ac:grpSpMk id="10" creationId="{58A74319-5F35-561D-905A-6FFA7B71097F}"/>
          </ac:grpSpMkLst>
        </pc:grpChg>
        <pc:picChg chg="del mod">
          <ac:chgData name="Thuan Pham" userId="160b284e08c788e0" providerId="LiveId" clId="{A54E1B73-5E99-49AD-B7FE-890F3F968214}" dt="2024-12-10T08:14:35.486" v="2973" actId="478"/>
          <ac:picMkLst>
            <pc:docMk/>
            <pc:sldMk cId="2971893083" sldId="301"/>
            <ac:picMk id="2" creationId="{1D4790A6-98EE-8B96-B9F5-1227D263B55E}"/>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2" name="Google Shape;82;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5CFD1CF7-0E39-03AF-888B-2B88FBF36EFB}"/>
            </a:ext>
          </a:extLst>
        </p:cNvPr>
        <p:cNvGrpSpPr/>
        <p:nvPr/>
      </p:nvGrpSpPr>
      <p:grpSpPr>
        <a:xfrm>
          <a:off x="0" y="0"/>
          <a:ext cx="0" cy="0"/>
          <a:chOff x="0" y="0"/>
          <a:chExt cx="0" cy="0"/>
        </a:xfrm>
      </p:grpSpPr>
      <p:sp>
        <p:nvSpPr>
          <p:cNvPr id="139" name="Google Shape;139;p5:notes">
            <a:extLst>
              <a:ext uri="{FF2B5EF4-FFF2-40B4-BE49-F238E27FC236}">
                <a16:creationId xmlns:a16="http://schemas.microsoft.com/office/drawing/2014/main" id="{205F992B-1055-BD0B-E9FA-2A49B8BD8D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a:extLst>
              <a:ext uri="{FF2B5EF4-FFF2-40B4-BE49-F238E27FC236}">
                <a16:creationId xmlns:a16="http://schemas.microsoft.com/office/drawing/2014/main" id="{77FD6DF9-DF05-93C4-6121-406B66C499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4216743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BC3B22CA-7526-5235-36FB-0CFFFFB0EA78}"/>
            </a:ext>
          </a:extLst>
        </p:cNvPr>
        <p:cNvGrpSpPr/>
        <p:nvPr/>
      </p:nvGrpSpPr>
      <p:grpSpPr>
        <a:xfrm>
          <a:off x="0" y="0"/>
          <a:ext cx="0" cy="0"/>
          <a:chOff x="0" y="0"/>
          <a:chExt cx="0" cy="0"/>
        </a:xfrm>
      </p:grpSpPr>
      <p:sp>
        <p:nvSpPr>
          <p:cNvPr id="139" name="Google Shape;139;p5:notes">
            <a:extLst>
              <a:ext uri="{FF2B5EF4-FFF2-40B4-BE49-F238E27FC236}">
                <a16:creationId xmlns:a16="http://schemas.microsoft.com/office/drawing/2014/main" id="{1B4CC2AB-4B8C-361F-6D5B-B42359D8B8C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a:extLst>
              <a:ext uri="{FF2B5EF4-FFF2-40B4-BE49-F238E27FC236}">
                <a16:creationId xmlns:a16="http://schemas.microsoft.com/office/drawing/2014/main" id="{FC152515-3C7C-F0AB-3EDE-609D29B0F9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824111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a:extLst>
            <a:ext uri="{FF2B5EF4-FFF2-40B4-BE49-F238E27FC236}">
              <a16:creationId xmlns:a16="http://schemas.microsoft.com/office/drawing/2014/main" id="{90F9181A-C363-AE54-3905-92423C5F3E1B}"/>
            </a:ext>
          </a:extLst>
        </p:cNvPr>
        <p:cNvGrpSpPr/>
        <p:nvPr/>
      </p:nvGrpSpPr>
      <p:grpSpPr>
        <a:xfrm>
          <a:off x="0" y="0"/>
          <a:ext cx="0" cy="0"/>
          <a:chOff x="0" y="0"/>
          <a:chExt cx="0" cy="0"/>
        </a:xfrm>
      </p:grpSpPr>
      <p:sp>
        <p:nvSpPr>
          <p:cNvPr id="217" name="Google Shape;217;p9:notes">
            <a:extLst>
              <a:ext uri="{FF2B5EF4-FFF2-40B4-BE49-F238E27FC236}">
                <a16:creationId xmlns:a16="http://schemas.microsoft.com/office/drawing/2014/main" id="{BFB8656C-DB4A-9629-8EFC-C4F6FDA8DCB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9:notes">
            <a:extLst>
              <a:ext uri="{FF2B5EF4-FFF2-40B4-BE49-F238E27FC236}">
                <a16:creationId xmlns:a16="http://schemas.microsoft.com/office/drawing/2014/main" id="{CD494A56-09DC-0FEA-5ECB-18DE07BE98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1993957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87F54C0F-1525-08ED-9951-DBF5E47C4D94}"/>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D118AEE1-A909-3E4B-2C73-366E34A8584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1D5F1225-A3F8-7C26-0896-6C2EA4CB07D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915107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p:cNvGrpSpPr/>
        <p:nvPr/>
      </p:nvGrpSpPr>
      <p:grpSpPr>
        <a:xfrm>
          <a:off x="0" y="0"/>
          <a:ext cx="0" cy="0"/>
          <a:chOff x="0" y="0"/>
          <a:chExt cx="0" cy="0"/>
        </a:xfrm>
      </p:grpSpPr>
      <p:sp>
        <p:nvSpPr>
          <p:cNvPr id="172" name="Google Shape;172;p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7E21D29D-084D-B8F0-5263-34C4088E9BB6}"/>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FC8F6C50-F5D0-A04C-8CC8-926A02128E4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2D3948CB-DC74-9A6F-5285-1C40F33AD61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1821850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27B37D5B-CB58-5603-13BB-0579A528C121}"/>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32657633-EED3-DD23-DB63-A80CB807C10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7B61FA35-6EA0-120D-1C24-63E4D68B5F6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8620498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82CE9CF1-6EFF-47E0-220F-A5D75D8ECE5D}"/>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A6789F43-29D5-D076-0C7F-ACC8A32D082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6BF97F6A-AE8E-C141-118B-CFB979993A4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6837944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078150E3-A253-3668-4822-0DBBF61FE1B4}"/>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05DCF123-FAA9-1295-A9F7-624A0DE78BC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A34F02A9-B297-5A87-0701-CBD012AF5CA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4984366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F60958A-E8F9-C8FE-5078-F62CA996F102}"/>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094C7A2E-8311-9B1D-264C-3BE8492189F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53E69C18-1346-9EE6-8722-B66D029C983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384995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a:extLst>
            <a:ext uri="{FF2B5EF4-FFF2-40B4-BE49-F238E27FC236}">
              <a16:creationId xmlns:a16="http://schemas.microsoft.com/office/drawing/2014/main" id="{0DCB5B1D-43E1-72F6-560A-FBCCD29148BE}"/>
            </a:ext>
          </a:extLst>
        </p:cNvPr>
        <p:cNvGrpSpPr/>
        <p:nvPr/>
      </p:nvGrpSpPr>
      <p:grpSpPr>
        <a:xfrm>
          <a:off x="0" y="0"/>
          <a:ext cx="0" cy="0"/>
          <a:chOff x="0" y="0"/>
          <a:chExt cx="0" cy="0"/>
        </a:xfrm>
      </p:grpSpPr>
      <p:sp>
        <p:nvSpPr>
          <p:cNvPr id="97" name="Google Shape;97;p2:notes">
            <a:extLst>
              <a:ext uri="{FF2B5EF4-FFF2-40B4-BE49-F238E27FC236}">
                <a16:creationId xmlns:a16="http://schemas.microsoft.com/office/drawing/2014/main" id="{06BADD4E-B51B-931B-1B25-1F9B99D5BDD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a:extLst>
              <a:ext uri="{FF2B5EF4-FFF2-40B4-BE49-F238E27FC236}">
                <a16:creationId xmlns:a16="http://schemas.microsoft.com/office/drawing/2014/main" id="{07BADD04-DEB6-A686-3EFE-4C5FCC4A8D7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4018983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87CAD4A-29EC-85AE-9EEC-B4B5A1B51126}"/>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706678A4-C837-90A2-A6BA-1361E2E3396D}"/>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F6B07CD3-9BBC-CC24-E07F-A3D8D66D375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343487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C3FFFBA-9C93-1B57-BE8D-F6270BD88B5A}"/>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B440A572-442C-8F34-9CD2-43E06D282C0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5C49EF6A-155D-0686-1228-57F65AAA183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18234440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6"/>
        <p:cNvGrpSpPr/>
        <p:nvPr/>
      </p:nvGrpSpPr>
      <p:grpSpPr>
        <a:xfrm>
          <a:off x="0" y="0"/>
          <a:ext cx="0" cy="0"/>
          <a:chOff x="0" y="0"/>
          <a:chExt cx="0" cy="0"/>
        </a:xfrm>
      </p:grpSpPr>
      <p:sp>
        <p:nvSpPr>
          <p:cNvPr id="217" name="Google Shape;217;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18" name="Google Shape;218;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ADE4AA8-3C8B-2369-EB60-E122DBFFEEFE}"/>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D341298A-B871-1EF8-9413-C25FE5A72B1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372C1BB4-A443-D704-2B2C-F39C6CADC98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68403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18F92580-77DE-43E0-1584-E4450FE10F53}"/>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FEB652F3-CBDB-C047-1CA4-CE512AD2918F}"/>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D66D5D61-A4BF-E7D8-0E3B-20046C9FBAB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0329172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1">
          <a:extLst>
            <a:ext uri="{FF2B5EF4-FFF2-40B4-BE49-F238E27FC236}">
              <a16:creationId xmlns:a16="http://schemas.microsoft.com/office/drawing/2014/main" id="{FDAF1A01-A257-0E6E-5A25-E5A4386B60BF}"/>
            </a:ext>
          </a:extLst>
        </p:cNvPr>
        <p:cNvGrpSpPr/>
        <p:nvPr/>
      </p:nvGrpSpPr>
      <p:grpSpPr>
        <a:xfrm>
          <a:off x="0" y="0"/>
          <a:ext cx="0" cy="0"/>
          <a:chOff x="0" y="0"/>
          <a:chExt cx="0" cy="0"/>
        </a:xfrm>
      </p:grpSpPr>
      <p:sp>
        <p:nvSpPr>
          <p:cNvPr id="172" name="Google Shape;172;p7:notes">
            <a:extLst>
              <a:ext uri="{FF2B5EF4-FFF2-40B4-BE49-F238E27FC236}">
                <a16:creationId xmlns:a16="http://schemas.microsoft.com/office/drawing/2014/main" id="{B22783C6-B246-B32F-4579-CFC6717307D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3" name="Google Shape;173;p7:notes">
            <a:extLst>
              <a:ext uri="{FF2B5EF4-FFF2-40B4-BE49-F238E27FC236}">
                <a16:creationId xmlns:a16="http://schemas.microsoft.com/office/drawing/2014/main" id="{FF86C8E2-73FA-83E2-E6D8-CAF4C4961AD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38173126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a:extLst>
            <a:ext uri="{FF2B5EF4-FFF2-40B4-BE49-F238E27FC236}">
              <a16:creationId xmlns:a16="http://schemas.microsoft.com/office/drawing/2014/main" id="{DA9EB8BD-0B2B-3397-9637-C7730927E68F}"/>
            </a:ext>
          </a:extLst>
        </p:cNvPr>
        <p:cNvGrpSpPr/>
        <p:nvPr/>
      </p:nvGrpSpPr>
      <p:grpSpPr>
        <a:xfrm>
          <a:off x="0" y="0"/>
          <a:ext cx="0" cy="0"/>
          <a:chOff x="0" y="0"/>
          <a:chExt cx="0" cy="0"/>
        </a:xfrm>
      </p:grpSpPr>
      <p:sp>
        <p:nvSpPr>
          <p:cNvPr id="287" name="Google Shape;287;p14:notes">
            <a:extLst>
              <a:ext uri="{FF2B5EF4-FFF2-40B4-BE49-F238E27FC236}">
                <a16:creationId xmlns:a16="http://schemas.microsoft.com/office/drawing/2014/main" id="{96601C7B-7CC9-9874-52E2-01980355A77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notes">
            <a:extLst>
              <a:ext uri="{FF2B5EF4-FFF2-40B4-BE49-F238E27FC236}">
                <a16:creationId xmlns:a16="http://schemas.microsoft.com/office/drawing/2014/main" id="{D5EDC482-E92D-4215-6588-D4E5212001B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444645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a:extLst>
            <a:ext uri="{FF2B5EF4-FFF2-40B4-BE49-F238E27FC236}">
              <a16:creationId xmlns:a16="http://schemas.microsoft.com/office/drawing/2014/main" id="{AE0DAB4E-CC4C-9D5D-7F04-718995AA83AA}"/>
            </a:ext>
          </a:extLst>
        </p:cNvPr>
        <p:cNvGrpSpPr/>
        <p:nvPr/>
      </p:nvGrpSpPr>
      <p:grpSpPr>
        <a:xfrm>
          <a:off x="0" y="0"/>
          <a:ext cx="0" cy="0"/>
          <a:chOff x="0" y="0"/>
          <a:chExt cx="0" cy="0"/>
        </a:xfrm>
      </p:grpSpPr>
      <p:sp>
        <p:nvSpPr>
          <p:cNvPr id="287" name="Google Shape;287;p14:notes">
            <a:extLst>
              <a:ext uri="{FF2B5EF4-FFF2-40B4-BE49-F238E27FC236}">
                <a16:creationId xmlns:a16="http://schemas.microsoft.com/office/drawing/2014/main" id="{57614D4D-E8E9-DDFD-5FC4-6B6A5A3590C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288" name="Google Shape;288;p14:notes">
            <a:extLst>
              <a:ext uri="{FF2B5EF4-FFF2-40B4-BE49-F238E27FC236}">
                <a16:creationId xmlns:a16="http://schemas.microsoft.com/office/drawing/2014/main" id="{1935E052-720E-24DE-F06A-8434000C503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88725081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p:cNvGrpSpPr/>
        <p:nvPr/>
      </p:nvGrpSpPr>
      <p:grpSpPr>
        <a:xfrm>
          <a:off x="0" y="0"/>
          <a:ext cx="0" cy="0"/>
          <a:chOff x="0" y="0"/>
          <a:chExt cx="0" cy="0"/>
        </a:xfrm>
      </p:grpSpPr>
      <p:sp>
        <p:nvSpPr>
          <p:cNvPr id="620" name="Google Shape;620;p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9">
          <a:extLst>
            <a:ext uri="{FF2B5EF4-FFF2-40B4-BE49-F238E27FC236}">
              <a16:creationId xmlns:a16="http://schemas.microsoft.com/office/drawing/2014/main" id="{CC24FD68-FB44-E790-A1DD-1E56326CC54A}"/>
            </a:ext>
          </a:extLst>
        </p:cNvPr>
        <p:cNvGrpSpPr/>
        <p:nvPr/>
      </p:nvGrpSpPr>
      <p:grpSpPr>
        <a:xfrm>
          <a:off x="0" y="0"/>
          <a:ext cx="0" cy="0"/>
          <a:chOff x="0" y="0"/>
          <a:chExt cx="0" cy="0"/>
        </a:xfrm>
      </p:grpSpPr>
      <p:sp>
        <p:nvSpPr>
          <p:cNvPr id="620" name="Google Shape;620;p25:notes">
            <a:extLst>
              <a:ext uri="{FF2B5EF4-FFF2-40B4-BE49-F238E27FC236}">
                <a16:creationId xmlns:a16="http://schemas.microsoft.com/office/drawing/2014/main" id="{D54EA044-3DEB-B524-2ABE-181E744B4D2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621" name="Google Shape;621;p25:notes">
            <a:extLst>
              <a:ext uri="{FF2B5EF4-FFF2-40B4-BE49-F238E27FC236}">
                <a16:creationId xmlns:a16="http://schemas.microsoft.com/office/drawing/2014/main" id="{875E6FA0-931D-1410-BCE8-8EDDA23A214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617801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8" name="Google Shape;98;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9" name="Google Shape;129;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03CC9DA0-D94B-1454-DF73-497EB1E8F50D}"/>
            </a:ext>
          </a:extLst>
        </p:cNvPr>
        <p:cNvGrpSpPr/>
        <p:nvPr/>
      </p:nvGrpSpPr>
      <p:grpSpPr>
        <a:xfrm>
          <a:off x="0" y="0"/>
          <a:ext cx="0" cy="0"/>
          <a:chOff x="0" y="0"/>
          <a:chExt cx="0" cy="0"/>
        </a:xfrm>
      </p:grpSpPr>
      <p:sp>
        <p:nvSpPr>
          <p:cNvPr id="114" name="Google Shape;114;p3:notes">
            <a:extLst>
              <a:ext uri="{FF2B5EF4-FFF2-40B4-BE49-F238E27FC236}">
                <a16:creationId xmlns:a16="http://schemas.microsoft.com/office/drawing/2014/main" id="{C3B4DBC9-71D9-0A5A-DBE9-5788B042DF3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a:extLst>
              <a:ext uri="{FF2B5EF4-FFF2-40B4-BE49-F238E27FC236}">
                <a16:creationId xmlns:a16="http://schemas.microsoft.com/office/drawing/2014/main" id="{752B32D0-34F7-3F59-FAF8-61DF6E5E662B}"/>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0111824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a:extLst>
            <a:ext uri="{FF2B5EF4-FFF2-40B4-BE49-F238E27FC236}">
              <a16:creationId xmlns:a16="http://schemas.microsoft.com/office/drawing/2014/main" id="{023B0DC8-E313-B815-3FED-FBF13CF48189}"/>
            </a:ext>
          </a:extLst>
        </p:cNvPr>
        <p:cNvGrpSpPr/>
        <p:nvPr/>
      </p:nvGrpSpPr>
      <p:grpSpPr>
        <a:xfrm>
          <a:off x="0" y="0"/>
          <a:ext cx="0" cy="0"/>
          <a:chOff x="0" y="0"/>
          <a:chExt cx="0" cy="0"/>
        </a:xfrm>
      </p:grpSpPr>
      <p:sp>
        <p:nvSpPr>
          <p:cNvPr id="114" name="Google Shape;114;p3:notes">
            <a:extLst>
              <a:ext uri="{FF2B5EF4-FFF2-40B4-BE49-F238E27FC236}">
                <a16:creationId xmlns:a16="http://schemas.microsoft.com/office/drawing/2014/main" id="{B33F050B-B556-FB8C-838C-6D2FB18FE41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5" name="Google Shape;115;p3:notes">
            <a:extLst>
              <a:ext uri="{FF2B5EF4-FFF2-40B4-BE49-F238E27FC236}">
                <a16:creationId xmlns:a16="http://schemas.microsoft.com/office/drawing/2014/main" id="{8567EB0A-0517-4CC0-C533-B70EBFC577A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57979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a:extLst>
            <a:ext uri="{FF2B5EF4-FFF2-40B4-BE49-F238E27FC236}">
              <a16:creationId xmlns:a16="http://schemas.microsoft.com/office/drawing/2014/main" id="{74A9300C-841E-F93C-35ED-58D2741D689C}"/>
            </a:ext>
          </a:extLst>
        </p:cNvPr>
        <p:cNvGrpSpPr/>
        <p:nvPr/>
      </p:nvGrpSpPr>
      <p:grpSpPr>
        <a:xfrm>
          <a:off x="0" y="0"/>
          <a:ext cx="0" cy="0"/>
          <a:chOff x="0" y="0"/>
          <a:chExt cx="0" cy="0"/>
        </a:xfrm>
      </p:grpSpPr>
      <p:sp>
        <p:nvSpPr>
          <p:cNvPr id="139" name="Google Shape;139;p5:notes">
            <a:extLst>
              <a:ext uri="{FF2B5EF4-FFF2-40B4-BE49-F238E27FC236}">
                <a16:creationId xmlns:a16="http://schemas.microsoft.com/office/drawing/2014/main" id="{D92A2595-5143-0C3E-D166-B4D8B4810FCB}"/>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0" name="Google Shape;140;p5:notes">
            <a:extLst>
              <a:ext uri="{FF2B5EF4-FFF2-40B4-BE49-F238E27FC236}">
                <a16:creationId xmlns:a16="http://schemas.microsoft.com/office/drawing/2014/main" id="{94D78C6E-BC92-9D01-0F7F-C6C83A1D79D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236065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8"/>
        <p:cNvGrpSpPr/>
        <p:nvPr/>
      </p:nvGrpSpPr>
      <p:grpSpPr>
        <a:xfrm>
          <a:off x="0" y="0"/>
          <a:ext cx="0" cy="0"/>
          <a:chOff x="0" y="0"/>
          <a:chExt cx="0" cy="0"/>
        </a:xfrm>
      </p:grpSpPr>
      <p:sp>
        <p:nvSpPr>
          <p:cNvPr id="69" name="Google Shape;69;p3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36"/>
          <p:cNvSpPr txBox="1">
            <a:spLocks noGrp="1"/>
          </p:cNvSpPr>
          <p:nvPr>
            <p:ph type="body" idx="1"/>
          </p:nvPr>
        </p:nvSpPr>
        <p:spPr>
          <a:xfrm rot="5400000">
            <a:off x="2309019" y="-251618"/>
            <a:ext cx="4525963" cy="82296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1" name="Google Shape;71;p3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3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3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4"/>
        <p:cNvGrpSpPr/>
        <p:nvPr/>
      </p:nvGrpSpPr>
      <p:grpSpPr>
        <a:xfrm>
          <a:off x="0" y="0"/>
          <a:ext cx="0" cy="0"/>
          <a:chOff x="0" y="0"/>
          <a:chExt cx="0" cy="0"/>
        </a:xfrm>
      </p:grpSpPr>
      <p:sp>
        <p:nvSpPr>
          <p:cNvPr id="75" name="Google Shape;75;p37"/>
          <p:cNvSpPr txBox="1">
            <a:spLocks noGrp="1"/>
          </p:cNvSpPr>
          <p:nvPr>
            <p:ph type="title"/>
          </p:nvPr>
        </p:nvSpPr>
        <p:spPr>
          <a:xfrm rot="5400000">
            <a:off x="4732338" y="2171701"/>
            <a:ext cx="5851525" cy="20574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37"/>
          <p:cNvSpPr txBox="1">
            <a:spLocks noGrp="1"/>
          </p:cNvSpPr>
          <p:nvPr>
            <p:ph type="body" idx="1"/>
          </p:nvPr>
        </p:nvSpPr>
        <p:spPr>
          <a:xfrm rot="5400000">
            <a:off x="541338" y="190500"/>
            <a:ext cx="5851525" cy="6019800"/>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7" name="Google Shape;77;p37"/>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37"/>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37"/>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8"/>
          <p:cNvSpPr txBox="1">
            <a:spLocks noGrp="1"/>
          </p:cNvSpPr>
          <p:nvPr>
            <p:ph type="ctrTitle"/>
          </p:nvPr>
        </p:nvSpPr>
        <p:spPr>
          <a:xfrm>
            <a:off x="685800" y="2130425"/>
            <a:ext cx="7772400" cy="1470025"/>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28"/>
          <p:cNvSpPr txBox="1">
            <a:spLocks noGrp="1"/>
          </p:cNvSpPr>
          <p:nvPr>
            <p:ph type="subTitle" idx="1"/>
          </p:nvPr>
        </p:nvSpPr>
        <p:spPr>
          <a:xfrm>
            <a:off x="1371600" y="3886200"/>
            <a:ext cx="6400800" cy="1752600"/>
          </a:xfrm>
          <a:prstGeom prst="rect">
            <a:avLst/>
          </a:prstGeom>
          <a:noFill/>
          <a:ln>
            <a:noFill/>
          </a:ln>
        </p:spPr>
        <p:txBody>
          <a:bodyPr spcFirstLastPara="1" wrap="square" lIns="91425" tIns="45700" rIns="91425" bIns="45700" anchor="t" anchorCtr="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a:endParaRPr/>
          </a:p>
        </p:txBody>
      </p:sp>
      <p:sp>
        <p:nvSpPr>
          <p:cNvPr id="18" name="Google Shape;18;p28"/>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28"/>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28"/>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29"/>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9"/>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lvl="0" indent="-342900" algn="l">
              <a:spcBef>
                <a:spcPts val="360"/>
              </a:spcBef>
              <a:spcAft>
                <a:spcPts val="0"/>
              </a:spcAft>
              <a:buClr>
                <a:schemeClr val="dk1"/>
              </a:buClr>
              <a:buSzPts val="1800"/>
              <a:buChar char="•"/>
              <a:defRPr/>
            </a:lvl1pPr>
            <a:lvl2pPr marL="914400" lvl="1" indent="-342900" algn="l">
              <a:spcBef>
                <a:spcPts val="360"/>
              </a:spcBef>
              <a:spcAft>
                <a:spcPts val="0"/>
              </a:spcAft>
              <a:buClr>
                <a:schemeClr val="dk1"/>
              </a:buClr>
              <a:buSzPts val="1800"/>
              <a:buChar char="–"/>
              <a:defRPr/>
            </a:lvl2pPr>
            <a:lvl3pPr marL="1371600" lvl="2" indent="-342900" algn="l">
              <a:spcBef>
                <a:spcPts val="360"/>
              </a:spcBef>
              <a:spcAft>
                <a:spcPts val="0"/>
              </a:spcAft>
              <a:buClr>
                <a:schemeClr val="dk1"/>
              </a:buClr>
              <a:buSzPts val="1800"/>
              <a:buChar char="•"/>
              <a:defRPr/>
            </a:lvl3pPr>
            <a:lvl4pPr marL="1828800" lvl="3" indent="-342900" algn="l">
              <a:spcBef>
                <a:spcPts val="360"/>
              </a:spcBef>
              <a:spcAft>
                <a:spcPts val="0"/>
              </a:spcAft>
              <a:buClr>
                <a:schemeClr val="dk1"/>
              </a:buClr>
              <a:buSzPts val="1800"/>
              <a:buChar char="–"/>
              <a:defRPr/>
            </a:lvl4pPr>
            <a:lvl5pPr marL="2286000" lvl="4" indent="-342900" algn="l">
              <a:spcBef>
                <a:spcPts val="360"/>
              </a:spcBef>
              <a:spcAft>
                <a:spcPts val="0"/>
              </a:spcAft>
              <a:buClr>
                <a:schemeClr val="dk1"/>
              </a:buClr>
              <a:buSzPts val="1800"/>
              <a:buChar char="»"/>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24" name="Google Shape;24;p29"/>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29"/>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29"/>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7"/>
        <p:cNvGrpSpPr/>
        <p:nvPr/>
      </p:nvGrpSpPr>
      <p:grpSpPr>
        <a:xfrm>
          <a:off x="0" y="0"/>
          <a:ext cx="0" cy="0"/>
          <a:chOff x="0" y="0"/>
          <a:chExt cx="0" cy="0"/>
        </a:xfrm>
      </p:grpSpPr>
      <p:sp>
        <p:nvSpPr>
          <p:cNvPr id="28" name="Google Shape;28;p30"/>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rmAutofit/>
          </a:bodyPr>
          <a:lstStyle>
            <a:lvl1pPr lvl="0" algn="l">
              <a:spcBef>
                <a:spcPts val="0"/>
              </a:spcBef>
              <a:spcAft>
                <a:spcPts val="0"/>
              </a:spcAft>
              <a:buClr>
                <a:schemeClr val="dk1"/>
              </a:buClr>
              <a:buSzPts val="4000"/>
              <a:buFont typeface="Calibri"/>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30"/>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30" name="Google Shape;30;p30"/>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30"/>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30"/>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3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31"/>
          <p:cNvSpPr txBox="1">
            <a:spLocks noGrp="1"/>
          </p:cNvSpPr>
          <p:nvPr>
            <p:ph type="body" idx="1"/>
          </p:nvPr>
        </p:nvSpPr>
        <p:spPr>
          <a:xfrm>
            <a:off x="457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6" name="Google Shape;36;p31"/>
          <p:cNvSpPr txBox="1">
            <a:spLocks noGrp="1"/>
          </p:cNvSpPr>
          <p:nvPr>
            <p:ph type="body" idx="2"/>
          </p:nvPr>
        </p:nvSpPr>
        <p:spPr>
          <a:xfrm>
            <a:off x="4648200" y="1600200"/>
            <a:ext cx="4038600" cy="4525963"/>
          </a:xfrm>
          <a:prstGeom prst="rect">
            <a:avLst/>
          </a:prstGeom>
          <a:noFill/>
          <a:ln>
            <a:noFill/>
          </a:ln>
        </p:spPr>
        <p:txBody>
          <a:bodyPr spcFirstLastPara="1" wrap="square" lIns="91425" tIns="45700" rIns="91425" bIns="45700" anchor="t" anchorCtr="0">
            <a:normAutofit/>
          </a:bodyPr>
          <a:lstStyle>
            <a:lvl1pPr marL="457200" lvl="0" indent="-406400" algn="l">
              <a:spcBef>
                <a:spcPts val="560"/>
              </a:spcBef>
              <a:spcAft>
                <a:spcPts val="0"/>
              </a:spcAft>
              <a:buClr>
                <a:schemeClr val="dk1"/>
              </a:buClr>
              <a:buSzPts val="2800"/>
              <a:buChar char="•"/>
              <a:defRPr sz="2800"/>
            </a:lvl1pPr>
            <a:lvl2pPr marL="914400" lvl="1" indent="-381000" algn="l">
              <a:spcBef>
                <a:spcPts val="480"/>
              </a:spcBef>
              <a:spcAft>
                <a:spcPts val="0"/>
              </a:spcAft>
              <a:buClr>
                <a:schemeClr val="dk1"/>
              </a:buClr>
              <a:buSzPts val="2400"/>
              <a:buChar char="–"/>
              <a:defRPr sz="2400"/>
            </a:lvl2pPr>
            <a:lvl3pPr marL="1371600" lvl="2" indent="-355600" algn="l">
              <a:spcBef>
                <a:spcPts val="400"/>
              </a:spcBef>
              <a:spcAft>
                <a:spcPts val="0"/>
              </a:spcAft>
              <a:buClr>
                <a:schemeClr val="dk1"/>
              </a:buClr>
              <a:buSzPts val="2000"/>
              <a:buChar char="•"/>
              <a:defRPr sz="2000"/>
            </a:lvl3pPr>
            <a:lvl4pPr marL="1828800" lvl="3" indent="-342900" algn="l">
              <a:spcBef>
                <a:spcPts val="360"/>
              </a:spcBef>
              <a:spcAft>
                <a:spcPts val="0"/>
              </a:spcAft>
              <a:buClr>
                <a:schemeClr val="dk1"/>
              </a:buClr>
              <a:buSzPts val="1800"/>
              <a:buChar char="–"/>
              <a:defRPr sz="1800"/>
            </a:lvl4pPr>
            <a:lvl5pPr marL="2286000" lvl="4" indent="-342900" algn="l">
              <a:spcBef>
                <a:spcPts val="360"/>
              </a:spcBef>
              <a:spcAft>
                <a:spcPts val="0"/>
              </a:spcAft>
              <a:buClr>
                <a:schemeClr val="dk1"/>
              </a:buClr>
              <a:buSzPts val="1800"/>
              <a:buChar char="»"/>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7" name="Google Shape;37;p3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3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3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32"/>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32"/>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3" name="Google Shape;43;p32"/>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4" name="Google Shape;44;p32"/>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45" name="Google Shape;45;p32"/>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rmAutofit/>
          </a:bodyPr>
          <a:lstStyle>
            <a:lvl1pPr marL="457200" lvl="0" indent="-381000" algn="l">
              <a:spcBef>
                <a:spcPts val="480"/>
              </a:spcBef>
              <a:spcAft>
                <a:spcPts val="0"/>
              </a:spcAft>
              <a:buClr>
                <a:schemeClr val="dk1"/>
              </a:buClr>
              <a:buSzPts val="2400"/>
              <a:buChar char="•"/>
              <a:defRPr sz="2400"/>
            </a:lvl1pPr>
            <a:lvl2pPr marL="914400" lvl="1" indent="-355600" algn="l">
              <a:spcBef>
                <a:spcPts val="400"/>
              </a:spcBef>
              <a:spcAft>
                <a:spcPts val="0"/>
              </a:spcAft>
              <a:buClr>
                <a:schemeClr val="dk1"/>
              </a:buClr>
              <a:buSzPts val="2000"/>
              <a:buChar char="–"/>
              <a:defRPr sz="2000"/>
            </a:lvl2pPr>
            <a:lvl3pPr marL="1371600" lvl="2" indent="-342900" algn="l">
              <a:spcBef>
                <a:spcPts val="360"/>
              </a:spcBef>
              <a:spcAft>
                <a:spcPts val="0"/>
              </a:spcAft>
              <a:buClr>
                <a:schemeClr val="dk1"/>
              </a:buClr>
              <a:buSzPts val="1800"/>
              <a:buChar char="•"/>
              <a:defRPr sz="1800"/>
            </a:lvl3pPr>
            <a:lvl4pPr marL="1828800" lvl="3" indent="-330200" algn="l">
              <a:spcBef>
                <a:spcPts val="320"/>
              </a:spcBef>
              <a:spcAft>
                <a:spcPts val="0"/>
              </a:spcAft>
              <a:buClr>
                <a:schemeClr val="dk1"/>
              </a:buClr>
              <a:buSzPts val="1600"/>
              <a:buChar char="–"/>
              <a:defRPr sz="1600"/>
            </a:lvl4pPr>
            <a:lvl5pPr marL="2286000" lvl="4" indent="-330200" algn="l">
              <a:spcBef>
                <a:spcPts val="320"/>
              </a:spcBef>
              <a:spcAft>
                <a:spcPts val="0"/>
              </a:spcAft>
              <a:buClr>
                <a:schemeClr val="dk1"/>
              </a:buClr>
              <a:buSzPts val="1600"/>
              <a:buChar char="»"/>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6" name="Google Shape;46;p3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3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3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33"/>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33"/>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33"/>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33"/>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4"/>
        <p:cNvGrpSpPr/>
        <p:nvPr/>
      </p:nvGrpSpPr>
      <p:grpSpPr>
        <a:xfrm>
          <a:off x="0" y="0"/>
          <a:ext cx="0" cy="0"/>
          <a:chOff x="0" y="0"/>
          <a:chExt cx="0" cy="0"/>
        </a:xfrm>
      </p:grpSpPr>
      <p:sp>
        <p:nvSpPr>
          <p:cNvPr id="55" name="Google Shape;55;p34"/>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34"/>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rmAutofit/>
          </a:bodyPr>
          <a:lstStyle>
            <a:lvl1pPr marL="457200" lvl="0" indent="-431800" algn="l">
              <a:spcBef>
                <a:spcPts val="640"/>
              </a:spcBef>
              <a:spcAft>
                <a:spcPts val="0"/>
              </a:spcAft>
              <a:buClr>
                <a:schemeClr val="dk1"/>
              </a:buClr>
              <a:buSzPts val="3200"/>
              <a:buChar char="•"/>
              <a:defRPr sz="3200"/>
            </a:lvl1pPr>
            <a:lvl2pPr marL="914400" lvl="1" indent="-406400" algn="l">
              <a:spcBef>
                <a:spcPts val="560"/>
              </a:spcBef>
              <a:spcAft>
                <a:spcPts val="0"/>
              </a:spcAft>
              <a:buClr>
                <a:schemeClr val="dk1"/>
              </a:buClr>
              <a:buSzPts val="2800"/>
              <a:buChar char="–"/>
              <a:defRPr sz="2800"/>
            </a:lvl2pPr>
            <a:lvl3pPr marL="1371600" lvl="2" indent="-381000" algn="l">
              <a:spcBef>
                <a:spcPts val="480"/>
              </a:spcBef>
              <a:spcAft>
                <a:spcPts val="0"/>
              </a:spcAft>
              <a:buClr>
                <a:schemeClr val="dk1"/>
              </a:buClr>
              <a:buSzPts val="2400"/>
              <a:buChar char="•"/>
              <a:defRPr sz="2400"/>
            </a:lvl3pPr>
            <a:lvl4pPr marL="1828800" lvl="3" indent="-355600" algn="l">
              <a:spcBef>
                <a:spcPts val="400"/>
              </a:spcBef>
              <a:spcAft>
                <a:spcPts val="0"/>
              </a:spcAft>
              <a:buClr>
                <a:schemeClr val="dk1"/>
              </a:buClr>
              <a:buSzPts val="2000"/>
              <a:buChar char="–"/>
              <a:defRPr sz="2000"/>
            </a:lvl4pPr>
            <a:lvl5pPr marL="2286000" lvl="4" indent="-355600" algn="l">
              <a:spcBef>
                <a:spcPts val="400"/>
              </a:spcBef>
              <a:spcAft>
                <a:spcPts val="0"/>
              </a:spcAft>
              <a:buClr>
                <a:schemeClr val="dk1"/>
              </a:buClr>
              <a:buSzPts val="2000"/>
              <a:buChar char="»"/>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7" name="Google Shape;57;p34"/>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8" name="Google Shape;58;p34"/>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34"/>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34"/>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1"/>
        <p:cNvGrpSpPr/>
        <p:nvPr/>
      </p:nvGrpSpPr>
      <p:grpSpPr>
        <a:xfrm>
          <a:off x="0" y="0"/>
          <a:ext cx="0" cy="0"/>
          <a:chOff x="0" y="0"/>
          <a:chExt cx="0" cy="0"/>
        </a:xfrm>
      </p:grpSpPr>
      <p:sp>
        <p:nvSpPr>
          <p:cNvPr id="62" name="Google Shape;62;p35"/>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rmAutofit/>
          </a:bodyPr>
          <a:lstStyle>
            <a:lvl1pPr lvl="0" algn="l">
              <a:spcBef>
                <a:spcPts val="0"/>
              </a:spcBef>
              <a:spcAft>
                <a:spcPts val="0"/>
              </a:spcAft>
              <a:buClr>
                <a:schemeClr val="dk1"/>
              </a:buClr>
              <a:buSzPts val="2000"/>
              <a:buFont typeface="Calibri"/>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35"/>
          <p:cNvSpPr>
            <a:spLocks noGrp="1"/>
          </p:cNvSpPr>
          <p:nvPr>
            <p:ph type="pic" idx="2"/>
          </p:nvPr>
        </p:nvSpPr>
        <p:spPr>
          <a:xfrm>
            <a:off x="1792288" y="612775"/>
            <a:ext cx="5486400" cy="4114800"/>
          </a:xfrm>
          <a:prstGeom prst="rect">
            <a:avLst/>
          </a:prstGeom>
          <a:noFill/>
          <a:ln>
            <a:noFill/>
          </a:ln>
        </p:spPr>
      </p:sp>
      <p:sp>
        <p:nvSpPr>
          <p:cNvPr id="64" name="Google Shape;64;p35"/>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5" name="Google Shape;65;p35"/>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35"/>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35"/>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rmAutofit/>
          </a:bodyPr>
          <a:lstStyle>
            <a:lvl1pPr marR="0" lvl="0" algn="ctr" rtl="0">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6"/>
          <p:cNvSpPr txBox="1">
            <a:spLocks noGrp="1"/>
          </p:cNvSpPr>
          <p:nvPr>
            <p:ph type="body" idx="1"/>
          </p:nvPr>
        </p:nvSpPr>
        <p:spPr>
          <a:xfrm>
            <a:off x="457200" y="1600200"/>
            <a:ext cx="8229600" cy="4525963"/>
          </a:xfrm>
          <a:prstGeom prst="rect">
            <a:avLst/>
          </a:prstGeom>
          <a:noFill/>
          <a:ln>
            <a:noFill/>
          </a:ln>
        </p:spPr>
        <p:txBody>
          <a:bodyPr spcFirstLastPara="1" wrap="square" lIns="91425" tIns="45700" rIns="91425" bIns="45700" anchor="t" anchorCtr="0">
            <a:normAutofit/>
          </a:bodyPr>
          <a:lstStyle>
            <a:lvl1pPr marL="457200" marR="0" lvl="0" indent="-431800" algn="l" rtl="0">
              <a:spcBef>
                <a:spcPts val="640"/>
              </a:spcBef>
              <a:spcAft>
                <a:spcPts val="0"/>
              </a:spcAft>
              <a:buClr>
                <a:schemeClr val="dk1"/>
              </a:buClr>
              <a:buSzPts val="3200"/>
              <a:buFont typeface="Arial"/>
              <a:buChar char="•"/>
              <a:defRPr sz="3200" b="0" i="0" u="none" strike="noStrike" cap="none">
                <a:solidFill>
                  <a:schemeClr val="dk1"/>
                </a:solidFill>
                <a:latin typeface="Calibri"/>
                <a:ea typeface="Calibri"/>
                <a:cs typeface="Calibri"/>
                <a:sym typeface="Calibri"/>
              </a:defRPr>
            </a:lvl1pPr>
            <a:lvl2pPr marL="914400" marR="0" lvl="1" indent="-406400" algn="l" rtl="0">
              <a:spcBef>
                <a:spcPts val="56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
        <p:nvSpPr>
          <p:cNvPr id="8" name="Google Shape;8;p26"/>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6"/>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6"/>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0.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image" Target="../media/image17.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image" Target="../media/image18.png"/></Relationships>
</file>

<file path=ppt/slides/_rels/slide1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slide" Target="slide30.xml"/></Relationships>
</file>

<file path=ppt/slides/_rels/slide1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3.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1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4.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image" Target="../media/image27.png"/></Relationships>
</file>

<file path=ppt/slides/_rels/slide1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slide" Target="slide30.xml"/><Relationship Id="rId5" Type="http://schemas.openxmlformats.org/officeDocument/2006/relationships/image" Target="../media/image30.png"/><Relationship Id="rId4" Type="http://schemas.openxmlformats.org/officeDocument/2006/relationships/image" Target="../media/image29.png"/></Relationships>
</file>

<file path=ppt/slides/_rels/slide16.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17.xml"/><Relationship Id="rId1" Type="http://schemas.openxmlformats.org/officeDocument/2006/relationships/slideLayout" Target="../slideLayouts/slideLayout1.xml"/><Relationship Id="rId5" Type="http://schemas.openxmlformats.org/officeDocument/2006/relationships/slide" Target="slide30.xml"/><Relationship Id="rId4" Type="http://schemas.openxmlformats.org/officeDocument/2006/relationships/image" Target="../media/image34.png"/></Relationships>
</file>

<file path=ppt/slides/_rels/slide18.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19.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9.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6.jpeg"/><Relationship Id="rId4" Type="http://schemas.openxmlformats.org/officeDocument/2006/relationships/image" Target="../media/image5.jpeg"/></Relationships>
</file>

<file path=ppt/slides/_rels/slide20.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0.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1.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notesSlide" Target="../notesSlides/notesSlide21.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2.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2.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3.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notesSlide" Target="../notesSlides/notesSlide23.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4.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24.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25.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8" Type="http://schemas.openxmlformats.org/officeDocument/2006/relationships/slide" Target="slide13.xml"/><Relationship Id="rId13" Type="http://schemas.openxmlformats.org/officeDocument/2006/relationships/slide" Target="slide23.xml"/><Relationship Id="rId3" Type="http://schemas.openxmlformats.org/officeDocument/2006/relationships/slide" Target="slide4.xml"/><Relationship Id="rId7" Type="http://schemas.openxmlformats.org/officeDocument/2006/relationships/slide" Target="slide12.xml"/><Relationship Id="rId12" Type="http://schemas.openxmlformats.org/officeDocument/2006/relationships/slide" Target="slide21.xml"/><Relationship Id="rId2" Type="http://schemas.openxmlformats.org/officeDocument/2006/relationships/notesSlide" Target="../notesSlides/notesSlide30.xml"/><Relationship Id="rId16" Type="http://schemas.openxmlformats.org/officeDocument/2006/relationships/slide" Target="slide26.xml"/><Relationship Id="rId1" Type="http://schemas.openxmlformats.org/officeDocument/2006/relationships/slideLayout" Target="../slideLayouts/slideLayout1.xml"/><Relationship Id="rId6" Type="http://schemas.openxmlformats.org/officeDocument/2006/relationships/slide" Target="slide9.xml"/><Relationship Id="rId11" Type="http://schemas.openxmlformats.org/officeDocument/2006/relationships/slide" Target="slide20.xml"/><Relationship Id="rId5" Type="http://schemas.openxmlformats.org/officeDocument/2006/relationships/slide" Target="slide8.xml"/><Relationship Id="rId15" Type="http://schemas.openxmlformats.org/officeDocument/2006/relationships/slide" Target="slide25.xml"/><Relationship Id="rId10" Type="http://schemas.openxmlformats.org/officeDocument/2006/relationships/slide" Target="slide19.xml"/><Relationship Id="rId4" Type="http://schemas.openxmlformats.org/officeDocument/2006/relationships/slide" Target="slide5.xml"/><Relationship Id="rId9" Type="http://schemas.openxmlformats.org/officeDocument/2006/relationships/slide" Target="slide14.xml"/><Relationship Id="rId14" Type="http://schemas.openxmlformats.org/officeDocument/2006/relationships/slide" Target="slide24.xml"/></Relationships>
</file>

<file path=ppt/slides/_rels/slide4.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slide" Target="slide30.xml"/><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slide" Target="slide30.xml"/><Relationship Id="rId5" Type="http://schemas.openxmlformats.org/officeDocument/2006/relationships/image" Target="../media/image10.png"/><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1.xml"/><Relationship Id="rId4" Type="http://schemas.openxmlformats.org/officeDocument/2006/relationships/slide" Target="slide30.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slide" Target="slide30.xml"/><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9.xml"/><Relationship Id="rId1" Type="http://schemas.openxmlformats.org/officeDocument/2006/relationships/slideLayout" Target="../slideLayouts/slideLayout1.xml"/><Relationship Id="rId6" Type="http://schemas.openxmlformats.org/officeDocument/2006/relationships/slide" Target="slide30.xml"/><Relationship Id="rId5" Type="http://schemas.openxmlformats.org/officeDocument/2006/relationships/image" Target="../media/image16.png"/><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83"/>
        <p:cNvGrpSpPr/>
        <p:nvPr/>
      </p:nvGrpSpPr>
      <p:grpSpPr>
        <a:xfrm>
          <a:off x="0" y="0"/>
          <a:ext cx="0" cy="0"/>
          <a:chOff x="0" y="0"/>
          <a:chExt cx="0" cy="0"/>
        </a:xfrm>
      </p:grpSpPr>
      <p:grpSp>
        <p:nvGrpSpPr>
          <p:cNvPr id="84" name="Google Shape;84;p1"/>
          <p:cNvGrpSpPr/>
          <p:nvPr/>
        </p:nvGrpSpPr>
        <p:grpSpPr>
          <a:xfrm>
            <a:off x="-3321704" y="-3935391"/>
            <a:ext cx="7835660" cy="7870782"/>
            <a:chOff x="1813" y="0"/>
            <a:chExt cx="809173" cy="812800"/>
          </a:xfrm>
        </p:grpSpPr>
        <p:sp>
          <p:nvSpPr>
            <p:cNvPr id="85" name="Google Shape;85;p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99BCB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1"/>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87" name="Google Shape;87;p1"/>
          <p:cNvGrpSpPr/>
          <p:nvPr/>
        </p:nvGrpSpPr>
        <p:grpSpPr>
          <a:xfrm>
            <a:off x="14480994" y="3158114"/>
            <a:ext cx="8518024" cy="8556205"/>
            <a:chOff x="1813" y="0"/>
            <a:chExt cx="809173" cy="812800"/>
          </a:xfrm>
        </p:grpSpPr>
        <p:sp>
          <p:nvSpPr>
            <p:cNvPr id="88" name="Google Shape;88;p1"/>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90" name="Google Shape;90;p1"/>
          <p:cNvPicPr preferRelativeResize="0"/>
          <p:nvPr/>
        </p:nvPicPr>
        <p:blipFill rotWithShape="1">
          <a:blip r:embed="rId3">
            <a:alphaModFix/>
          </a:blip>
          <a:srcRect/>
          <a:stretch/>
        </p:blipFill>
        <p:spPr>
          <a:xfrm rot="1375103">
            <a:off x="10600208" y="1214198"/>
            <a:ext cx="1315811" cy="1791327"/>
          </a:xfrm>
          <a:prstGeom prst="rect">
            <a:avLst/>
          </a:prstGeom>
          <a:noFill/>
          <a:ln>
            <a:noFill/>
          </a:ln>
        </p:spPr>
      </p:pic>
      <p:pic>
        <p:nvPicPr>
          <p:cNvPr id="91" name="Google Shape;91;p1"/>
          <p:cNvPicPr preferRelativeResize="0"/>
          <p:nvPr/>
        </p:nvPicPr>
        <p:blipFill rotWithShape="1">
          <a:blip r:embed="rId4">
            <a:alphaModFix/>
          </a:blip>
          <a:srcRect/>
          <a:stretch/>
        </p:blipFill>
        <p:spPr>
          <a:xfrm rot="7420788">
            <a:off x="15830851" y="761504"/>
            <a:ext cx="811074" cy="1300556"/>
          </a:xfrm>
          <a:prstGeom prst="rect">
            <a:avLst/>
          </a:prstGeom>
          <a:noFill/>
          <a:ln>
            <a:noFill/>
          </a:ln>
        </p:spPr>
      </p:pic>
      <p:grpSp>
        <p:nvGrpSpPr>
          <p:cNvPr id="92" name="Google Shape;92;p1"/>
          <p:cNvGrpSpPr/>
          <p:nvPr/>
        </p:nvGrpSpPr>
        <p:grpSpPr>
          <a:xfrm>
            <a:off x="687762" y="4595322"/>
            <a:ext cx="7849849" cy="5133222"/>
            <a:chOff x="0" y="1060784"/>
            <a:chExt cx="10466466" cy="6844298"/>
          </a:xfrm>
        </p:grpSpPr>
        <p:sp>
          <p:nvSpPr>
            <p:cNvPr id="93" name="Google Shape;93;p1"/>
            <p:cNvSpPr txBox="1"/>
            <p:nvPr/>
          </p:nvSpPr>
          <p:spPr>
            <a:xfrm>
              <a:off x="0" y="1060784"/>
              <a:ext cx="10466466" cy="5539980"/>
            </a:xfrm>
            <a:prstGeom prst="rect">
              <a:avLst/>
            </a:prstGeom>
            <a:noFill/>
            <a:ln>
              <a:noFill/>
            </a:ln>
          </p:spPr>
          <p:txBody>
            <a:bodyPr spcFirstLastPara="1" wrap="square" lIns="0" tIns="0" rIns="0" bIns="0" anchor="t" anchorCtr="0">
              <a:spAutoFit/>
            </a:bodyPr>
            <a:lstStyle/>
            <a:p>
              <a:pPr marL="0" marR="0" lvl="0" indent="0" rtl="0">
                <a:lnSpc>
                  <a:spcPct val="90000"/>
                </a:lnSpc>
                <a:spcBef>
                  <a:spcPts val="0"/>
                </a:spcBef>
                <a:spcAft>
                  <a:spcPts val="0"/>
                </a:spcAft>
                <a:buNone/>
              </a:pPr>
              <a:r>
                <a:rPr lang="vi-VN" sz="6000" b="1" i="0" u="none" strike="noStrike" cap="none" dirty="0">
                  <a:solidFill>
                    <a:srgbClr val="F28383"/>
                  </a:solidFill>
                  <a:latin typeface="+mj-lt"/>
                  <a:ea typeface="Ubuntu"/>
                  <a:cs typeface="Ubuntu"/>
                  <a:sym typeface="Ubuntu"/>
                </a:rPr>
                <a:t>PHÂN TÍCH NHỮNG YẾU TỐ ẢNH HƯỞNG ĐẾN MỨC ĐỘ TIÊU THỤ RƯỢU CỦA SINH VIÊN</a:t>
              </a:r>
              <a:endParaRPr lang="en-US" sz="6000" dirty="0">
                <a:solidFill>
                  <a:srgbClr val="F28383"/>
                </a:solidFill>
                <a:latin typeface="+mj-lt"/>
              </a:endParaRPr>
            </a:p>
          </p:txBody>
        </p:sp>
        <p:sp>
          <p:nvSpPr>
            <p:cNvPr id="94" name="Google Shape;94;p1"/>
            <p:cNvSpPr txBox="1"/>
            <p:nvPr/>
          </p:nvSpPr>
          <p:spPr>
            <a:xfrm>
              <a:off x="68941" y="6797086"/>
              <a:ext cx="10065301" cy="1107996"/>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4500" b="0" i="0" u="none" strike="noStrike" cap="none" dirty="0">
                  <a:solidFill>
                    <a:schemeClr val="dk1"/>
                  </a:solidFill>
                  <a:latin typeface="Ubuntu"/>
                  <a:ea typeface="Ubuntu"/>
                  <a:cs typeface="Ubuntu"/>
                  <a:sym typeface="Ubuntu"/>
                </a:rPr>
                <a:t>GVHD</a:t>
              </a:r>
              <a:r>
                <a:rPr lang="vi-VN" sz="4500" b="0" i="0" u="none" strike="noStrike" cap="none">
                  <a:solidFill>
                    <a:schemeClr val="dk1"/>
                  </a:solidFill>
                  <a:latin typeface="Ubuntu"/>
                  <a:ea typeface="Ubuntu"/>
                  <a:cs typeface="Ubuntu"/>
                  <a:sym typeface="Ubuntu"/>
                </a:rPr>
                <a:t>: PHAN </a:t>
              </a:r>
              <a:r>
                <a:rPr lang="vi-VN" sz="4500" b="0" i="0" u="none" strike="noStrike" cap="none" dirty="0">
                  <a:solidFill>
                    <a:schemeClr val="dk1"/>
                  </a:solidFill>
                  <a:latin typeface="Ubuntu"/>
                  <a:ea typeface="Ubuntu"/>
                  <a:cs typeface="Ubuntu"/>
                  <a:sym typeface="Ubuntu"/>
                </a:rPr>
                <a:t>THÀNH HUẤN</a:t>
              </a:r>
              <a:endParaRPr dirty="0">
                <a:solidFill>
                  <a:schemeClr val="dk1"/>
                </a:solidFill>
              </a:endParaRPr>
            </a:p>
          </p:txBody>
        </p:sp>
      </p:grpSp>
      <p:pic>
        <p:nvPicPr>
          <p:cNvPr id="95" name="Google Shape;95;p1"/>
          <p:cNvPicPr preferRelativeResize="0"/>
          <p:nvPr/>
        </p:nvPicPr>
        <p:blipFill rotWithShape="1">
          <a:blip r:embed="rId5">
            <a:alphaModFix/>
          </a:blip>
          <a:srcRect l="15004" r="16134" b="4743"/>
          <a:stretch/>
        </p:blipFill>
        <p:spPr>
          <a:xfrm>
            <a:off x="8688049" y="1180200"/>
            <a:ext cx="9310536" cy="7244076"/>
          </a:xfrm>
          <a:prstGeom prst="rect">
            <a:avLst/>
          </a:prstGeom>
          <a:noFill/>
          <a:ln>
            <a:noFill/>
          </a:ln>
        </p:spPr>
      </p:pic>
      <p:sp>
        <p:nvSpPr>
          <p:cNvPr id="2" name="Google Shape;94;p1">
            <a:extLst>
              <a:ext uri="{FF2B5EF4-FFF2-40B4-BE49-F238E27FC236}">
                <a16:creationId xmlns:a16="http://schemas.microsoft.com/office/drawing/2014/main" id="{86076ACB-8CE2-B934-819C-F521E645C9CA}"/>
              </a:ext>
            </a:extLst>
          </p:cNvPr>
          <p:cNvSpPr txBox="1"/>
          <p:nvPr/>
        </p:nvSpPr>
        <p:spPr>
          <a:xfrm>
            <a:off x="4543268" y="1296262"/>
            <a:ext cx="7548975" cy="1329595"/>
          </a:xfrm>
          <a:prstGeom prst="rect">
            <a:avLst/>
          </a:prstGeom>
          <a:noFill/>
          <a:ln>
            <a:noFill/>
          </a:ln>
        </p:spPr>
        <p:txBody>
          <a:bodyPr spcFirstLastPara="1" wrap="square" lIns="0" tIns="0" rIns="0" bIns="0" anchor="t" anchorCtr="0">
            <a:spAutoFit/>
          </a:bodyPr>
          <a:lstStyle/>
          <a:p>
            <a:pPr marL="0" marR="0" lvl="0" indent="0" algn="l" rtl="0">
              <a:lnSpc>
                <a:spcPct val="120000"/>
              </a:lnSpc>
              <a:spcBef>
                <a:spcPts val="0"/>
              </a:spcBef>
              <a:spcAft>
                <a:spcPts val="0"/>
              </a:spcAft>
              <a:buNone/>
            </a:pPr>
            <a:r>
              <a:rPr lang="vi-VN" sz="7200" b="1" i="0" u="none" strike="noStrike" cap="none" dirty="0">
                <a:solidFill>
                  <a:schemeClr val="dk1"/>
                </a:solidFill>
                <a:latin typeface="Calibri" panose="020F0502020204030204" pitchFamily="34" charset="0"/>
                <a:ea typeface="Calibri" panose="020F0502020204030204" pitchFamily="34" charset="0"/>
                <a:cs typeface="Calibri" panose="020F0502020204030204" pitchFamily="34" charset="0"/>
                <a:sym typeface="Ubuntu"/>
              </a:rPr>
              <a:t>PHÂN TÍCH DỮ LIỆU</a:t>
            </a:r>
            <a:endParaRPr lang="vi-VN" sz="7200" b="1" dirty="0">
              <a:solidFill>
                <a:schemeClr val="dk1"/>
              </a:solidFill>
              <a:latin typeface="Calibri" panose="020F0502020204030204" pitchFamily="34" charset="0"/>
              <a:ea typeface="Calibri" panose="020F0502020204030204" pitchFamily="34" charset="0"/>
              <a:cs typeface="Calibri" panose="020F0502020204030204" pitchFamily="34" charset="0"/>
            </a:endParaRPr>
          </a:p>
        </p:txBody>
      </p:sp>
      <p:sp>
        <p:nvSpPr>
          <p:cNvPr id="7" name="Slide Number Placeholder 6">
            <a:extLst>
              <a:ext uri="{FF2B5EF4-FFF2-40B4-BE49-F238E27FC236}">
                <a16:creationId xmlns:a16="http://schemas.microsoft.com/office/drawing/2014/main" id="{D4A231F4-9D1C-5D4D-1BB6-C3A34F0EF61B}"/>
              </a:ext>
            </a:extLst>
          </p:cNvPr>
          <p:cNvSpPr>
            <a:spLocks noGrp="1"/>
          </p:cNvSpPr>
          <p:nvPr>
            <p:ph type="sldNum" idx="12"/>
          </p:nvPr>
        </p:nvSpPr>
        <p:spPr>
          <a:xfrm>
            <a:off x="7470811" y="9521610"/>
            <a:ext cx="2133600" cy="365125"/>
          </a:xfrm>
        </p:spPr>
        <p:txBody>
          <a:bodyPr/>
          <a:lstStyle/>
          <a:p>
            <a:pPr marL="0" lvl="0" indent="0" algn="ctr" rtl="0">
              <a:spcBef>
                <a:spcPts val="0"/>
              </a:spcBef>
              <a:spcAft>
                <a:spcPts val="0"/>
              </a:spcAft>
              <a:buNone/>
            </a:pPr>
            <a:fld id="{00000000-1234-1234-1234-123412341234}" type="slidenum">
              <a:rPr lang="en-US" sz="4000" smtClean="0"/>
              <a:pPr marL="0" lvl="0" indent="0" algn="ctr" rtl="0">
                <a:spcBef>
                  <a:spcPts val="0"/>
                </a:spcBef>
                <a:spcAft>
                  <a:spcPts val="0"/>
                </a:spcAft>
                <a:buNone/>
              </a:pPr>
              <a:t>1</a:t>
            </a:fld>
            <a:endParaRPr lang="en-US" sz="40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41">
          <a:extLst>
            <a:ext uri="{FF2B5EF4-FFF2-40B4-BE49-F238E27FC236}">
              <a16:creationId xmlns:a16="http://schemas.microsoft.com/office/drawing/2014/main" id="{F35C9514-5BA9-CC33-E39D-A7355BDDE2E3}"/>
            </a:ext>
          </a:extLst>
        </p:cNvPr>
        <p:cNvGrpSpPr/>
        <p:nvPr/>
      </p:nvGrpSpPr>
      <p:grpSpPr>
        <a:xfrm>
          <a:off x="0" y="0"/>
          <a:ext cx="0" cy="0"/>
          <a:chOff x="0" y="0"/>
          <a:chExt cx="0" cy="0"/>
        </a:xfrm>
      </p:grpSpPr>
      <p:pic>
        <p:nvPicPr>
          <p:cNvPr id="147" name="Google Shape;147;p5">
            <a:extLst>
              <a:ext uri="{FF2B5EF4-FFF2-40B4-BE49-F238E27FC236}">
                <a16:creationId xmlns:a16="http://schemas.microsoft.com/office/drawing/2014/main" id="{8213D0E7-E69B-1AE1-1CAB-E69A72D2BB1C}"/>
              </a:ext>
            </a:extLst>
          </p:cNvPr>
          <p:cNvPicPr preferRelativeResize="0"/>
          <p:nvPr/>
        </p:nvPicPr>
        <p:blipFill rotWithShape="1">
          <a:blip r:embed="rId3">
            <a:alphaModFix/>
          </a:blip>
          <a:srcRect/>
          <a:stretch/>
        </p:blipFill>
        <p:spPr>
          <a:xfrm rot="585865">
            <a:off x="10770928" y="251801"/>
            <a:ext cx="944468" cy="1248696"/>
          </a:xfrm>
          <a:prstGeom prst="rect">
            <a:avLst/>
          </a:prstGeom>
          <a:noFill/>
          <a:ln>
            <a:noFill/>
          </a:ln>
        </p:spPr>
      </p:pic>
      <p:sp>
        <p:nvSpPr>
          <p:cNvPr id="149" name="Google Shape;149;p5">
            <a:extLst>
              <a:ext uri="{FF2B5EF4-FFF2-40B4-BE49-F238E27FC236}">
                <a16:creationId xmlns:a16="http://schemas.microsoft.com/office/drawing/2014/main" id="{EAA6B723-E89B-6EE1-B15C-823483CC5218}"/>
              </a:ext>
            </a:extLst>
          </p:cNvPr>
          <p:cNvSpPr txBox="1"/>
          <p:nvPr/>
        </p:nvSpPr>
        <p:spPr>
          <a:xfrm>
            <a:off x="514350" y="421675"/>
            <a:ext cx="10964636" cy="114986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8302" b="1" i="0" u="none" strike="noStrike" cap="none" dirty="0">
                <a:solidFill>
                  <a:srgbClr val="F9B458"/>
                </a:solidFill>
                <a:latin typeface="Ubuntu"/>
                <a:ea typeface="Ubuntu"/>
                <a:cs typeface="Ubuntu"/>
                <a:sym typeface="Ubuntu"/>
              </a:rPr>
              <a:t>TIỀN XỬ LÝ DỮ LIỆU</a:t>
            </a:r>
            <a:endParaRPr dirty="0">
              <a:solidFill>
                <a:srgbClr val="F9B458"/>
              </a:solidFill>
            </a:endParaRPr>
          </a:p>
        </p:txBody>
      </p:sp>
      <p:grpSp>
        <p:nvGrpSpPr>
          <p:cNvPr id="2" name="Google Shape;191;p7">
            <a:extLst>
              <a:ext uri="{FF2B5EF4-FFF2-40B4-BE49-F238E27FC236}">
                <a16:creationId xmlns:a16="http://schemas.microsoft.com/office/drawing/2014/main" id="{E38F937C-C79E-4B8C-F7D9-F9C9F63A2758}"/>
              </a:ext>
            </a:extLst>
          </p:cNvPr>
          <p:cNvGrpSpPr/>
          <p:nvPr/>
        </p:nvGrpSpPr>
        <p:grpSpPr>
          <a:xfrm>
            <a:off x="3004457" y="1330621"/>
            <a:ext cx="12850588" cy="8534704"/>
            <a:chOff x="442719" y="-5754645"/>
            <a:chExt cx="8358775" cy="12409125"/>
          </a:xfrm>
        </p:grpSpPr>
        <p:sp>
          <p:nvSpPr>
            <p:cNvPr id="7" name="Google Shape;193;p7">
              <a:extLst>
                <a:ext uri="{FF2B5EF4-FFF2-40B4-BE49-F238E27FC236}">
                  <a16:creationId xmlns:a16="http://schemas.microsoft.com/office/drawing/2014/main" id="{A00AC2B5-1448-6371-6311-9609887CFB9A}"/>
                </a:ext>
              </a:extLst>
            </p:cNvPr>
            <p:cNvSpPr/>
            <p:nvPr/>
          </p:nvSpPr>
          <p:spPr>
            <a:xfrm>
              <a:off x="442719" y="-3501283"/>
              <a:ext cx="8358775" cy="10155763"/>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9B458"/>
            </a:solidFill>
            <a:ln w="47625" cap="flat" cmpd="sng">
              <a:solidFill>
                <a:srgbClr val="333333"/>
              </a:solidFill>
              <a:prstDash val="solid"/>
              <a:round/>
              <a:headEnd type="none" w="sm" len="sm"/>
              <a:tailEnd type="none" w="sm" len="sm"/>
            </a:ln>
          </p:spPr>
          <p:txBody>
            <a:bodyPr/>
            <a:lstStyle/>
            <a:p>
              <a:endParaRPr lang="en-US"/>
            </a:p>
          </p:txBody>
        </p:sp>
        <p:grpSp>
          <p:nvGrpSpPr>
            <p:cNvPr id="4" name="Google Shape;195;p7">
              <a:extLst>
                <a:ext uri="{FF2B5EF4-FFF2-40B4-BE49-F238E27FC236}">
                  <a16:creationId xmlns:a16="http://schemas.microsoft.com/office/drawing/2014/main" id="{05556519-806D-740F-4D76-CC912B6D4E5A}"/>
                </a:ext>
              </a:extLst>
            </p:cNvPr>
            <p:cNvGrpSpPr/>
            <p:nvPr/>
          </p:nvGrpSpPr>
          <p:grpSpPr>
            <a:xfrm>
              <a:off x="665761" y="-5754645"/>
              <a:ext cx="7870208" cy="12058838"/>
              <a:chOff x="73083" y="-1371524"/>
              <a:chExt cx="1770943" cy="2713462"/>
            </a:xfrm>
          </p:grpSpPr>
          <p:sp>
            <p:nvSpPr>
              <p:cNvPr id="5" name="Google Shape;196;p7">
                <a:extLst>
                  <a:ext uri="{FF2B5EF4-FFF2-40B4-BE49-F238E27FC236}">
                    <a16:creationId xmlns:a16="http://schemas.microsoft.com/office/drawing/2014/main" id="{F45A83F8-94F6-1B6B-5844-1F32ED684A91}"/>
                  </a:ext>
                </a:extLst>
              </p:cNvPr>
              <p:cNvSpPr/>
              <p:nvPr/>
            </p:nvSpPr>
            <p:spPr>
              <a:xfrm>
                <a:off x="73083" y="-788413"/>
                <a:ext cx="1770943" cy="2130351"/>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6" name="Google Shape;197;p7">
                <a:extLst>
                  <a:ext uri="{FF2B5EF4-FFF2-40B4-BE49-F238E27FC236}">
                    <a16:creationId xmlns:a16="http://schemas.microsoft.com/office/drawing/2014/main" id="{C1E1BDDB-55DE-8C37-3929-9E175980C8E8}"/>
                  </a:ext>
                </a:extLst>
              </p:cNvPr>
              <p:cNvSpPr txBox="1"/>
              <p:nvPr/>
            </p:nvSpPr>
            <p:spPr>
              <a:xfrm>
                <a:off x="411090" y="-1371524"/>
                <a:ext cx="978848" cy="583111"/>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Kết quả sau khi lọc các giá trị ngoại lai và chuẩn hóa</a:t>
                </a:r>
                <a:endParaRPr sz="4000" b="0" i="0" u="none" strike="noStrike" cap="none" dirty="0">
                  <a:solidFill>
                    <a:schemeClr val="dk1"/>
                  </a:solidFill>
                  <a:latin typeface="+mj-lt"/>
                  <a:ea typeface="Calibri"/>
                  <a:cs typeface="Calibri"/>
                  <a:sym typeface="Calibri"/>
                </a:endParaRPr>
              </a:p>
            </p:txBody>
          </p:sp>
        </p:grpSp>
      </p:grpSp>
      <p:pic>
        <p:nvPicPr>
          <p:cNvPr id="9" name="Picture 8">
            <a:extLst>
              <a:ext uri="{FF2B5EF4-FFF2-40B4-BE49-F238E27FC236}">
                <a16:creationId xmlns:a16="http://schemas.microsoft.com/office/drawing/2014/main" id="{5E0EED98-9022-B77E-4B97-60E53E18DCAB}"/>
              </a:ext>
            </a:extLst>
          </p:cNvPr>
          <p:cNvPicPr>
            <a:picLocks noChangeAspect="1"/>
          </p:cNvPicPr>
          <p:nvPr/>
        </p:nvPicPr>
        <p:blipFill>
          <a:blip r:embed="rId4"/>
          <a:stretch>
            <a:fillRect/>
          </a:stretch>
        </p:blipFill>
        <p:spPr>
          <a:xfrm>
            <a:off x="3612679" y="3345408"/>
            <a:ext cx="11568831" cy="5893556"/>
          </a:xfrm>
          <a:prstGeom prst="rect">
            <a:avLst/>
          </a:prstGeom>
        </p:spPr>
      </p:pic>
      <p:sp>
        <p:nvSpPr>
          <p:cNvPr id="12" name="Slide Number Placeholder 11">
            <a:extLst>
              <a:ext uri="{FF2B5EF4-FFF2-40B4-BE49-F238E27FC236}">
                <a16:creationId xmlns:a16="http://schemas.microsoft.com/office/drawing/2014/main" id="{7C91AF2F-AA75-BA10-C0C0-B55FC9BAB8A7}"/>
              </a:ext>
            </a:extLst>
          </p:cNvPr>
          <p:cNvSpPr>
            <a:spLocks noGrp="1"/>
          </p:cNvSpPr>
          <p:nvPr>
            <p:ph type="sldNum" idx="12"/>
          </p:nvPr>
        </p:nvSpPr>
        <p:spPr>
          <a:xfrm>
            <a:off x="6866949" y="9921875"/>
            <a:ext cx="2133600" cy="365125"/>
          </a:xfrm>
        </p:spPr>
        <p:txBody>
          <a:bodyPr/>
          <a:lstStyle/>
          <a:p>
            <a:pPr marL="0" lvl="0" indent="0" algn="r" rtl="0">
              <a:spcBef>
                <a:spcPts val="0"/>
              </a:spcBef>
              <a:spcAft>
                <a:spcPts val="0"/>
              </a:spcAft>
              <a:buNone/>
            </a:pPr>
            <a:fld id="{00000000-1234-1234-1234-123412341234}" type="slidenum">
              <a:rPr lang="en-US" sz="4000" smtClean="0"/>
              <a:t>10</a:t>
            </a:fld>
            <a:endParaRPr lang="en-US" sz="4000" dirty="0"/>
          </a:p>
        </p:txBody>
      </p:sp>
      <p:sp>
        <p:nvSpPr>
          <p:cNvPr id="13" name="Oval 12">
            <a:hlinkClick r:id="rId5" action="ppaction://hlinksldjump"/>
            <a:extLst>
              <a:ext uri="{FF2B5EF4-FFF2-40B4-BE49-F238E27FC236}">
                <a16:creationId xmlns:a16="http://schemas.microsoft.com/office/drawing/2014/main" id="{7319FA19-F3C7-BE57-130D-4AD2539BCD91}"/>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19780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41">
          <a:extLst>
            <a:ext uri="{FF2B5EF4-FFF2-40B4-BE49-F238E27FC236}">
              <a16:creationId xmlns:a16="http://schemas.microsoft.com/office/drawing/2014/main" id="{83F87134-A85A-DE01-1A62-2C9432B2029D}"/>
            </a:ext>
          </a:extLst>
        </p:cNvPr>
        <p:cNvGrpSpPr/>
        <p:nvPr/>
      </p:nvGrpSpPr>
      <p:grpSpPr>
        <a:xfrm>
          <a:off x="0" y="0"/>
          <a:ext cx="0" cy="0"/>
          <a:chOff x="0" y="0"/>
          <a:chExt cx="0" cy="0"/>
        </a:xfrm>
      </p:grpSpPr>
      <p:pic>
        <p:nvPicPr>
          <p:cNvPr id="147" name="Google Shape;147;p5">
            <a:extLst>
              <a:ext uri="{FF2B5EF4-FFF2-40B4-BE49-F238E27FC236}">
                <a16:creationId xmlns:a16="http://schemas.microsoft.com/office/drawing/2014/main" id="{FF1D90E3-1FDC-C941-FAF4-BF515E73D3E0}"/>
              </a:ext>
            </a:extLst>
          </p:cNvPr>
          <p:cNvPicPr preferRelativeResize="0"/>
          <p:nvPr/>
        </p:nvPicPr>
        <p:blipFill rotWithShape="1">
          <a:blip r:embed="rId3">
            <a:alphaModFix/>
          </a:blip>
          <a:srcRect/>
          <a:stretch/>
        </p:blipFill>
        <p:spPr>
          <a:xfrm rot="585865">
            <a:off x="10770928" y="251801"/>
            <a:ext cx="944468" cy="1248696"/>
          </a:xfrm>
          <a:prstGeom prst="rect">
            <a:avLst/>
          </a:prstGeom>
          <a:noFill/>
          <a:ln>
            <a:noFill/>
          </a:ln>
        </p:spPr>
      </p:pic>
      <p:sp>
        <p:nvSpPr>
          <p:cNvPr id="149" name="Google Shape;149;p5">
            <a:extLst>
              <a:ext uri="{FF2B5EF4-FFF2-40B4-BE49-F238E27FC236}">
                <a16:creationId xmlns:a16="http://schemas.microsoft.com/office/drawing/2014/main" id="{C57898E6-6507-2015-C0D9-854A61BE1FE3}"/>
              </a:ext>
            </a:extLst>
          </p:cNvPr>
          <p:cNvSpPr txBox="1"/>
          <p:nvPr/>
        </p:nvSpPr>
        <p:spPr>
          <a:xfrm>
            <a:off x="514350" y="421675"/>
            <a:ext cx="10964636" cy="114986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8302" b="1" i="0" u="none" strike="noStrike" cap="none" dirty="0">
                <a:solidFill>
                  <a:srgbClr val="F9B458"/>
                </a:solidFill>
                <a:latin typeface="Ubuntu"/>
                <a:ea typeface="Ubuntu"/>
                <a:cs typeface="Ubuntu"/>
                <a:sym typeface="Ubuntu"/>
              </a:rPr>
              <a:t>TIỀN XỬ LÝ DỮ LIỆU</a:t>
            </a:r>
            <a:endParaRPr dirty="0">
              <a:solidFill>
                <a:srgbClr val="F9B458"/>
              </a:solidFill>
            </a:endParaRPr>
          </a:p>
        </p:txBody>
      </p:sp>
      <p:grpSp>
        <p:nvGrpSpPr>
          <p:cNvPr id="2" name="Google Shape;191;p7">
            <a:extLst>
              <a:ext uri="{FF2B5EF4-FFF2-40B4-BE49-F238E27FC236}">
                <a16:creationId xmlns:a16="http://schemas.microsoft.com/office/drawing/2014/main" id="{EBC531D8-81FF-4710-375D-6B9725F0960D}"/>
              </a:ext>
            </a:extLst>
          </p:cNvPr>
          <p:cNvGrpSpPr/>
          <p:nvPr/>
        </p:nvGrpSpPr>
        <p:grpSpPr>
          <a:xfrm>
            <a:off x="-1" y="2421514"/>
            <a:ext cx="18288000" cy="3377931"/>
            <a:chOff x="442719" y="-6442962"/>
            <a:chExt cx="8358775" cy="13097441"/>
          </a:xfrm>
        </p:grpSpPr>
        <p:sp>
          <p:nvSpPr>
            <p:cNvPr id="7" name="Google Shape;193;p7">
              <a:extLst>
                <a:ext uri="{FF2B5EF4-FFF2-40B4-BE49-F238E27FC236}">
                  <a16:creationId xmlns:a16="http://schemas.microsoft.com/office/drawing/2014/main" id="{134A0F3C-6F35-6224-FC3E-35119BC5A73A}"/>
                </a:ext>
              </a:extLst>
            </p:cNvPr>
            <p:cNvSpPr/>
            <p:nvPr/>
          </p:nvSpPr>
          <p:spPr>
            <a:xfrm>
              <a:off x="442719" y="-3501284"/>
              <a:ext cx="8358775" cy="10155763"/>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9B458"/>
            </a:solidFill>
            <a:ln w="47625" cap="flat" cmpd="sng">
              <a:solidFill>
                <a:srgbClr val="333333"/>
              </a:solidFill>
              <a:prstDash val="solid"/>
              <a:round/>
              <a:headEnd type="none" w="sm" len="sm"/>
              <a:tailEnd type="none" w="sm" len="sm"/>
            </a:ln>
          </p:spPr>
          <p:txBody>
            <a:bodyPr/>
            <a:lstStyle/>
            <a:p>
              <a:endParaRPr lang="en-US"/>
            </a:p>
          </p:txBody>
        </p:sp>
        <p:grpSp>
          <p:nvGrpSpPr>
            <p:cNvPr id="4" name="Google Shape;195;p7">
              <a:extLst>
                <a:ext uri="{FF2B5EF4-FFF2-40B4-BE49-F238E27FC236}">
                  <a16:creationId xmlns:a16="http://schemas.microsoft.com/office/drawing/2014/main" id="{EEE74D6A-8166-48C4-FAEC-A26130C9B129}"/>
                </a:ext>
              </a:extLst>
            </p:cNvPr>
            <p:cNvGrpSpPr/>
            <p:nvPr/>
          </p:nvGrpSpPr>
          <p:grpSpPr>
            <a:xfrm>
              <a:off x="665761" y="-6442962"/>
              <a:ext cx="7870208" cy="12747155"/>
              <a:chOff x="73083" y="-1526408"/>
              <a:chExt cx="1770943" cy="2868346"/>
            </a:xfrm>
          </p:grpSpPr>
          <p:sp>
            <p:nvSpPr>
              <p:cNvPr id="5" name="Google Shape;196;p7">
                <a:extLst>
                  <a:ext uri="{FF2B5EF4-FFF2-40B4-BE49-F238E27FC236}">
                    <a16:creationId xmlns:a16="http://schemas.microsoft.com/office/drawing/2014/main" id="{A61A50AF-E681-43D5-191A-3B6F1F46CEA0}"/>
                  </a:ext>
                </a:extLst>
              </p:cNvPr>
              <p:cNvSpPr/>
              <p:nvPr/>
            </p:nvSpPr>
            <p:spPr>
              <a:xfrm>
                <a:off x="73083" y="-788413"/>
                <a:ext cx="1770943" cy="2130351"/>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6" name="Google Shape;197;p7">
                <a:extLst>
                  <a:ext uri="{FF2B5EF4-FFF2-40B4-BE49-F238E27FC236}">
                    <a16:creationId xmlns:a16="http://schemas.microsoft.com/office/drawing/2014/main" id="{FFFEDC46-F497-0E93-FFB2-1124BF20E69F}"/>
                  </a:ext>
                </a:extLst>
              </p:cNvPr>
              <p:cNvSpPr txBox="1"/>
              <p:nvPr/>
            </p:nvSpPr>
            <p:spPr>
              <a:xfrm>
                <a:off x="394296" y="-1526408"/>
                <a:ext cx="1193942" cy="583111"/>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Kiểm tra các cột có giá trị không đổi</a:t>
                </a:r>
                <a:endParaRPr sz="4000" b="0" i="0" u="none" strike="noStrike" cap="none" dirty="0">
                  <a:solidFill>
                    <a:schemeClr val="dk1"/>
                  </a:solidFill>
                  <a:latin typeface="+mj-lt"/>
                  <a:ea typeface="Calibri"/>
                  <a:cs typeface="Calibri"/>
                  <a:sym typeface="Calibri"/>
                </a:endParaRPr>
              </a:p>
            </p:txBody>
          </p:sp>
        </p:grpSp>
      </p:grpSp>
      <p:pic>
        <p:nvPicPr>
          <p:cNvPr id="8" name="Picture 7">
            <a:extLst>
              <a:ext uri="{FF2B5EF4-FFF2-40B4-BE49-F238E27FC236}">
                <a16:creationId xmlns:a16="http://schemas.microsoft.com/office/drawing/2014/main" id="{9CB39DEB-D776-4EDC-0C6E-BF4700F93F5D}"/>
              </a:ext>
            </a:extLst>
          </p:cNvPr>
          <p:cNvPicPr>
            <a:picLocks noChangeAspect="1"/>
          </p:cNvPicPr>
          <p:nvPr/>
        </p:nvPicPr>
        <p:blipFill>
          <a:blip r:embed="rId4"/>
          <a:stretch>
            <a:fillRect/>
          </a:stretch>
        </p:blipFill>
        <p:spPr>
          <a:xfrm>
            <a:off x="659487" y="3698996"/>
            <a:ext cx="16876075" cy="1577117"/>
          </a:xfrm>
          <a:prstGeom prst="rect">
            <a:avLst/>
          </a:prstGeom>
        </p:spPr>
      </p:pic>
      <p:sp>
        <p:nvSpPr>
          <p:cNvPr id="10" name="Google Shape;197;p7">
            <a:extLst>
              <a:ext uri="{FF2B5EF4-FFF2-40B4-BE49-F238E27FC236}">
                <a16:creationId xmlns:a16="http://schemas.microsoft.com/office/drawing/2014/main" id="{24B540EE-88CA-CFE8-ED26-BC4D0DD1770C}"/>
              </a:ext>
            </a:extLst>
          </p:cNvPr>
          <p:cNvSpPr txBox="1"/>
          <p:nvPr/>
        </p:nvSpPr>
        <p:spPr>
          <a:xfrm>
            <a:off x="205612" y="7197146"/>
            <a:ext cx="17968087" cy="668340"/>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=&gt; Xóa các cột có giá trị không thay đổi nên tập dữ liệu còn 27 cột và 103 dòng dữ liệu</a:t>
            </a:r>
            <a:endParaRPr sz="4000" b="0" i="0" u="none" strike="noStrike" cap="none" dirty="0">
              <a:solidFill>
                <a:schemeClr val="dk1"/>
              </a:solidFill>
              <a:latin typeface="+mj-lt"/>
              <a:ea typeface="Calibri"/>
              <a:cs typeface="Calibri"/>
              <a:sym typeface="Calibri"/>
            </a:endParaRPr>
          </a:p>
        </p:txBody>
      </p:sp>
      <p:sp>
        <p:nvSpPr>
          <p:cNvPr id="13" name="Slide Number Placeholder 12">
            <a:extLst>
              <a:ext uri="{FF2B5EF4-FFF2-40B4-BE49-F238E27FC236}">
                <a16:creationId xmlns:a16="http://schemas.microsoft.com/office/drawing/2014/main" id="{CC589BF6-01B5-6FD1-6FB5-848713E168CE}"/>
              </a:ext>
            </a:extLst>
          </p:cNvPr>
          <p:cNvSpPr>
            <a:spLocks noGrp="1"/>
          </p:cNvSpPr>
          <p:nvPr>
            <p:ph type="sldNum" idx="12"/>
          </p:nvPr>
        </p:nvSpPr>
        <p:spPr>
          <a:xfrm>
            <a:off x="7010399" y="9500200"/>
            <a:ext cx="2133600" cy="365125"/>
          </a:xfrm>
        </p:spPr>
        <p:txBody>
          <a:bodyPr/>
          <a:lstStyle/>
          <a:p>
            <a:pPr marL="0" lvl="0" indent="0" algn="r" rtl="0">
              <a:spcBef>
                <a:spcPts val="0"/>
              </a:spcBef>
              <a:spcAft>
                <a:spcPts val="0"/>
              </a:spcAft>
              <a:buNone/>
            </a:pPr>
            <a:fld id="{00000000-1234-1234-1234-123412341234}" type="slidenum">
              <a:rPr lang="en-US" sz="4000" smtClean="0"/>
              <a:t>11</a:t>
            </a:fld>
            <a:endParaRPr lang="en-US" sz="4000" dirty="0"/>
          </a:p>
        </p:txBody>
      </p:sp>
      <p:sp>
        <p:nvSpPr>
          <p:cNvPr id="14" name="Oval 13">
            <a:hlinkClick r:id="rId5" action="ppaction://hlinksldjump"/>
            <a:extLst>
              <a:ext uri="{FF2B5EF4-FFF2-40B4-BE49-F238E27FC236}">
                <a16:creationId xmlns:a16="http://schemas.microsoft.com/office/drawing/2014/main" id="{ACAABD2F-00EE-C717-FC01-D065ED61F59A}"/>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54680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219">
          <a:extLst>
            <a:ext uri="{FF2B5EF4-FFF2-40B4-BE49-F238E27FC236}">
              <a16:creationId xmlns:a16="http://schemas.microsoft.com/office/drawing/2014/main" id="{6AAA0275-2B0A-A236-D3C0-051261329A1F}"/>
            </a:ext>
          </a:extLst>
        </p:cNvPr>
        <p:cNvGrpSpPr/>
        <p:nvPr/>
      </p:nvGrpSpPr>
      <p:grpSpPr>
        <a:xfrm>
          <a:off x="0" y="0"/>
          <a:ext cx="0" cy="0"/>
          <a:chOff x="0" y="0"/>
          <a:chExt cx="0" cy="0"/>
        </a:xfrm>
      </p:grpSpPr>
      <p:cxnSp>
        <p:nvCxnSpPr>
          <p:cNvPr id="221" name="Google Shape;221;p9">
            <a:extLst>
              <a:ext uri="{FF2B5EF4-FFF2-40B4-BE49-F238E27FC236}">
                <a16:creationId xmlns:a16="http://schemas.microsoft.com/office/drawing/2014/main" id="{DB7DBAAE-B920-B848-FB76-98D61CF52B1E}"/>
              </a:ext>
            </a:extLst>
          </p:cNvPr>
          <p:cNvCxnSpPr/>
          <p:nvPr/>
        </p:nvCxnSpPr>
        <p:spPr>
          <a:xfrm rot="-5400000">
            <a:off x="6418330" y="5143500"/>
            <a:ext cx="10287000" cy="0"/>
          </a:xfrm>
          <a:prstGeom prst="straightConnector1">
            <a:avLst/>
          </a:prstGeom>
          <a:noFill/>
          <a:ln w="47625" cap="flat" cmpd="sng">
            <a:solidFill>
              <a:srgbClr val="333333"/>
            </a:solidFill>
            <a:prstDash val="solid"/>
            <a:round/>
            <a:headEnd type="none" w="sm" len="sm"/>
            <a:tailEnd type="none" w="sm" len="sm"/>
          </a:ln>
        </p:spPr>
      </p:cxnSp>
      <p:pic>
        <p:nvPicPr>
          <p:cNvPr id="222" name="Google Shape;222;p9">
            <a:extLst>
              <a:ext uri="{FF2B5EF4-FFF2-40B4-BE49-F238E27FC236}">
                <a16:creationId xmlns:a16="http://schemas.microsoft.com/office/drawing/2014/main" id="{7EF3027F-CF44-FE43-570E-33B3791FA4E7}"/>
              </a:ext>
            </a:extLst>
          </p:cNvPr>
          <p:cNvPicPr preferRelativeResize="0"/>
          <p:nvPr/>
        </p:nvPicPr>
        <p:blipFill rotWithShape="1">
          <a:blip r:embed="rId3">
            <a:alphaModFix/>
          </a:blip>
          <a:srcRect/>
          <a:stretch/>
        </p:blipFill>
        <p:spPr>
          <a:xfrm rot="14628147">
            <a:off x="25791" y="-150356"/>
            <a:ext cx="1434317" cy="1619865"/>
          </a:xfrm>
          <a:prstGeom prst="rect">
            <a:avLst/>
          </a:prstGeom>
          <a:noFill/>
          <a:ln>
            <a:noFill/>
          </a:ln>
        </p:spPr>
      </p:pic>
      <p:sp>
        <p:nvSpPr>
          <p:cNvPr id="2" name="Google Shape;149;p5">
            <a:extLst>
              <a:ext uri="{FF2B5EF4-FFF2-40B4-BE49-F238E27FC236}">
                <a16:creationId xmlns:a16="http://schemas.microsoft.com/office/drawing/2014/main" id="{1DB7CFF6-1EA2-55AF-CED6-FFECCEF2D972}"/>
              </a:ext>
            </a:extLst>
          </p:cNvPr>
          <p:cNvSpPr txBox="1"/>
          <p:nvPr/>
        </p:nvSpPr>
        <p:spPr>
          <a:xfrm>
            <a:off x="1038069" y="927860"/>
            <a:ext cx="10670719" cy="2299091"/>
          </a:xfrm>
          <a:prstGeom prst="rect">
            <a:avLst/>
          </a:prstGeom>
          <a:noFill/>
          <a:ln>
            <a:noFill/>
          </a:ln>
        </p:spPr>
        <p:txBody>
          <a:bodyPr spcFirstLastPara="1" wrap="square" lIns="0" tIns="0" rIns="0" bIns="0" anchor="t" anchorCtr="0">
            <a:spAutoFit/>
          </a:bodyPr>
          <a:lstStyle/>
          <a:p>
            <a:pPr marL="0" marR="0" lvl="0" indent="0" rtl="0">
              <a:lnSpc>
                <a:spcPct val="90000"/>
              </a:lnSpc>
              <a:spcBef>
                <a:spcPts val="0"/>
              </a:spcBef>
              <a:spcAft>
                <a:spcPts val="0"/>
              </a:spcAft>
              <a:buNone/>
            </a:pPr>
            <a:r>
              <a:rPr lang="vi-VN" sz="8300" b="1" i="0" u="none" strike="noStrike" cap="none" dirty="0">
                <a:solidFill>
                  <a:srgbClr val="EFA084"/>
                </a:solidFill>
                <a:latin typeface="Ubuntu"/>
                <a:ea typeface="Ubuntu"/>
                <a:cs typeface="Ubuntu"/>
                <a:sym typeface="Ubuntu"/>
              </a:rPr>
              <a:t>CÁC PHƯƠNG PHÁP PHÂN TÍCH DỮ LIỆU</a:t>
            </a:r>
            <a:endParaRPr sz="8300" dirty="0">
              <a:solidFill>
                <a:srgbClr val="EFA084"/>
              </a:solidFill>
            </a:endParaRPr>
          </a:p>
        </p:txBody>
      </p:sp>
      <p:sp>
        <p:nvSpPr>
          <p:cNvPr id="3" name="Google Shape;169;p6">
            <a:extLst>
              <a:ext uri="{FF2B5EF4-FFF2-40B4-BE49-F238E27FC236}">
                <a16:creationId xmlns:a16="http://schemas.microsoft.com/office/drawing/2014/main" id="{9FF1B801-C41B-B790-546B-5668A501C663}"/>
              </a:ext>
            </a:extLst>
          </p:cNvPr>
          <p:cNvSpPr txBox="1"/>
          <p:nvPr/>
        </p:nvSpPr>
        <p:spPr>
          <a:xfrm>
            <a:off x="531883" y="3442929"/>
            <a:ext cx="10345950"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tương quan</a:t>
            </a:r>
            <a:endParaRPr sz="4000" dirty="0">
              <a:latin typeface="Times New Roman" panose="02020603050405020304" pitchFamily="18" charset="0"/>
              <a:cs typeface="Times New Roman" panose="02020603050405020304" pitchFamily="18" charset="0"/>
            </a:endParaRPr>
          </a:p>
        </p:txBody>
      </p:sp>
      <p:sp>
        <p:nvSpPr>
          <p:cNvPr id="4" name="Google Shape;169;p6">
            <a:extLst>
              <a:ext uri="{FF2B5EF4-FFF2-40B4-BE49-F238E27FC236}">
                <a16:creationId xmlns:a16="http://schemas.microsoft.com/office/drawing/2014/main" id="{5ECA015A-449C-6701-A00A-5F8EC8D179B7}"/>
              </a:ext>
            </a:extLst>
          </p:cNvPr>
          <p:cNvSpPr txBox="1"/>
          <p:nvPr/>
        </p:nvSpPr>
        <p:spPr>
          <a:xfrm>
            <a:off x="531883" y="4299792"/>
            <a:ext cx="10345950"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hồi quy logistic</a:t>
            </a:r>
            <a:endParaRPr sz="4000" dirty="0">
              <a:latin typeface="Times New Roman" panose="02020603050405020304" pitchFamily="18" charset="0"/>
              <a:cs typeface="Times New Roman" panose="02020603050405020304" pitchFamily="18" charset="0"/>
            </a:endParaRPr>
          </a:p>
        </p:txBody>
      </p:sp>
      <p:sp>
        <p:nvSpPr>
          <p:cNvPr id="5" name="Google Shape;169;p6">
            <a:extLst>
              <a:ext uri="{FF2B5EF4-FFF2-40B4-BE49-F238E27FC236}">
                <a16:creationId xmlns:a16="http://schemas.microsoft.com/office/drawing/2014/main" id="{0C4BD8D9-F1F8-E01F-38B5-213C93F778B7}"/>
              </a:ext>
            </a:extLst>
          </p:cNvPr>
          <p:cNvSpPr txBox="1"/>
          <p:nvPr/>
        </p:nvSpPr>
        <p:spPr>
          <a:xfrm>
            <a:off x="531883" y="5283335"/>
            <a:ext cx="10345950"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sử dụng cây quyết định</a:t>
            </a:r>
            <a:endParaRPr sz="4000" dirty="0">
              <a:latin typeface="Times New Roman" panose="02020603050405020304" pitchFamily="18" charset="0"/>
              <a:cs typeface="Times New Roman" panose="02020603050405020304" pitchFamily="18" charset="0"/>
            </a:endParaRPr>
          </a:p>
        </p:txBody>
      </p:sp>
      <p:sp>
        <p:nvSpPr>
          <p:cNvPr id="6" name="Google Shape;169;p6">
            <a:extLst>
              <a:ext uri="{FF2B5EF4-FFF2-40B4-BE49-F238E27FC236}">
                <a16:creationId xmlns:a16="http://schemas.microsoft.com/office/drawing/2014/main" id="{91E17B84-428E-4620-AD01-8A948D508093}"/>
              </a:ext>
            </a:extLst>
          </p:cNvPr>
          <p:cNvSpPr txBox="1"/>
          <p:nvPr/>
        </p:nvSpPr>
        <p:spPr>
          <a:xfrm>
            <a:off x="531883" y="7322235"/>
            <a:ext cx="10345950"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sử dụng máy vecto hỗ trợ</a:t>
            </a:r>
            <a:endParaRPr sz="4000" dirty="0">
              <a:latin typeface="Times New Roman" panose="02020603050405020304" pitchFamily="18" charset="0"/>
              <a:cs typeface="Times New Roman" panose="02020603050405020304" pitchFamily="18" charset="0"/>
            </a:endParaRPr>
          </a:p>
        </p:txBody>
      </p:sp>
      <p:sp>
        <p:nvSpPr>
          <p:cNvPr id="7" name="Google Shape;169;p6">
            <a:extLst>
              <a:ext uri="{FF2B5EF4-FFF2-40B4-BE49-F238E27FC236}">
                <a16:creationId xmlns:a16="http://schemas.microsoft.com/office/drawing/2014/main" id="{ED9233EF-BC9A-FC3D-692F-1EE2A1210D9A}"/>
              </a:ext>
            </a:extLst>
          </p:cNvPr>
          <p:cNvSpPr txBox="1"/>
          <p:nvPr/>
        </p:nvSpPr>
        <p:spPr>
          <a:xfrm>
            <a:off x="531883" y="6302785"/>
            <a:ext cx="10345950" cy="553998"/>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sử dụng rừng ngẫu nhiên</a:t>
            </a:r>
            <a:endParaRPr sz="4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18F9474D-C5F5-149C-19BB-35EFAF0774DE}"/>
              </a:ext>
            </a:extLst>
          </p:cNvPr>
          <p:cNvPicPr>
            <a:picLocks noChangeAspect="1"/>
          </p:cNvPicPr>
          <p:nvPr/>
        </p:nvPicPr>
        <p:blipFill>
          <a:blip r:embed="rId4"/>
          <a:stretch>
            <a:fillRect/>
          </a:stretch>
        </p:blipFill>
        <p:spPr>
          <a:xfrm>
            <a:off x="11708788" y="329024"/>
            <a:ext cx="6335009" cy="3848637"/>
          </a:xfrm>
          <a:prstGeom prst="rect">
            <a:avLst/>
          </a:prstGeom>
        </p:spPr>
      </p:pic>
      <p:pic>
        <p:nvPicPr>
          <p:cNvPr id="11" name="Picture 10">
            <a:extLst>
              <a:ext uri="{FF2B5EF4-FFF2-40B4-BE49-F238E27FC236}">
                <a16:creationId xmlns:a16="http://schemas.microsoft.com/office/drawing/2014/main" id="{15A6149E-CE8B-BDB6-202F-02B10A8489F8}"/>
              </a:ext>
            </a:extLst>
          </p:cNvPr>
          <p:cNvPicPr>
            <a:picLocks noChangeAspect="1"/>
          </p:cNvPicPr>
          <p:nvPr/>
        </p:nvPicPr>
        <p:blipFill>
          <a:blip r:embed="rId5"/>
          <a:stretch>
            <a:fillRect/>
          </a:stretch>
        </p:blipFill>
        <p:spPr>
          <a:xfrm>
            <a:off x="12095305" y="4664992"/>
            <a:ext cx="5801535" cy="3829584"/>
          </a:xfrm>
          <a:prstGeom prst="rect">
            <a:avLst/>
          </a:prstGeom>
        </p:spPr>
      </p:pic>
      <p:pic>
        <p:nvPicPr>
          <p:cNvPr id="13" name="Picture 12">
            <a:extLst>
              <a:ext uri="{FF2B5EF4-FFF2-40B4-BE49-F238E27FC236}">
                <a16:creationId xmlns:a16="http://schemas.microsoft.com/office/drawing/2014/main" id="{33AC7C0F-92AC-4E14-A419-B429C1A47685}"/>
              </a:ext>
            </a:extLst>
          </p:cNvPr>
          <p:cNvPicPr>
            <a:picLocks noChangeAspect="1"/>
          </p:cNvPicPr>
          <p:nvPr/>
        </p:nvPicPr>
        <p:blipFill>
          <a:blip r:embed="rId6"/>
          <a:stretch>
            <a:fillRect/>
          </a:stretch>
        </p:blipFill>
        <p:spPr>
          <a:xfrm>
            <a:off x="11825986" y="205341"/>
            <a:ext cx="6217811" cy="3941211"/>
          </a:xfrm>
          <a:prstGeom prst="rect">
            <a:avLst/>
          </a:prstGeom>
        </p:spPr>
      </p:pic>
      <p:pic>
        <p:nvPicPr>
          <p:cNvPr id="15" name="Picture 14">
            <a:extLst>
              <a:ext uri="{FF2B5EF4-FFF2-40B4-BE49-F238E27FC236}">
                <a16:creationId xmlns:a16="http://schemas.microsoft.com/office/drawing/2014/main" id="{C058BA89-C130-2DF9-2294-8892ADF5AF4A}"/>
              </a:ext>
            </a:extLst>
          </p:cNvPr>
          <p:cNvPicPr>
            <a:picLocks noChangeAspect="1"/>
          </p:cNvPicPr>
          <p:nvPr/>
        </p:nvPicPr>
        <p:blipFill>
          <a:blip r:embed="rId7"/>
          <a:stretch>
            <a:fillRect/>
          </a:stretch>
        </p:blipFill>
        <p:spPr>
          <a:xfrm>
            <a:off x="11825986" y="4853790"/>
            <a:ext cx="6294412" cy="3637044"/>
          </a:xfrm>
          <a:prstGeom prst="rect">
            <a:avLst/>
          </a:prstGeom>
        </p:spPr>
      </p:pic>
      <p:pic>
        <p:nvPicPr>
          <p:cNvPr id="17" name="Picture 16">
            <a:extLst>
              <a:ext uri="{FF2B5EF4-FFF2-40B4-BE49-F238E27FC236}">
                <a16:creationId xmlns:a16="http://schemas.microsoft.com/office/drawing/2014/main" id="{C3B3FA0C-C3AC-AB1F-6290-33557749431C}"/>
              </a:ext>
            </a:extLst>
          </p:cNvPr>
          <p:cNvPicPr>
            <a:picLocks noChangeAspect="1"/>
          </p:cNvPicPr>
          <p:nvPr/>
        </p:nvPicPr>
        <p:blipFill>
          <a:blip r:embed="rId8"/>
          <a:stretch>
            <a:fillRect/>
          </a:stretch>
        </p:blipFill>
        <p:spPr>
          <a:xfrm>
            <a:off x="12028621" y="260954"/>
            <a:ext cx="5868219" cy="4239217"/>
          </a:xfrm>
          <a:prstGeom prst="rect">
            <a:avLst/>
          </a:prstGeom>
        </p:spPr>
      </p:pic>
      <p:sp>
        <p:nvSpPr>
          <p:cNvPr id="16" name="Slide Number Placeholder 15">
            <a:extLst>
              <a:ext uri="{FF2B5EF4-FFF2-40B4-BE49-F238E27FC236}">
                <a16:creationId xmlns:a16="http://schemas.microsoft.com/office/drawing/2014/main" id="{FA227B7E-2668-868D-800B-4C73BE045564}"/>
              </a:ext>
            </a:extLst>
          </p:cNvPr>
          <p:cNvSpPr>
            <a:spLocks noGrp="1"/>
          </p:cNvSpPr>
          <p:nvPr>
            <p:ph type="sldNum" idx="12"/>
          </p:nvPr>
        </p:nvSpPr>
        <p:spPr>
          <a:xfrm>
            <a:off x="7010400" y="9687378"/>
            <a:ext cx="2133600" cy="365125"/>
          </a:xfrm>
        </p:spPr>
        <p:txBody>
          <a:bodyPr/>
          <a:lstStyle/>
          <a:p>
            <a:pPr marL="0" lvl="0" indent="0" algn="r" rtl="0">
              <a:spcBef>
                <a:spcPts val="0"/>
              </a:spcBef>
              <a:spcAft>
                <a:spcPts val="0"/>
              </a:spcAft>
              <a:buNone/>
            </a:pPr>
            <a:fld id="{00000000-1234-1234-1234-123412341234}" type="slidenum">
              <a:rPr lang="en-US" sz="4000" smtClean="0"/>
              <a:t>12</a:t>
            </a:fld>
            <a:endParaRPr lang="en-US" sz="4000" dirty="0"/>
          </a:p>
        </p:txBody>
      </p:sp>
      <p:sp>
        <p:nvSpPr>
          <p:cNvPr id="18" name="Oval 17">
            <a:hlinkClick r:id="rId9" action="ppaction://hlinksldjump"/>
            <a:extLst>
              <a:ext uri="{FF2B5EF4-FFF2-40B4-BE49-F238E27FC236}">
                <a16:creationId xmlns:a16="http://schemas.microsoft.com/office/drawing/2014/main" id="{3C813456-DC93-FBB9-3B01-063B38DD84F7}"/>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24747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9"/>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xit" presetSubtype="0" fill="hold" nodeType="withEffect">
                                  <p:stCondLst>
                                    <p:cond delay="0"/>
                                  </p:stCondLst>
                                  <p:childTnLst>
                                    <p:set>
                                      <p:cBhvr>
                                        <p:cTn id="24" dur="1" fill="hold">
                                          <p:stCondLst>
                                            <p:cond delay="0"/>
                                          </p:stCondLst>
                                        </p:cTn>
                                        <p:tgtEl>
                                          <p:spTgt spid="11"/>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par>
                                <p:cTn id="31" presetID="1" presetClass="exit" presetSubtype="0" fill="hold" nodeType="withEffect">
                                  <p:stCondLst>
                                    <p:cond delay="0"/>
                                  </p:stCondLst>
                                  <p:childTnLst>
                                    <p:set>
                                      <p:cBhvr>
                                        <p:cTn id="32" dur="1" fill="hold">
                                          <p:stCondLst>
                                            <p:cond delay="0"/>
                                          </p:stCondLst>
                                        </p:cTn>
                                        <p:tgtEl>
                                          <p:spTgt spid="13"/>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7"/>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
                                        </p:tgtEl>
                                        <p:attrNameLst>
                                          <p:attrName>style.visibility</p:attrName>
                                        </p:attrNameLst>
                                      </p:cBhvr>
                                      <p:to>
                                        <p:strVal val="visible"/>
                                      </p:to>
                                    </p:set>
                                  </p:childTnLst>
                                </p:cTn>
                              </p:par>
                              <p:par>
                                <p:cTn id="39" presetID="1" presetClass="exit" presetSubtype="0" fill="hold" nodeType="withEffect">
                                  <p:stCondLst>
                                    <p:cond delay="0"/>
                                  </p:stCondLst>
                                  <p:childTnLst>
                                    <p:set>
                                      <p:cBhvr>
                                        <p:cTn id="4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5"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B4CE4C20-7C45-0F2D-F09D-B302236D0A86}"/>
            </a:ext>
          </a:extLst>
        </p:cNvPr>
        <p:cNvGrpSpPr/>
        <p:nvPr/>
      </p:nvGrpSpPr>
      <p:grpSpPr>
        <a:xfrm>
          <a:off x="0" y="0"/>
          <a:ext cx="0" cy="0"/>
          <a:chOff x="0" y="0"/>
          <a:chExt cx="0" cy="0"/>
        </a:xfrm>
      </p:grpSpPr>
      <p:grpSp>
        <p:nvGrpSpPr>
          <p:cNvPr id="191" name="Google Shape;191;p7">
            <a:extLst>
              <a:ext uri="{FF2B5EF4-FFF2-40B4-BE49-F238E27FC236}">
                <a16:creationId xmlns:a16="http://schemas.microsoft.com/office/drawing/2014/main" id="{C7BD2ADB-E61D-4359-898C-BB009E2AA4F4}"/>
              </a:ext>
            </a:extLst>
          </p:cNvPr>
          <p:cNvGrpSpPr/>
          <p:nvPr/>
        </p:nvGrpSpPr>
        <p:grpSpPr>
          <a:xfrm>
            <a:off x="963385" y="1988864"/>
            <a:ext cx="9993086" cy="7737737"/>
            <a:chOff x="0" y="0"/>
            <a:chExt cx="6794113" cy="6654480"/>
          </a:xfrm>
        </p:grpSpPr>
        <p:sp>
          <p:nvSpPr>
            <p:cNvPr id="193" name="Google Shape;193;p7">
              <a:extLst>
                <a:ext uri="{FF2B5EF4-FFF2-40B4-BE49-F238E27FC236}">
                  <a16:creationId xmlns:a16="http://schemas.microsoft.com/office/drawing/2014/main" id="{7FBBF3FA-3717-627C-363F-395A0F330911}"/>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A2B85E"/>
            </a:solidFill>
            <a:ln w="47625" cap="flat" cmpd="sng">
              <a:solidFill>
                <a:srgbClr val="333333"/>
              </a:solidFill>
              <a:prstDash val="solid"/>
              <a:round/>
              <a:headEnd type="none" w="sm" len="sm"/>
              <a:tailEnd type="none" w="sm" len="sm"/>
            </a:ln>
          </p:spPr>
          <p:txBody>
            <a:bodyPr/>
            <a:lstStyle/>
            <a:p>
              <a:endParaRPr lang="en-US"/>
            </a:p>
          </p:txBody>
        </p:sp>
        <p:sp>
          <p:nvSpPr>
            <p:cNvPr id="196" name="Google Shape;196;p7">
              <a:extLst>
                <a:ext uri="{FF2B5EF4-FFF2-40B4-BE49-F238E27FC236}">
                  <a16:creationId xmlns:a16="http://schemas.microsoft.com/office/drawing/2014/main" id="{AF1E99D4-0EDB-64E2-0110-741F9E5B75AA}"/>
                </a:ext>
              </a:extLst>
            </p:cNvPr>
            <p:cNvSpPr/>
            <p:nvPr/>
          </p:nvSpPr>
          <p:spPr>
            <a:xfrm>
              <a:off x="340974" y="340515"/>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grpSp>
      <p:sp>
        <p:nvSpPr>
          <p:cNvPr id="201" name="Google Shape;201;p7">
            <a:extLst>
              <a:ext uri="{FF2B5EF4-FFF2-40B4-BE49-F238E27FC236}">
                <a16:creationId xmlns:a16="http://schemas.microsoft.com/office/drawing/2014/main" id="{CED1E81D-5D4E-9D7C-5805-9B925350880E}"/>
              </a:ext>
            </a:extLst>
          </p:cNvPr>
          <p:cNvSpPr txBox="1"/>
          <p:nvPr/>
        </p:nvSpPr>
        <p:spPr>
          <a:xfrm>
            <a:off x="2653807" y="560398"/>
            <a:ext cx="13208985"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dirty="0">
                <a:latin typeface="Times New Roman" panose="02020603050405020304" pitchFamily="18" charset="0"/>
                <a:cs typeface="Times New Roman" panose="02020603050405020304" pitchFamily="18" charset="0"/>
              </a:rPr>
              <a:t>PHÂN TÍCH TƯƠNG QUAN</a:t>
            </a:r>
            <a:endParaRPr sz="40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18063921-DBBE-8E04-34E4-5686AEBCE384}"/>
              </a:ext>
            </a:extLst>
          </p:cNvPr>
          <p:cNvPicPr>
            <a:picLocks noChangeAspect="1"/>
          </p:cNvPicPr>
          <p:nvPr/>
        </p:nvPicPr>
        <p:blipFill>
          <a:blip r:embed="rId3"/>
          <a:stretch>
            <a:fillRect/>
          </a:stretch>
        </p:blipFill>
        <p:spPr>
          <a:xfrm>
            <a:off x="1534886" y="2590443"/>
            <a:ext cx="8817428" cy="6439257"/>
          </a:xfrm>
          <a:prstGeom prst="rect">
            <a:avLst/>
          </a:prstGeom>
        </p:spPr>
      </p:pic>
      <p:sp>
        <p:nvSpPr>
          <p:cNvPr id="5" name="TextBox 4">
            <a:extLst>
              <a:ext uri="{FF2B5EF4-FFF2-40B4-BE49-F238E27FC236}">
                <a16:creationId xmlns:a16="http://schemas.microsoft.com/office/drawing/2014/main" id="{3C36D72C-E378-FA99-D43F-F527ADDD256F}"/>
              </a:ext>
            </a:extLst>
          </p:cNvPr>
          <p:cNvSpPr txBox="1"/>
          <p:nvPr/>
        </p:nvSpPr>
        <p:spPr>
          <a:xfrm>
            <a:off x="11026452" y="2347584"/>
            <a:ext cx="6983962" cy="7417415"/>
          </a:xfrm>
          <a:prstGeom prst="rect">
            <a:avLst/>
          </a:prstGeom>
          <a:noFill/>
        </p:spPr>
        <p:txBody>
          <a:bodyPr wrap="square">
            <a:spAutoFit/>
          </a:bodyPr>
          <a:lstStyle/>
          <a:p>
            <a:pPr algn="just"/>
            <a:r>
              <a:rPr lang="vi-VN" sz="3200" dirty="0">
                <a:effectLst/>
              </a:rPr>
              <a:t>Biến Walc (Tiêu thụ rượu cuối tuần):</a:t>
            </a:r>
          </a:p>
          <a:p>
            <a:pPr algn="just"/>
            <a:r>
              <a:rPr lang="vi-VN" sz="3200" dirty="0">
                <a:effectLst/>
              </a:rPr>
              <a:t>● Có tương quan dương với:</a:t>
            </a:r>
            <a:r>
              <a:rPr lang="vi-VN" sz="3200" dirty="0"/>
              <a:t> </a:t>
            </a:r>
          </a:p>
          <a:p>
            <a:pPr algn="just"/>
            <a:r>
              <a:rPr lang="vi-VN" sz="3200" b="1" dirty="0">
                <a:effectLst/>
              </a:rPr>
              <a:t>+ goout (Tần suất ra ngoài): 0.29</a:t>
            </a:r>
            <a:endParaRPr lang="vi-VN" sz="3200" b="1" dirty="0"/>
          </a:p>
          <a:p>
            <a:pPr marL="457200" indent="-457200" algn="just">
              <a:buFont typeface="Symbol" panose="05050102010706020507" pitchFamily="18" charset="2"/>
              <a:buChar char="Þ"/>
            </a:pPr>
            <a:r>
              <a:rPr lang="vi-VN" sz="3200" dirty="0">
                <a:effectLst/>
              </a:rPr>
              <a:t>Sinh viên đi ra ngoài thường xuyên có xu hướng tiêu thụ rượu cuối tuần nhiều hơn.</a:t>
            </a:r>
            <a:endParaRPr lang="vi-VN" sz="3200" dirty="0"/>
          </a:p>
          <a:p>
            <a:pPr algn="just"/>
            <a:r>
              <a:rPr lang="vi-VN" sz="3200" b="1" dirty="0"/>
              <a:t>+ </a:t>
            </a:r>
            <a:r>
              <a:rPr lang="vi-VN" sz="3200" b="1" dirty="0">
                <a:effectLst/>
              </a:rPr>
              <a:t>absences(buổi vắng mặt): 0.22</a:t>
            </a:r>
            <a:endParaRPr lang="vi-VN" sz="3200" b="1" dirty="0"/>
          </a:p>
          <a:p>
            <a:pPr marL="457200" indent="-457200" algn="just">
              <a:buFont typeface="Symbol" panose="05050102010706020507" pitchFamily="18" charset="2"/>
              <a:buChar char="Þ"/>
            </a:pPr>
            <a:r>
              <a:rPr lang="vi-VN" sz="3200" dirty="0">
                <a:effectLst/>
              </a:rPr>
              <a:t>Tiêu thụ rượu có thể liên quan đến việc vắng mặt nhiều hơn trong lớp học.</a:t>
            </a:r>
          </a:p>
          <a:p>
            <a:pPr algn="just"/>
            <a:endParaRPr lang="vi-VN" sz="3200" dirty="0"/>
          </a:p>
          <a:p>
            <a:pPr algn="just"/>
            <a:r>
              <a:rPr lang="vi-VN" sz="3200" dirty="0">
                <a:effectLst/>
              </a:rPr>
              <a:t>● Tương quan thấp hoặc không đáng kể với các biến khác như:</a:t>
            </a:r>
            <a:r>
              <a:rPr lang="vi-VN" sz="3200" b="1" dirty="0">
                <a:effectLst/>
              </a:rPr>
              <a:t>freetime, health, activities.</a:t>
            </a:r>
            <a:endParaRPr lang="vi-VN" sz="3200" b="1" dirty="0"/>
          </a:p>
          <a:p>
            <a:br>
              <a:rPr lang="vi-VN" dirty="0"/>
            </a:br>
            <a:endParaRPr lang="en-US" dirty="0"/>
          </a:p>
        </p:txBody>
      </p:sp>
      <p:sp>
        <p:nvSpPr>
          <p:cNvPr id="8" name="Slide Number Placeholder 7">
            <a:extLst>
              <a:ext uri="{FF2B5EF4-FFF2-40B4-BE49-F238E27FC236}">
                <a16:creationId xmlns:a16="http://schemas.microsoft.com/office/drawing/2014/main" id="{E588B4EE-05A6-0E6B-DBD3-0FEC69A8C179}"/>
              </a:ext>
            </a:extLst>
          </p:cNvPr>
          <p:cNvSpPr>
            <a:spLocks noGrp="1"/>
          </p:cNvSpPr>
          <p:nvPr>
            <p:ph type="sldNum" idx="12"/>
          </p:nvPr>
        </p:nvSpPr>
        <p:spPr>
          <a:xfrm>
            <a:off x="7010400" y="9749671"/>
            <a:ext cx="2133600" cy="365125"/>
          </a:xfrm>
        </p:spPr>
        <p:txBody>
          <a:bodyPr/>
          <a:lstStyle/>
          <a:p>
            <a:pPr marL="0" lvl="0" indent="0" algn="r" rtl="0">
              <a:spcBef>
                <a:spcPts val="0"/>
              </a:spcBef>
              <a:spcAft>
                <a:spcPts val="0"/>
              </a:spcAft>
              <a:buNone/>
            </a:pPr>
            <a:fld id="{00000000-1234-1234-1234-123412341234}" type="slidenum">
              <a:rPr lang="en-US" sz="4000" smtClean="0"/>
              <a:t>13</a:t>
            </a:fld>
            <a:endParaRPr lang="en-US" sz="4000" dirty="0"/>
          </a:p>
        </p:txBody>
      </p:sp>
      <p:sp>
        <p:nvSpPr>
          <p:cNvPr id="9" name="Oval 8">
            <a:hlinkClick r:id="rId4" action="ppaction://hlinksldjump"/>
            <a:extLst>
              <a:ext uri="{FF2B5EF4-FFF2-40B4-BE49-F238E27FC236}">
                <a16:creationId xmlns:a16="http://schemas.microsoft.com/office/drawing/2014/main" id="{98594BFC-BC8C-AA41-EBFA-10472BEDAD60}"/>
              </a:ext>
            </a:extLst>
          </p:cNvPr>
          <p:cNvSpPr/>
          <p:nvPr/>
        </p:nvSpPr>
        <p:spPr>
          <a:xfrm>
            <a:off x="196094" y="9214547"/>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753993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p:cNvGrpSpPr/>
        <p:nvPr/>
      </p:nvGrpSpPr>
      <p:grpSpPr>
        <a:xfrm>
          <a:off x="0" y="0"/>
          <a:ext cx="0" cy="0"/>
          <a:chOff x="0" y="0"/>
          <a:chExt cx="0" cy="0"/>
        </a:xfrm>
      </p:grpSpPr>
      <p:grpSp>
        <p:nvGrpSpPr>
          <p:cNvPr id="14" name="Google Shape;191;p7">
            <a:extLst>
              <a:ext uri="{FF2B5EF4-FFF2-40B4-BE49-F238E27FC236}">
                <a16:creationId xmlns:a16="http://schemas.microsoft.com/office/drawing/2014/main" id="{B4A06500-E57D-F153-BCD6-002D75140026}"/>
              </a:ext>
            </a:extLst>
          </p:cNvPr>
          <p:cNvGrpSpPr/>
          <p:nvPr/>
        </p:nvGrpSpPr>
        <p:grpSpPr>
          <a:xfrm>
            <a:off x="943050" y="4062595"/>
            <a:ext cx="7217228" cy="6008201"/>
            <a:chOff x="0" y="0"/>
            <a:chExt cx="6794113" cy="6654480"/>
          </a:xfrm>
          <a:solidFill>
            <a:srgbClr val="A2B85E"/>
          </a:solidFill>
        </p:grpSpPr>
        <p:sp>
          <p:nvSpPr>
            <p:cNvPr id="19" name="Google Shape;193;p7">
              <a:extLst>
                <a:ext uri="{FF2B5EF4-FFF2-40B4-BE49-F238E27FC236}">
                  <a16:creationId xmlns:a16="http://schemas.microsoft.com/office/drawing/2014/main" id="{0C37B05E-82DF-F0E5-1A5C-9EAC665EBC97}"/>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17" name="Google Shape;196;p7">
              <a:extLst>
                <a:ext uri="{FF2B5EF4-FFF2-40B4-BE49-F238E27FC236}">
                  <a16:creationId xmlns:a16="http://schemas.microsoft.com/office/drawing/2014/main" id="{E82A2410-0E18-CA66-EF5A-B7194295602F}"/>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grpSp>
        <p:nvGrpSpPr>
          <p:cNvPr id="191" name="Google Shape;191;p7"/>
          <p:cNvGrpSpPr/>
          <p:nvPr/>
        </p:nvGrpSpPr>
        <p:grpSpPr>
          <a:xfrm>
            <a:off x="9535876" y="4062594"/>
            <a:ext cx="7217228" cy="6008201"/>
            <a:chOff x="0" y="0"/>
            <a:chExt cx="6794113" cy="6654480"/>
          </a:xfrm>
        </p:grpSpPr>
        <p:sp>
          <p:nvSpPr>
            <p:cNvPr id="193" name="Google Shape;193;p7"/>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A2B85E"/>
            </a:solidFill>
            <a:ln w="47625" cap="flat" cmpd="sng">
              <a:solidFill>
                <a:srgbClr val="333333"/>
              </a:solidFill>
              <a:prstDash val="solid"/>
              <a:round/>
              <a:headEnd type="none" w="sm" len="sm"/>
              <a:tailEnd type="none" w="sm" len="sm"/>
            </a:ln>
          </p:spPr>
          <p:txBody>
            <a:bodyPr/>
            <a:lstStyle/>
            <a:p>
              <a:endParaRPr lang="en-US"/>
            </a:p>
          </p:txBody>
        </p:sp>
        <p:grpSp>
          <p:nvGrpSpPr>
            <p:cNvPr id="195" name="Google Shape;195;p7"/>
            <p:cNvGrpSpPr/>
            <p:nvPr/>
          </p:nvGrpSpPr>
          <p:grpSpPr>
            <a:xfrm>
              <a:off x="340974" y="86536"/>
              <a:ext cx="6112166" cy="6227429"/>
              <a:chOff x="0" y="-57150"/>
              <a:chExt cx="1375351" cy="1401287"/>
            </a:xfrm>
          </p:grpSpPr>
          <p:sp>
            <p:nvSpPr>
              <p:cNvPr id="196" name="Google Shape;196;p7"/>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197" name="Google Shape;197;p7"/>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01" name="Google Shape;201;p7"/>
          <p:cNvSpPr txBox="1"/>
          <p:nvPr/>
        </p:nvSpPr>
        <p:spPr>
          <a:xfrm>
            <a:off x="2653807" y="560398"/>
            <a:ext cx="13208985"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latin typeface="Times New Roman" panose="02020603050405020304" pitchFamily="18" charset="0"/>
                <a:ea typeface="Ubuntu"/>
                <a:cs typeface="Times New Roman" panose="02020603050405020304" pitchFamily="18" charset="0"/>
                <a:sym typeface="Ubuntu"/>
              </a:rPr>
              <a:t>TÌM HIỂU MỐI QUAN HỆ GIỮA ABSENCES VÀ WALC</a:t>
            </a:r>
            <a:endParaRPr sz="4000" dirty="0">
              <a:latin typeface="Times New Roman" panose="02020603050405020304" pitchFamily="18" charset="0"/>
              <a:cs typeface="Times New Roman" panose="02020603050405020304" pitchFamily="18" charset="0"/>
            </a:endParaRPr>
          </a:p>
        </p:txBody>
      </p:sp>
      <p:pic>
        <p:nvPicPr>
          <p:cNvPr id="9" name="Picture 8">
            <a:extLst>
              <a:ext uri="{FF2B5EF4-FFF2-40B4-BE49-F238E27FC236}">
                <a16:creationId xmlns:a16="http://schemas.microsoft.com/office/drawing/2014/main" id="{49140E84-098B-3787-16E0-218F9108EC31}"/>
              </a:ext>
            </a:extLst>
          </p:cNvPr>
          <p:cNvPicPr>
            <a:picLocks noChangeAspect="1"/>
          </p:cNvPicPr>
          <p:nvPr/>
        </p:nvPicPr>
        <p:blipFill>
          <a:blip r:embed="rId3"/>
          <a:stretch>
            <a:fillRect/>
          </a:stretch>
        </p:blipFill>
        <p:spPr>
          <a:xfrm>
            <a:off x="10159411" y="4492939"/>
            <a:ext cx="5970158" cy="5229337"/>
          </a:xfrm>
          <a:prstGeom prst="rect">
            <a:avLst/>
          </a:prstGeom>
        </p:spPr>
      </p:pic>
      <p:sp>
        <p:nvSpPr>
          <p:cNvPr id="10" name="Google Shape;169;p6">
            <a:extLst>
              <a:ext uri="{FF2B5EF4-FFF2-40B4-BE49-F238E27FC236}">
                <a16:creationId xmlns:a16="http://schemas.microsoft.com/office/drawing/2014/main" id="{9C9A5346-EDA9-94E2-F48E-E6F9CDED6876}"/>
              </a:ext>
            </a:extLst>
          </p:cNvPr>
          <p:cNvSpPr txBox="1"/>
          <p:nvPr/>
        </p:nvSpPr>
        <p:spPr>
          <a:xfrm>
            <a:off x="319611" y="2196387"/>
            <a:ext cx="10636859" cy="1661993"/>
          </a:xfrm>
          <a:prstGeom prst="rect">
            <a:avLst/>
          </a:prstGeom>
          <a:noFill/>
          <a:ln>
            <a:noFill/>
          </a:ln>
        </p:spPr>
        <p:txBody>
          <a:bodyPr spcFirstLastPara="1" wrap="square" lIns="0" tIns="0" rIns="0" bIns="0" anchor="t" anchorCtr="0">
            <a:spAutoFit/>
          </a:bodyPr>
          <a:lstStyle/>
          <a:p>
            <a:pPr lvl="0">
              <a:lnSpc>
                <a:spcPct val="90000"/>
              </a:lnSpc>
            </a:pPr>
            <a:r>
              <a:rPr lang="vi-VN" sz="4000" dirty="0">
                <a:latin typeface="+mj-lt"/>
              </a:rPr>
              <a:t>Hệ số hồi quy (0.0833) cho thấy mỗi ngày nghỉ học chỉ làm tăng nhẹ xác suất tiêu thụ rượu bia cao</a:t>
            </a:r>
            <a:endParaRPr lang="vi" sz="4000" dirty="0">
              <a:latin typeface="+mj-lt"/>
            </a:endParaRPr>
          </a:p>
          <a:p>
            <a:pPr lvl="0">
              <a:lnSpc>
                <a:spcPct val="90000"/>
              </a:lnSpc>
            </a:pPr>
            <a:r>
              <a:rPr lang="vi" sz="4000" dirty="0">
                <a:latin typeface="Times New Roman"/>
              </a:rPr>
              <a:t>=&gt; Độ chính xác tổng thể </a:t>
            </a:r>
            <a:r>
              <a:rPr lang="en-US" sz="4000" dirty="0">
                <a:latin typeface="Times New Roman"/>
              </a:rPr>
              <a:t>(Accuracy): </a:t>
            </a:r>
            <a:r>
              <a:rPr lang="vi-VN" sz="4000" dirty="0">
                <a:latin typeface="Times New Roman"/>
              </a:rPr>
              <a:t>74</a:t>
            </a:r>
            <a:r>
              <a:rPr lang="vi" sz="4000" dirty="0">
                <a:latin typeface="Times New Roman"/>
              </a:rPr>
              <a:t>%.</a:t>
            </a:r>
            <a:endParaRPr sz="4000" dirty="0">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5FF48705-E8C7-FA5C-C234-09578767D377}"/>
              </a:ext>
            </a:extLst>
          </p:cNvPr>
          <p:cNvPicPr>
            <a:picLocks noChangeAspect="1"/>
          </p:cNvPicPr>
          <p:nvPr/>
        </p:nvPicPr>
        <p:blipFill>
          <a:blip r:embed="rId4"/>
          <a:stretch>
            <a:fillRect/>
          </a:stretch>
        </p:blipFill>
        <p:spPr>
          <a:xfrm>
            <a:off x="1499759" y="4592657"/>
            <a:ext cx="6144482" cy="5029902"/>
          </a:xfrm>
          <a:prstGeom prst="rect">
            <a:avLst/>
          </a:prstGeom>
        </p:spPr>
      </p:pic>
      <p:sp>
        <p:nvSpPr>
          <p:cNvPr id="22" name="Google Shape;169;p6">
            <a:extLst>
              <a:ext uri="{FF2B5EF4-FFF2-40B4-BE49-F238E27FC236}">
                <a16:creationId xmlns:a16="http://schemas.microsoft.com/office/drawing/2014/main" id="{7594294F-F8AC-43D2-638B-31335CEF40E4}"/>
              </a:ext>
            </a:extLst>
          </p:cNvPr>
          <p:cNvSpPr txBox="1"/>
          <p:nvPr/>
        </p:nvSpPr>
        <p:spPr>
          <a:xfrm>
            <a:off x="319083" y="1488667"/>
            <a:ext cx="9579001" cy="553998"/>
          </a:xfrm>
          <a:prstGeom prst="rect">
            <a:avLst/>
          </a:prstGeom>
          <a:noFill/>
          <a:ln>
            <a:noFill/>
          </a:ln>
        </p:spPr>
        <p:txBody>
          <a:bodyPr spcFirstLastPara="1" wrap="square" lIns="0" tIns="0" rIns="0" bIns="0" anchor="t" anchorCtr="0">
            <a:spAutoFit/>
          </a:bodyPr>
          <a:lstStyle/>
          <a:p>
            <a:pPr marL="571500" marR="0" lvl="0" indent="-571500" algn="l" rtl="0">
              <a:lnSpc>
                <a:spcPct val="90000"/>
              </a:lnSpc>
              <a:spcBef>
                <a:spcPts val="0"/>
              </a:spcBef>
              <a:spcAft>
                <a:spcPts val="0"/>
              </a:spcAft>
              <a:buFont typeface="Wingdings" panose="05000000000000000000" pitchFamily="2" charset="2"/>
              <a:buChar char="v"/>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hồi quy logistic</a:t>
            </a:r>
            <a:endParaRPr sz="4000" dirty="0">
              <a:latin typeface="Times New Roman" panose="02020603050405020304" pitchFamily="18" charset="0"/>
              <a:cs typeface="Times New Roman" panose="02020603050405020304" pitchFamily="18" charset="0"/>
            </a:endParaRPr>
          </a:p>
        </p:txBody>
      </p:sp>
      <p:sp>
        <p:nvSpPr>
          <p:cNvPr id="6" name="Slide Number Placeholder 5">
            <a:extLst>
              <a:ext uri="{FF2B5EF4-FFF2-40B4-BE49-F238E27FC236}">
                <a16:creationId xmlns:a16="http://schemas.microsoft.com/office/drawing/2014/main" id="{73B92173-6621-C94C-39B6-4246538C1CDF}"/>
              </a:ext>
            </a:extLst>
          </p:cNvPr>
          <p:cNvSpPr>
            <a:spLocks noGrp="1"/>
          </p:cNvSpPr>
          <p:nvPr>
            <p:ph type="sldNum" idx="12"/>
          </p:nvPr>
        </p:nvSpPr>
        <p:spPr>
          <a:xfrm>
            <a:off x="7010400" y="9734512"/>
            <a:ext cx="2133600" cy="365125"/>
          </a:xfrm>
        </p:spPr>
        <p:txBody>
          <a:bodyPr/>
          <a:lstStyle/>
          <a:p>
            <a:pPr marL="0" lvl="0" indent="0" algn="r" rtl="0">
              <a:spcBef>
                <a:spcPts val="0"/>
              </a:spcBef>
              <a:spcAft>
                <a:spcPts val="0"/>
              </a:spcAft>
              <a:buNone/>
            </a:pPr>
            <a:fld id="{00000000-1234-1234-1234-123412341234}" type="slidenum">
              <a:rPr lang="en-US" sz="4000" smtClean="0"/>
              <a:t>14</a:t>
            </a:fld>
            <a:endParaRPr lang="en-US" sz="4000" dirty="0"/>
          </a:p>
        </p:txBody>
      </p:sp>
      <p:sp>
        <p:nvSpPr>
          <p:cNvPr id="7" name="Oval 6">
            <a:hlinkClick r:id="rId5" action="ppaction://hlinksldjump"/>
            <a:extLst>
              <a:ext uri="{FF2B5EF4-FFF2-40B4-BE49-F238E27FC236}">
                <a16:creationId xmlns:a16="http://schemas.microsoft.com/office/drawing/2014/main" id="{F7690463-1A3F-5D79-3206-A26D879B9D05}"/>
              </a:ext>
            </a:extLst>
          </p:cNvPr>
          <p:cNvSpPr/>
          <p:nvPr/>
        </p:nvSpPr>
        <p:spPr>
          <a:xfrm>
            <a:off x="230792" y="9087435"/>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E7B398B9-29CF-3406-A568-D110F16E08F4}"/>
            </a:ext>
          </a:extLst>
        </p:cNvPr>
        <p:cNvGrpSpPr/>
        <p:nvPr/>
      </p:nvGrpSpPr>
      <p:grpSpPr>
        <a:xfrm>
          <a:off x="0" y="0"/>
          <a:ext cx="0" cy="0"/>
          <a:chOff x="0" y="0"/>
          <a:chExt cx="0" cy="0"/>
        </a:xfrm>
      </p:grpSpPr>
      <p:grpSp>
        <p:nvGrpSpPr>
          <p:cNvPr id="14" name="Google Shape;191;p7">
            <a:extLst>
              <a:ext uri="{FF2B5EF4-FFF2-40B4-BE49-F238E27FC236}">
                <a16:creationId xmlns:a16="http://schemas.microsoft.com/office/drawing/2014/main" id="{17869C5C-CDA1-7F15-74B4-5719D6A2D3B9}"/>
              </a:ext>
            </a:extLst>
          </p:cNvPr>
          <p:cNvGrpSpPr/>
          <p:nvPr/>
        </p:nvGrpSpPr>
        <p:grpSpPr>
          <a:xfrm>
            <a:off x="943050" y="4062595"/>
            <a:ext cx="7217228" cy="6008201"/>
            <a:chOff x="0" y="0"/>
            <a:chExt cx="6794113" cy="6654480"/>
          </a:xfrm>
          <a:solidFill>
            <a:srgbClr val="A2B85E"/>
          </a:solidFill>
        </p:grpSpPr>
        <p:sp>
          <p:nvSpPr>
            <p:cNvPr id="19" name="Google Shape;193;p7">
              <a:extLst>
                <a:ext uri="{FF2B5EF4-FFF2-40B4-BE49-F238E27FC236}">
                  <a16:creationId xmlns:a16="http://schemas.microsoft.com/office/drawing/2014/main" id="{A7F00479-3EF9-D5FC-DBAE-CAA47E306C17}"/>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17" name="Google Shape;196;p7">
              <a:extLst>
                <a:ext uri="{FF2B5EF4-FFF2-40B4-BE49-F238E27FC236}">
                  <a16:creationId xmlns:a16="http://schemas.microsoft.com/office/drawing/2014/main" id="{2B9E6307-CEA5-2C54-8F9A-0D7E1ACF3F34}"/>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grpSp>
        <p:nvGrpSpPr>
          <p:cNvPr id="191" name="Google Shape;191;p7">
            <a:extLst>
              <a:ext uri="{FF2B5EF4-FFF2-40B4-BE49-F238E27FC236}">
                <a16:creationId xmlns:a16="http://schemas.microsoft.com/office/drawing/2014/main" id="{906DE7B2-43F4-098B-D68D-08280FC0B1A2}"/>
              </a:ext>
            </a:extLst>
          </p:cNvPr>
          <p:cNvGrpSpPr/>
          <p:nvPr/>
        </p:nvGrpSpPr>
        <p:grpSpPr>
          <a:xfrm>
            <a:off x="9535876" y="4062594"/>
            <a:ext cx="7217228" cy="6008201"/>
            <a:chOff x="0" y="0"/>
            <a:chExt cx="6794113" cy="6654480"/>
          </a:xfrm>
        </p:grpSpPr>
        <p:sp>
          <p:nvSpPr>
            <p:cNvPr id="193" name="Google Shape;193;p7">
              <a:extLst>
                <a:ext uri="{FF2B5EF4-FFF2-40B4-BE49-F238E27FC236}">
                  <a16:creationId xmlns:a16="http://schemas.microsoft.com/office/drawing/2014/main" id="{6C0C690D-B5B1-C893-47D0-67BF9ACB9A5D}"/>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A2B85E"/>
            </a:solidFill>
            <a:ln w="47625" cap="flat" cmpd="sng">
              <a:solidFill>
                <a:srgbClr val="333333"/>
              </a:solidFill>
              <a:prstDash val="solid"/>
              <a:round/>
              <a:headEnd type="none" w="sm" len="sm"/>
              <a:tailEnd type="none" w="sm" len="sm"/>
            </a:ln>
          </p:spPr>
          <p:txBody>
            <a:bodyPr/>
            <a:lstStyle/>
            <a:p>
              <a:endParaRPr lang="en-US"/>
            </a:p>
          </p:txBody>
        </p:sp>
        <p:grpSp>
          <p:nvGrpSpPr>
            <p:cNvPr id="195" name="Google Shape;195;p7">
              <a:extLst>
                <a:ext uri="{FF2B5EF4-FFF2-40B4-BE49-F238E27FC236}">
                  <a16:creationId xmlns:a16="http://schemas.microsoft.com/office/drawing/2014/main" id="{C463A238-1BC0-CC25-35D1-01D00696F7A0}"/>
                </a:ext>
              </a:extLst>
            </p:cNvPr>
            <p:cNvGrpSpPr/>
            <p:nvPr/>
          </p:nvGrpSpPr>
          <p:grpSpPr>
            <a:xfrm>
              <a:off x="340974" y="86536"/>
              <a:ext cx="6112166" cy="6227429"/>
              <a:chOff x="0" y="-57150"/>
              <a:chExt cx="1375351" cy="1401287"/>
            </a:xfrm>
          </p:grpSpPr>
          <p:sp>
            <p:nvSpPr>
              <p:cNvPr id="196" name="Google Shape;196;p7">
                <a:extLst>
                  <a:ext uri="{FF2B5EF4-FFF2-40B4-BE49-F238E27FC236}">
                    <a16:creationId xmlns:a16="http://schemas.microsoft.com/office/drawing/2014/main" id="{69C4A93C-2BE1-1784-E369-65BD4D3D1DB8}"/>
                  </a:ext>
                </a:extLst>
              </p:cNvPr>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197" name="Google Shape;197;p7">
                <a:extLst>
                  <a:ext uri="{FF2B5EF4-FFF2-40B4-BE49-F238E27FC236}">
                    <a16:creationId xmlns:a16="http://schemas.microsoft.com/office/drawing/2014/main" id="{3A678E36-5F89-690A-BAD1-1DA9B1C33F4E}"/>
                  </a:ext>
                </a:extLst>
              </p:cNvPr>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01" name="Google Shape;201;p7">
            <a:extLst>
              <a:ext uri="{FF2B5EF4-FFF2-40B4-BE49-F238E27FC236}">
                <a16:creationId xmlns:a16="http://schemas.microsoft.com/office/drawing/2014/main" id="{D1D0CA8F-BD7C-3E65-EE2A-8B3784A24C82}"/>
              </a:ext>
            </a:extLst>
          </p:cNvPr>
          <p:cNvSpPr txBox="1"/>
          <p:nvPr/>
        </p:nvSpPr>
        <p:spPr>
          <a:xfrm>
            <a:off x="2653807" y="560398"/>
            <a:ext cx="13208985"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latin typeface="Times New Roman" panose="02020603050405020304" pitchFamily="18" charset="0"/>
                <a:ea typeface="Ubuntu"/>
                <a:cs typeface="Times New Roman" panose="02020603050405020304" pitchFamily="18" charset="0"/>
                <a:sym typeface="Ubuntu"/>
              </a:rPr>
              <a:t>TÌM HIỂU MỐI QUAN HỆ GIỮA ABSENCES VÀ WALC</a:t>
            </a:r>
            <a:endParaRPr sz="4000" dirty="0">
              <a:latin typeface="Times New Roman" panose="02020603050405020304" pitchFamily="18" charset="0"/>
              <a:cs typeface="Times New Roman" panose="02020603050405020304" pitchFamily="18" charset="0"/>
            </a:endParaRPr>
          </a:p>
        </p:txBody>
      </p:sp>
      <p:sp>
        <p:nvSpPr>
          <p:cNvPr id="4" name="Google Shape;169;p6">
            <a:extLst>
              <a:ext uri="{FF2B5EF4-FFF2-40B4-BE49-F238E27FC236}">
                <a16:creationId xmlns:a16="http://schemas.microsoft.com/office/drawing/2014/main" id="{23602752-B9D0-F7F8-877B-7A0C2BA1BC8B}"/>
              </a:ext>
            </a:extLst>
          </p:cNvPr>
          <p:cNvSpPr txBox="1"/>
          <p:nvPr/>
        </p:nvSpPr>
        <p:spPr>
          <a:xfrm>
            <a:off x="335940" y="1436410"/>
            <a:ext cx="10571545" cy="553998"/>
          </a:xfrm>
          <a:prstGeom prst="rect">
            <a:avLst/>
          </a:prstGeom>
          <a:noFill/>
          <a:ln>
            <a:noFill/>
          </a:ln>
        </p:spPr>
        <p:txBody>
          <a:bodyPr spcFirstLastPara="1" wrap="square" lIns="0" tIns="0" rIns="0" bIns="0" anchor="t" anchorCtr="0">
            <a:spAutoFit/>
          </a:bodyPr>
          <a:lstStyle/>
          <a:p>
            <a:pPr marL="571500" marR="0" lvl="0" indent="-571500" algn="l" rtl="0">
              <a:lnSpc>
                <a:spcPct val="90000"/>
              </a:lnSpc>
              <a:spcBef>
                <a:spcPts val="0"/>
              </a:spcBef>
              <a:spcAft>
                <a:spcPts val="0"/>
              </a:spcAft>
              <a:buFont typeface="Wingdings" panose="05000000000000000000" pitchFamily="2" charset="2"/>
              <a:buChar char="v"/>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a:t>
            </a:r>
            <a:r>
              <a:rPr lang="vi-VN" sz="4000" dirty="0">
                <a:latin typeface="Times New Roman" panose="02020603050405020304" pitchFamily="18" charset="0"/>
                <a:ea typeface="Ubuntu"/>
                <a:cs typeface="Times New Roman" panose="02020603050405020304" pitchFamily="18" charset="0"/>
                <a:sym typeface="Ubuntu"/>
              </a:rPr>
              <a:t>sử dụng cây quyết định</a:t>
            </a:r>
            <a:endParaRPr sz="4000"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E73A8B67-D1A0-1FCF-630D-0F51EAD84E3F}"/>
              </a:ext>
            </a:extLst>
          </p:cNvPr>
          <p:cNvSpPr txBox="1"/>
          <p:nvPr/>
        </p:nvSpPr>
        <p:spPr>
          <a:xfrm>
            <a:off x="482897" y="2177001"/>
            <a:ext cx="16499844" cy="1661993"/>
          </a:xfrm>
          <a:prstGeom prst="rect">
            <a:avLst/>
          </a:prstGeom>
          <a:noFill/>
          <a:ln>
            <a:noFill/>
          </a:ln>
        </p:spPr>
        <p:txBody>
          <a:bodyPr spcFirstLastPara="1" wrap="square" lIns="0" tIns="0" rIns="0" bIns="0" anchor="t" anchorCtr="0">
            <a:spAutoFit/>
          </a:bodyPr>
          <a:lstStyle/>
          <a:p>
            <a:pPr lvl="0">
              <a:lnSpc>
                <a:spcPct val="90000"/>
              </a:lnSpc>
            </a:pPr>
            <a:r>
              <a:rPr lang="vi-VN" sz="4000" dirty="0">
                <a:latin typeface="+mj-lt"/>
              </a:rPr>
              <a:t>Mức tiêu thụ rượu cao (High) thường liên quan đến số buổi vắng mặt cao hơn, trong khi mức thấp (Low) chủ yếu thuộc về những người có số buổi vắng mặt ít.</a:t>
            </a:r>
            <a:endParaRPr lang="vi" sz="4000" dirty="0">
              <a:latin typeface="+mj-lt"/>
            </a:endParaRPr>
          </a:p>
          <a:p>
            <a:pPr lvl="0">
              <a:lnSpc>
                <a:spcPct val="90000"/>
              </a:lnSpc>
            </a:pPr>
            <a:r>
              <a:rPr lang="vi" sz="4000" dirty="0">
                <a:latin typeface="Times New Roman"/>
              </a:rPr>
              <a:t>=&gt; Độ chính xác tổng thể </a:t>
            </a:r>
            <a:r>
              <a:rPr lang="en-US" sz="4000" dirty="0">
                <a:latin typeface="Times New Roman"/>
              </a:rPr>
              <a:t>(Accuracy): </a:t>
            </a:r>
            <a:r>
              <a:rPr lang="vi" sz="4000" dirty="0">
                <a:latin typeface="Times New Roman"/>
              </a:rPr>
              <a:t>77%.</a:t>
            </a:r>
            <a:endParaRPr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B7C2C16-CC49-050A-CF89-673F498DED4B}"/>
              </a:ext>
            </a:extLst>
          </p:cNvPr>
          <p:cNvPicPr>
            <a:picLocks noChangeAspect="1"/>
          </p:cNvPicPr>
          <p:nvPr/>
        </p:nvPicPr>
        <p:blipFill>
          <a:blip r:embed="rId3"/>
          <a:stretch>
            <a:fillRect/>
          </a:stretch>
        </p:blipFill>
        <p:spPr>
          <a:xfrm>
            <a:off x="10066773" y="4545278"/>
            <a:ext cx="6155433" cy="5042832"/>
          </a:xfrm>
          <a:prstGeom prst="rect">
            <a:avLst/>
          </a:prstGeom>
        </p:spPr>
      </p:pic>
      <p:pic>
        <p:nvPicPr>
          <p:cNvPr id="6" name="Picture 5">
            <a:extLst>
              <a:ext uri="{FF2B5EF4-FFF2-40B4-BE49-F238E27FC236}">
                <a16:creationId xmlns:a16="http://schemas.microsoft.com/office/drawing/2014/main" id="{28EA39FE-CBCF-A0EF-2E06-FA010B39F3C5}"/>
              </a:ext>
            </a:extLst>
          </p:cNvPr>
          <p:cNvPicPr>
            <a:picLocks noChangeAspect="1"/>
          </p:cNvPicPr>
          <p:nvPr/>
        </p:nvPicPr>
        <p:blipFill>
          <a:blip r:embed="rId4"/>
          <a:stretch>
            <a:fillRect/>
          </a:stretch>
        </p:blipFill>
        <p:spPr>
          <a:xfrm>
            <a:off x="1447364" y="4545278"/>
            <a:ext cx="6249272" cy="5042832"/>
          </a:xfrm>
          <a:prstGeom prst="rect">
            <a:avLst/>
          </a:prstGeom>
        </p:spPr>
      </p:pic>
      <p:pic>
        <p:nvPicPr>
          <p:cNvPr id="8" name="Picture 7">
            <a:extLst>
              <a:ext uri="{FF2B5EF4-FFF2-40B4-BE49-F238E27FC236}">
                <a16:creationId xmlns:a16="http://schemas.microsoft.com/office/drawing/2014/main" id="{1D793220-6138-A93D-E364-102782CA7AD9}"/>
              </a:ext>
            </a:extLst>
          </p:cNvPr>
          <p:cNvPicPr>
            <a:picLocks noChangeAspect="1"/>
          </p:cNvPicPr>
          <p:nvPr/>
        </p:nvPicPr>
        <p:blipFill>
          <a:blip r:embed="rId5"/>
          <a:stretch>
            <a:fillRect/>
          </a:stretch>
        </p:blipFill>
        <p:spPr>
          <a:xfrm>
            <a:off x="1427028" y="4657817"/>
            <a:ext cx="6249272" cy="5068785"/>
          </a:xfrm>
          <a:prstGeom prst="rect">
            <a:avLst/>
          </a:prstGeom>
        </p:spPr>
      </p:pic>
      <p:sp>
        <p:nvSpPr>
          <p:cNvPr id="11" name="Slide Number Placeholder 10">
            <a:extLst>
              <a:ext uri="{FF2B5EF4-FFF2-40B4-BE49-F238E27FC236}">
                <a16:creationId xmlns:a16="http://schemas.microsoft.com/office/drawing/2014/main" id="{42BF1125-8E93-687E-13E9-369C3227064E}"/>
              </a:ext>
            </a:extLst>
          </p:cNvPr>
          <p:cNvSpPr>
            <a:spLocks noGrp="1"/>
          </p:cNvSpPr>
          <p:nvPr>
            <p:ph type="sldNum" idx="12"/>
          </p:nvPr>
        </p:nvSpPr>
        <p:spPr>
          <a:xfrm>
            <a:off x="7010400" y="9773024"/>
            <a:ext cx="2133600" cy="365125"/>
          </a:xfrm>
        </p:spPr>
        <p:txBody>
          <a:bodyPr/>
          <a:lstStyle/>
          <a:p>
            <a:pPr marL="0" lvl="0" indent="0" algn="r" rtl="0">
              <a:spcBef>
                <a:spcPts val="0"/>
              </a:spcBef>
              <a:spcAft>
                <a:spcPts val="0"/>
              </a:spcAft>
              <a:buNone/>
            </a:pPr>
            <a:fld id="{00000000-1234-1234-1234-123412341234}" type="slidenum">
              <a:rPr lang="en-US" sz="4000" smtClean="0"/>
              <a:t>15</a:t>
            </a:fld>
            <a:endParaRPr lang="en-US" sz="4000" dirty="0"/>
          </a:p>
        </p:txBody>
      </p:sp>
      <p:sp>
        <p:nvSpPr>
          <p:cNvPr id="12" name="Oval 11">
            <a:hlinkClick r:id="rId6" action="ppaction://hlinksldjump"/>
            <a:extLst>
              <a:ext uri="{FF2B5EF4-FFF2-40B4-BE49-F238E27FC236}">
                <a16:creationId xmlns:a16="http://schemas.microsoft.com/office/drawing/2014/main" id="{819D3730-4089-CBF1-9E28-865B6A82C3E4}"/>
              </a:ext>
            </a:extLst>
          </p:cNvPr>
          <p:cNvSpPr/>
          <p:nvPr/>
        </p:nvSpPr>
        <p:spPr>
          <a:xfrm>
            <a:off x="242813" y="9191478"/>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26222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9ABC8510-F090-8E7D-7171-DA53B08AFE83}"/>
            </a:ext>
          </a:extLst>
        </p:cNvPr>
        <p:cNvGrpSpPr/>
        <p:nvPr/>
      </p:nvGrpSpPr>
      <p:grpSpPr>
        <a:xfrm>
          <a:off x="0" y="0"/>
          <a:ext cx="0" cy="0"/>
          <a:chOff x="0" y="0"/>
          <a:chExt cx="0" cy="0"/>
        </a:xfrm>
      </p:grpSpPr>
      <p:grpSp>
        <p:nvGrpSpPr>
          <p:cNvPr id="14" name="Google Shape;191;p7">
            <a:extLst>
              <a:ext uri="{FF2B5EF4-FFF2-40B4-BE49-F238E27FC236}">
                <a16:creationId xmlns:a16="http://schemas.microsoft.com/office/drawing/2014/main" id="{85CB56C6-A002-2A53-8925-945042148704}"/>
              </a:ext>
            </a:extLst>
          </p:cNvPr>
          <p:cNvGrpSpPr/>
          <p:nvPr/>
        </p:nvGrpSpPr>
        <p:grpSpPr>
          <a:xfrm>
            <a:off x="943050" y="4062595"/>
            <a:ext cx="7217228" cy="6008201"/>
            <a:chOff x="0" y="0"/>
            <a:chExt cx="6794113" cy="6654480"/>
          </a:xfrm>
          <a:solidFill>
            <a:srgbClr val="A2B85E"/>
          </a:solidFill>
        </p:grpSpPr>
        <p:sp>
          <p:nvSpPr>
            <p:cNvPr id="19" name="Google Shape;193;p7">
              <a:extLst>
                <a:ext uri="{FF2B5EF4-FFF2-40B4-BE49-F238E27FC236}">
                  <a16:creationId xmlns:a16="http://schemas.microsoft.com/office/drawing/2014/main" id="{F811E5E6-26BF-7776-2FC0-DF90925B47B5}"/>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17" name="Google Shape;196;p7">
              <a:extLst>
                <a:ext uri="{FF2B5EF4-FFF2-40B4-BE49-F238E27FC236}">
                  <a16:creationId xmlns:a16="http://schemas.microsoft.com/office/drawing/2014/main" id="{7C7EAEA9-434F-2A94-F0E9-EA001F9539DB}"/>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grpSp>
        <p:nvGrpSpPr>
          <p:cNvPr id="191" name="Google Shape;191;p7">
            <a:extLst>
              <a:ext uri="{FF2B5EF4-FFF2-40B4-BE49-F238E27FC236}">
                <a16:creationId xmlns:a16="http://schemas.microsoft.com/office/drawing/2014/main" id="{65E6ED3C-00BD-F4EB-7EB7-4D65C34B1687}"/>
              </a:ext>
            </a:extLst>
          </p:cNvPr>
          <p:cNvGrpSpPr/>
          <p:nvPr/>
        </p:nvGrpSpPr>
        <p:grpSpPr>
          <a:xfrm>
            <a:off x="9535876" y="4062594"/>
            <a:ext cx="7217228" cy="6008201"/>
            <a:chOff x="0" y="0"/>
            <a:chExt cx="6794113" cy="6654480"/>
          </a:xfrm>
        </p:grpSpPr>
        <p:sp>
          <p:nvSpPr>
            <p:cNvPr id="193" name="Google Shape;193;p7">
              <a:extLst>
                <a:ext uri="{FF2B5EF4-FFF2-40B4-BE49-F238E27FC236}">
                  <a16:creationId xmlns:a16="http://schemas.microsoft.com/office/drawing/2014/main" id="{0AC2055D-B4B8-ED38-64A7-A3789BED3D5E}"/>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A2B85E"/>
            </a:solidFill>
            <a:ln w="47625" cap="flat" cmpd="sng">
              <a:solidFill>
                <a:srgbClr val="333333"/>
              </a:solidFill>
              <a:prstDash val="solid"/>
              <a:round/>
              <a:headEnd type="none" w="sm" len="sm"/>
              <a:tailEnd type="none" w="sm" len="sm"/>
            </a:ln>
          </p:spPr>
          <p:txBody>
            <a:bodyPr/>
            <a:lstStyle/>
            <a:p>
              <a:endParaRPr lang="en-US"/>
            </a:p>
          </p:txBody>
        </p:sp>
        <p:grpSp>
          <p:nvGrpSpPr>
            <p:cNvPr id="195" name="Google Shape;195;p7">
              <a:extLst>
                <a:ext uri="{FF2B5EF4-FFF2-40B4-BE49-F238E27FC236}">
                  <a16:creationId xmlns:a16="http://schemas.microsoft.com/office/drawing/2014/main" id="{412F3615-6093-D3C8-D9CF-87A3C16BB7A0}"/>
                </a:ext>
              </a:extLst>
            </p:cNvPr>
            <p:cNvGrpSpPr/>
            <p:nvPr/>
          </p:nvGrpSpPr>
          <p:grpSpPr>
            <a:xfrm>
              <a:off x="340974" y="86536"/>
              <a:ext cx="6112166" cy="6227429"/>
              <a:chOff x="0" y="-57150"/>
              <a:chExt cx="1375351" cy="1401287"/>
            </a:xfrm>
          </p:grpSpPr>
          <p:sp>
            <p:nvSpPr>
              <p:cNvPr id="196" name="Google Shape;196;p7">
                <a:extLst>
                  <a:ext uri="{FF2B5EF4-FFF2-40B4-BE49-F238E27FC236}">
                    <a16:creationId xmlns:a16="http://schemas.microsoft.com/office/drawing/2014/main" id="{2FA8E541-6CDE-0A58-3476-061A302EB372}"/>
                  </a:ext>
                </a:extLst>
              </p:cNvPr>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197" name="Google Shape;197;p7">
                <a:extLst>
                  <a:ext uri="{FF2B5EF4-FFF2-40B4-BE49-F238E27FC236}">
                    <a16:creationId xmlns:a16="http://schemas.microsoft.com/office/drawing/2014/main" id="{0BDC6961-88F9-5750-F39A-9FE9676D67FB}"/>
                  </a:ext>
                </a:extLst>
              </p:cNvPr>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01" name="Google Shape;201;p7">
            <a:extLst>
              <a:ext uri="{FF2B5EF4-FFF2-40B4-BE49-F238E27FC236}">
                <a16:creationId xmlns:a16="http://schemas.microsoft.com/office/drawing/2014/main" id="{A0B95588-2319-EE27-5FA3-9ECC16F14206}"/>
              </a:ext>
            </a:extLst>
          </p:cNvPr>
          <p:cNvSpPr txBox="1"/>
          <p:nvPr/>
        </p:nvSpPr>
        <p:spPr>
          <a:xfrm>
            <a:off x="2653807" y="560398"/>
            <a:ext cx="13208985"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latin typeface="Times New Roman" panose="02020603050405020304" pitchFamily="18" charset="0"/>
                <a:ea typeface="Ubuntu"/>
                <a:cs typeface="Times New Roman" panose="02020603050405020304" pitchFamily="18" charset="0"/>
                <a:sym typeface="Ubuntu"/>
              </a:rPr>
              <a:t>TÌM HIỂU MỐI QUAN HỆ GIỮA ABSENCES VÀ WALC</a:t>
            </a:r>
            <a:endParaRPr sz="4000" dirty="0">
              <a:latin typeface="Times New Roman" panose="02020603050405020304" pitchFamily="18" charset="0"/>
              <a:cs typeface="Times New Roman" panose="02020603050405020304" pitchFamily="18" charset="0"/>
            </a:endParaRPr>
          </a:p>
        </p:txBody>
      </p:sp>
      <p:sp>
        <p:nvSpPr>
          <p:cNvPr id="4" name="Google Shape;169;p6">
            <a:extLst>
              <a:ext uri="{FF2B5EF4-FFF2-40B4-BE49-F238E27FC236}">
                <a16:creationId xmlns:a16="http://schemas.microsoft.com/office/drawing/2014/main" id="{AF6162FD-2D92-BFF6-D476-8D45A70777F9}"/>
              </a:ext>
            </a:extLst>
          </p:cNvPr>
          <p:cNvSpPr txBox="1"/>
          <p:nvPr/>
        </p:nvSpPr>
        <p:spPr>
          <a:xfrm>
            <a:off x="531882" y="1648682"/>
            <a:ext cx="12122761" cy="553998"/>
          </a:xfrm>
          <a:prstGeom prst="rect">
            <a:avLst/>
          </a:prstGeom>
          <a:noFill/>
          <a:ln>
            <a:noFill/>
          </a:ln>
        </p:spPr>
        <p:txBody>
          <a:bodyPr spcFirstLastPara="1" wrap="square" lIns="0" tIns="0" rIns="0" bIns="0" anchor="t" anchorCtr="0">
            <a:spAutoFit/>
          </a:bodyPr>
          <a:lstStyle/>
          <a:p>
            <a:pPr marL="571500" marR="0" lvl="0" indent="-571500" algn="l" rtl="0">
              <a:lnSpc>
                <a:spcPct val="90000"/>
              </a:lnSpc>
              <a:spcBef>
                <a:spcPts val="0"/>
              </a:spcBef>
              <a:spcAft>
                <a:spcPts val="0"/>
              </a:spcAft>
              <a:buFont typeface="Wingdings" panose="05000000000000000000" pitchFamily="2" charset="2"/>
              <a:buChar char="v"/>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sử dụng rừng ngẫu nhiên</a:t>
            </a:r>
            <a:endParaRPr sz="4000"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F0213B42-92F4-3BF4-3577-2DDF05DBAD44}"/>
              </a:ext>
            </a:extLst>
          </p:cNvPr>
          <p:cNvSpPr txBox="1"/>
          <p:nvPr/>
        </p:nvSpPr>
        <p:spPr>
          <a:xfrm>
            <a:off x="531882" y="2246878"/>
            <a:ext cx="14849631" cy="1661993"/>
          </a:xfrm>
          <a:prstGeom prst="rect">
            <a:avLst/>
          </a:prstGeom>
          <a:noFill/>
          <a:ln>
            <a:noFill/>
          </a:ln>
        </p:spPr>
        <p:txBody>
          <a:bodyPr spcFirstLastPara="1" wrap="square" lIns="0" tIns="0" rIns="0" bIns="0" anchor="t" anchorCtr="0">
            <a:spAutoFit/>
          </a:bodyPr>
          <a:lstStyle/>
          <a:p>
            <a:pPr lvl="0">
              <a:lnSpc>
                <a:spcPct val="90000"/>
              </a:lnSpc>
            </a:pPr>
            <a:r>
              <a:rPr lang="vi-VN" sz="4000" dirty="0">
                <a:latin typeface="+mj-lt"/>
              </a:rPr>
              <a:t>Biến absences dường như có mối quan hệ nhất định với Walc, khi số buổi vắng mặt tăng lên thì khả năng tiêu thụ rượu cũng tăng. </a:t>
            </a:r>
            <a:endParaRPr lang="vi" sz="4000" dirty="0">
              <a:latin typeface="+mj-lt"/>
            </a:endParaRPr>
          </a:p>
          <a:p>
            <a:pPr lvl="0">
              <a:lnSpc>
                <a:spcPct val="90000"/>
              </a:lnSpc>
            </a:pPr>
            <a:r>
              <a:rPr lang="vi" sz="4000" dirty="0">
                <a:latin typeface="Times New Roman"/>
              </a:rPr>
              <a:t>=&gt; Độ chính xác tổng thể </a:t>
            </a:r>
            <a:r>
              <a:rPr lang="en-US" sz="4000" dirty="0">
                <a:latin typeface="Times New Roman"/>
              </a:rPr>
              <a:t>(Accuracy): </a:t>
            </a:r>
            <a:r>
              <a:rPr lang="vi-VN" sz="4000" dirty="0">
                <a:latin typeface="Times New Roman"/>
              </a:rPr>
              <a:t>77,42</a:t>
            </a:r>
            <a:r>
              <a:rPr lang="vi" sz="4000" dirty="0">
                <a:latin typeface="Times New Roman"/>
              </a:rPr>
              <a:t>%.</a:t>
            </a:r>
            <a:endParaRPr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FB140687-0099-5D9C-9C3F-F76FB6F77F8F}"/>
              </a:ext>
            </a:extLst>
          </p:cNvPr>
          <p:cNvPicPr>
            <a:picLocks noChangeAspect="1"/>
          </p:cNvPicPr>
          <p:nvPr/>
        </p:nvPicPr>
        <p:blipFill>
          <a:blip r:embed="rId3"/>
          <a:stretch>
            <a:fillRect/>
          </a:stretch>
        </p:blipFill>
        <p:spPr>
          <a:xfrm>
            <a:off x="10002910" y="4481348"/>
            <a:ext cx="6238301" cy="5252520"/>
          </a:xfrm>
          <a:prstGeom prst="rect">
            <a:avLst/>
          </a:prstGeom>
        </p:spPr>
      </p:pic>
      <p:pic>
        <p:nvPicPr>
          <p:cNvPr id="6" name="Picture 5">
            <a:extLst>
              <a:ext uri="{FF2B5EF4-FFF2-40B4-BE49-F238E27FC236}">
                <a16:creationId xmlns:a16="http://schemas.microsoft.com/office/drawing/2014/main" id="{53E21D6B-1AFF-8131-789A-7099374F2E7E}"/>
              </a:ext>
            </a:extLst>
          </p:cNvPr>
          <p:cNvPicPr>
            <a:picLocks noChangeAspect="1"/>
          </p:cNvPicPr>
          <p:nvPr/>
        </p:nvPicPr>
        <p:blipFill>
          <a:blip r:embed="rId4"/>
          <a:stretch>
            <a:fillRect/>
          </a:stretch>
        </p:blipFill>
        <p:spPr>
          <a:xfrm>
            <a:off x="1436554" y="4481347"/>
            <a:ext cx="6230219" cy="5087195"/>
          </a:xfrm>
          <a:prstGeom prst="rect">
            <a:avLst/>
          </a:prstGeom>
        </p:spPr>
      </p:pic>
      <p:sp>
        <p:nvSpPr>
          <p:cNvPr id="9" name="Slide Number Placeholder 8">
            <a:extLst>
              <a:ext uri="{FF2B5EF4-FFF2-40B4-BE49-F238E27FC236}">
                <a16:creationId xmlns:a16="http://schemas.microsoft.com/office/drawing/2014/main" id="{B458C0BD-5627-12CF-E6C4-5FD33A79BBE5}"/>
              </a:ext>
            </a:extLst>
          </p:cNvPr>
          <p:cNvSpPr>
            <a:spLocks noGrp="1"/>
          </p:cNvSpPr>
          <p:nvPr>
            <p:ph type="sldNum" idx="12"/>
          </p:nvPr>
        </p:nvSpPr>
        <p:spPr>
          <a:xfrm>
            <a:off x="7010400" y="9660502"/>
            <a:ext cx="2133600" cy="365125"/>
          </a:xfrm>
        </p:spPr>
        <p:txBody>
          <a:bodyPr/>
          <a:lstStyle/>
          <a:p>
            <a:pPr marL="0" lvl="0" indent="0" algn="r" rtl="0">
              <a:spcBef>
                <a:spcPts val="0"/>
              </a:spcBef>
              <a:spcAft>
                <a:spcPts val="0"/>
              </a:spcAft>
              <a:buNone/>
            </a:pPr>
            <a:fld id="{00000000-1234-1234-1234-123412341234}" type="slidenum">
              <a:rPr lang="en-US" sz="4000" smtClean="0"/>
              <a:t>16</a:t>
            </a:fld>
            <a:endParaRPr lang="en-US" dirty="0"/>
          </a:p>
        </p:txBody>
      </p:sp>
      <p:sp>
        <p:nvSpPr>
          <p:cNvPr id="11" name="Oval 10">
            <a:hlinkClick r:id="rId5" action="ppaction://hlinksldjump"/>
            <a:extLst>
              <a:ext uri="{FF2B5EF4-FFF2-40B4-BE49-F238E27FC236}">
                <a16:creationId xmlns:a16="http://schemas.microsoft.com/office/drawing/2014/main" id="{6AE47630-55E2-902F-4E72-3A41397CD380}"/>
              </a:ext>
            </a:extLst>
          </p:cNvPr>
          <p:cNvSpPr/>
          <p:nvPr/>
        </p:nvSpPr>
        <p:spPr>
          <a:xfrm>
            <a:off x="146242" y="9125378"/>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506769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54BB1D66-51A5-3282-0FCB-43BDF8FB0705}"/>
            </a:ext>
          </a:extLst>
        </p:cNvPr>
        <p:cNvGrpSpPr/>
        <p:nvPr/>
      </p:nvGrpSpPr>
      <p:grpSpPr>
        <a:xfrm>
          <a:off x="0" y="0"/>
          <a:ext cx="0" cy="0"/>
          <a:chOff x="0" y="0"/>
          <a:chExt cx="0" cy="0"/>
        </a:xfrm>
      </p:grpSpPr>
      <p:grpSp>
        <p:nvGrpSpPr>
          <p:cNvPr id="14" name="Google Shape;191;p7">
            <a:extLst>
              <a:ext uri="{FF2B5EF4-FFF2-40B4-BE49-F238E27FC236}">
                <a16:creationId xmlns:a16="http://schemas.microsoft.com/office/drawing/2014/main" id="{0EBF2912-69DF-2C06-987F-83F4027A273A}"/>
              </a:ext>
            </a:extLst>
          </p:cNvPr>
          <p:cNvGrpSpPr/>
          <p:nvPr/>
        </p:nvGrpSpPr>
        <p:grpSpPr>
          <a:xfrm>
            <a:off x="943050" y="4062595"/>
            <a:ext cx="7217228" cy="6008201"/>
            <a:chOff x="0" y="0"/>
            <a:chExt cx="6794113" cy="6654480"/>
          </a:xfrm>
          <a:solidFill>
            <a:srgbClr val="A2B85E"/>
          </a:solidFill>
        </p:grpSpPr>
        <p:sp>
          <p:nvSpPr>
            <p:cNvPr id="19" name="Google Shape;193;p7">
              <a:extLst>
                <a:ext uri="{FF2B5EF4-FFF2-40B4-BE49-F238E27FC236}">
                  <a16:creationId xmlns:a16="http://schemas.microsoft.com/office/drawing/2014/main" id="{1A5B00EB-574B-5955-D0AF-90F920C6324C}"/>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17" name="Google Shape;196;p7">
              <a:extLst>
                <a:ext uri="{FF2B5EF4-FFF2-40B4-BE49-F238E27FC236}">
                  <a16:creationId xmlns:a16="http://schemas.microsoft.com/office/drawing/2014/main" id="{75C5E892-76D2-C990-0142-E162E3D27AFD}"/>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grpSp>
        <p:nvGrpSpPr>
          <p:cNvPr id="191" name="Google Shape;191;p7">
            <a:extLst>
              <a:ext uri="{FF2B5EF4-FFF2-40B4-BE49-F238E27FC236}">
                <a16:creationId xmlns:a16="http://schemas.microsoft.com/office/drawing/2014/main" id="{940AB304-F17E-FEDD-8D21-CB3F0F942991}"/>
              </a:ext>
            </a:extLst>
          </p:cNvPr>
          <p:cNvGrpSpPr/>
          <p:nvPr/>
        </p:nvGrpSpPr>
        <p:grpSpPr>
          <a:xfrm>
            <a:off x="9535876" y="4062594"/>
            <a:ext cx="7217228" cy="6008201"/>
            <a:chOff x="0" y="0"/>
            <a:chExt cx="6794113" cy="6654480"/>
          </a:xfrm>
        </p:grpSpPr>
        <p:sp>
          <p:nvSpPr>
            <p:cNvPr id="193" name="Google Shape;193;p7">
              <a:extLst>
                <a:ext uri="{FF2B5EF4-FFF2-40B4-BE49-F238E27FC236}">
                  <a16:creationId xmlns:a16="http://schemas.microsoft.com/office/drawing/2014/main" id="{3E21A480-C79F-0EF2-91B0-0E8824648CDD}"/>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A2B85E"/>
            </a:solidFill>
            <a:ln w="47625" cap="flat" cmpd="sng">
              <a:solidFill>
                <a:srgbClr val="333333"/>
              </a:solidFill>
              <a:prstDash val="solid"/>
              <a:round/>
              <a:headEnd type="none" w="sm" len="sm"/>
              <a:tailEnd type="none" w="sm" len="sm"/>
            </a:ln>
          </p:spPr>
          <p:txBody>
            <a:bodyPr/>
            <a:lstStyle/>
            <a:p>
              <a:endParaRPr lang="en-US"/>
            </a:p>
          </p:txBody>
        </p:sp>
        <p:grpSp>
          <p:nvGrpSpPr>
            <p:cNvPr id="195" name="Google Shape;195;p7">
              <a:extLst>
                <a:ext uri="{FF2B5EF4-FFF2-40B4-BE49-F238E27FC236}">
                  <a16:creationId xmlns:a16="http://schemas.microsoft.com/office/drawing/2014/main" id="{2DB45B6B-7844-4B3D-5409-A877EA18F271}"/>
                </a:ext>
              </a:extLst>
            </p:cNvPr>
            <p:cNvGrpSpPr/>
            <p:nvPr/>
          </p:nvGrpSpPr>
          <p:grpSpPr>
            <a:xfrm>
              <a:off x="340974" y="86536"/>
              <a:ext cx="6112166" cy="6227429"/>
              <a:chOff x="0" y="-57150"/>
              <a:chExt cx="1375351" cy="1401287"/>
            </a:xfrm>
          </p:grpSpPr>
          <p:sp>
            <p:nvSpPr>
              <p:cNvPr id="196" name="Google Shape;196;p7">
                <a:extLst>
                  <a:ext uri="{FF2B5EF4-FFF2-40B4-BE49-F238E27FC236}">
                    <a16:creationId xmlns:a16="http://schemas.microsoft.com/office/drawing/2014/main" id="{6A860F9A-497F-E9E2-A2B0-D8077F03C5C1}"/>
                  </a:ext>
                </a:extLst>
              </p:cNvPr>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197" name="Google Shape;197;p7">
                <a:extLst>
                  <a:ext uri="{FF2B5EF4-FFF2-40B4-BE49-F238E27FC236}">
                    <a16:creationId xmlns:a16="http://schemas.microsoft.com/office/drawing/2014/main" id="{D5C4596A-A023-EB00-7EC9-F886AF08C604}"/>
                  </a:ext>
                </a:extLst>
              </p:cNvPr>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sp>
        <p:nvSpPr>
          <p:cNvPr id="201" name="Google Shape;201;p7">
            <a:extLst>
              <a:ext uri="{FF2B5EF4-FFF2-40B4-BE49-F238E27FC236}">
                <a16:creationId xmlns:a16="http://schemas.microsoft.com/office/drawing/2014/main" id="{51BE7D13-44A9-8998-7D29-1284F765C307}"/>
              </a:ext>
            </a:extLst>
          </p:cNvPr>
          <p:cNvSpPr txBox="1"/>
          <p:nvPr/>
        </p:nvSpPr>
        <p:spPr>
          <a:xfrm>
            <a:off x="2653807" y="560398"/>
            <a:ext cx="13208985"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latin typeface="Times New Roman" panose="02020603050405020304" pitchFamily="18" charset="0"/>
                <a:ea typeface="Ubuntu"/>
                <a:cs typeface="Times New Roman" panose="02020603050405020304" pitchFamily="18" charset="0"/>
                <a:sym typeface="Ubuntu"/>
              </a:rPr>
              <a:t>TÌM HIỂU MỐI QUAN HỆ GIỮA ABSENCES VÀ WALC</a:t>
            </a:r>
            <a:endParaRPr sz="4000" dirty="0">
              <a:latin typeface="Times New Roman" panose="02020603050405020304" pitchFamily="18" charset="0"/>
              <a:cs typeface="Times New Roman" panose="02020603050405020304" pitchFamily="18" charset="0"/>
            </a:endParaRPr>
          </a:p>
        </p:txBody>
      </p:sp>
      <p:sp>
        <p:nvSpPr>
          <p:cNvPr id="4" name="Google Shape;169;p6">
            <a:extLst>
              <a:ext uri="{FF2B5EF4-FFF2-40B4-BE49-F238E27FC236}">
                <a16:creationId xmlns:a16="http://schemas.microsoft.com/office/drawing/2014/main" id="{83E4C8B7-B3C1-54C2-67E8-85FE47772CB8}"/>
              </a:ext>
            </a:extLst>
          </p:cNvPr>
          <p:cNvSpPr txBox="1"/>
          <p:nvPr/>
        </p:nvSpPr>
        <p:spPr>
          <a:xfrm>
            <a:off x="531883" y="1648682"/>
            <a:ext cx="11208360" cy="553998"/>
          </a:xfrm>
          <a:prstGeom prst="rect">
            <a:avLst/>
          </a:prstGeom>
          <a:noFill/>
          <a:ln>
            <a:noFill/>
          </a:ln>
        </p:spPr>
        <p:txBody>
          <a:bodyPr spcFirstLastPara="1" wrap="square" lIns="0" tIns="0" rIns="0" bIns="0" anchor="t" anchorCtr="0">
            <a:spAutoFit/>
          </a:bodyPr>
          <a:lstStyle/>
          <a:p>
            <a:pPr marL="571500" marR="0" lvl="0" indent="-571500" algn="l" rtl="0">
              <a:lnSpc>
                <a:spcPct val="90000"/>
              </a:lnSpc>
              <a:spcBef>
                <a:spcPts val="0"/>
              </a:spcBef>
              <a:spcAft>
                <a:spcPts val="0"/>
              </a:spcAft>
              <a:buFont typeface="Wingdings" panose="05000000000000000000" pitchFamily="2" charset="2"/>
              <a:buChar char="v"/>
            </a:pPr>
            <a:r>
              <a:rPr lang="vi-VN" sz="4000"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Phương pháp phân tích sử dụng máy vecto hỗ trợ</a:t>
            </a:r>
            <a:endParaRPr sz="4000"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1D0017A3-45B4-50B2-6940-C83C379FC70D}"/>
              </a:ext>
            </a:extLst>
          </p:cNvPr>
          <p:cNvSpPr txBox="1"/>
          <p:nvPr/>
        </p:nvSpPr>
        <p:spPr>
          <a:xfrm>
            <a:off x="616381" y="2361535"/>
            <a:ext cx="14637360" cy="1661993"/>
          </a:xfrm>
          <a:prstGeom prst="rect">
            <a:avLst/>
          </a:prstGeom>
          <a:noFill/>
          <a:ln>
            <a:noFill/>
          </a:ln>
        </p:spPr>
        <p:txBody>
          <a:bodyPr spcFirstLastPara="1" wrap="square" lIns="0" tIns="0" rIns="0" bIns="0" anchor="t" anchorCtr="0">
            <a:spAutoFit/>
          </a:bodyPr>
          <a:lstStyle/>
          <a:p>
            <a:pPr lvl="0">
              <a:lnSpc>
                <a:spcPct val="90000"/>
              </a:lnSpc>
            </a:pPr>
            <a:r>
              <a:rPr lang="vi-VN" sz="4000" dirty="0">
                <a:latin typeface="Times New Roman" panose="02020603050405020304" pitchFamily="18" charset="0"/>
                <a:cs typeface="Times New Roman" panose="02020603050405020304" pitchFamily="18" charset="0"/>
              </a:rPr>
              <a:t>Số buổi vắng mặt có xu hướng tỷ lệ thuận với mức tiêu thụ rượu. Người có số buổi vắng mặt nhiều thường tiêu thụ rượu cao hơn. </a:t>
            </a:r>
            <a:endParaRPr lang="vi" sz="4000" dirty="0">
              <a:latin typeface="Times New Roman" panose="02020603050405020304" pitchFamily="18" charset="0"/>
              <a:cs typeface="Times New Roman" panose="02020603050405020304" pitchFamily="18" charset="0"/>
            </a:endParaRPr>
          </a:p>
          <a:p>
            <a:pPr lvl="0">
              <a:lnSpc>
                <a:spcPct val="90000"/>
              </a:lnSpc>
            </a:pPr>
            <a:r>
              <a:rPr lang="vi" sz="4000" dirty="0">
                <a:latin typeface="Times New Roman"/>
              </a:rPr>
              <a:t>=&gt; Độ chính xác tổng thể </a:t>
            </a:r>
            <a:r>
              <a:rPr lang="en-US" sz="4000" dirty="0">
                <a:latin typeface="Times New Roman"/>
              </a:rPr>
              <a:t>(Accuracy): </a:t>
            </a:r>
            <a:r>
              <a:rPr lang="vi-VN" sz="4000" dirty="0">
                <a:latin typeface="Times New Roman"/>
              </a:rPr>
              <a:t>76,19</a:t>
            </a:r>
            <a:r>
              <a:rPr lang="vi" sz="4000" dirty="0">
                <a:latin typeface="Times New Roman"/>
              </a:rPr>
              <a:t>%.</a:t>
            </a:r>
            <a:endParaRPr sz="40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E1E90A56-6429-0110-EA7A-E22A6EC1B2EF}"/>
              </a:ext>
            </a:extLst>
          </p:cNvPr>
          <p:cNvPicPr>
            <a:picLocks noChangeAspect="1"/>
          </p:cNvPicPr>
          <p:nvPr/>
        </p:nvPicPr>
        <p:blipFill>
          <a:blip r:embed="rId3"/>
          <a:stretch>
            <a:fillRect/>
          </a:stretch>
        </p:blipFill>
        <p:spPr>
          <a:xfrm>
            <a:off x="10046358" y="4572482"/>
            <a:ext cx="6196264" cy="4988423"/>
          </a:xfrm>
          <a:prstGeom prst="rect">
            <a:avLst/>
          </a:prstGeom>
        </p:spPr>
      </p:pic>
      <p:pic>
        <p:nvPicPr>
          <p:cNvPr id="6" name="Picture 5">
            <a:extLst>
              <a:ext uri="{FF2B5EF4-FFF2-40B4-BE49-F238E27FC236}">
                <a16:creationId xmlns:a16="http://schemas.microsoft.com/office/drawing/2014/main" id="{9A029809-70A8-90B9-E374-AE8104F3A547}"/>
              </a:ext>
            </a:extLst>
          </p:cNvPr>
          <p:cNvPicPr>
            <a:picLocks noChangeAspect="1"/>
          </p:cNvPicPr>
          <p:nvPr/>
        </p:nvPicPr>
        <p:blipFill>
          <a:blip r:embed="rId4"/>
          <a:stretch>
            <a:fillRect/>
          </a:stretch>
        </p:blipFill>
        <p:spPr>
          <a:xfrm>
            <a:off x="1534896" y="4572482"/>
            <a:ext cx="6162530" cy="4988423"/>
          </a:xfrm>
          <a:prstGeom prst="rect">
            <a:avLst/>
          </a:prstGeom>
        </p:spPr>
      </p:pic>
      <p:sp>
        <p:nvSpPr>
          <p:cNvPr id="9" name="Slide Number Placeholder 8">
            <a:extLst>
              <a:ext uri="{FF2B5EF4-FFF2-40B4-BE49-F238E27FC236}">
                <a16:creationId xmlns:a16="http://schemas.microsoft.com/office/drawing/2014/main" id="{80754370-D490-7AB1-D831-147565CEEE6C}"/>
              </a:ext>
            </a:extLst>
          </p:cNvPr>
          <p:cNvSpPr>
            <a:spLocks noGrp="1"/>
          </p:cNvSpPr>
          <p:nvPr>
            <p:ph type="sldNum" idx="12"/>
          </p:nvPr>
        </p:nvSpPr>
        <p:spPr>
          <a:xfrm>
            <a:off x="7010400" y="9637475"/>
            <a:ext cx="2133600" cy="365125"/>
          </a:xfrm>
        </p:spPr>
        <p:txBody>
          <a:bodyPr/>
          <a:lstStyle/>
          <a:p>
            <a:pPr marL="0" lvl="0" indent="0" algn="r" rtl="0">
              <a:spcBef>
                <a:spcPts val="0"/>
              </a:spcBef>
              <a:spcAft>
                <a:spcPts val="0"/>
              </a:spcAft>
              <a:buNone/>
            </a:pPr>
            <a:fld id="{00000000-1234-1234-1234-123412341234}" type="slidenum">
              <a:rPr lang="en-US" sz="4000" smtClean="0"/>
              <a:t>17</a:t>
            </a:fld>
            <a:endParaRPr lang="en-US" sz="4000" dirty="0"/>
          </a:p>
        </p:txBody>
      </p:sp>
      <p:sp>
        <p:nvSpPr>
          <p:cNvPr id="11" name="Oval 10">
            <a:hlinkClick r:id="rId5" action="ppaction://hlinksldjump"/>
            <a:extLst>
              <a:ext uri="{FF2B5EF4-FFF2-40B4-BE49-F238E27FC236}">
                <a16:creationId xmlns:a16="http://schemas.microsoft.com/office/drawing/2014/main" id="{C4D9F372-2D45-CFD4-3650-6ECAB6355A58}"/>
              </a:ext>
            </a:extLst>
          </p:cNvPr>
          <p:cNvSpPr/>
          <p:nvPr/>
        </p:nvSpPr>
        <p:spPr>
          <a:xfrm>
            <a:off x="181780" y="9284913"/>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42288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5BB90033-E49A-AAD0-3D85-D10104D8F999}"/>
            </a:ext>
          </a:extLst>
        </p:cNvPr>
        <p:cNvGrpSpPr/>
        <p:nvPr/>
      </p:nvGrpSpPr>
      <p:grpSpPr>
        <a:xfrm>
          <a:off x="0" y="0"/>
          <a:ext cx="0" cy="0"/>
          <a:chOff x="0" y="0"/>
          <a:chExt cx="0" cy="0"/>
        </a:xfrm>
      </p:grpSpPr>
      <p:grpSp>
        <p:nvGrpSpPr>
          <p:cNvPr id="7" name="Google Shape;191;p7">
            <a:extLst>
              <a:ext uri="{FF2B5EF4-FFF2-40B4-BE49-F238E27FC236}">
                <a16:creationId xmlns:a16="http://schemas.microsoft.com/office/drawing/2014/main" id="{FB46E1CA-AB50-E053-9AF7-38C4EFC7ECD5}"/>
              </a:ext>
            </a:extLst>
          </p:cNvPr>
          <p:cNvGrpSpPr/>
          <p:nvPr/>
        </p:nvGrpSpPr>
        <p:grpSpPr>
          <a:xfrm>
            <a:off x="693962" y="2204357"/>
            <a:ext cx="17128671" cy="4408714"/>
            <a:chOff x="0" y="0"/>
            <a:chExt cx="6794113" cy="6654480"/>
          </a:xfrm>
          <a:solidFill>
            <a:srgbClr val="A2B85E"/>
          </a:solidFill>
        </p:grpSpPr>
        <p:sp>
          <p:nvSpPr>
            <p:cNvPr id="8" name="Google Shape;193;p7">
              <a:extLst>
                <a:ext uri="{FF2B5EF4-FFF2-40B4-BE49-F238E27FC236}">
                  <a16:creationId xmlns:a16="http://schemas.microsoft.com/office/drawing/2014/main" id="{9D5DA8A3-F152-141A-CF59-BC28B9BD544A}"/>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9" name="Google Shape;196;p7">
              <a:extLst>
                <a:ext uri="{FF2B5EF4-FFF2-40B4-BE49-F238E27FC236}">
                  <a16:creationId xmlns:a16="http://schemas.microsoft.com/office/drawing/2014/main" id="{9C1D0E87-40EE-498E-782B-6A1655F13AF1}"/>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sp>
        <p:nvSpPr>
          <p:cNvPr id="201" name="Google Shape;201;p7">
            <a:extLst>
              <a:ext uri="{FF2B5EF4-FFF2-40B4-BE49-F238E27FC236}">
                <a16:creationId xmlns:a16="http://schemas.microsoft.com/office/drawing/2014/main" id="{68DE8563-ECA9-F596-C5AA-4512005A49A3}"/>
              </a:ext>
            </a:extLst>
          </p:cNvPr>
          <p:cNvSpPr txBox="1"/>
          <p:nvPr/>
        </p:nvSpPr>
        <p:spPr>
          <a:xfrm>
            <a:off x="2539507" y="385186"/>
            <a:ext cx="13208985" cy="1378839"/>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dirty="0">
                <a:latin typeface="Times New Roman" panose="02020603050405020304" pitchFamily="18" charset="0"/>
                <a:cs typeface="Times New Roman" panose="02020603050405020304" pitchFamily="18" charset="0"/>
              </a:rPr>
              <a:t>SO SÁNH 4 MÔ HÌNH </a:t>
            </a:r>
            <a:r>
              <a:rPr lang="vi-VN" sz="4000" b="1">
                <a:latin typeface="Times New Roman" panose="02020603050405020304" pitchFamily="18" charset="0"/>
                <a:cs typeface="Times New Roman" panose="02020603050405020304" pitchFamily="18" charset="0"/>
              </a:rPr>
              <a:t>PHÂN TÍCH TRONG MỐI QUAN HỆ GIỮA ABSENCES VÀ WALC </a:t>
            </a:r>
            <a:endParaRPr sz="4000" b="1"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DB542498-2653-528F-2A54-FF81986C64B5}"/>
              </a:ext>
            </a:extLst>
          </p:cNvPr>
          <p:cNvSpPr txBox="1"/>
          <p:nvPr/>
        </p:nvSpPr>
        <p:spPr>
          <a:xfrm>
            <a:off x="1939616" y="6974647"/>
            <a:ext cx="14637360" cy="2215991"/>
          </a:xfrm>
          <a:prstGeom prst="rect">
            <a:avLst/>
          </a:prstGeom>
          <a:noFill/>
          <a:ln>
            <a:noFill/>
          </a:ln>
        </p:spPr>
        <p:txBody>
          <a:bodyPr spcFirstLastPara="1" wrap="square" lIns="0" tIns="0" rIns="0" bIns="0" anchor="t" anchorCtr="0">
            <a:spAutoFit/>
          </a:bodyPr>
          <a:lstStyle/>
          <a:p>
            <a:pPr lvl="0" algn="just">
              <a:lnSpc>
                <a:spcPct val="90000"/>
              </a:lnSpc>
            </a:pPr>
            <a:r>
              <a:rPr lang="vi-VN" sz="4000" b="0" i="0" dirty="0">
                <a:solidFill>
                  <a:srgbClr val="081B3A"/>
                </a:solidFill>
                <a:effectLst/>
                <a:latin typeface="+mj-lt"/>
                <a:cs typeface="times" panose="02020603050405020304" pitchFamily="18" charset="0"/>
              </a:rPr>
              <a:t>=&gt; Cây quyết định và Rừng ngẫu nhiên có độ cân bằng khá tốt giữa Precision và Recall (0.62, 0.61). SVM có Precision và Recall thấp hơn một chút (0.59). Hồi quy Logistic có sự mất cân bằng rõ rệt giữa Precision và Recall (Precision cao, Recall thấp).</a:t>
            </a:r>
            <a:endParaRPr sz="4000" dirty="0">
              <a:latin typeface="+mj-lt"/>
              <a:cs typeface="times" panose="02020603050405020304" pitchFamily="18" charset="0"/>
            </a:endParaRPr>
          </a:p>
        </p:txBody>
      </p:sp>
      <p:pic>
        <p:nvPicPr>
          <p:cNvPr id="5" name="Picture 4">
            <a:extLst>
              <a:ext uri="{FF2B5EF4-FFF2-40B4-BE49-F238E27FC236}">
                <a16:creationId xmlns:a16="http://schemas.microsoft.com/office/drawing/2014/main" id="{BD868ADF-DF46-749F-ED93-7D3329B7BEC8}"/>
              </a:ext>
            </a:extLst>
          </p:cNvPr>
          <p:cNvPicPr>
            <a:picLocks noChangeAspect="1"/>
          </p:cNvPicPr>
          <p:nvPr/>
        </p:nvPicPr>
        <p:blipFill>
          <a:blip r:embed="rId3"/>
          <a:stretch>
            <a:fillRect/>
          </a:stretch>
        </p:blipFill>
        <p:spPr>
          <a:xfrm>
            <a:off x="2006491" y="2731586"/>
            <a:ext cx="14503611" cy="3354256"/>
          </a:xfrm>
          <a:prstGeom prst="rect">
            <a:avLst/>
          </a:prstGeom>
        </p:spPr>
      </p:pic>
      <p:sp>
        <p:nvSpPr>
          <p:cNvPr id="11" name="Slide Number Placeholder 10">
            <a:extLst>
              <a:ext uri="{FF2B5EF4-FFF2-40B4-BE49-F238E27FC236}">
                <a16:creationId xmlns:a16="http://schemas.microsoft.com/office/drawing/2014/main" id="{5334F465-7BEC-8FB2-4A6E-CD22A9453D68}"/>
              </a:ext>
            </a:extLst>
          </p:cNvPr>
          <p:cNvSpPr>
            <a:spLocks noGrp="1"/>
          </p:cNvSpPr>
          <p:nvPr>
            <p:ph type="sldNum" idx="12"/>
          </p:nvPr>
        </p:nvSpPr>
        <p:spPr>
          <a:xfrm>
            <a:off x="7010399" y="9719251"/>
            <a:ext cx="2133600" cy="365125"/>
          </a:xfrm>
        </p:spPr>
        <p:txBody>
          <a:bodyPr/>
          <a:lstStyle/>
          <a:p>
            <a:pPr marL="0" lvl="0" indent="0" algn="r" rtl="0">
              <a:spcBef>
                <a:spcPts val="0"/>
              </a:spcBef>
              <a:spcAft>
                <a:spcPts val="0"/>
              </a:spcAft>
              <a:buNone/>
            </a:pPr>
            <a:fld id="{00000000-1234-1234-1234-123412341234}" type="slidenum">
              <a:rPr lang="en-US" sz="4000" smtClean="0"/>
              <a:t>18</a:t>
            </a:fld>
            <a:endParaRPr lang="en-US" sz="4000" dirty="0"/>
          </a:p>
        </p:txBody>
      </p:sp>
      <p:sp>
        <p:nvSpPr>
          <p:cNvPr id="12" name="Oval 11">
            <a:hlinkClick r:id="rId4" action="ppaction://hlinksldjump"/>
            <a:extLst>
              <a:ext uri="{FF2B5EF4-FFF2-40B4-BE49-F238E27FC236}">
                <a16:creationId xmlns:a16="http://schemas.microsoft.com/office/drawing/2014/main" id="{C4778068-D62A-FF2A-2054-5FA342D9B592}"/>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9639516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BFF3DE57-6805-8004-3570-13913584B394}"/>
            </a:ext>
          </a:extLst>
        </p:cNvPr>
        <p:cNvGrpSpPr/>
        <p:nvPr/>
      </p:nvGrpSpPr>
      <p:grpSpPr>
        <a:xfrm>
          <a:off x="0" y="0"/>
          <a:ext cx="0" cy="0"/>
          <a:chOff x="0" y="0"/>
          <a:chExt cx="0" cy="0"/>
        </a:xfrm>
      </p:grpSpPr>
      <p:grpSp>
        <p:nvGrpSpPr>
          <p:cNvPr id="7" name="Google Shape;191;p7">
            <a:extLst>
              <a:ext uri="{FF2B5EF4-FFF2-40B4-BE49-F238E27FC236}">
                <a16:creationId xmlns:a16="http://schemas.microsoft.com/office/drawing/2014/main" id="{CEB98AAD-7071-669B-C72C-AD2256566307}"/>
              </a:ext>
            </a:extLst>
          </p:cNvPr>
          <p:cNvGrpSpPr/>
          <p:nvPr/>
        </p:nvGrpSpPr>
        <p:grpSpPr>
          <a:xfrm>
            <a:off x="678941" y="2257785"/>
            <a:ext cx="17128671" cy="4408714"/>
            <a:chOff x="0" y="0"/>
            <a:chExt cx="6794113" cy="6654480"/>
          </a:xfrm>
          <a:solidFill>
            <a:srgbClr val="A2B85E"/>
          </a:solidFill>
        </p:grpSpPr>
        <p:sp>
          <p:nvSpPr>
            <p:cNvPr id="8" name="Google Shape;193;p7">
              <a:extLst>
                <a:ext uri="{FF2B5EF4-FFF2-40B4-BE49-F238E27FC236}">
                  <a16:creationId xmlns:a16="http://schemas.microsoft.com/office/drawing/2014/main" id="{45812FFD-1FF5-EA98-53DC-76594F8532CB}"/>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9" name="Google Shape;196;p7">
              <a:extLst>
                <a:ext uri="{FF2B5EF4-FFF2-40B4-BE49-F238E27FC236}">
                  <a16:creationId xmlns:a16="http://schemas.microsoft.com/office/drawing/2014/main" id="{F1195F7F-85AB-AC73-5E72-D049F3B876F3}"/>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sp>
        <p:nvSpPr>
          <p:cNvPr id="201" name="Google Shape;201;p7">
            <a:extLst>
              <a:ext uri="{FF2B5EF4-FFF2-40B4-BE49-F238E27FC236}">
                <a16:creationId xmlns:a16="http://schemas.microsoft.com/office/drawing/2014/main" id="{5B034688-B613-92A2-2157-CF7470323B30}"/>
              </a:ext>
            </a:extLst>
          </p:cNvPr>
          <p:cNvSpPr txBox="1"/>
          <p:nvPr/>
        </p:nvSpPr>
        <p:spPr>
          <a:xfrm>
            <a:off x="2539507" y="385186"/>
            <a:ext cx="13208985" cy="1378839"/>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dirty="0">
                <a:latin typeface="Times New Roman" panose="02020603050405020304" pitchFamily="18" charset="0"/>
                <a:cs typeface="Times New Roman" panose="02020603050405020304" pitchFamily="18" charset="0"/>
              </a:rPr>
              <a:t>SO SÁNH 4 MÔ HÌNH PHÂN TÍCH TRONG MỐI QUAN HỆ GIỮA FREETIME VÀ WALC </a:t>
            </a:r>
            <a:endParaRPr sz="4000" b="1"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415C5723-C628-89A8-A75D-DEE8BE3E5454}"/>
              </a:ext>
            </a:extLst>
          </p:cNvPr>
          <p:cNvSpPr txBox="1"/>
          <p:nvPr/>
        </p:nvSpPr>
        <p:spPr>
          <a:xfrm>
            <a:off x="1939617" y="7683674"/>
            <a:ext cx="14682867" cy="1846659"/>
          </a:xfrm>
          <a:prstGeom prst="rect">
            <a:avLst/>
          </a:prstGeom>
          <a:noFill/>
          <a:ln>
            <a:noFill/>
          </a:ln>
        </p:spPr>
        <p:txBody>
          <a:bodyPr spcFirstLastPara="1" wrap="square" lIns="0" tIns="0" rIns="0" bIns="0" anchor="t" anchorCtr="0">
            <a:spAutoFit/>
          </a:bodyPr>
          <a:lstStyle/>
          <a:p>
            <a:r>
              <a:rPr lang="vi-VN" sz="4000" dirty="0">
                <a:effectLst/>
                <a:latin typeface="+mj-lt"/>
              </a:rPr>
              <a:t>=&gt; Không có mô hình nào vượt trội. Độ cân bằng giữa hai lớp đều thấp.</a:t>
            </a:r>
          </a:p>
          <a:p>
            <a:br>
              <a:rPr lang="vi-VN" sz="4000" dirty="0">
                <a:latin typeface="+mj-lt"/>
              </a:rPr>
            </a:br>
            <a:endParaRPr sz="4000" dirty="0">
              <a:latin typeface="+mj-lt"/>
              <a:cs typeface="times" panose="02020603050405020304" pitchFamily="18" charset="0"/>
            </a:endParaRPr>
          </a:p>
        </p:txBody>
      </p:sp>
      <p:pic>
        <p:nvPicPr>
          <p:cNvPr id="3" name="Picture 2">
            <a:extLst>
              <a:ext uri="{FF2B5EF4-FFF2-40B4-BE49-F238E27FC236}">
                <a16:creationId xmlns:a16="http://schemas.microsoft.com/office/drawing/2014/main" id="{2BF0D1DB-2A3D-F1DF-3C13-2FDCF8BAB618}"/>
              </a:ext>
            </a:extLst>
          </p:cNvPr>
          <p:cNvPicPr>
            <a:picLocks noChangeAspect="1"/>
          </p:cNvPicPr>
          <p:nvPr/>
        </p:nvPicPr>
        <p:blipFill>
          <a:blip r:embed="rId3"/>
          <a:stretch>
            <a:fillRect/>
          </a:stretch>
        </p:blipFill>
        <p:spPr>
          <a:xfrm>
            <a:off x="1781759" y="2757758"/>
            <a:ext cx="14998584" cy="3408768"/>
          </a:xfrm>
          <a:prstGeom prst="rect">
            <a:avLst/>
          </a:prstGeom>
        </p:spPr>
      </p:pic>
      <p:sp>
        <p:nvSpPr>
          <p:cNvPr id="11" name="Slide Number Placeholder 10">
            <a:extLst>
              <a:ext uri="{FF2B5EF4-FFF2-40B4-BE49-F238E27FC236}">
                <a16:creationId xmlns:a16="http://schemas.microsoft.com/office/drawing/2014/main" id="{045910D2-9218-7DDD-F7A7-84C6FC728D14}"/>
              </a:ext>
            </a:extLst>
          </p:cNvPr>
          <p:cNvSpPr>
            <a:spLocks noGrp="1"/>
          </p:cNvSpPr>
          <p:nvPr>
            <p:ph type="sldNum" idx="12"/>
          </p:nvPr>
        </p:nvSpPr>
        <p:spPr>
          <a:xfrm>
            <a:off x="7010399" y="9536689"/>
            <a:ext cx="2133600" cy="365125"/>
          </a:xfrm>
        </p:spPr>
        <p:txBody>
          <a:bodyPr/>
          <a:lstStyle/>
          <a:p>
            <a:pPr marL="0" lvl="0" indent="0" algn="r" rtl="0">
              <a:spcBef>
                <a:spcPts val="0"/>
              </a:spcBef>
              <a:spcAft>
                <a:spcPts val="0"/>
              </a:spcAft>
              <a:buNone/>
            </a:pPr>
            <a:fld id="{00000000-1234-1234-1234-123412341234}" type="slidenum">
              <a:rPr lang="en-US" sz="4000" smtClean="0"/>
              <a:t>19</a:t>
            </a:fld>
            <a:endParaRPr lang="en-US" sz="4000" dirty="0"/>
          </a:p>
        </p:txBody>
      </p:sp>
      <p:sp>
        <p:nvSpPr>
          <p:cNvPr id="12" name="Oval 11">
            <a:hlinkClick r:id="rId4" action="ppaction://hlinksldjump"/>
            <a:extLst>
              <a:ext uri="{FF2B5EF4-FFF2-40B4-BE49-F238E27FC236}">
                <a16:creationId xmlns:a16="http://schemas.microsoft.com/office/drawing/2014/main" id="{82140845-2BCA-FEAB-85F0-551844B99148}"/>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804415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99">
          <a:extLst>
            <a:ext uri="{FF2B5EF4-FFF2-40B4-BE49-F238E27FC236}">
              <a16:creationId xmlns:a16="http://schemas.microsoft.com/office/drawing/2014/main" id="{7681494C-7397-E9BE-BDAB-FCB3237E2969}"/>
            </a:ext>
          </a:extLst>
        </p:cNvPr>
        <p:cNvGrpSpPr/>
        <p:nvPr/>
      </p:nvGrpSpPr>
      <p:grpSpPr>
        <a:xfrm>
          <a:off x="0" y="0"/>
          <a:ext cx="0" cy="0"/>
          <a:chOff x="0" y="0"/>
          <a:chExt cx="0" cy="0"/>
        </a:xfrm>
      </p:grpSpPr>
      <p:sp>
        <p:nvSpPr>
          <p:cNvPr id="100" name="Google Shape;100;p2">
            <a:extLst>
              <a:ext uri="{FF2B5EF4-FFF2-40B4-BE49-F238E27FC236}">
                <a16:creationId xmlns:a16="http://schemas.microsoft.com/office/drawing/2014/main" id="{21101E94-A3AE-B7D0-8691-1AD7B52D54A1}"/>
              </a:ext>
            </a:extLst>
          </p:cNvPr>
          <p:cNvSpPr/>
          <p:nvPr/>
        </p:nvSpPr>
        <p:spPr>
          <a:xfrm>
            <a:off x="262867" y="4344480"/>
            <a:ext cx="13115673" cy="2226338"/>
          </a:xfrm>
          <a:custGeom>
            <a:avLst/>
            <a:gdLst/>
            <a:ahLst/>
            <a:cxnLst/>
            <a:rect l="l" t="t" r="r" b="b"/>
            <a:pathLst>
              <a:path w="4565728" h="1129879" extrusionOk="0">
                <a:moveTo>
                  <a:pt x="16077" y="0"/>
                </a:moveTo>
                <a:lnTo>
                  <a:pt x="4549651" y="0"/>
                </a:lnTo>
                <a:cubicBezTo>
                  <a:pt x="4558530" y="0"/>
                  <a:pt x="4565728" y="7198"/>
                  <a:pt x="4565728" y="16077"/>
                </a:cubicBezTo>
                <a:lnTo>
                  <a:pt x="4565728" y="1113801"/>
                </a:lnTo>
                <a:cubicBezTo>
                  <a:pt x="4565728" y="1122681"/>
                  <a:pt x="4558530" y="1129879"/>
                  <a:pt x="4549651" y="1129879"/>
                </a:cubicBezTo>
                <a:lnTo>
                  <a:pt x="16077" y="1129879"/>
                </a:lnTo>
                <a:cubicBezTo>
                  <a:pt x="7198" y="1129879"/>
                  <a:pt x="0" y="1122681"/>
                  <a:pt x="0" y="1113801"/>
                </a:cubicBezTo>
                <a:lnTo>
                  <a:pt x="0" y="16077"/>
                </a:lnTo>
                <a:cubicBezTo>
                  <a:pt x="0" y="7198"/>
                  <a:pt x="7198" y="0"/>
                  <a:pt x="16077" y="0"/>
                </a:cubicBezTo>
                <a:close/>
              </a:path>
            </a:pathLst>
          </a:custGeom>
          <a:solidFill>
            <a:srgbClr val="FFFFFF"/>
          </a:solidFill>
          <a:ln w="38100"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101" name="Google Shape;101;p2">
            <a:extLst>
              <a:ext uri="{FF2B5EF4-FFF2-40B4-BE49-F238E27FC236}">
                <a16:creationId xmlns:a16="http://schemas.microsoft.com/office/drawing/2014/main" id="{5659E42C-2400-120E-195D-3F87E54CE034}"/>
              </a:ext>
            </a:extLst>
          </p:cNvPr>
          <p:cNvPicPr preferRelativeResize="0"/>
          <p:nvPr/>
        </p:nvPicPr>
        <p:blipFill rotWithShape="1">
          <a:blip r:embed="rId3">
            <a:alphaModFix/>
          </a:blip>
          <a:srcRect/>
          <a:stretch/>
        </p:blipFill>
        <p:spPr>
          <a:xfrm>
            <a:off x="7744175" y="2867998"/>
            <a:ext cx="1223083" cy="848185"/>
          </a:xfrm>
          <a:prstGeom prst="rect">
            <a:avLst/>
          </a:prstGeom>
          <a:noFill/>
          <a:ln>
            <a:noFill/>
          </a:ln>
        </p:spPr>
      </p:pic>
      <p:sp>
        <p:nvSpPr>
          <p:cNvPr id="102" name="Google Shape;102;p2">
            <a:extLst>
              <a:ext uri="{FF2B5EF4-FFF2-40B4-BE49-F238E27FC236}">
                <a16:creationId xmlns:a16="http://schemas.microsoft.com/office/drawing/2014/main" id="{6617409C-2B13-CED3-E4AC-5E0F927875C5}"/>
              </a:ext>
            </a:extLst>
          </p:cNvPr>
          <p:cNvSpPr txBox="1"/>
          <p:nvPr/>
        </p:nvSpPr>
        <p:spPr>
          <a:xfrm>
            <a:off x="578330" y="2606583"/>
            <a:ext cx="7505700" cy="1371016"/>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None/>
            </a:pPr>
            <a:endParaRPr dirty="0"/>
          </a:p>
          <a:p>
            <a:pPr marL="0" marR="0" lvl="0" indent="0" algn="l" rtl="0">
              <a:lnSpc>
                <a:spcPct val="90000"/>
              </a:lnSpc>
              <a:spcBef>
                <a:spcPts val="0"/>
              </a:spcBef>
              <a:spcAft>
                <a:spcPts val="0"/>
              </a:spcAft>
              <a:buNone/>
            </a:pPr>
            <a:r>
              <a:rPr lang="vi-VN" sz="8499" b="1" i="0" u="none" strike="noStrike" cap="none" dirty="0">
                <a:solidFill>
                  <a:srgbClr val="79A1BF"/>
                </a:solidFill>
                <a:latin typeface="Ubuntu"/>
                <a:ea typeface="Ubuntu"/>
                <a:cs typeface="Ubuntu"/>
                <a:sym typeface="Ubuntu"/>
              </a:rPr>
              <a:t>THÀNH VIÊN</a:t>
            </a:r>
            <a:endParaRPr dirty="0">
              <a:solidFill>
                <a:srgbClr val="79A1BF"/>
              </a:solidFill>
            </a:endParaRPr>
          </a:p>
        </p:txBody>
      </p:sp>
      <p:sp>
        <p:nvSpPr>
          <p:cNvPr id="110" name="Google Shape;110;p2">
            <a:extLst>
              <a:ext uri="{FF2B5EF4-FFF2-40B4-BE49-F238E27FC236}">
                <a16:creationId xmlns:a16="http://schemas.microsoft.com/office/drawing/2014/main" id="{759C486A-53FC-D9AF-0FB6-70C12544B3D4}"/>
              </a:ext>
            </a:extLst>
          </p:cNvPr>
          <p:cNvSpPr txBox="1"/>
          <p:nvPr/>
        </p:nvSpPr>
        <p:spPr>
          <a:xfrm>
            <a:off x="577293" y="4594425"/>
            <a:ext cx="12452908" cy="1661993"/>
          </a:xfrm>
          <a:prstGeom prst="rect">
            <a:avLst/>
          </a:prstGeom>
          <a:noFill/>
          <a:ln>
            <a:noFill/>
          </a:ln>
        </p:spPr>
        <p:txBody>
          <a:bodyPr spcFirstLastPara="1" wrap="square" lIns="0" tIns="0" rIns="0" bIns="0" anchor="t" anchorCtr="0">
            <a:spAutoFit/>
          </a:bodyPr>
          <a:lstStyle/>
          <a:p>
            <a:pPr marL="0" marR="0" lvl="0" indent="0" rtl="0">
              <a:lnSpc>
                <a:spcPct val="120000"/>
              </a:lnSpc>
              <a:spcBef>
                <a:spcPts val="0"/>
              </a:spcBef>
              <a:spcAft>
                <a:spcPts val="0"/>
              </a:spcAft>
              <a:buNone/>
            </a:pPr>
            <a:r>
              <a:rPr lang="vi-VN" sz="4500" b="0" i="0" u="none" strike="noStrike" cap="none" dirty="0">
                <a:solidFill>
                  <a:srgbClr val="000000"/>
                </a:solidFill>
                <a:latin typeface="+mn-lt"/>
                <a:ea typeface="Ubuntu"/>
                <a:cs typeface="Ubuntu"/>
                <a:sym typeface="Ubuntu"/>
              </a:rPr>
              <a:t>3121410483 – PHẠM DƯƠNG NGỌC THUẬN</a:t>
            </a:r>
          </a:p>
          <a:p>
            <a:pPr marL="0" marR="0" lvl="0" indent="0" rtl="0">
              <a:lnSpc>
                <a:spcPct val="120000"/>
              </a:lnSpc>
              <a:spcBef>
                <a:spcPts val="0"/>
              </a:spcBef>
              <a:spcAft>
                <a:spcPts val="0"/>
              </a:spcAft>
              <a:buNone/>
            </a:pPr>
            <a:r>
              <a:rPr lang="vi-VN" sz="4500" dirty="0">
                <a:latin typeface="+mn-lt"/>
                <a:sym typeface="Ubuntu"/>
              </a:rPr>
              <a:t>3121410540 – HỒ LÂM TRƯỜNG </a:t>
            </a:r>
            <a:endParaRPr sz="4500" dirty="0">
              <a:latin typeface="+mn-lt"/>
            </a:endParaRPr>
          </a:p>
        </p:txBody>
      </p:sp>
      <p:grpSp>
        <p:nvGrpSpPr>
          <p:cNvPr id="9" name="Google Shape;309;p15">
            <a:extLst>
              <a:ext uri="{FF2B5EF4-FFF2-40B4-BE49-F238E27FC236}">
                <a16:creationId xmlns:a16="http://schemas.microsoft.com/office/drawing/2014/main" id="{88B51489-6CD9-F40B-9B5C-B286B837BE8C}"/>
              </a:ext>
            </a:extLst>
          </p:cNvPr>
          <p:cNvGrpSpPr/>
          <p:nvPr/>
        </p:nvGrpSpPr>
        <p:grpSpPr>
          <a:xfrm>
            <a:off x="14029294" y="5143500"/>
            <a:ext cx="3524048" cy="3539844"/>
            <a:chOff x="1813" y="0"/>
            <a:chExt cx="809173" cy="812800"/>
          </a:xfrm>
        </p:grpSpPr>
        <p:sp>
          <p:nvSpPr>
            <p:cNvPr id="10" name="Google Shape;310;p15">
              <a:extLst>
                <a:ext uri="{FF2B5EF4-FFF2-40B4-BE49-F238E27FC236}">
                  <a16:creationId xmlns:a16="http://schemas.microsoft.com/office/drawing/2014/main" id="{DD20ABE3-AD34-CA6F-0313-1C55C1583B89}"/>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9B458"/>
            </a:solidFill>
            <a:ln w="476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311;p15">
              <a:extLst>
                <a:ext uri="{FF2B5EF4-FFF2-40B4-BE49-F238E27FC236}">
                  <a16:creationId xmlns:a16="http://schemas.microsoft.com/office/drawing/2014/main" id="{F07EB826-D63C-AEF3-F293-306AAE21E680}"/>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2" name="Google Shape;312;p15">
            <a:extLst>
              <a:ext uri="{FF2B5EF4-FFF2-40B4-BE49-F238E27FC236}">
                <a16:creationId xmlns:a16="http://schemas.microsoft.com/office/drawing/2014/main" id="{5358BFAF-E5F1-50CB-90B2-1A579581F980}"/>
              </a:ext>
            </a:extLst>
          </p:cNvPr>
          <p:cNvGrpSpPr/>
          <p:nvPr/>
        </p:nvGrpSpPr>
        <p:grpSpPr>
          <a:xfrm>
            <a:off x="14174466" y="5289323"/>
            <a:ext cx="3233703" cy="3248198"/>
            <a:chOff x="1813" y="0"/>
            <a:chExt cx="809173" cy="812800"/>
          </a:xfrm>
        </p:grpSpPr>
        <p:sp>
          <p:nvSpPr>
            <p:cNvPr id="13" name="Google Shape;313;p15">
              <a:extLst>
                <a:ext uri="{FF2B5EF4-FFF2-40B4-BE49-F238E27FC236}">
                  <a16:creationId xmlns:a16="http://schemas.microsoft.com/office/drawing/2014/main" id="{11517637-3DE5-161B-75EC-DFE16C54F4C2}"/>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476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314;p15">
              <a:extLst>
                <a:ext uri="{FF2B5EF4-FFF2-40B4-BE49-F238E27FC236}">
                  <a16:creationId xmlns:a16="http://schemas.microsoft.com/office/drawing/2014/main" id="{F4712D93-B819-BD36-4A68-DB1530EB6E0A}"/>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5" name="Google Shape;327;p15">
            <a:extLst>
              <a:ext uri="{FF2B5EF4-FFF2-40B4-BE49-F238E27FC236}">
                <a16:creationId xmlns:a16="http://schemas.microsoft.com/office/drawing/2014/main" id="{7296158B-3B1F-BED9-38C3-7912BAD5FC74}"/>
              </a:ext>
            </a:extLst>
          </p:cNvPr>
          <p:cNvGrpSpPr/>
          <p:nvPr/>
        </p:nvGrpSpPr>
        <p:grpSpPr>
          <a:xfrm>
            <a:off x="13884122" y="1200404"/>
            <a:ext cx="3524048" cy="3539844"/>
            <a:chOff x="1813" y="0"/>
            <a:chExt cx="809173" cy="812800"/>
          </a:xfrm>
        </p:grpSpPr>
        <p:sp>
          <p:nvSpPr>
            <p:cNvPr id="16" name="Google Shape;328;p15">
              <a:extLst>
                <a:ext uri="{FF2B5EF4-FFF2-40B4-BE49-F238E27FC236}">
                  <a16:creationId xmlns:a16="http://schemas.microsoft.com/office/drawing/2014/main" id="{8136B99C-6452-10A9-8ADC-9B7FC976E617}"/>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79A1BF"/>
            </a:solidFill>
            <a:ln w="476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329;p15">
              <a:extLst>
                <a:ext uri="{FF2B5EF4-FFF2-40B4-BE49-F238E27FC236}">
                  <a16:creationId xmlns:a16="http://schemas.microsoft.com/office/drawing/2014/main" id="{0B783324-3B1A-6E95-151F-B67024BE6B62}"/>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8" name="Google Shape;330;p15">
            <a:extLst>
              <a:ext uri="{FF2B5EF4-FFF2-40B4-BE49-F238E27FC236}">
                <a16:creationId xmlns:a16="http://schemas.microsoft.com/office/drawing/2014/main" id="{36994D13-0381-54E0-B6D6-F6F48FF07E5B}"/>
              </a:ext>
            </a:extLst>
          </p:cNvPr>
          <p:cNvGrpSpPr/>
          <p:nvPr/>
        </p:nvGrpSpPr>
        <p:grpSpPr>
          <a:xfrm>
            <a:off x="14029294" y="1346227"/>
            <a:ext cx="3233703" cy="3248198"/>
            <a:chOff x="1813" y="0"/>
            <a:chExt cx="809173" cy="812800"/>
          </a:xfrm>
        </p:grpSpPr>
        <p:sp>
          <p:nvSpPr>
            <p:cNvPr id="19" name="Google Shape;331;p15">
              <a:extLst>
                <a:ext uri="{FF2B5EF4-FFF2-40B4-BE49-F238E27FC236}">
                  <a16:creationId xmlns:a16="http://schemas.microsoft.com/office/drawing/2014/main" id="{5BC90DBF-ED1B-05C9-A354-4D091E1DCAC8}"/>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000000">
                <a:alpha val="0"/>
              </a:srgbClr>
            </a:solidFill>
            <a:ln w="47625"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332;p15">
              <a:extLst>
                <a:ext uri="{FF2B5EF4-FFF2-40B4-BE49-F238E27FC236}">
                  <a16:creationId xmlns:a16="http://schemas.microsoft.com/office/drawing/2014/main" id="{78BB33DF-7F8E-03C9-019B-C884DCCBFF6C}"/>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pic>
        <p:nvPicPr>
          <p:cNvPr id="21" name="Google Shape;348;p15">
            <a:extLst>
              <a:ext uri="{FF2B5EF4-FFF2-40B4-BE49-F238E27FC236}">
                <a16:creationId xmlns:a16="http://schemas.microsoft.com/office/drawing/2014/main" id="{61D80C5A-D4F7-8F71-9D8F-A99785CCA38B}"/>
              </a:ext>
            </a:extLst>
          </p:cNvPr>
          <p:cNvPicPr preferRelativeResize="0"/>
          <p:nvPr/>
        </p:nvPicPr>
        <p:blipFill>
          <a:blip r:embed="rId4"/>
          <a:srcRect l="22826" r="22826"/>
          <a:stretch/>
        </p:blipFill>
        <p:spPr>
          <a:xfrm>
            <a:off x="14048195" y="1361011"/>
            <a:ext cx="3195900" cy="3193200"/>
          </a:xfrm>
          <a:prstGeom prst="ellipse">
            <a:avLst/>
          </a:prstGeom>
          <a:noFill/>
          <a:ln>
            <a:noFill/>
          </a:ln>
        </p:spPr>
      </p:pic>
      <p:pic>
        <p:nvPicPr>
          <p:cNvPr id="22" name="Google Shape;348;p15">
            <a:extLst>
              <a:ext uri="{FF2B5EF4-FFF2-40B4-BE49-F238E27FC236}">
                <a16:creationId xmlns:a16="http://schemas.microsoft.com/office/drawing/2014/main" id="{A8AED676-AD08-E0A0-D50F-6B709BE299CE}"/>
              </a:ext>
            </a:extLst>
          </p:cNvPr>
          <p:cNvPicPr preferRelativeResize="0"/>
          <p:nvPr/>
        </p:nvPicPr>
        <p:blipFill>
          <a:blip r:embed="rId5"/>
          <a:srcRect t="42" b="42"/>
          <a:stretch/>
        </p:blipFill>
        <p:spPr>
          <a:xfrm>
            <a:off x="14208087" y="5326814"/>
            <a:ext cx="3195900" cy="3193200"/>
          </a:xfrm>
          <a:prstGeom prst="ellipse">
            <a:avLst/>
          </a:prstGeom>
          <a:noFill/>
          <a:ln>
            <a:noFill/>
          </a:ln>
        </p:spPr>
      </p:pic>
      <p:sp>
        <p:nvSpPr>
          <p:cNvPr id="6" name="Slide Number Placeholder 5">
            <a:extLst>
              <a:ext uri="{FF2B5EF4-FFF2-40B4-BE49-F238E27FC236}">
                <a16:creationId xmlns:a16="http://schemas.microsoft.com/office/drawing/2014/main" id="{4924705F-CD0E-BE8D-5B4E-B160C33F1487}"/>
              </a:ext>
            </a:extLst>
          </p:cNvPr>
          <p:cNvSpPr>
            <a:spLocks noGrp="1"/>
          </p:cNvSpPr>
          <p:nvPr>
            <p:ph type="sldNum" idx="12"/>
          </p:nvPr>
        </p:nvSpPr>
        <p:spPr>
          <a:xfrm>
            <a:off x="6833658" y="9424889"/>
            <a:ext cx="2133600" cy="365125"/>
          </a:xfrm>
        </p:spPr>
        <p:txBody>
          <a:bodyPr/>
          <a:lstStyle/>
          <a:p>
            <a:pPr marL="0" lvl="0" indent="0" algn="r" rtl="0">
              <a:spcBef>
                <a:spcPts val="0"/>
              </a:spcBef>
              <a:spcAft>
                <a:spcPts val="0"/>
              </a:spcAft>
              <a:buNone/>
            </a:pPr>
            <a:fld id="{00000000-1234-1234-1234-123412341234}" type="slidenum">
              <a:rPr lang="en-US" sz="4000" smtClean="0"/>
              <a:t>2</a:t>
            </a:fld>
            <a:endParaRPr lang="en-US" sz="4000" dirty="0"/>
          </a:p>
        </p:txBody>
      </p:sp>
    </p:spTree>
    <p:extLst>
      <p:ext uri="{BB962C8B-B14F-4D97-AF65-F5344CB8AC3E}">
        <p14:creationId xmlns:p14="http://schemas.microsoft.com/office/powerpoint/2010/main" val="20747684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9D685D5A-35C6-F46F-2CAB-5F1065B330AA}"/>
            </a:ext>
          </a:extLst>
        </p:cNvPr>
        <p:cNvGrpSpPr/>
        <p:nvPr/>
      </p:nvGrpSpPr>
      <p:grpSpPr>
        <a:xfrm>
          <a:off x="0" y="0"/>
          <a:ext cx="0" cy="0"/>
          <a:chOff x="0" y="0"/>
          <a:chExt cx="0" cy="0"/>
        </a:xfrm>
      </p:grpSpPr>
      <p:grpSp>
        <p:nvGrpSpPr>
          <p:cNvPr id="7" name="Google Shape;191;p7">
            <a:extLst>
              <a:ext uri="{FF2B5EF4-FFF2-40B4-BE49-F238E27FC236}">
                <a16:creationId xmlns:a16="http://schemas.microsoft.com/office/drawing/2014/main" id="{9BF63985-2DAD-679F-8C24-5E7259CCE630}"/>
              </a:ext>
            </a:extLst>
          </p:cNvPr>
          <p:cNvGrpSpPr/>
          <p:nvPr/>
        </p:nvGrpSpPr>
        <p:grpSpPr>
          <a:xfrm>
            <a:off x="678941" y="2257785"/>
            <a:ext cx="17128671" cy="4408714"/>
            <a:chOff x="0" y="0"/>
            <a:chExt cx="6794113" cy="6654480"/>
          </a:xfrm>
          <a:solidFill>
            <a:srgbClr val="A2B85E"/>
          </a:solidFill>
        </p:grpSpPr>
        <p:sp>
          <p:nvSpPr>
            <p:cNvPr id="8" name="Google Shape;193;p7">
              <a:extLst>
                <a:ext uri="{FF2B5EF4-FFF2-40B4-BE49-F238E27FC236}">
                  <a16:creationId xmlns:a16="http://schemas.microsoft.com/office/drawing/2014/main" id="{D6B03FA8-3252-43BD-83D7-002661F61104}"/>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9" name="Google Shape;196;p7">
              <a:extLst>
                <a:ext uri="{FF2B5EF4-FFF2-40B4-BE49-F238E27FC236}">
                  <a16:creationId xmlns:a16="http://schemas.microsoft.com/office/drawing/2014/main" id="{79AE2BC6-5195-747A-56CF-1C47031F114A}"/>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sp>
        <p:nvSpPr>
          <p:cNvPr id="201" name="Google Shape;201;p7">
            <a:extLst>
              <a:ext uri="{FF2B5EF4-FFF2-40B4-BE49-F238E27FC236}">
                <a16:creationId xmlns:a16="http://schemas.microsoft.com/office/drawing/2014/main" id="{8331818F-379C-0A07-C40D-3DEC3E655A7A}"/>
              </a:ext>
            </a:extLst>
          </p:cNvPr>
          <p:cNvSpPr txBox="1"/>
          <p:nvPr/>
        </p:nvSpPr>
        <p:spPr>
          <a:xfrm>
            <a:off x="2539507" y="385186"/>
            <a:ext cx="13208985" cy="1378839"/>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dirty="0">
                <a:latin typeface="Times New Roman" panose="02020603050405020304" pitchFamily="18" charset="0"/>
                <a:cs typeface="Times New Roman" panose="02020603050405020304" pitchFamily="18" charset="0"/>
              </a:rPr>
              <a:t>SO SÁNH 4 MÔ HÌNH PHÂN TÍCH TRONG MỐI QUAN HỆ GIỮA GOOUT VÀ WALC </a:t>
            </a:r>
            <a:endParaRPr sz="4000" b="1"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3B669A99-A8D0-18E8-B56A-675952434A87}"/>
              </a:ext>
            </a:extLst>
          </p:cNvPr>
          <p:cNvSpPr txBox="1"/>
          <p:nvPr/>
        </p:nvSpPr>
        <p:spPr>
          <a:xfrm>
            <a:off x="1538572" y="7160259"/>
            <a:ext cx="15541114" cy="3447098"/>
          </a:xfrm>
          <a:prstGeom prst="rect">
            <a:avLst/>
          </a:prstGeom>
          <a:noFill/>
          <a:ln>
            <a:noFill/>
          </a:ln>
        </p:spPr>
        <p:txBody>
          <a:bodyPr spcFirstLastPara="1" wrap="square" lIns="0" tIns="0" rIns="0" bIns="0" anchor="t" anchorCtr="0">
            <a:spAutoFit/>
          </a:bodyPr>
          <a:lstStyle/>
          <a:p>
            <a:pPr marL="571500" indent="-571500">
              <a:buFont typeface="Symbol" panose="05050102010706020507" pitchFamily="18" charset="2"/>
              <a:buChar char="Þ"/>
            </a:pPr>
            <a:r>
              <a:rPr lang="en-US" sz="3200" dirty="0">
                <a:effectLst/>
                <a:latin typeface="Times New Roman" panose="02020603050405020304" pitchFamily="18" charset="0"/>
                <a:cs typeface="Times New Roman" panose="02020603050405020304" pitchFamily="18" charset="0"/>
              </a:rPr>
              <a:t>SVM </a:t>
            </a:r>
            <a:r>
              <a:rPr lang="en-US" sz="3200" dirty="0" err="1">
                <a:effectLst/>
                <a:latin typeface="Times New Roman" panose="02020603050405020304" pitchFamily="18" charset="0"/>
                <a:cs typeface="Times New Roman" panose="02020603050405020304" pitchFamily="18" charset="0"/>
              </a:rPr>
              <a:t>và</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Rừng</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ngẫu</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nhiên</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tiếp</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tục</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dẫn</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đầu</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về</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độ</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cân</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bằng</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giữa</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hai</a:t>
            </a:r>
            <a:r>
              <a:rPr lang="en-US" sz="3200" dirty="0">
                <a:effectLst/>
                <a:latin typeface="Times New Roman" panose="02020603050405020304" pitchFamily="18" charset="0"/>
                <a:cs typeface="Times New Roman" panose="02020603050405020304" pitchFamily="18" charset="0"/>
              </a:rPr>
              <a:t> </a:t>
            </a:r>
            <a:r>
              <a:rPr lang="en-US" sz="3200" dirty="0" err="1">
                <a:effectLst/>
                <a:latin typeface="Times New Roman" panose="02020603050405020304" pitchFamily="18" charset="0"/>
                <a:cs typeface="Times New Roman" panose="02020603050405020304" pitchFamily="18" charset="0"/>
              </a:rPr>
              <a:t>lớp</a:t>
            </a:r>
            <a:r>
              <a:rPr lang="en-US" sz="3200" dirty="0">
                <a:effectLst/>
                <a:latin typeface="Times New Roman" panose="02020603050405020304" pitchFamily="18" charset="0"/>
                <a:cs typeface="Times New Roman" panose="02020603050405020304" pitchFamily="18" charset="0"/>
              </a:rPr>
              <a:t>.</a:t>
            </a:r>
            <a:endParaRPr lang="vi-VN" sz="3200" dirty="0">
              <a:effectLst/>
              <a:latin typeface="Times New Roman" panose="02020603050405020304" pitchFamily="18" charset="0"/>
              <a:cs typeface="Times New Roman" panose="02020603050405020304" pitchFamily="18" charset="0"/>
            </a:endParaRPr>
          </a:p>
          <a:p>
            <a:r>
              <a:rPr lang="vi-VN" sz="3200" dirty="0">
                <a:effectLst/>
                <a:latin typeface="Times New Roman" panose="02020603050405020304" pitchFamily="18" charset="0"/>
                <a:cs typeface="Times New Roman" panose="02020603050405020304" pitchFamily="18" charset="0"/>
              </a:rPr>
              <a:t>Nếu lớp 1 quan trọng và cần cân bằng giữa các lớp: SVM và Rừng ngẫu nhiên là lựa chọn tốt nhất, Rừng ngẫu nhiên có thể ổn định hơn nếu dữ liệu lớn hoặc phức tạp.</a:t>
            </a:r>
            <a:endParaRPr lang="vi-VN" sz="3200" dirty="0">
              <a:latin typeface="Times New Roman" panose="02020603050405020304" pitchFamily="18" charset="0"/>
              <a:cs typeface="Times New Roman" panose="02020603050405020304" pitchFamily="18" charset="0"/>
            </a:endParaRPr>
          </a:p>
          <a:p>
            <a:r>
              <a:rPr lang="vi-VN" sz="3200" dirty="0">
                <a:effectLst/>
                <a:latin typeface="Times New Roman" panose="02020603050405020304" pitchFamily="18" charset="0"/>
                <a:cs typeface="Times New Roman" panose="02020603050405020304" pitchFamily="18" charset="0"/>
              </a:rPr>
              <a:t>Nếu chỉ tập trung vào độ chính xác tổng thể và lớp chính (lớp 0):</a:t>
            </a:r>
            <a:r>
              <a:rPr lang="vi-VN" sz="3200" dirty="0">
                <a:latin typeface="Times New Roman" panose="02020603050405020304" pitchFamily="18" charset="0"/>
                <a:cs typeface="Times New Roman" panose="02020603050405020304" pitchFamily="18" charset="0"/>
              </a:rPr>
              <a:t> </a:t>
            </a:r>
            <a:r>
              <a:rPr lang="vi-VN" sz="3200" dirty="0">
                <a:effectLst/>
                <a:latin typeface="Times New Roman" panose="02020603050405020304" pitchFamily="18" charset="0"/>
                <a:cs typeface="Times New Roman" panose="02020603050405020304" pitchFamily="18" charset="0"/>
              </a:rPr>
              <a:t>Hồi quy logistic là lựa chọn tối ưu </a:t>
            </a:r>
          </a:p>
          <a:p>
            <a:br>
              <a:rPr lang="vi-VN" sz="3200" dirty="0">
                <a:latin typeface="Times New Roman" panose="02020603050405020304" pitchFamily="18" charset="0"/>
                <a:cs typeface="Times New Roman" panose="02020603050405020304" pitchFamily="18" charset="0"/>
              </a:rPr>
            </a:br>
            <a:endParaRPr lang="en-US" sz="3200" dirty="0">
              <a:effectLst/>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5F17120A-1906-DA82-5AC2-3F8C8C0CFB03}"/>
              </a:ext>
            </a:extLst>
          </p:cNvPr>
          <p:cNvPicPr>
            <a:picLocks noChangeAspect="1"/>
          </p:cNvPicPr>
          <p:nvPr/>
        </p:nvPicPr>
        <p:blipFill>
          <a:blip r:embed="rId3"/>
          <a:stretch>
            <a:fillRect/>
          </a:stretch>
        </p:blipFill>
        <p:spPr>
          <a:xfrm>
            <a:off x="1819528" y="2781200"/>
            <a:ext cx="14574358" cy="3263930"/>
          </a:xfrm>
          <a:prstGeom prst="rect">
            <a:avLst/>
          </a:prstGeom>
        </p:spPr>
      </p:pic>
      <p:sp>
        <p:nvSpPr>
          <p:cNvPr id="11" name="Slide Number Placeholder 10">
            <a:extLst>
              <a:ext uri="{FF2B5EF4-FFF2-40B4-BE49-F238E27FC236}">
                <a16:creationId xmlns:a16="http://schemas.microsoft.com/office/drawing/2014/main" id="{7FC4A2CD-2696-4760-7F2B-5F5BA74E15FD}"/>
              </a:ext>
            </a:extLst>
          </p:cNvPr>
          <p:cNvSpPr>
            <a:spLocks noGrp="1"/>
          </p:cNvSpPr>
          <p:nvPr>
            <p:ph type="sldNum" idx="12"/>
          </p:nvPr>
        </p:nvSpPr>
        <p:spPr>
          <a:xfrm>
            <a:off x="7010399" y="9719251"/>
            <a:ext cx="2133600" cy="365125"/>
          </a:xfrm>
        </p:spPr>
        <p:txBody>
          <a:bodyPr/>
          <a:lstStyle/>
          <a:p>
            <a:pPr marL="0" lvl="0" indent="0" algn="r" rtl="0">
              <a:spcBef>
                <a:spcPts val="0"/>
              </a:spcBef>
              <a:spcAft>
                <a:spcPts val="0"/>
              </a:spcAft>
              <a:buNone/>
            </a:pPr>
            <a:fld id="{00000000-1234-1234-1234-123412341234}" type="slidenum">
              <a:rPr lang="en-US" sz="4000" smtClean="0"/>
              <a:t>20</a:t>
            </a:fld>
            <a:endParaRPr lang="en-US" sz="4000" dirty="0"/>
          </a:p>
        </p:txBody>
      </p:sp>
      <p:sp>
        <p:nvSpPr>
          <p:cNvPr id="12" name="Oval 11">
            <a:hlinkClick r:id="rId4" action="ppaction://hlinksldjump"/>
            <a:extLst>
              <a:ext uri="{FF2B5EF4-FFF2-40B4-BE49-F238E27FC236}">
                <a16:creationId xmlns:a16="http://schemas.microsoft.com/office/drawing/2014/main" id="{4D9863E9-5973-D456-4076-59E800628F80}"/>
              </a:ext>
            </a:extLst>
          </p:cNvPr>
          <p:cNvSpPr/>
          <p:nvPr/>
        </p:nvSpPr>
        <p:spPr>
          <a:xfrm>
            <a:off x="413168" y="9184127"/>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1106753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996F9561-57FC-5613-1752-70FE7225DD10}"/>
            </a:ext>
          </a:extLst>
        </p:cNvPr>
        <p:cNvGrpSpPr/>
        <p:nvPr/>
      </p:nvGrpSpPr>
      <p:grpSpPr>
        <a:xfrm>
          <a:off x="0" y="0"/>
          <a:ext cx="0" cy="0"/>
          <a:chOff x="0" y="0"/>
          <a:chExt cx="0" cy="0"/>
        </a:xfrm>
      </p:grpSpPr>
      <p:grpSp>
        <p:nvGrpSpPr>
          <p:cNvPr id="7" name="Google Shape;191;p7">
            <a:extLst>
              <a:ext uri="{FF2B5EF4-FFF2-40B4-BE49-F238E27FC236}">
                <a16:creationId xmlns:a16="http://schemas.microsoft.com/office/drawing/2014/main" id="{1549BCCA-149D-05B3-966F-046B5CFCD89B}"/>
              </a:ext>
            </a:extLst>
          </p:cNvPr>
          <p:cNvGrpSpPr/>
          <p:nvPr/>
        </p:nvGrpSpPr>
        <p:grpSpPr>
          <a:xfrm>
            <a:off x="1714499" y="1889311"/>
            <a:ext cx="15414173" cy="5122729"/>
            <a:chOff x="0" y="0"/>
            <a:chExt cx="6794113" cy="6654480"/>
          </a:xfrm>
          <a:solidFill>
            <a:srgbClr val="A2B85E"/>
          </a:solidFill>
        </p:grpSpPr>
        <p:sp>
          <p:nvSpPr>
            <p:cNvPr id="8" name="Google Shape;193;p7">
              <a:extLst>
                <a:ext uri="{FF2B5EF4-FFF2-40B4-BE49-F238E27FC236}">
                  <a16:creationId xmlns:a16="http://schemas.microsoft.com/office/drawing/2014/main" id="{928A33F5-722B-BF14-ECBD-2FEEC080D222}"/>
                </a:ext>
              </a:extLst>
            </p:cNvPr>
            <p:cNvSpPr/>
            <p:nvPr/>
          </p:nvSpPr>
          <p:spPr>
            <a:xfrm>
              <a:off x="0" y="0"/>
              <a:ext cx="6794113" cy="6654480"/>
            </a:xfrm>
            <a:custGeom>
              <a:avLst/>
              <a:gdLst/>
              <a:ahLst/>
              <a:cxnLst/>
              <a:rect l="l" t="t" r="r" b="b"/>
              <a:pathLst>
                <a:path w="1528801" h="1497381" extrusionOk="0">
                  <a:moveTo>
                    <a:pt x="0" y="0"/>
                  </a:moveTo>
                  <a:lnTo>
                    <a:pt x="1528801" y="0"/>
                  </a:lnTo>
                  <a:lnTo>
                    <a:pt x="1528801" y="1497381"/>
                  </a:lnTo>
                  <a:lnTo>
                    <a:pt x="0" y="1497381"/>
                  </a:lnTo>
                  <a:close/>
                </a:path>
              </a:pathLst>
            </a:custGeom>
            <a:grpFill/>
            <a:ln w="47625" cap="flat" cmpd="sng">
              <a:solidFill>
                <a:srgbClr val="333333"/>
              </a:solidFill>
              <a:prstDash val="solid"/>
              <a:round/>
              <a:headEnd type="none" w="sm" len="sm"/>
              <a:tailEnd type="none" w="sm" len="sm"/>
            </a:ln>
          </p:spPr>
          <p:txBody>
            <a:bodyPr/>
            <a:lstStyle/>
            <a:p>
              <a:endParaRPr lang="en-US"/>
            </a:p>
          </p:txBody>
        </p:sp>
        <p:sp>
          <p:nvSpPr>
            <p:cNvPr id="9" name="Google Shape;196;p7">
              <a:extLst>
                <a:ext uri="{FF2B5EF4-FFF2-40B4-BE49-F238E27FC236}">
                  <a16:creationId xmlns:a16="http://schemas.microsoft.com/office/drawing/2014/main" id="{5E15AD7A-AFE1-2931-D754-21231C6A4C35}"/>
                </a:ext>
              </a:extLst>
            </p:cNvPr>
            <p:cNvSpPr/>
            <p:nvPr/>
          </p:nvSpPr>
          <p:spPr>
            <a:xfrm>
              <a:off x="340974" y="340516"/>
              <a:ext cx="6112166" cy="5973450"/>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dirty="0"/>
            </a:p>
          </p:txBody>
        </p:sp>
      </p:grpSp>
      <p:sp>
        <p:nvSpPr>
          <p:cNvPr id="201" name="Google Shape;201;p7">
            <a:extLst>
              <a:ext uri="{FF2B5EF4-FFF2-40B4-BE49-F238E27FC236}">
                <a16:creationId xmlns:a16="http://schemas.microsoft.com/office/drawing/2014/main" id="{EFDFF36C-274C-FB94-C05A-0DFA8D6899A4}"/>
              </a:ext>
            </a:extLst>
          </p:cNvPr>
          <p:cNvSpPr txBox="1"/>
          <p:nvPr/>
        </p:nvSpPr>
        <p:spPr>
          <a:xfrm>
            <a:off x="2539507" y="385186"/>
            <a:ext cx="13208985" cy="1378839"/>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dirty="0">
                <a:latin typeface="Times New Roman" panose="02020603050405020304" pitchFamily="18" charset="0"/>
                <a:cs typeface="Times New Roman" panose="02020603050405020304" pitchFamily="18" charset="0"/>
              </a:rPr>
              <a:t>SO SÁNH 4 MÔ HÌNH PHÂN TÍCH TRONG MỐI QUAN HỆ GIỮA ACTIVITIES VÀ WALC </a:t>
            </a:r>
            <a:endParaRPr sz="4000" b="1" dirty="0">
              <a:latin typeface="Times New Roman" panose="02020603050405020304" pitchFamily="18" charset="0"/>
              <a:cs typeface="Times New Roman" panose="02020603050405020304" pitchFamily="18" charset="0"/>
            </a:endParaRPr>
          </a:p>
        </p:txBody>
      </p:sp>
      <p:sp>
        <p:nvSpPr>
          <p:cNvPr id="10" name="Google Shape;169;p6">
            <a:extLst>
              <a:ext uri="{FF2B5EF4-FFF2-40B4-BE49-F238E27FC236}">
                <a16:creationId xmlns:a16="http://schemas.microsoft.com/office/drawing/2014/main" id="{2707FA2E-461D-6E5B-E035-74DD13D77A18}"/>
              </a:ext>
            </a:extLst>
          </p:cNvPr>
          <p:cNvSpPr txBox="1"/>
          <p:nvPr/>
        </p:nvSpPr>
        <p:spPr>
          <a:xfrm>
            <a:off x="2869745" y="7274175"/>
            <a:ext cx="13103680" cy="3447098"/>
          </a:xfrm>
          <a:prstGeom prst="rect">
            <a:avLst/>
          </a:prstGeom>
          <a:noFill/>
          <a:ln>
            <a:noFill/>
          </a:ln>
        </p:spPr>
        <p:txBody>
          <a:bodyPr spcFirstLastPara="1" wrap="square" lIns="0" tIns="0" rIns="0" bIns="0" anchor="t" anchorCtr="0">
            <a:spAutoFit/>
          </a:bodyPr>
          <a:lstStyle/>
          <a:p>
            <a:pPr algn="just"/>
            <a:r>
              <a:rPr lang="vi-VN" sz="3200" dirty="0">
                <a:effectLst/>
                <a:latin typeface="+mj-lt"/>
              </a:rPr>
              <a:t>● Sử dụng Logistic Regression nếu mục tiêu chính là nhận diện chính xác lớp 0 </a:t>
            </a:r>
          </a:p>
          <a:p>
            <a:pPr algn="just"/>
            <a:r>
              <a:rPr lang="vi-VN" sz="3200" dirty="0">
                <a:effectLst/>
                <a:latin typeface="+mj-lt"/>
              </a:rPr>
              <a:t>● Sử dụng Random Forest nếu cần cân bằng hơn giữa các lớp và muốn cải thiện khả năng nhận diện lớp 1.</a:t>
            </a:r>
            <a:endParaRPr lang="vi-VN" sz="3200" dirty="0">
              <a:latin typeface="+mj-lt"/>
            </a:endParaRPr>
          </a:p>
          <a:p>
            <a:pPr algn="just"/>
            <a:r>
              <a:rPr lang="vi-VN" sz="3200" dirty="0">
                <a:effectLst/>
                <a:latin typeface="+mj-lt"/>
              </a:rPr>
              <a:t>=&gt;Do bài toán phân tích giữa mức độ tiêu thụ cao và thấp nên thuật toán tối ưu nhất để chọn là Random Forest</a:t>
            </a:r>
            <a:endParaRPr lang="vi-VN" sz="3200" dirty="0">
              <a:latin typeface="+mj-lt"/>
            </a:endParaRPr>
          </a:p>
          <a:p>
            <a:br>
              <a:rPr lang="vi-VN" sz="3200" dirty="0">
                <a:latin typeface="+mj-lt"/>
              </a:rPr>
            </a:br>
            <a:endParaRPr sz="3200" dirty="0">
              <a:latin typeface="+mj-lt"/>
              <a:cs typeface="times" panose="02020603050405020304" pitchFamily="18" charset="0"/>
            </a:endParaRPr>
          </a:p>
        </p:txBody>
      </p:sp>
      <p:pic>
        <p:nvPicPr>
          <p:cNvPr id="4" name="Picture 3">
            <a:extLst>
              <a:ext uri="{FF2B5EF4-FFF2-40B4-BE49-F238E27FC236}">
                <a16:creationId xmlns:a16="http://schemas.microsoft.com/office/drawing/2014/main" id="{B5D08175-5935-AB0E-B01A-B12EB527F623}"/>
              </a:ext>
            </a:extLst>
          </p:cNvPr>
          <p:cNvPicPr>
            <a:picLocks noChangeAspect="1"/>
          </p:cNvPicPr>
          <p:nvPr/>
        </p:nvPicPr>
        <p:blipFill>
          <a:blip r:embed="rId3"/>
          <a:stretch>
            <a:fillRect/>
          </a:stretch>
        </p:blipFill>
        <p:spPr>
          <a:xfrm>
            <a:off x="2787220" y="2246318"/>
            <a:ext cx="13268730" cy="4408714"/>
          </a:xfrm>
          <a:prstGeom prst="rect">
            <a:avLst/>
          </a:prstGeom>
        </p:spPr>
      </p:pic>
      <p:sp>
        <p:nvSpPr>
          <p:cNvPr id="11" name="Slide Number Placeholder 10">
            <a:extLst>
              <a:ext uri="{FF2B5EF4-FFF2-40B4-BE49-F238E27FC236}">
                <a16:creationId xmlns:a16="http://schemas.microsoft.com/office/drawing/2014/main" id="{C6A27419-897F-947D-A83E-027D5A1D112E}"/>
              </a:ext>
            </a:extLst>
          </p:cNvPr>
          <p:cNvSpPr>
            <a:spLocks noGrp="1"/>
          </p:cNvSpPr>
          <p:nvPr>
            <p:ph type="sldNum" idx="12"/>
          </p:nvPr>
        </p:nvSpPr>
        <p:spPr>
          <a:xfrm>
            <a:off x="7010399" y="9719251"/>
            <a:ext cx="2133600" cy="365125"/>
          </a:xfrm>
        </p:spPr>
        <p:txBody>
          <a:bodyPr/>
          <a:lstStyle/>
          <a:p>
            <a:pPr marL="0" lvl="0" indent="0" algn="r" rtl="0">
              <a:spcBef>
                <a:spcPts val="0"/>
              </a:spcBef>
              <a:spcAft>
                <a:spcPts val="0"/>
              </a:spcAft>
              <a:buNone/>
            </a:pPr>
            <a:fld id="{00000000-1234-1234-1234-123412341234}" type="slidenum">
              <a:rPr lang="en-US" sz="4000" smtClean="0"/>
              <a:t>21</a:t>
            </a:fld>
            <a:endParaRPr lang="en-US" sz="4000" dirty="0"/>
          </a:p>
        </p:txBody>
      </p:sp>
      <p:sp>
        <p:nvSpPr>
          <p:cNvPr id="12" name="Oval 11">
            <a:hlinkClick r:id="rId4" action="ppaction://hlinksldjump"/>
            <a:extLst>
              <a:ext uri="{FF2B5EF4-FFF2-40B4-BE49-F238E27FC236}">
                <a16:creationId xmlns:a16="http://schemas.microsoft.com/office/drawing/2014/main" id="{1AB8DAAD-6515-2F75-2F4C-5A65AE064601}"/>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453510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219"/>
        <p:cNvGrpSpPr/>
        <p:nvPr/>
      </p:nvGrpSpPr>
      <p:grpSpPr>
        <a:xfrm>
          <a:off x="0" y="0"/>
          <a:ext cx="0" cy="0"/>
          <a:chOff x="0" y="0"/>
          <a:chExt cx="0" cy="0"/>
        </a:xfrm>
      </p:grpSpPr>
      <p:cxnSp>
        <p:nvCxnSpPr>
          <p:cNvPr id="221" name="Google Shape;221;p9"/>
          <p:cNvCxnSpPr/>
          <p:nvPr/>
        </p:nvCxnSpPr>
        <p:spPr>
          <a:xfrm rot="-5400000">
            <a:off x="3805759" y="5143500"/>
            <a:ext cx="10287000" cy="0"/>
          </a:xfrm>
          <a:prstGeom prst="straightConnector1">
            <a:avLst/>
          </a:prstGeom>
          <a:noFill/>
          <a:ln w="47625" cap="flat" cmpd="sng">
            <a:solidFill>
              <a:srgbClr val="333333"/>
            </a:solidFill>
            <a:prstDash val="solid"/>
            <a:round/>
            <a:headEnd type="none" w="sm" len="sm"/>
            <a:tailEnd type="none" w="sm" len="sm"/>
          </a:ln>
        </p:spPr>
      </p:cxnSp>
      <p:sp>
        <p:nvSpPr>
          <p:cNvPr id="230" name="Google Shape;230;p9"/>
          <p:cNvSpPr txBox="1"/>
          <p:nvPr/>
        </p:nvSpPr>
        <p:spPr>
          <a:xfrm>
            <a:off x="9535886" y="870800"/>
            <a:ext cx="8196943" cy="7386638"/>
          </a:xfrm>
          <a:prstGeom prst="rect">
            <a:avLst/>
          </a:prstGeom>
          <a:noFill/>
          <a:ln>
            <a:noFill/>
          </a:ln>
        </p:spPr>
        <p:txBody>
          <a:bodyPr spcFirstLastPara="1" wrap="square" lIns="0" tIns="0" rIns="0" bIns="0" anchor="t" anchorCtr="0">
            <a:spAutoFit/>
          </a:bodyPr>
          <a:lstStyle/>
          <a:p>
            <a:pPr marL="0" marR="0" lvl="0" indent="0" algn="just" rtl="0">
              <a:lnSpc>
                <a:spcPct val="119958"/>
              </a:lnSpc>
              <a:spcBef>
                <a:spcPts val="0"/>
              </a:spcBef>
              <a:spcAft>
                <a:spcPts val="0"/>
              </a:spcAft>
              <a:buNone/>
            </a:pPr>
            <a:r>
              <a:rPr lang="vi-VN" sz="4000" b="0" i="0" dirty="0">
                <a:solidFill>
                  <a:schemeClr val="tx1"/>
                </a:solidFill>
                <a:effectLst/>
                <a:latin typeface="+mn-lt"/>
              </a:rPr>
              <a:t>Dựa trên các thuật toán phân tích nhóm, em đã chọn mô hình Rừng Ngẫu Nhiên (Random Forest) hoặc Máy Véc-tơ Hỗ trợ (SVM) để xây dựng mô hình dự đoán mức độ tiêu thụ rượu. Cả hai mô hình này đều là những thuật toán học máy mạnh mẽ và phổ biến trong phân tích dữ liệu, đặc biệt là trong các bài toán phân loại.</a:t>
            </a:r>
            <a:endParaRPr sz="4000" dirty="0">
              <a:solidFill>
                <a:schemeClr val="tx1"/>
              </a:solidFill>
              <a:latin typeface="+mn-lt"/>
            </a:endParaRPr>
          </a:p>
        </p:txBody>
      </p:sp>
      <p:sp>
        <p:nvSpPr>
          <p:cNvPr id="2" name="Google Shape;201;p7">
            <a:extLst>
              <a:ext uri="{FF2B5EF4-FFF2-40B4-BE49-F238E27FC236}">
                <a16:creationId xmlns:a16="http://schemas.microsoft.com/office/drawing/2014/main" id="{AAD08662-2EC7-BF71-30AE-6CC236A2E127}"/>
              </a:ext>
            </a:extLst>
          </p:cNvPr>
          <p:cNvSpPr txBox="1"/>
          <p:nvPr/>
        </p:nvSpPr>
        <p:spPr>
          <a:xfrm>
            <a:off x="1200566" y="870800"/>
            <a:ext cx="7943434" cy="2412968"/>
          </a:xfrm>
          <a:prstGeom prst="rect">
            <a:avLst/>
          </a:prstGeom>
          <a:noFill/>
          <a:ln>
            <a:noFill/>
          </a:ln>
        </p:spPr>
        <p:txBody>
          <a:bodyPr spcFirstLastPara="1" wrap="square" lIns="0" tIns="0" rIns="0" bIns="0" anchor="t" anchorCtr="0">
            <a:spAutoFit/>
          </a:bodyPr>
          <a:lstStyle/>
          <a:p>
            <a:pPr marL="0" marR="0" lvl="0" indent="0" rtl="0">
              <a:lnSpc>
                <a:spcPct val="111997"/>
              </a:lnSpc>
              <a:spcBef>
                <a:spcPts val="0"/>
              </a:spcBef>
              <a:spcAft>
                <a:spcPts val="0"/>
              </a:spcAft>
              <a:buNone/>
            </a:pPr>
            <a:r>
              <a:rPr lang="vi-VN" sz="7000" b="1" i="0" u="none" strike="noStrike" cap="none" dirty="0">
                <a:solidFill>
                  <a:srgbClr val="F28383"/>
                </a:solidFill>
                <a:latin typeface="+mn-lt"/>
                <a:ea typeface="Ubuntu"/>
                <a:cs typeface="Times New Roman" panose="02020603050405020304" pitchFamily="18" charset="0"/>
                <a:sym typeface="Ubuntu"/>
              </a:rPr>
              <a:t>XÂY DỰNG MÔ HÌNH DỰ ĐOÁN</a:t>
            </a:r>
            <a:endParaRPr sz="7000" dirty="0">
              <a:solidFill>
                <a:srgbClr val="F28383"/>
              </a:solidFill>
              <a:latin typeface="+mn-lt"/>
              <a:cs typeface="Times New Roman" panose="02020603050405020304" pitchFamily="18" charset="0"/>
            </a:endParaRPr>
          </a:p>
        </p:txBody>
      </p:sp>
      <p:pic>
        <p:nvPicPr>
          <p:cNvPr id="4" name="Google Shape;212;p8">
            <a:extLst>
              <a:ext uri="{FF2B5EF4-FFF2-40B4-BE49-F238E27FC236}">
                <a16:creationId xmlns:a16="http://schemas.microsoft.com/office/drawing/2014/main" id="{0E733DA5-E4B1-C560-9517-54B240226EF9}"/>
              </a:ext>
            </a:extLst>
          </p:cNvPr>
          <p:cNvPicPr preferRelativeResize="0"/>
          <p:nvPr/>
        </p:nvPicPr>
        <p:blipFill rotWithShape="1">
          <a:blip r:embed="rId3">
            <a:alphaModFix/>
          </a:blip>
          <a:srcRect l="17247" t="5430" r="18851" b="4811"/>
          <a:stretch/>
        </p:blipFill>
        <p:spPr>
          <a:xfrm>
            <a:off x="1426907" y="3873012"/>
            <a:ext cx="6935726" cy="5479600"/>
          </a:xfrm>
          <a:prstGeom prst="rect">
            <a:avLst/>
          </a:prstGeom>
          <a:noFill/>
          <a:ln>
            <a:noFill/>
          </a:ln>
        </p:spPr>
      </p:pic>
      <p:sp>
        <p:nvSpPr>
          <p:cNvPr id="8" name="Slide Number Placeholder 7">
            <a:extLst>
              <a:ext uri="{FF2B5EF4-FFF2-40B4-BE49-F238E27FC236}">
                <a16:creationId xmlns:a16="http://schemas.microsoft.com/office/drawing/2014/main" id="{9A11A591-70ED-29CF-715A-00AC5FB94BFF}"/>
              </a:ext>
            </a:extLst>
          </p:cNvPr>
          <p:cNvSpPr>
            <a:spLocks noGrp="1"/>
          </p:cNvSpPr>
          <p:nvPr>
            <p:ph type="sldNum" idx="12"/>
          </p:nvPr>
        </p:nvSpPr>
        <p:spPr>
          <a:xfrm>
            <a:off x="6815659" y="9759293"/>
            <a:ext cx="2133600" cy="365125"/>
          </a:xfrm>
        </p:spPr>
        <p:txBody>
          <a:bodyPr/>
          <a:lstStyle/>
          <a:p>
            <a:pPr marL="0" lvl="0" indent="0" algn="r" rtl="0">
              <a:spcBef>
                <a:spcPts val="0"/>
              </a:spcBef>
              <a:spcAft>
                <a:spcPts val="0"/>
              </a:spcAft>
              <a:buNone/>
            </a:pPr>
            <a:fld id="{00000000-1234-1234-1234-123412341234}" type="slidenum">
              <a:rPr lang="en-US" sz="4000" smtClean="0"/>
              <a:t>22</a:t>
            </a:fld>
            <a:endParaRPr lang="en-US" sz="4000" dirty="0"/>
          </a:p>
        </p:txBody>
      </p:sp>
      <p:sp>
        <p:nvSpPr>
          <p:cNvPr id="9" name="Oval 8">
            <a:hlinkClick r:id="rId4" action="ppaction://hlinksldjump"/>
            <a:extLst>
              <a:ext uri="{FF2B5EF4-FFF2-40B4-BE49-F238E27FC236}">
                <a16:creationId xmlns:a16="http://schemas.microsoft.com/office/drawing/2014/main" id="{7500D6E0-78C8-611A-93AB-44DABEFA4E8F}"/>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59192922-7B42-BBFC-2ADC-4B82B7514DC0}"/>
            </a:ext>
          </a:extLst>
        </p:cNvPr>
        <p:cNvGrpSpPr/>
        <p:nvPr/>
      </p:nvGrpSpPr>
      <p:grpSpPr>
        <a:xfrm>
          <a:off x="0" y="0"/>
          <a:ext cx="0" cy="0"/>
          <a:chOff x="0" y="0"/>
          <a:chExt cx="0" cy="0"/>
        </a:xfrm>
      </p:grpSpPr>
      <p:grpSp>
        <p:nvGrpSpPr>
          <p:cNvPr id="175" name="Google Shape;175;p7">
            <a:extLst>
              <a:ext uri="{FF2B5EF4-FFF2-40B4-BE49-F238E27FC236}">
                <a16:creationId xmlns:a16="http://schemas.microsoft.com/office/drawing/2014/main" id="{00274C96-B725-666F-251D-A12E5A9F4A14}"/>
              </a:ext>
            </a:extLst>
          </p:cNvPr>
          <p:cNvGrpSpPr/>
          <p:nvPr/>
        </p:nvGrpSpPr>
        <p:grpSpPr>
          <a:xfrm>
            <a:off x="6204857" y="1730828"/>
            <a:ext cx="11430000" cy="7592786"/>
            <a:chOff x="0" y="-253979"/>
            <a:chExt cx="6794113" cy="6908459"/>
          </a:xfrm>
        </p:grpSpPr>
        <p:grpSp>
          <p:nvGrpSpPr>
            <p:cNvPr id="176" name="Google Shape;176;p7">
              <a:extLst>
                <a:ext uri="{FF2B5EF4-FFF2-40B4-BE49-F238E27FC236}">
                  <a16:creationId xmlns:a16="http://schemas.microsoft.com/office/drawing/2014/main" id="{15A86DCE-0FD0-1730-4E9E-869FEAA9C040}"/>
                </a:ext>
              </a:extLst>
            </p:cNvPr>
            <p:cNvGrpSpPr/>
            <p:nvPr/>
          </p:nvGrpSpPr>
          <p:grpSpPr>
            <a:xfrm>
              <a:off x="0" y="-253979"/>
              <a:ext cx="6794113" cy="6908459"/>
              <a:chOff x="0" y="-57150"/>
              <a:chExt cx="1528801" cy="1554531"/>
            </a:xfrm>
          </p:grpSpPr>
          <p:sp>
            <p:nvSpPr>
              <p:cNvPr id="177" name="Google Shape;177;p7">
                <a:extLst>
                  <a:ext uri="{FF2B5EF4-FFF2-40B4-BE49-F238E27FC236}">
                    <a16:creationId xmlns:a16="http://schemas.microsoft.com/office/drawing/2014/main" id="{31FDD638-5382-592B-2C94-1741308A4C78}"/>
                  </a:ext>
                </a:extLst>
              </p:cNvPr>
              <p:cNvSpPr/>
              <p:nvPr/>
            </p:nvSpPr>
            <p:spPr>
              <a:xfrm>
                <a:off x="0" y="0"/>
                <a:ext cx="1528801" cy="1497381"/>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28383"/>
              </a:solidFill>
              <a:ln w="47625" cap="flat" cmpd="sng">
                <a:solidFill>
                  <a:srgbClr val="333333"/>
                </a:solidFill>
                <a:prstDash val="solid"/>
                <a:round/>
                <a:headEnd type="none" w="sm" len="sm"/>
                <a:tailEnd type="none" w="sm" len="sm"/>
              </a:ln>
            </p:spPr>
            <p:txBody>
              <a:bodyPr/>
              <a:lstStyle/>
              <a:p>
                <a:endParaRPr lang="en-US" dirty="0"/>
              </a:p>
            </p:txBody>
          </p:sp>
          <p:sp>
            <p:nvSpPr>
              <p:cNvPr id="178" name="Google Shape;178;p7">
                <a:extLst>
                  <a:ext uri="{FF2B5EF4-FFF2-40B4-BE49-F238E27FC236}">
                    <a16:creationId xmlns:a16="http://schemas.microsoft.com/office/drawing/2014/main" id="{77228826-0D66-BC46-8359-B294578B381A}"/>
                  </a:ext>
                </a:extLst>
              </p:cNvPr>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0" name="Google Shape;180;p7">
              <a:extLst>
                <a:ext uri="{FF2B5EF4-FFF2-40B4-BE49-F238E27FC236}">
                  <a16:creationId xmlns:a16="http://schemas.microsoft.com/office/drawing/2014/main" id="{D41D2257-5006-C982-51C0-C84891BABDDF}"/>
                </a:ext>
              </a:extLst>
            </p:cNvPr>
            <p:cNvSpPr/>
            <p:nvPr/>
          </p:nvSpPr>
          <p:spPr>
            <a:xfrm>
              <a:off x="340974" y="340515"/>
              <a:ext cx="6112166" cy="5973449"/>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grpSp>
      <p:sp>
        <p:nvSpPr>
          <p:cNvPr id="201" name="Google Shape;201;p7">
            <a:extLst>
              <a:ext uri="{FF2B5EF4-FFF2-40B4-BE49-F238E27FC236}">
                <a16:creationId xmlns:a16="http://schemas.microsoft.com/office/drawing/2014/main" id="{D3B4491F-B0FA-2113-15AD-849255CC41E7}"/>
              </a:ext>
            </a:extLst>
          </p:cNvPr>
          <p:cNvSpPr txBox="1"/>
          <p:nvPr/>
        </p:nvSpPr>
        <p:spPr>
          <a:xfrm>
            <a:off x="3094678" y="600260"/>
            <a:ext cx="13208985"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XÂY DỰNG MÔ HÌNH DỰ ĐOÁN VỚI SVM</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DC69611B-AB32-967B-77FB-887AF0448FB0}"/>
              </a:ext>
            </a:extLst>
          </p:cNvPr>
          <p:cNvSpPr txBox="1"/>
          <p:nvPr/>
        </p:nvSpPr>
        <p:spPr>
          <a:xfrm>
            <a:off x="237749" y="3617696"/>
            <a:ext cx="5376798" cy="4524315"/>
          </a:xfrm>
          <a:prstGeom prst="rect">
            <a:avLst/>
          </a:prstGeom>
          <a:noFill/>
        </p:spPr>
        <p:txBody>
          <a:bodyPr wrap="square">
            <a:spAutoFit/>
          </a:bodyPr>
          <a:lstStyle/>
          <a:p>
            <a:pPr algn="just"/>
            <a:r>
              <a:rPr lang="vi-VN" sz="3200" b="0" i="0" dirty="0">
                <a:solidFill>
                  <a:schemeClr val="tx1"/>
                </a:solidFill>
                <a:effectLst/>
                <a:latin typeface="+mn-lt"/>
              </a:rPr>
              <a:t>	Sử dụng SVM với kernel RBF (Radial Basis Function), vì kernel này thường được sử dụng khi bài toán là phi tuyến. Bạn cũng có thể tùy chỉnh các tham số khác như C (hệ số điều chỉnh) và gamma (tham số kernel).</a:t>
            </a:r>
            <a:endParaRPr lang="en-US" sz="3200" dirty="0">
              <a:solidFill>
                <a:schemeClr val="tx1"/>
              </a:solidFill>
              <a:latin typeface="+mn-lt"/>
            </a:endParaRPr>
          </a:p>
        </p:txBody>
      </p:sp>
      <p:pic>
        <p:nvPicPr>
          <p:cNvPr id="5" name="Picture 4">
            <a:extLst>
              <a:ext uri="{FF2B5EF4-FFF2-40B4-BE49-F238E27FC236}">
                <a16:creationId xmlns:a16="http://schemas.microsoft.com/office/drawing/2014/main" id="{A01A3B09-63D0-7358-9D2F-18CAB86F8D02}"/>
              </a:ext>
            </a:extLst>
          </p:cNvPr>
          <p:cNvPicPr>
            <a:picLocks noChangeAspect="1"/>
          </p:cNvPicPr>
          <p:nvPr/>
        </p:nvPicPr>
        <p:blipFill>
          <a:blip r:embed="rId3"/>
          <a:stretch>
            <a:fillRect/>
          </a:stretch>
        </p:blipFill>
        <p:spPr>
          <a:xfrm>
            <a:off x="7107541" y="2749193"/>
            <a:ext cx="9624631" cy="5835190"/>
          </a:xfrm>
          <a:prstGeom prst="rect">
            <a:avLst/>
          </a:prstGeom>
        </p:spPr>
      </p:pic>
      <p:sp>
        <p:nvSpPr>
          <p:cNvPr id="8" name="Slide Number Placeholder 7">
            <a:extLst>
              <a:ext uri="{FF2B5EF4-FFF2-40B4-BE49-F238E27FC236}">
                <a16:creationId xmlns:a16="http://schemas.microsoft.com/office/drawing/2014/main" id="{04987219-FC8D-5E99-3CD4-A763A17AAB0D}"/>
              </a:ext>
            </a:extLst>
          </p:cNvPr>
          <p:cNvSpPr>
            <a:spLocks noGrp="1"/>
          </p:cNvSpPr>
          <p:nvPr>
            <p:ph type="sldNum" idx="12"/>
          </p:nvPr>
        </p:nvSpPr>
        <p:spPr>
          <a:xfrm>
            <a:off x="7010400" y="9697859"/>
            <a:ext cx="2133600" cy="365125"/>
          </a:xfrm>
        </p:spPr>
        <p:txBody>
          <a:bodyPr/>
          <a:lstStyle/>
          <a:p>
            <a:pPr marL="0" lvl="0" indent="0" algn="r" rtl="0">
              <a:spcBef>
                <a:spcPts val="0"/>
              </a:spcBef>
              <a:spcAft>
                <a:spcPts val="0"/>
              </a:spcAft>
              <a:buNone/>
            </a:pPr>
            <a:fld id="{00000000-1234-1234-1234-123412341234}" type="slidenum">
              <a:rPr lang="en-US" sz="4000" smtClean="0"/>
              <a:t>23</a:t>
            </a:fld>
            <a:endParaRPr lang="en-US" sz="4000" dirty="0"/>
          </a:p>
        </p:txBody>
      </p:sp>
      <p:sp>
        <p:nvSpPr>
          <p:cNvPr id="9" name="Oval 8">
            <a:hlinkClick r:id="rId4" action="ppaction://hlinksldjump"/>
            <a:extLst>
              <a:ext uri="{FF2B5EF4-FFF2-40B4-BE49-F238E27FC236}">
                <a16:creationId xmlns:a16="http://schemas.microsoft.com/office/drawing/2014/main" id="{787536D7-FD61-F96F-7FF0-C7DEFC8A3249}"/>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33074642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0AD9220A-2E82-6FFB-FADA-4CD3834BD8AE}"/>
            </a:ext>
          </a:extLst>
        </p:cNvPr>
        <p:cNvGrpSpPr/>
        <p:nvPr/>
      </p:nvGrpSpPr>
      <p:grpSpPr>
        <a:xfrm>
          <a:off x="0" y="0"/>
          <a:ext cx="0" cy="0"/>
          <a:chOff x="0" y="0"/>
          <a:chExt cx="0" cy="0"/>
        </a:xfrm>
      </p:grpSpPr>
      <p:grpSp>
        <p:nvGrpSpPr>
          <p:cNvPr id="175" name="Google Shape;175;p7">
            <a:extLst>
              <a:ext uri="{FF2B5EF4-FFF2-40B4-BE49-F238E27FC236}">
                <a16:creationId xmlns:a16="http://schemas.microsoft.com/office/drawing/2014/main" id="{7A893DCE-349D-8DCA-9530-7FF98CED31B6}"/>
              </a:ext>
            </a:extLst>
          </p:cNvPr>
          <p:cNvGrpSpPr/>
          <p:nvPr/>
        </p:nvGrpSpPr>
        <p:grpSpPr>
          <a:xfrm>
            <a:off x="6204857" y="1730828"/>
            <a:ext cx="11430000" cy="7592786"/>
            <a:chOff x="0" y="-253979"/>
            <a:chExt cx="6794113" cy="6908459"/>
          </a:xfrm>
        </p:grpSpPr>
        <p:grpSp>
          <p:nvGrpSpPr>
            <p:cNvPr id="176" name="Google Shape;176;p7">
              <a:extLst>
                <a:ext uri="{FF2B5EF4-FFF2-40B4-BE49-F238E27FC236}">
                  <a16:creationId xmlns:a16="http://schemas.microsoft.com/office/drawing/2014/main" id="{79036CCD-5183-9ABB-3882-2D78A981F9B9}"/>
                </a:ext>
              </a:extLst>
            </p:cNvPr>
            <p:cNvGrpSpPr/>
            <p:nvPr/>
          </p:nvGrpSpPr>
          <p:grpSpPr>
            <a:xfrm>
              <a:off x="0" y="-253979"/>
              <a:ext cx="6794113" cy="6908459"/>
              <a:chOff x="0" y="-57150"/>
              <a:chExt cx="1528801" cy="1554531"/>
            </a:xfrm>
          </p:grpSpPr>
          <p:sp>
            <p:nvSpPr>
              <p:cNvPr id="177" name="Google Shape;177;p7">
                <a:extLst>
                  <a:ext uri="{FF2B5EF4-FFF2-40B4-BE49-F238E27FC236}">
                    <a16:creationId xmlns:a16="http://schemas.microsoft.com/office/drawing/2014/main" id="{C5E25418-3ED1-474B-CE08-381433FD8CCE}"/>
                  </a:ext>
                </a:extLst>
              </p:cNvPr>
              <p:cNvSpPr/>
              <p:nvPr/>
            </p:nvSpPr>
            <p:spPr>
              <a:xfrm>
                <a:off x="0" y="0"/>
                <a:ext cx="1528801" cy="1497381"/>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28383"/>
              </a:solidFill>
              <a:ln w="47625" cap="flat" cmpd="sng">
                <a:solidFill>
                  <a:srgbClr val="333333"/>
                </a:solidFill>
                <a:prstDash val="solid"/>
                <a:round/>
                <a:headEnd type="none" w="sm" len="sm"/>
                <a:tailEnd type="none" w="sm" len="sm"/>
              </a:ln>
            </p:spPr>
            <p:txBody>
              <a:bodyPr/>
              <a:lstStyle/>
              <a:p>
                <a:endParaRPr lang="en-US" dirty="0"/>
              </a:p>
            </p:txBody>
          </p:sp>
          <p:sp>
            <p:nvSpPr>
              <p:cNvPr id="178" name="Google Shape;178;p7">
                <a:extLst>
                  <a:ext uri="{FF2B5EF4-FFF2-40B4-BE49-F238E27FC236}">
                    <a16:creationId xmlns:a16="http://schemas.microsoft.com/office/drawing/2014/main" id="{AC1CFA32-783D-AB4F-E934-1936A497BEDD}"/>
                  </a:ext>
                </a:extLst>
              </p:cNvPr>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
          <p:nvSpPr>
            <p:cNvPr id="180" name="Google Shape;180;p7">
              <a:extLst>
                <a:ext uri="{FF2B5EF4-FFF2-40B4-BE49-F238E27FC236}">
                  <a16:creationId xmlns:a16="http://schemas.microsoft.com/office/drawing/2014/main" id="{173A2562-F14E-759D-CB84-BF52C3B9FF7E}"/>
                </a:ext>
              </a:extLst>
            </p:cNvPr>
            <p:cNvSpPr/>
            <p:nvPr/>
          </p:nvSpPr>
          <p:spPr>
            <a:xfrm>
              <a:off x="340974" y="340515"/>
              <a:ext cx="6112166" cy="5973449"/>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grpSp>
      <p:sp>
        <p:nvSpPr>
          <p:cNvPr id="201" name="Google Shape;201;p7">
            <a:extLst>
              <a:ext uri="{FF2B5EF4-FFF2-40B4-BE49-F238E27FC236}">
                <a16:creationId xmlns:a16="http://schemas.microsoft.com/office/drawing/2014/main" id="{866B1A3F-4E0D-0747-4BE2-A753AB59D034}"/>
              </a:ext>
            </a:extLst>
          </p:cNvPr>
          <p:cNvSpPr txBox="1"/>
          <p:nvPr/>
        </p:nvSpPr>
        <p:spPr>
          <a:xfrm>
            <a:off x="2139044" y="600260"/>
            <a:ext cx="14164620"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XÂY DỰNG MÔ HÌNH DỰ ĐOÁN </a:t>
            </a:r>
            <a:r>
              <a:rPr lang="vi-VN" sz="4000" b="1" i="0" u="none" strike="noStrike" cap="none">
                <a:solidFill>
                  <a:srgbClr val="000000"/>
                </a:solidFill>
                <a:latin typeface="Times New Roman" panose="02020603050405020304" pitchFamily="18" charset="0"/>
                <a:ea typeface="Ubuntu"/>
                <a:cs typeface="Times New Roman" panose="02020603050405020304" pitchFamily="18" charset="0"/>
                <a:sym typeface="Ubuntu"/>
              </a:rPr>
              <a:t>VỚI RỪNG NGẪU NHIÊN</a:t>
            </a:r>
            <a:endParaRPr sz="40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8D97940B-1AF8-E119-C51E-4B5A4F1905D6}"/>
              </a:ext>
            </a:extLst>
          </p:cNvPr>
          <p:cNvSpPr txBox="1"/>
          <p:nvPr/>
        </p:nvSpPr>
        <p:spPr>
          <a:xfrm>
            <a:off x="499006" y="4097128"/>
            <a:ext cx="5376798" cy="1569660"/>
          </a:xfrm>
          <a:prstGeom prst="rect">
            <a:avLst/>
          </a:prstGeom>
          <a:noFill/>
        </p:spPr>
        <p:txBody>
          <a:bodyPr wrap="square">
            <a:spAutoFit/>
          </a:bodyPr>
          <a:lstStyle/>
          <a:p>
            <a:pPr algn="just"/>
            <a:r>
              <a:rPr lang="vi-VN" sz="3200" b="0" i="0" dirty="0">
                <a:solidFill>
                  <a:schemeClr val="tx1"/>
                </a:solidFill>
                <a:effectLst/>
                <a:latin typeface="+mn-lt"/>
              </a:rPr>
              <a:t>	</a:t>
            </a:r>
            <a:r>
              <a:rPr lang="vi-VN" sz="3200" b="0" i="0" dirty="0">
                <a:solidFill>
                  <a:srgbClr val="081B3A"/>
                </a:solidFill>
                <a:effectLst/>
                <a:latin typeface="+mn-lt"/>
              </a:rPr>
              <a:t>Để tiến hành xây dựng mô hình ngẫu nhiên thì cũng làm tương tự mô hình SVM.</a:t>
            </a:r>
            <a:endParaRPr lang="en-US" sz="3200" dirty="0">
              <a:solidFill>
                <a:schemeClr val="tx1"/>
              </a:solidFill>
              <a:latin typeface="+mn-lt"/>
            </a:endParaRPr>
          </a:p>
        </p:txBody>
      </p:sp>
      <p:pic>
        <p:nvPicPr>
          <p:cNvPr id="4" name="Picture 3">
            <a:extLst>
              <a:ext uri="{FF2B5EF4-FFF2-40B4-BE49-F238E27FC236}">
                <a16:creationId xmlns:a16="http://schemas.microsoft.com/office/drawing/2014/main" id="{476B0466-D00D-8D13-8530-10AD1EEB81FD}"/>
              </a:ext>
            </a:extLst>
          </p:cNvPr>
          <p:cNvPicPr>
            <a:picLocks noChangeAspect="1"/>
          </p:cNvPicPr>
          <p:nvPr/>
        </p:nvPicPr>
        <p:blipFill>
          <a:blip r:embed="rId3"/>
          <a:stretch>
            <a:fillRect/>
          </a:stretch>
        </p:blipFill>
        <p:spPr>
          <a:xfrm>
            <a:off x="6959287" y="2522764"/>
            <a:ext cx="9921139" cy="6288047"/>
          </a:xfrm>
          <a:prstGeom prst="rect">
            <a:avLst/>
          </a:prstGeom>
        </p:spPr>
      </p:pic>
      <p:sp>
        <p:nvSpPr>
          <p:cNvPr id="8" name="Slide Number Placeholder 7">
            <a:extLst>
              <a:ext uri="{FF2B5EF4-FFF2-40B4-BE49-F238E27FC236}">
                <a16:creationId xmlns:a16="http://schemas.microsoft.com/office/drawing/2014/main" id="{2B50BB03-C0D1-A322-C825-569EA5078FDF}"/>
              </a:ext>
            </a:extLst>
          </p:cNvPr>
          <p:cNvSpPr>
            <a:spLocks noGrp="1"/>
          </p:cNvSpPr>
          <p:nvPr>
            <p:ph type="sldNum" idx="12"/>
          </p:nvPr>
        </p:nvSpPr>
        <p:spPr>
          <a:xfrm>
            <a:off x="7010400" y="9602751"/>
            <a:ext cx="2133600" cy="365125"/>
          </a:xfrm>
        </p:spPr>
        <p:txBody>
          <a:bodyPr/>
          <a:lstStyle/>
          <a:p>
            <a:pPr marL="0" lvl="0" indent="0" algn="r" rtl="0">
              <a:spcBef>
                <a:spcPts val="0"/>
              </a:spcBef>
              <a:spcAft>
                <a:spcPts val="0"/>
              </a:spcAft>
              <a:buNone/>
            </a:pPr>
            <a:fld id="{00000000-1234-1234-1234-123412341234}" type="slidenum">
              <a:rPr lang="en-US" sz="4000" smtClean="0"/>
              <a:t>24</a:t>
            </a:fld>
            <a:endParaRPr lang="en-US" sz="4000" dirty="0"/>
          </a:p>
        </p:txBody>
      </p:sp>
      <p:sp>
        <p:nvSpPr>
          <p:cNvPr id="9" name="Oval 8">
            <a:hlinkClick r:id="rId4" action="ppaction://hlinksldjump"/>
            <a:extLst>
              <a:ext uri="{FF2B5EF4-FFF2-40B4-BE49-F238E27FC236}">
                <a16:creationId xmlns:a16="http://schemas.microsoft.com/office/drawing/2014/main" id="{3C9951E5-90E0-A833-DF1A-25F11AC47484}"/>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4273792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74">
          <a:extLst>
            <a:ext uri="{FF2B5EF4-FFF2-40B4-BE49-F238E27FC236}">
              <a16:creationId xmlns:a16="http://schemas.microsoft.com/office/drawing/2014/main" id="{0C78DBE0-B86D-C8AC-5701-680EF8B79052}"/>
            </a:ext>
          </a:extLst>
        </p:cNvPr>
        <p:cNvGrpSpPr/>
        <p:nvPr/>
      </p:nvGrpSpPr>
      <p:grpSpPr>
        <a:xfrm>
          <a:off x="0" y="0"/>
          <a:ext cx="0" cy="0"/>
          <a:chOff x="0" y="0"/>
          <a:chExt cx="0" cy="0"/>
        </a:xfrm>
      </p:grpSpPr>
      <p:sp>
        <p:nvSpPr>
          <p:cNvPr id="201" name="Google Shape;201;p7">
            <a:extLst>
              <a:ext uri="{FF2B5EF4-FFF2-40B4-BE49-F238E27FC236}">
                <a16:creationId xmlns:a16="http://schemas.microsoft.com/office/drawing/2014/main" id="{7D4094E0-E54C-F662-A3D8-DB60C4008AD4}"/>
              </a:ext>
            </a:extLst>
          </p:cNvPr>
          <p:cNvSpPr txBox="1"/>
          <p:nvPr/>
        </p:nvSpPr>
        <p:spPr>
          <a:xfrm>
            <a:off x="2139044" y="600260"/>
            <a:ext cx="14164620" cy="689420"/>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4000" b="1" i="0" u="none" strike="noStrike" cap="none" dirty="0">
                <a:solidFill>
                  <a:srgbClr val="000000"/>
                </a:solidFill>
                <a:latin typeface="Times New Roman" panose="02020603050405020304" pitchFamily="18" charset="0"/>
                <a:ea typeface="Ubuntu"/>
                <a:cs typeface="Times New Roman" panose="02020603050405020304" pitchFamily="18" charset="0"/>
                <a:sym typeface="Ubuntu"/>
              </a:rPr>
              <a:t>SO SÁNH 2 MÔ HÌNH DỰ ĐOÁN</a:t>
            </a:r>
            <a:endParaRPr sz="4000" dirty="0">
              <a:latin typeface="Times New Roman" panose="02020603050405020304" pitchFamily="18" charset="0"/>
              <a:cs typeface="Times New Roman" panose="02020603050405020304" pitchFamily="18" charset="0"/>
            </a:endParaRPr>
          </a:p>
        </p:txBody>
      </p:sp>
      <p:sp>
        <p:nvSpPr>
          <p:cNvPr id="2" name="Google Shape;118;p3">
            <a:extLst>
              <a:ext uri="{FF2B5EF4-FFF2-40B4-BE49-F238E27FC236}">
                <a16:creationId xmlns:a16="http://schemas.microsoft.com/office/drawing/2014/main" id="{FA5AAB00-E20A-335D-F704-7F67221F1E4C}"/>
              </a:ext>
            </a:extLst>
          </p:cNvPr>
          <p:cNvSpPr/>
          <p:nvPr/>
        </p:nvSpPr>
        <p:spPr>
          <a:xfrm>
            <a:off x="3951513" y="1522453"/>
            <a:ext cx="14597743" cy="9254403"/>
          </a:xfrm>
          <a:custGeom>
            <a:avLst/>
            <a:gdLst/>
            <a:ahLst/>
            <a:cxnLst/>
            <a:rect l="l" t="t" r="r" b="b"/>
            <a:pathLst>
              <a:path w="5016717" h="1678624" extrusionOk="0">
                <a:moveTo>
                  <a:pt x="0" y="0"/>
                </a:moveTo>
                <a:lnTo>
                  <a:pt x="5016717" y="0"/>
                </a:lnTo>
                <a:lnTo>
                  <a:pt x="5016717" y="1678624"/>
                </a:lnTo>
                <a:lnTo>
                  <a:pt x="0" y="1678624"/>
                </a:lnTo>
                <a:close/>
              </a:path>
            </a:pathLst>
          </a:custGeom>
          <a:solidFill>
            <a:srgbClr val="F28383"/>
          </a:solidFill>
          <a:ln w="47625" cap="flat" cmpd="sng">
            <a:solidFill>
              <a:srgbClr val="333333"/>
            </a:solidFill>
            <a:prstDash val="solid"/>
            <a:round/>
            <a:headEnd type="none" w="sm" len="sm"/>
            <a:tailEnd type="none" w="sm" len="sm"/>
          </a:ln>
        </p:spPr>
        <p:txBody>
          <a:bodyPr/>
          <a:lstStyle/>
          <a:p>
            <a:endParaRPr lang="en-US">
              <a:solidFill>
                <a:srgbClr val="99BCBF"/>
              </a:solidFill>
            </a:endParaRPr>
          </a:p>
        </p:txBody>
      </p:sp>
      <p:pic>
        <p:nvPicPr>
          <p:cNvPr id="5" name="Google Shape;270;p12">
            <a:extLst>
              <a:ext uri="{FF2B5EF4-FFF2-40B4-BE49-F238E27FC236}">
                <a16:creationId xmlns:a16="http://schemas.microsoft.com/office/drawing/2014/main" id="{96D76A07-2137-3163-376F-7785C3AB8207}"/>
              </a:ext>
            </a:extLst>
          </p:cNvPr>
          <p:cNvPicPr preferRelativeResize="0"/>
          <p:nvPr/>
        </p:nvPicPr>
        <p:blipFill rotWithShape="1">
          <a:blip r:embed="rId3">
            <a:alphaModFix/>
          </a:blip>
          <a:srcRect l="31573" t="6319" r="31895" b="11497"/>
          <a:stretch/>
        </p:blipFill>
        <p:spPr>
          <a:xfrm>
            <a:off x="146542" y="5945879"/>
            <a:ext cx="3620991" cy="4341121"/>
          </a:xfrm>
          <a:prstGeom prst="rect">
            <a:avLst/>
          </a:prstGeom>
          <a:noFill/>
          <a:ln>
            <a:noFill/>
          </a:ln>
        </p:spPr>
      </p:pic>
      <p:sp>
        <p:nvSpPr>
          <p:cNvPr id="8" name="Google Shape;180;p7">
            <a:extLst>
              <a:ext uri="{FF2B5EF4-FFF2-40B4-BE49-F238E27FC236}">
                <a16:creationId xmlns:a16="http://schemas.microsoft.com/office/drawing/2014/main" id="{57BC150F-0BC7-EC99-D995-60F02590FF45}"/>
              </a:ext>
            </a:extLst>
          </p:cNvPr>
          <p:cNvSpPr/>
          <p:nvPr/>
        </p:nvSpPr>
        <p:spPr>
          <a:xfrm>
            <a:off x="4915823" y="2253343"/>
            <a:ext cx="13633433" cy="8523513"/>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7" name="TextBox 6">
            <a:extLst>
              <a:ext uri="{FF2B5EF4-FFF2-40B4-BE49-F238E27FC236}">
                <a16:creationId xmlns:a16="http://schemas.microsoft.com/office/drawing/2014/main" id="{1DBEF615-4D39-1B64-05E8-2A7EF78DFAA7}"/>
              </a:ext>
            </a:extLst>
          </p:cNvPr>
          <p:cNvSpPr txBox="1"/>
          <p:nvPr/>
        </p:nvSpPr>
        <p:spPr>
          <a:xfrm>
            <a:off x="5082268" y="2377142"/>
            <a:ext cx="12781189" cy="7909858"/>
          </a:xfrm>
          <a:prstGeom prst="rect">
            <a:avLst/>
          </a:prstGeom>
          <a:noFill/>
        </p:spPr>
        <p:txBody>
          <a:bodyPr wrap="square">
            <a:spAutoFit/>
          </a:bodyPr>
          <a:lstStyle/>
          <a:p>
            <a:pPr marL="457200" indent="-457200" algn="just">
              <a:buFont typeface="Wingdings" panose="05000000000000000000" pitchFamily="2" charset="2"/>
              <a:buChar char="v"/>
            </a:pPr>
            <a:r>
              <a:rPr lang="vi-VN" sz="3200" b="1" dirty="0">
                <a:effectLst/>
              </a:rPr>
              <a:t>So sánh hiệu suất</a:t>
            </a:r>
          </a:p>
          <a:p>
            <a:pPr marL="457200" indent="-457200" algn="just">
              <a:buFont typeface="Arial" panose="020B0604020202020204" pitchFamily="34" charset="0"/>
              <a:buChar char="•"/>
            </a:pPr>
            <a:r>
              <a:rPr lang="vi-VN" sz="3200" dirty="0">
                <a:effectLst/>
              </a:rPr>
              <a:t>Độ chính xác tổng thể: Random Forest vượt trội hơn SVM, đặc biệt trong việc phân loại chính xác các trường hợp thuộc lớp đa số (lớp 1).</a:t>
            </a:r>
            <a:endParaRPr lang="vi-VN" sz="3200" dirty="0"/>
          </a:p>
          <a:p>
            <a:pPr marL="457200" indent="-457200" algn="just">
              <a:buFont typeface="Arial" panose="020B0604020202020204" pitchFamily="34" charset="0"/>
              <a:buChar char="•"/>
            </a:pPr>
            <a:r>
              <a:rPr lang="vi-VN" sz="3200" dirty="0">
                <a:effectLst/>
              </a:rPr>
              <a:t>Khả năng phát hiện lớp 2: SVM có recall cao hơn cho lớp 2, nhưng precision rất thấp, khiến các dự đoán về lớp 2 thiếu tin cậy.</a:t>
            </a:r>
            <a:endParaRPr lang="vi-VN" sz="3200" dirty="0"/>
          </a:p>
          <a:p>
            <a:pPr marL="457200" indent="-457200" algn="just">
              <a:buFont typeface="Arial" panose="020B0604020202020204" pitchFamily="34" charset="0"/>
              <a:buChar char="•"/>
            </a:pPr>
            <a:r>
              <a:rPr lang="vi-VN" sz="3200" dirty="0">
                <a:effectLst/>
              </a:rPr>
              <a:t>Sự cân bằng giữa precision và recall: Random Forest cân bằng hơn ở lớp 1, làm tăng F1-score tổng thể.</a:t>
            </a:r>
            <a:endParaRPr lang="vi-VN" sz="3200" dirty="0"/>
          </a:p>
          <a:p>
            <a:pPr marL="457200" indent="-457200" algn="just">
              <a:buFont typeface="Wingdings" panose="05000000000000000000" pitchFamily="2" charset="2"/>
              <a:buChar char="v"/>
            </a:pPr>
            <a:r>
              <a:rPr lang="vi-VN" sz="3200" b="1" dirty="0">
                <a:effectLst/>
              </a:rPr>
              <a:t>Kết luận </a:t>
            </a:r>
            <a:endParaRPr lang="vi-VN" sz="3200" b="1" dirty="0"/>
          </a:p>
          <a:p>
            <a:pPr marL="457200" indent="-457200" algn="just">
              <a:buFont typeface="Arial" panose="020B0604020202020204" pitchFamily="34" charset="0"/>
              <a:buChar char="•"/>
            </a:pPr>
            <a:r>
              <a:rPr lang="vi-VN" sz="3200" dirty="0">
                <a:effectLst/>
              </a:rPr>
              <a:t>Random Forest phù hợp hơn với bài toán, đặc biệt khi dữ liệu có tính bất cân bằng.</a:t>
            </a:r>
            <a:endParaRPr lang="vi-VN" sz="3200" dirty="0"/>
          </a:p>
          <a:p>
            <a:pPr marL="457200" indent="-457200" algn="just">
              <a:buFont typeface="Arial" panose="020B0604020202020204" pitchFamily="34" charset="0"/>
              <a:buChar char="•"/>
            </a:pPr>
            <a:r>
              <a:rPr lang="vi-VN" sz="3200" dirty="0">
                <a:effectLst/>
              </a:rPr>
              <a:t>SVM nhạy cảm hơn với các mẫu lớp thiểu số (lớp 2), nhưng không thực sự hiệu quả trong tổng thể.</a:t>
            </a:r>
            <a:endParaRPr lang="vi-VN" sz="3200" dirty="0"/>
          </a:p>
          <a:p>
            <a:pPr algn="just"/>
            <a:r>
              <a:rPr lang="vi-VN" sz="3200" dirty="0">
                <a:effectLst/>
              </a:rPr>
              <a:t>=&gt;Mô hình rừng ngẫu nhiên đang phù hợp với tập dữ liệu đang mất cân bằng của nhóm</a:t>
            </a:r>
            <a:endParaRPr lang="vi-VN" sz="3200" dirty="0"/>
          </a:p>
          <a:p>
            <a:br>
              <a:rPr lang="vi-VN" dirty="0"/>
            </a:br>
            <a:endParaRPr lang="en-US" dirty="0"/>
          </a:p>
        </p:txBody>
      </p:sp>
      <p:sp>
        <p:nvSpPr>
          <p:cNvPr id="10" name="Slide Number Placeholder 9">
            <a:extLst>
              <a:ext uri="{FF2B5EF4-FFF2-40B4-BE49-F238E27FC236}">
                <a16:creationId xmlns:a16="http://schemas.microsoft.com/office/drawing/2014/main" id="{BED83FAB-DEBF-C3BC-4AF4-CE7B20AD3420}"/>
              </a:ext>
            </a:extLst>
          </p:cNvPr>
          <p:cNvSpPr>
            <a:spLocks noGrp="1"/>
          </p:cNvSpPr>
          <p:nvPr>
            <p:ph type="sldNum" idx="12"/>
          </p:nvPr>
        </p:nvSpPr>
        <p:spPr>
          <a:xfrm>
            <a:off x="7010400" y="9686740"/>
            <a:ext cx="2133600" cy="365125"/>
          </a:xfrm>
        </p:spPr>
        <p:txBody>
          <a:bodyPr/>
          <a:lstStyle/>
          <a:p>
            <a:pPr marL="0" lvl="0" indent="0" algn="r" rtl="0">
              <a:spcBef>
                <a:spcPts val="0"/>
              </a:spcBef>
              <a:spcAft>
                <a:spcPts val="0"/>
              </a:spcAft>
              <a:buNone/>
            </a:pPr>
            <a:fld id="{00000000-1234-1234-1234-123412341234}" type="slidenum">
              <a:rPr lang="en-US" sz="4000" smtClean="0"/>
              <a:t>25</a:t>
            </a:fld>
            <a:endParaRPr lang="en-US" sz="4000" dirty="0"/>
          </a:p>
        </p:txBody>
      </p:sp>
      <p:sp>
        <p:nvSpPr>
          <p:cNvPr id="11" name="Oval 10">
            <a:hlinkClick r:id="rId4" action="ppaction://hlinksldjump"/>
            <a:extLst>
              <a:ext uri="{FF2B5EF4-FFF2-40B4-BE49-F238E27FC236}">
                <a16:creationId xmlns:a16="http://schemas.microsoft.com/office/drawing/2014/main" id="{2B5F517E-D228-AF69-1A91-6B2AEC096FCC}"/>
              </a:ext>
            </a:extLst>
          </p:cNvPr>
          <p:cNvSpPr/>
          <p:nvPr/>
        </p:nvSpPr>
        <p:spPr>
          <a:xfrm>
            <a:off x="791069" y="9516741"/>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14450773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289"/>
        <p:cNvGrpSpPr/>
        <p:nvPr/>
      </p:nvGrpSpPr>
      <p:grpSpPr>
        <a:xfrm>
          <a:off x="0" y="0"/>
          <a:ext cx="0" cy="0"/>
          <a:chOff x="0" y="0"/>
          <a:chExt cx="0" cy="0"/>
        </a:xfrm>
      </p:grpSpPr>
      <p:sp>
        <p:nvSpPr>
          <p:cNvPr id="291" name="Google Shape;291;p14"/>
          <p:cNvSpPr txBox="1"/>
          <p:nvPr/>
        </p:nvSpPr>
        <p:spPr>
          <a:xfrm>
            <a:off x="865415" y="497860"/>
            <a:ext cx="5731329" cy="1430905"/>
          </a:xfrm>
          <a:prstGeom prst="rect">
            <a:avLst/>
          </a:prstGeom>
          <a:noFill/>
          <a:ln>
            <a:noFill/>
          </a:ln>
        </p:spPr>
        <p:txBody>
          <a:bodyPr spcFirstLastPara="1" wrap="square" lIns="0" tIns="0" rIns="0" bIns="0" anchor="t" anchorCtr="0">
            <a:spAutoFit/>
          </a:bodyPr>
          <a:lstStyle/>
          <a:p>
            <a:pPr marL="0" marR="0" lvl="0" indent="0" algn="l" rtl="0">
              <a:lnSpc>
                <a:spcPct val="111997"/>
              </a:lnSpc>
              <a:spcBef>
                <a:spcPts val="0"/>
              </a:spcBef>
              <a:spcAft>
                <a:spcPts val="0"/>
              </a:spcAft>
              <a:buNone/>
            </a:pPr>
            <a:r>
              <a:rPr lang="vi-VN" sz="8302" b="1" i="0" u="none" strike="noStrike" cap="none" dirty="0">
                <a:solidFill>
                  <a:srgbClr val="B171D4"/>
                </a:solidFill>
                <a:latin typeface="Ubuntu"/>
                <a:ea typeface="Ubuntu"/>
                <a:cs typeface="Ubuntu"/>
                <a:sym typeface="Ubuntu"/>
              </a:rPr>
              <a:t>KẾT LUẬN</a:t>
            </a:r>
            <a:endParaRPr dirty="0">
              <a:solidFill>
                <a:srgbClr val="B171D4"/>
              </a:solidFill>
            </a:endParaRPr>
          </a:p>
        </p:txBody>
      </p:sp>
      <p:sp>
        <p:nvSpPr>
          <p:cNvPr id="3" name="Google Shape;118;p3">
            <a:extLst>
              <a:ext uri="{FF2B5EF4-FFF2-40B4-BE49-F238E27FC236}">
                <a16:creationId xmlns:a16="http://schemas.microsoft.com/office/drawing/2014/main" id="{C4FDA02A-062B-5BBA-8954-463D2DDABF46}"/>
              </a:ext>
            </a:extLst>
          </p:cNvPr>
          <p:cNvSpPr/>
          <p:nvPr/>
        </p:nvSpPr>
        <p:spPr>
          <a:xfrm>
            <a:off x="-379924" y="2576796"/>
            <a:ext cx="19047848" cy="8412333"/>
          </a:xfrm>
          <a:custGeom>
            <a:avLst/>
            <a:gdLst/>
            <a:ahLst/>
            <a:cxnLst/>
            <a:rect l="l" t="t" r="r" b="b"/>
            <a:pathLst>
              <a:path w="5016717" h="1678624" extrusionOk="0">
                <a:moveTo>
                  <a:pt x="0" y="0"/>
                </a:moveTo>
                <a:lnTo>
                  <a:pt x="5016717" y="0"/>
                </a:lnTo>
                <a:lnTo>
                  <a:pt x="5016717" y="1678624"/>
                </a:lnTo>
                <a:lnTo>
                  <a:pt x="0" y="1678624"/>
                </a:lnTo>
                <a:close/>
              </a:path>
            </a:pathLst>
          </a:custGeom>
          <a:solidFill>
            <a:srgbClr val="D3B6E1"/>
          </a:solidFill>
          <a:ln w="47625" cap="flat" cmpd="sng">
            <a:solidFill>
              <a:srgbClr val="333333"/>
            </a:solidFill>
            <a:prstDash val="solid"/>
            <a:round/>
            <a:headEnd type="none" w="sm" len="sm"/>
            <a:tailEnd type="none" w="sm" len="sm"/>
          </a:ln>
        </p:spPr>
        <p:txBody>
          <a:bodyPr/>
          <a:lstStyle/>
          <a:p>
            <a:endParaRPr lang="en-US">
              <a:solidFill>
                <a:srgbClr val="99BCBF"/>
              </a:solidFill>
            </a:endParaRPr>
          </a:p>
        </p:txBody>
      </p:sp>
      <p:sp>
        <p:nvSpPr>
          <p:cNvPr id="5" name="Google Shape;281;p13">
            <a:extLst>
              <a:ext uri="{FF2B5EF4-FFF2-40B4-BE49-F238E27FC236}">
                <a16:creationId xmlns:a16="http://schemas.microsoft.com/office/drawing/2014/main" id="{BE2356CC-6AFD-E153-0925-9CC7ABE55D10}"/>
              </a:ext>
            </a:extLst>
          </p:cNvPr>
          <p:cNvSpPr txBox="1"/>
          <p:nvPr/>
        </p:nvSpPr>
        <p:spPr>
          <a:xfrm>
            <a:off x="1175657" y="2864104"/>
            <a:ext cx="15073154" cy="6155531"/>
          </a:xfrm>
          <a:prstGeom prst="rect">
            <a:avLst/>
          </a:prstGeom>
          <a:noFill/>
          <a:ln>
            <a:noFill/>
          </a:ln>
        </p:spPr>
        <p:txBody>
          <a:bodyPr spcFirstLastPara="1" wrap="square" lIns="0" tIns="0" rIns="0" bIns="0" anchor="t" anchorCtr="0">
            <a:spAutoFit/>
          </a:bodyPr>
          <a:lstStyle/>
          <a:p>
            <a:pPr algn="just"/>
            <a:r>
              <a:rPr lang="vi-VN" sz="4000" b="1" dirty="0">
                <a:latin typeface="+mj-lt"/>
              </a:rPr>
              <a:t>Kết quả đạt được</a:t>
            </a:r>
          </a:p>
          <a:p>
            <a:pPr marL="571500" indent="-571500" algn="just">
              <a:buFont typeface="Arial" panose="020B0604020202020204" pitchFamily="34" charset="0"/>
              <a:buChar char="•"/>
            </a:pPr>
            <a:r>
              <a:rPr lang="vi-VN" sz="4000" dirty="0">
                <a:latin typeface="+mj-lt"/>
              </a:rPr>
              <a:t>Mô hình Random Forest đạt độ chính xác 64.52%, vượt trội so với SVM (48.39%). Hiệu suất cao nhất ở phân loại nhóm tiêu thụ rượu thấp (F1-score = 0.77).</a:t>
            </a:r>
          </a:p>
          <a:p>
            <a:pPr marL="571500" indent="-571500" algn="just">
              <a:buFont typeface="Arial" panose="020B0604020202020204" pitchFamily="34" charset="0"/>
              <a:buChar char="•"/>
            </a:pPr>
            <a:r>
              <a:rPr lang="vi-VN" sz="4000" dirty="0">
                <a:latin typeface="+mj-lt"/>
              </a:rPr>
              <a:t>Yếu tố ảnh hưởng chính: absences, activities, goout, freetime.</a:t>
            </a:r>
          </a:p>
          <a:p>
            <a:pPr marL="571500" indent="-571500" algn="just">
              <a:buFont typeface="Arial" panose="020B0604020202020204" pitchFamily="34" charset="0"/>
              <a:buChar char="•"/>
            </a:pPr>
            <a:r>
              <a:rPr lang="vi-VN" sz="4000" dirty="0">
                <a:latin typeface="+mj-lt"/>
              </a:rPr>
              <a:t>Hồi quy Logistic: Xác định mức độ ảnh hưởng của từng yếu tố; nổi bật là "goout" (tăng nguy cơ khi ra ngoài nhiều) và "activities" (tham gia hoạt động ngoại khóa giảm nguy cơ).</a:t>
            </a:r>
          </a:p>
          <a:p>
            <a:pPr marL="571500" indent="-571500" algn="just">
              <a:buFont typeface="Arial" panose="020B0604020202020204" pitchFamily="34" charset="0"/>
              <a:buChar char="•"/>
            </a:pPr>
            <a:r>
              <a:rPr lang="vi-VN" sz="4000" dirty="0">
                <a:latin typeface="+mj-lt"/>
              </a:rPr>
              <a:t>Cây Quyết Định: Xác định ngưỡng cụ thể cho các yếu tố, ví dụ, goout &gt; 4 hoặc absences &gt; 7 làm tăng nguy cơ tiêu thụ rượu cao.</a:t>
            </a:r>
          </a:p>
        </p:txBody>
      </p:sp>
      <p:sp>
        <p:nvSpPr>
          <p:cNvPr id="8" name="Slide Number Placeholder 7">
            <a:extLst>
              <a:ext uri="{FF2B5EF4-FFF2-40B4-BE49-F238E27FC236}">
                <a16:creationId xmlns:a16="http://schemas.microsoft.com/office/drawing/2014/main" id="{B48AA4EE-2902-8BA9-C66E-598F195DDFF6}"/>
              </a:ext>
            </a:extLst>
          </p:cNvPr>
          <p:cNvSpPr>
            <a:spLocks noGrp="1"/>
          </p:cNvSpPr>
          <p:nvPr>
            <p:ph type="sldNum" idx="12"/>
          </p:nvPr>
        </p:nvSpPr>
        <p:spPr>
          <a:xfrm>
            <a:off x="7010400" y="9302541"/>
            <a:ext cx="2133600" cy="365125"/>
          </a:xfrm>
        </p:spPr>
        <p:txBody>
          <a:bodyPr/>
          <a:lstStyle/>
          <a:p>
            <a:pPr marL="0" lvl="0" indent="0" algn="r" rtl="0">
              <a:spcBef>
                <a:spcPts val="0"/>
              </a:spcBef>
              <a:spcAft>
                <a:spcPts val="0"/>
              </a:spcAft>
              <a:buNone/>
            </a:pPr>
            <a:fld id="{00000000-1234-1234-1234-123412341234}" type="slidenum">
              <a:rPr lang="en-US" sz="4000" smtClean="0"/>
              <a:t>26</a:t>
            </a:fld>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289">
          <a:extLst>
            <a:ext uri="{FF2B5EF4-FFF2-40B4-BE49-F238E27FC236}">
              <a16:creationId xmlns:a16="http://schemas.microsoft.com/office/drawing/2014/main" id="{1ED7FC27-440C-ADA1-22D2-7730F3C0356A}"/>
            </a:ext>
          </a:extLst>
        </p:cNvPr>
        <p:cNvGrpSpPr/>
        <p:nvPr/>
      </p:nvGrpSpPr>
      <p:grpSpPr>
        <a:xfrm>
          <a:off x="0" y="0"/>
          <a:ext cx="0" cy="0"/>
          <a:chOff x="0" y="0"/>
          <a:chExt cx="0" cy="0"/>
        </a:xfrm>
      </p:grpSpPr>
      <p:sp>
        <p:nvSpPr>
          <p:cNvPr id="291" name="Google Shape;291;p14">
            <a:extLst>
              <a:ext uri="{FF2B5EF4-FFF2-40B4-BE49-F238E27FC236}">
                <a16:creationId xmlns:a16="http://schemas.microsoft.com/office/drawing/2014/main" id="{7422A89A-CB25-C8CE-825B-8B40C75F5B9E}"/>
              </a:ext>
            </a:extLst>
          </p:cNvPr>
          <p:cNvSpPr txBox="1"/>
          <p:nvPr/>
        </p:nvSpPr>
        <p:spPr>
          <a:xfrm>
            <a:off x="865415" y="497860"/>
            <a:ext cx="5731329" cy="1430905"/>
          </a:xfrm>
          <a:prstGeom prst="rect">
            <a:avLst/>
          </a:prstGeom>
          <a:noFill/>
          <a:ln>
            <a:noFill/>
          </a:ln>
        </p:spPr>
        <p:txBody>
          <a:bodyPr spcFirstLastPara="1" wrap="square" lIns="0" tIns="0" rIns="0" bIns="0" anchor="t" anchorCtr="0">
            <a:spAutoFit/>
          </a:bodyPr>
          <a:lstStyle/>
          <a:p>
            <a:pPr marL="0" marR="0" lvl="0" indent="0" algn="l" rtl="0">
              <a:lnSpc>
                <a:spcPct val="111997"/>
              </a:lnSpc>
              <a:spcBef>
                <a:spcPts val="0"/>
              </a:spcBef>
              <a:spcAft>
                <a:spcPts val="0"/>
              </a:spcAft>
              <a:buNone/>
            </a:pPr>
            <a:r>
              <a:rPr lang="vi-VN" sz="8302" b="1" i="0" u="none" strike="noStrike" cap="none" dirty="0">
                <a:solidFill>
                  <a:srgbClr val="B171D4"/>
                </a:solidFill>
                <a:latin typeface="Ubuntu"/>
                <a:ea typeface="Ubuntu"/>
                <a:cs typeface="Ubuntu"/>
                <a:sym typeface="Ubuntu"/>
              </a:rPr>
              <a:t>KẾT LUẬN</a:t>
            </a:r>
            <a:endParaRPr dirty="0">
              <a:solidFill>
                <a:srgbClr val="B171D4"/>
              </a:solidFill>
            </a:endParaRPr>
          </a:p>
        </p:txBody>
      </p:sp>
      <p:sp>
        <p:nvSpPr>
          <p:cNvPr id="3" name="Google Shape;118;p3">
            <a:extLst>
              <a:ext uri="{FF2B5EF4-FFF2-40B4-BE49-F238E27FC236}">
                <a16:creationId xmlns:a16="http://schemas.microsoft.com/office/drawing/2014/main" id="{6FEAB521-31A7-0D5C-EF2C-7092944DB772}"/>
              </a:ext>
            </a:extLst>
          </p:cNvPr>
          <p:cNvSpPr/>
          <p:nvPr/>
        </p:nvSpPr>
        <p:spPr>
          <a:xfrm>
            <a:off x="-379924" y="2576796"/>
            <a:ext cx="19047848" cy="8412333"/>
          </a:xfrm>
          <a:custGeom>
            <a:avLst/>
            <a:gdLst/>
            <a:ahLst/>
            <a:cxnLst/>
            <a:rect l="l" t="t" r="r" b="b"/>
            <a:pathLst>
              <a:path w="5016717" h="1678624" extrusionOk="0">
                <a:moveTo>
                  <a:pt x="0" y="0"/>
                </a:moveTo>
                <a:lnTo>
                  <a:pt x="5016717" y="0"/>
                </a:lnTo>
                <a:lnTo>
                  <a:pt x="5016717" y="1678624"/>
                </a:lnTo>
                <a:lnTo>
                  <a:pt x="0" y="1678624"/>
                </a:lnTo>
                <a:close/>
              </a:path>
            </a:pathLst>
          </a:custGeom>
          <a:solidFill>
            <a:srgbClr val="D3B6E1"/>
          </a:solidFill>
          <a:ln w="47625" cap="flat" cmpd="sng">
            <a:solidFill>
              <a:srgbClr val="333333"/>
            </a:solidFill>
            <a:prstDash val="solid"/>
            <a:round/>
            <a:headEnd type="none" w="sm" len="sm"/>
            <a:tailEnd type="none" w="sm" len="sm"/>
          </a:ln>
        </p:spPr>
        <p:txBody>
          <a:bodyPr/>
          <a:lstStyle/>
          <a:p>
            <a:endParaRPr lang="en-US" sz="4000" dirty="0">
              <a:solidFill>
                <a:srgbClr val="99BCBF"/>
              </a:solidFill>
            </a:endParaRPr>
          </a:p>
        </p:txBody>
      </p:sp>
      <p:sp>
        <p:nvSpPr>
          <p:cNvPr id="5" name="Google Shape;281;p13">
            <a:extLst>
              <a:ext uri="{FF2B5EF4-FFF2-40B4-BE49-F238E27FC236}">
                <a16:creationId xmlns:a16="http://schemas.microsoft.com/office/drawing/2014/main" id="{D60E21F4-90C2-C511-3F1D-243E1DBEC7C8}"/>
              </a:ext>
            </a:extLst>
          </p:cNvPr>
          <p:cNvSpPr txBox="1"/>
          <p:nvPr/>
        </p:nvSpPr>
        <p:spPr>
          <a:xfrm>
            <a:off x="1607423" y="3566232"/>
            <a:ext cx="15073154" cy="4308872"/>
          </a:xfrm>
          <a:prstGeom prst="rect">
            <a:avLst/>
          </a:prstGeom>
          <a:noFill/>
          <a:ln>
            <a:noFill/>
          </a:ln>
        </p:spPr>
        <p:txBody>
          <a:bodyPr spcFirstLastPara="1" wrap="square" lIns="0" tIns="0" rIns="0" bIns="0" anchor="t" anchorCtr="0">
            <a:spAutoFit/>
          </a:bodyPr>
          <a:lstStyle/>
          <a:p>
            <a:pPr algn="just"/>
            <a:r>
              <a:rPr lang="vi-VN" sz="4000" b="1" dirty="0">
                <a:latin typeface="+mj-lt"/>
              </a:rPr>
              <a:t>Hạn chế</a:t>
            </a:r>
          </a:p>
          <a:p>
            <a:pPr marL="571500" indent="-571500" algn="just">
              <a:buFont typeface="Arial" panose="020B0604020202020204" pitchFamily="34" charset="0"/>
              <a:buChar char="•"/>
            </a:pPr>
            <a:r>
              <a:rPr lang="vi-VN" sz="4000" dirty="0">
                <a:latin typeface="+mj-lt"/>
              </a:rPr>
              <a:t>Mất cân bằng dữ liệu: Lớp tiêu thụ thấp chiếm ưu thế dù đã áp dụng SMOTE.</a:t>
            </a:r>
          </a:p>
          <a:p>
            <a:pPr marL="571500" indent="-571500" algn="just">
              <a:buFont typeface="Arial" panose="020B0604020202020204" pitchFamily="34" charset="0"/>
              <a:buChar char="•"/>
            </a:pPr>
            <a:r>
              <a:rPr lang="vi-VN" sz="4000" dirty="0">
                <a:latin typeface="+mj-lt"/>
              </a:rPr>
              <a:t>Thiếu yếu tố quan trọng: Chưa phân tích thói quen gia đình, môi trường xã hội, áp lực học tập.</a:t>
            </a:r>
          </a:p>
          <a:p>
            <a:pPr marL="571500" indent="-571500" algn="just">
              <a:buFont typeface="Arial" panose="020B0604020202020204" pitchFamily="34" charset="0"/>
              <a:buChar char="•"/>
            </a:pPr>
            <a:r>
              <a:rPr lang="vi-VN" sz="4000" dirty="0">
                <a:latin typeface="+mj-lt"/>
              </a:rPr>
              <a:t>Đánh giá mô hình: Chủ yếu dựa vào độ chính xác, chưa xem xét đầy đủ các chỉ số khác (F1-score, recall).</a:t>
            </a:r>
          </a:p>
        </p:txBody>
      </p:sp>
      <p:sp>
        <p:nvSpPr>
          <p:cNvPr id="8" name="Slide Number Placeholder 7">
            <a:extLst>
              <a:ext uri="{FF2B5EF4-FFF2-40B4-BE49-F238E27FC236}">
                <a16:creationId xmlns:a16="http://schemas.microsoft.com/office/drawing/2014/main" id="{66AD6151-7A88-F776-227B-0742DC8AD6EE}"/>
              </a:ext>
            </a:extLst>
          </p:cNvPr>
          <p:cNvSpPr>
            <a:spLocks noGrp="1"/>
          </p:cNvSpPr>
          <p:nvPr>
            <p:ph type="sldNum" idx="12"/>
          </p:nvPr>
        </p:nvSpPr>
        <p:spPr>
          <a:xfrm>
            <a:off x="7010400" y="8864540"/>
            <a:ext cx="2133600" cy="365125"/>
          </a:xfrm>
        </p:spPr>
        <p:txBody>
          <a:bodyPr/>
          <a:lstStyle/>
          <a:p>
            <a:pPr marL="0" lvl="0" indent="0" algn="r" rtl="0">
              <a:spcBef>
                <a:spcPts val="0"/>
              </a:spcBef>
              <a:spcAft>
                <a:spcPts val="0"/>
              </a:spcAft>
              <a:buNone/>
            </a:pPr>
            <a:fld id="{00000000-1234-1234-1234-123412341234}" type="slidenum">
              <a:rPr lang="en-US" sz="4000" smtClean="0"/>
              <a:t>27</a:t>
            </a:fld>
            <a:endParaRPr lang="en-US" sz="4000" dirty="0"/>
          </a:p>
        </p:txBody>
      </p:sp>
    </p:spTree>
    <p:extLst>
      <p:ext uri="{BB962C8B-B14F-4D97-AF65-F5344CB8AC3E}">
        <p14:creationId xmlns:p14="http://schemas.microsoft.com/office/powerpoint/2010/main" val="26228711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289">
          <a:extLst>
            <a:ext uri="{FF2B5EF4-FFF2-40B4-BE49-F238E27FC236}">
              <a16:creationId xmlns:a16="http://schemas.microsoft.com/office/drawing/2014/main" id="{0BCD042E-D7BE-B24C-EA81-90DCB282A4E1}"/>
            </a:ext>
          </a:extLst>
        </p:cNvPr>
        <p:cNvGrpSpPr/>
        <p:nvPr/>
      </p:nvGrpSpPr>
      <p:grpSpPr>
        <a:xfrm>
          <a:off x="0" y="0"/>
          <a:ext cx="0" cy="0"/>
          <a:chOff x="0" y="0"/>
          <a:chExt cx="0" cy="0"/>
        </a:xfrm>
      </p:grpSpPr>
      <p:sp>
        <p:nvSpPr>
          <p:cNvPr id="291" name="Google Shape;291;p14">
            <a:extLst>
              <a:ext uri="{FF2B5EF4-FFF2-40B4-BE49-F238E27FC236}">
                <a16:creationId xmlns:a16="http://schemas.microsoft.com/office/drawing/2014/main" id="{CDC6542E-5EAB-256C-1AF1-719DBFCCF1A4}"/>
              </a:ext>
            </a:extLst>
          </p:cNvPr>
          <p:cNvSpPr txBox="1"/>
          <p:nvPr/>
        </p:nvSpPr>
        <p:spPr>
          <a:xfrm>
            <a:off x="865415" y="497860"/>
            <a:ext cx="5731329" cy="1430905"/>
          </a:xfrm>
          <a:prstGeom prst="rect">
            <a:avLst/>
          </a:prstGeom>
          <a:noFill/>
          <a:ln>
            <a:noFill/>
          </a:ln>
        </p:spPr>
        <p:txBody>
          <a:bodyPr spcFirstLastPara="1" wrap="square" lIns="0" tIns="0" rIns="0" bIns="0" anchor="t" anchorCtr="0">
            <a:spAutoFit/>
          </a:bodyPr>
          <a:lstStyle/>
          <a:p>
            <a:pPr marL="0" marR="0" lvl="0" indent="0" algn="l" rtl="0">
              <a:lnSpc>
                <a:spcPct val="111997"/>
              </a:lnSpc>
              <a:spcBef>
                <a:spcPts val="0"/>
              </a:spcBef>
              <a:spcAft>
                <a:spcPts val="0"/>
              </a:spcAft>
              <a:buNone/>
            </a:pPr>
            <a:r>
              <a:rPr lang="vi-VN" sz="8302" b="1" i="0" u="none" strike="noStrike" cap="none" dirty="0">
                <a:solidFill>
                  <a:srgbClr val="B171D4"/>
                </a:solidFill>
                <a:latin typeface="Ubuntu"/>
                <a:ea typeface="Ubuntu"/>
                <a:cs typeface="Ubuntu"/>
                <a:sym typeface="Ubuntu"/>
              </a:rPr>
              <a:t>KẾT LUẬN</a:t>
            </a:r>
            <a:endParaRPr dirty="0">
              <a:solidFill>
                <a:srgbClr val="B171D4"/>
              </a:solidFill>
            </a:endParaRPr>
          </a:p>
        </p:txBody>
      </p:sp>
      <p:sp>
        <p:nvSpPr>
          <p:cNvPr id="3" name="Google Shape;118;p3">
            <a:extLst>
              <a:ext uri="{FF2B5EF4-FFF2-40B4-BE49-F238E27FC236}">
                <a16:creationId xmlns:a16="http://schemas.microsoft.com/office/drawing/2014/main" id="{F178735E-5EFB-52F4-6518-3FA9E5C43C02}"/>
              </a:ext>
            </a:extLst>
          </p:cNvPr>
          <p:cNvSpPr/>
          <p:nvPr/>
        </p:nvSpPr>
        <p:spPr>
          <a:xfrm>
            <a:off x="-379924" y="2576796"/>
            <a:ext cx="19047848" cy="8412333"/>
          </a:xfrm>
          <a:custGeom>
            <a:avLst/>
            <a:gdLst/>
            <a:ahLst/>
            <a:cxnLst/>
            <a:rect l="l" t="t" r="r" b="b"/>
            <a:pathLst>
              <a:path w="5016717" h="1678624" extrusionOk="0">
                <a:moveTo>
                  <a:pt x="0" y="0"/>
                </a:moveTo>
                <a:lnTo>
                  <a:pt x="5016717" y="0"/>
                </a:lnTo>
                <a:lnTo>
                  <a:pt x="5016717" y="1678624"/>
                </a:lnTo>
                <a:lnTo>
                  <a:pt x="0" y="1678624"/>
                </a:lnTo>
                <a:close/>
              </a:path>
            </a:pathLst>
          </a:custGeom>
          <a:solidFill>
            <a:srgbClr val="D3B6E1"/>
          </a:solidFill>
          <a:ln w="47625" cap="flat" cmpd="sng">
            <a:solidFill>
              <a:srgbClr val="333333"/>
            </a:solidFill>
            <a:prstDash val="solid"/>
            <a:round/>
            <a:headEnd type="none" w="sm" len="sm"/>
            <a:tailEnd type="none" w="sm" len="sm"/>
          </a:ln>
        </p:spPr>
        <p:txBody>
          <a:bodyPr/>
          <a:lstStyle/>
          <a:p>
            <a:endParaRPr lang="en-US">
              <a:solidFill>
                <a:srgbClr val="99BCBF"/>
              </a:solidFill>
            </a:endParaRPr>
          </a:p>
        </p:txBody>
      </p:sp>
      <p:sp>
        <p:nvSpPr>
          <p:cNvPr id="5" name="Google Shape;281;p13">
            <a:extLst>
              <a:ext uri="{FF2B5EF4-FFF2-40B4-BE49-F238E27FC236}">
                <a16:creationId xmlns:a16="http://schemas.microsoft.com/office/drawing/2014/main" id="{8B2D25A4-E80D-405D-62B7-D068C1DE52AF}"/>
              </a:ext>
            </a:extLst>
          </p:cNvPr>
          <p:cNvSpPr txBox="1"/>
          <p:nvPr/>
        </p:nvSpPr>
        <p:spPr>
          <a:xfrm>
            <a:off x="1747157" y="3778504"/>
            <a:ext cx="15073154" cy="4308872"/>
          </a:xfrm>
          <a:prstGeom prst="rect">
            <a:avLst/>
          </a:prstGeom>
          <a:noFill/>
          <a:ln>
            <a:noFill/>
          </a:ln>
        </p:spPr>
        <p:txBody>
          <a:bodyPr spcFirstLastPara="1" wrap="square" lIns="0" tIns="0" rIns="0" bIns="0" anchor="t" anchorCtr="0">
            <a:spAutoFit/>
          </a:bodyPr>
          <a:lstStyle/>
          <a:p>
            <a:pPr algn="just"/>
            <a:r>
              <a:rPr lang="vi-VN" sz="4000" b="1" dirty="0">
                <a:latin typeface="+mj-lt"/>
              </a:rPr>
              <a:t>Hướng phát triển</a:t>
            </a:r>
          </a:p>
          <a:p>
            <a:pPr marL="571500" indent="-571500" algn="just">
              <a:buFont typeface="Arial" panose="020B0604020202020204" pitchFamily="34" charset="0"/>
              <a:buChar char="•"/>
            </a:pPr>
            <a:r>
              <a:rPr lang="vi-VN" sz="4000" dirty="0">
                <a:latin typeface="+mj-lt"/>
              </a:rPr>
              <a:t>Thu thập thêm dữ liệu về gia đình, xã hội, áp lực học tập để tăng tính toàn diện.</a:t>
            </a:r>
          </a:p>
          <a:p>
            <a:pPr marL="571500" indent="-571500" algn="just">
              <a:buFont typeface="Arial" panose="020B0604020202020204" pitchFamily="34" charset="0"/>
              <a:buChar char="•"/>
            </a:pPr>
            <a:r>
              <a:rPr lang="vi-VN" sz="4000" dirty="0">
                <a:latin typeface="+mj-lt"/>
              </a:rPr>
              <a:t>Thử nghiệm với các mô hình tiên tiến: XGBoost, Deep Learning.</a:t>
            </a:r>
          </a:p>
          <a:p>
            <a:pPr marL="571500" indent="-571500" algn="just">
              <a:buFont typeface="Arial" panose="020B0604020202020204" pitchFamily="34" charset="0"/>
              <a:buChar char="•"/>
            </a:pPr>
            <a:r>
              <a:rPr lang="vi-VN" sz="4000" dirty="0">
                <a:latin typeface="+mj-lt"/>
              </a:rPr>
              <a:t>Tối ưu xử lý mất cân bằng dữ liệu bằng các kỹ thuật mới.</a:t>
            </a:r>
          </a:p>
          <a:p>
            <a:pPr marL="571500" indent="-571500" algn="just">
              <a:buFont typeface="Arial" panose="020B0604020202020204" pitchFamily="34" charset="0"/>
              <a:buChar char="•"/>
            </a:pPr>
            <a:r>
              <a:rPr lang="vi-VN" sz="4000" dirty="0">
                <a:latin typeface="+mj-lt"/>
              </a:rPr>
              <a:t>Xây dựng hệ thống dự đoán trực tiếp và đánh giá mô hình bằng nhiều chỉ số khác nhau.</a:t>
            </a:r>
          </a:p>
        </p:txBody>
      </p:sp>
      <p:sp>
        <p:nvSpPr>
          <p:cNvPr id="8" name="Slide Number Placeholder 7">
            <a:extLst>
              <a:ext uri="{FF2B5EF4-FFF2-40B4-BE49-F238E27FC236}">
                <a16:creationId xmlns:a16="http://schemas.microsoft.com/office/drawing/2014/main" id="{6BE0F550-B017-1F8B-2DFD-2A5D8D97C285}"/>
              </a:ext>
            </a:extLst>
          </p:cNvPr>
          <p:cNvSpPr>
            <a:spLocks noGrp="1"/>
          </p:cNvSpPr>
          <p:nvPr>
            <p:ph type="sldNum" idx="12"/>
          </p:nvPr>
        </p:nvSpPr>
        <p:spPr>
          <a:xfrm>
            <a:off x="7010400" y="9106521"/>
            <a:ext cx="2133600" cy="365125"/>
          </a:xfrm>
        </p:spPr>
        <p:txBody>
          <a:bodyPr/>
          <a:lstStyle/>
          <a:p>
            <a:pPr marL="0" lvl="0" indent="0" algn="r" rtl="0">
              <a:spcBef>
                <a:spcPts val="0"/>
              </a:spcBef>
              <a:spcAft>
                <a:spcPts val="0"/>
              </a:spcAft>
              <a:buNone/>
            </a:pPr>
            <a:fld id="{00000000-1234-1234-1234-123412341234}" type="slidenum">
              <a:rPr lang="en-US" sz="4000" smtClean="0"/>
              <a:t>28</a:t>
            </a:fld>
            <a:endParaRPr lang="en-US" sz="4000" dirty="0"/>
          </a:p>
        </p:txBody>
      </p:sp>
    </p:spTree>
    <p:extLst>
      <p:ext uri="{BB962C8B-B14F-4D97-AF65-F5344CB8AC3E}">
        <p14:creationId xmlns:p14="http://schemas.microsoft.com/office/powerpoint/2010/main" val="42554527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622"/>
        <p:cNvGrpSpPr/>
        <p:nvPr/>
      </p:nvGrpSpPr>
      <p:grpSpPr>
        <a:xfrm>
          <a:off x="0" y="0"/>
          <a:ext cx="0" cy="0"/>
          <a:chOff x="0" y="0"/>
          <a:chExt cx="0" cy="0"/>
        </a:xfrm>
      </p:grpSpPr>
      <p:sp>
        <p:nvSpPr>
          <p:cNvPr id="623" name="Google Shape;623;p25"/>
          <p:cNvSpPr txBox="1"/>
          <p:nvPr/>
        </p:nvSpPr>
        <p:spPr>
          <a:xfrm>
            <a:off x="1668943" y="4244520"/>
            <a:ext cx="14656200" cy="1430905"/>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8302" b="1" i="0" u="none" strike="noStrike" cap="none">
                <a:solidFill>
                  <a:srgbClr val="F28383"/>
                </a:solidFill>
                <a:latin typeface="Ubuntu"/>
                <a:ea typeface="Ubuntu"/>
                <a:cs typeface="Ubuntu"/>
                <a:sym typeface="Ubuntu"/>
              </a:rPr>
              <a:t>THANKS FOR LISTENING</a:t>
            </a:r>
            <a:endParaRPr dirty="0">
              <a:solidFill>
                <a:srgbClr val="F28383"/>
              </a:solidFill>
            </a:endParaRPr>
          </a:p>
        </p:txBody>
      </p:sp>
      <p:pic>
        <p:nvPicPr>
          <p:cNvPr id="2" name="Google Shape;567;p23">
            <a:extLst>
              <a:ext uri="{FF2B5EF4-FFF2-40B4-BE49-F238E27FC236}">
                <a16:creationId xmlns:a16="http://schemas.microsoft.com/office/drawing/2014/main" id="{393E556A-E7EB-5734-C2E3-2A8DCAE2E794}"/>
              </a:ext>
            </a:extLst>
          </p:cNvPr>
          <p:cNvPicPr preferRelativeResize="0"/>
          <p:nvPr/>
        </p:nvPicPr>
        <p:blipFill rotWithShape="1">
          <a:blip r:embed="rId3">
            <a:alphaModFix/>
          </a:blip>
          <a:srcRect/>
          <a:stretch/>
        </p:blipFill>
        <p:spPr>
          <a:xfrm>
            <a:off x="15197511" y="3127139"/>
            <a:ext cx="1127632" cy="1117381"/>
          </a:xfrm>
          <a:prstGeom prst="rect">
            <a:avLst/>
          </a:prstGeom>
          <a:noFill/>
          <a:ln>
            <a:noFill/>
          </a:ln>
        </p:spPr>
      </p:pic>
      <p:sp>
        <p:nvSpPr>
          <p:cNvPr id="4" name="Google Shape;279;p13">
            <a:extLst>
              <a:ext uri="{FF2B5EF4-FFF2-40B4-BE49-F238E27FC236}">
                <a16:creationId xmlns:a16="http://schemas.microsoft.com/office/drawing/2014/main" id="{10E729ED-7181-1C2B-E3EC-3DB7C0B00D02}"/>
              </a:ext>
            </a:extLst>
          </p:cNvPr>
          <p:cNvSpPr/>
          <p:nvPr/>
        </p:nvSpPr>
        <p:spPr>
          <a:xfrm>
            <a:off x="-2217778" y="-1744095"/>
            <a:ext cx="5520844" cy="554559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82;p13">
            <a:extLst>
              <a:ext uri="{FF2B5EF4-FFF2-40B4-BE49-F238E27FC236}">
                <a16:creationId xmlns:a16="http://schemas.microsoft.com/office/drawing/2014/main" id="{BA458828-B6B1-F7BC-6507-83D9D97FE81C}"/>
              </a:ext>
            </a:extLst>
          </p:cNvPr>
          <p:cNvGrpSpPr/>
          <p:nvPr/>
        </p:nvGrpSpPr>
        <p:grpSpPr>
          <a:xfrm>
            <a:off x="16112729" y="6820657"/>
            <a:ext cx="4853532" cy="4875287"/>
            <a:chOff x="1813" y="0"/>
            <a:chExt cx="809173" cy="812800"/>
          </a:xfrm>
        </p:grpSpPr>
        <p:sp>
          <p:nvSpPr>
            <p:cNvPr id="7" name="Google Shape;283;p13">
              <a:extLst>
                <a:ext uri="{FF2B5EF4-FFF2-40B4-BE49-F238E27FC236}">
                  <a16:creationId xmlns:a16="http://schemas.microsoft.com/office/drawing/2014/main" id="{415CB5E4-418B-B300-6D23-B4D1F94A26ED}"/>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13">
              <a:extLst>
                <a:ext uri="{FF2B5EF4-FFF2-40B4-BE49-F238E27FC236}">
                  <a16:creationId xmlns:a16="http://schemas.microsoft.com/office/drawing/2014/main" id="{F0343EB8-926E-52A7-431B-BFE7B22A2E39}"/>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16"/>
        <p:cNvGrpSpPr/>
        <p:nvPr/>
      </p:nvGrpSpPr>
      <p:grpSpPr>
        <a:xfrm>
          <a:off x="0" y="0"/>
          <a:ext cx="0" cy="0"/>
          <a:chOff x="0" y="0"/>
          <a:chExt cx="0" cy="0"/>
        </a:xfrm>
      </p:grpSpPr>
      <p:grpSp>
        <p:nvGrpSpPr>
          <p:cNvPr id="117" name="Google Shape;117;p3"/>
          <p:cNvGrpSpPr/>
          <p:nvPr/>
        </p:nvGrpSpPr>
        <p:grpSpPr>
          <a:xfrm>
            <a:off x="-379924" y="-520930"/>
            <a:ext cx="19047848" cy="6590517"/>
            <a:chOff x="0" y="-57150"/>
            <a:chExt cx="5016717" cy="1735774"/>
          </a:xfrm>
        </p:grpSpPr>
        <p:sp>
          <p:nvSpPr>
            <p:cNvPr id="118" name="Google Shape;118;p3"/>
            <p:cNvSpPr/>
            <p:nvPr/>
          </p:nvSpPr>
          <p:spPr>
            <a:xfrm>
              <a:off x="0" y="0"/>
              <a:ext cx="5016717" cy="1678624"/>
            </a:xfrm>
            <a:custGeom>
              <a:avLst/>
              <a:gdLst/>
              <a:ahLst/>
              <a:cxnLst/>
              <a:rect l="l" t="t" r="r" b="b"/>
              <a:pathLst>
                <a:path w="5016717" h="1678624" extrusionOk="0">
                  <a:moveTo>
                    <a:pt x="0" y="0"/>
                  </a:moveTo>
                  <a:lnTo>
                    <a:pt x="5016717" y="0"/>
                  </a:lnTo>
                  <a:lnTo>
                    <a:pt x="5016717" y="1678624"/>
                  </a:lnTo>
                  <a:lnTo>
                    <a:pt x="0" y="1678624"/>
                  </a:lnTo>
                  <a:close/>
                </a:path>
              </a:pathLst>
            </a:custGeom>
            <a:solidFill>
              <a:srgbClr val="99BCBF"/>
            </a:solidFill>
            <a:ln w="47625" cap="flat" cmpd="sng">
              <a:solidFill>
                <a:srgbClr val="333333"/>
              </a:solidFill>
              <a:prstDash val="solid"/>
              <a:round/>
              <a:headEnd type="none" w="sm" len="sm"/>
              <a:tailEnd type="none" w="sm" len="sm"/>
            </a:ln>
          </p:spPr>
          <p:txBody>
            <a:bodyPr/>
            <a:lstStyle/>
            <a:p>
              <a:endParaRPr lang="en-US">
                <a:solidFill>
                  <a:srgbClr val="99BCBF"/>
                </a:solidFill>
              </a:endParaRPr>
            </a:p>
          </p:txBody>
        </p:sp>
        <p:sp>
          <p:nvSpPr>
            <p:cNvPr id="119" name="Google Shape;119;p3"/>
            <p:cNvSpPr txBox="1"/>
            <p:nvPr/>
          </p:nvSpPr>
          <p:spPr>
            <a:xfrm>
              <a:off x="0" y="-57150"/>
              <a:ext cx="812800" cy="8699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rgbClr val="99BCBF"/>
                </a:solidFill>
                <a:latin typeface="Calibri"/>
                <a:ea typeface="Calibri"/>
                <a:cs typeface="Calibri"/>
                <a:sym typeface="Calibri"/>
              </a:endParaRPr>
            </a:p>
          </p:txBody>
        </p:sp>
      </p:grpSp>
      <p:pic>
        <p:nvPicPr>
          <p:cNvPr id="120" name="Google Shape;120;p3"/>
          <p:cNvPicPr preferRelativeResize="0"/>
          <p:nvPr/>
        </p:nvPicPr>
        <p:blipFill rotWithShape="1">
          <a:blip r:embed="rId3">
            <a:alphaModFix/>
          </a:blip>
          <a:srcRect l="10692" r="10629"/>
          <a:stretch/>
        </p:blipFill>
        <p:spPr>
          <a:xfrm>
            <a:off x="2730100" y="613450"/>
            <a:ext cx="12830198" cy="9173200"/>
          </a:xfrm>
          <a:prstGeom prst="rect">
            <a:avLst/>
          </a:prstGeom>
          <a:noFill/>
          <a:ln>
            <a:noFill/>
          </a:ln>
        </p:spPr>
      </p:pic>
      <p:sp>
        <p:nvSpPr>
          <p:cNvPr id="121" name="Google Shape;121;p3"/>
          <p:cNvSpPr/>
          <p:nvPr/>
        </p:nvSpPr>
        <p:spPr>
          <a:xfrm>
            <a:off x="3261325" y="1208800"/>
            <a:ext cx="11766558" cy="7921065"/>
          </a:xfrm>
          <a:custGeom>
            <a:avLst/>
            <a:gdLst/>
            <a:ahLst/>
            <a:cxnLst/>
            <a:rect l="l" t="t" r="r" b="b"/>
            <a:pathLst>
              <a:path w="3106682" h="2088613" extrusionOk="0">
                <a:moveTo>
                  <a:pt x="0" y="0"/>
                </a:moveTo>
                <a:lnTo>
                  <a:pt x="3106682" y="0"/>
                </a:lnTo>
                <a:lnTo>
                  <a:pt x="3106682" y="2088613"/>
                </a:lnTo>
                <a:lnTo>
                  <a:pt x="0" y="2088613"/>
                </a:lnTo>
                <a:close/>
              </a:path>
            </a:pathLst>
          </a:custGeom>
          <a:solidFill>
            <a:srgbClr val="EBEAEA"/>
          </a:solidFill>
          <a:ln>
            <a:noFill/>
          </a:ln>
        </p:spPr>
        <p:txBody>
          <a:bodyPr/>
          <a:lstStyle/>
          <a:p>
            <a:endParaRPr lang="en-US"/>
          </a:p>
        </p:txBody>
      </p:sp>
      <p:grpSp>
        <p:nvGrpSpPr>
          <p:cNvPr id="122" name="Google Shape;122;p3"/>
          <p:cNvGrpSpPr/>
          <p:nvPr/>
        </p:nvGrpSpPr>
        <p:grpSpPr>
          <a:xfrm>
            <a:off x="3510976" y="2499530"/>
            <a:ext cx="10532534" cy="6204776"/>
            <a:chOff x="0" y="-219075"/>
            <a:chExt cx="11817271" cy="8273035"/>
          </a:xfrm>
        </p:grpSpPr>
        <p:sp>
          <p:nvSpPr>
            <p:cNvPr id="123" name="Google Shape;123;p3"/>
            <p:cNvSpPr txBox="1"/>
            <p:nvPr/>
          </p:nvSpPr>
          <p:spPr>
            <a:xfrm>
              <a:off x="1666227" y="-219075"/>
              <a:ext cx="10151044" cy="8100679"/>
            </a:xfrm>
            <a:prstGeom prst="rect">
              <a:avLst/>
            </a:prstGeom>
            <a:noFill/>
            <a:ln>
              <a:noFill/>
            </a:ln>
          </p:spPr>
          <p:txBody>
            <a:bodyPr spcFirstLastPara="1" wrap="square" lIns="0" tIns="0" rIns="0" bIns="0" anchor="t" anchorCtr="0">
              <a:spAutoFit/>
            </a:bodyPr>
            <a:lstStyle/>
            <a:p>
              <a:pPr marL="0" marR="0" lvl="0" indent="0" algn="l" rtl="0">
                <a:lnSpc>
                  <a:spcPct val="140000"/>
                </a:lnSpc>
                <a:spcBef>
                  <a:spcPts val="0"/>
                </a:spcBef>
                <a:spcAft>
                  <a:spcPts val="0"/>
                </a:spcAft>
                <a:buNone/>
              </a:pPr>
              <a:r>
                <a:rPr lang="vi-VN" sz="4700" b="0" i="0" u="none" strike="noStrike" cap="none" dirty="0">
                  <a:solidFill>
                    <a:srgbClr val="000000"/>
                  </a:solidFill>
                  <a:latin typeface="+mn-lt"/>
                  <a:ea typeface="Ubuntu"/>
                  <a:cs typeface="Ubuntu"/>
                  <a:sym typeface="Ubuntu"/>
                </a:rPr>
                <a:t>GIỚI THIỆU </a:t>
              </a:r>
            </a:p>
            <a:p>
              <a:pPr marL="0" marR="0" lvl="0" indent="0" algn="l" rtl="0">
                <a:lnSpc>
                  <a:spcPct val="140000"/>
                </a:lnSpc>
                <a:spcBef>
                  <a:spcPts val="0"/>
                </a:spcBef>
                <a:spcAft>
                  <a:spcPts val="0"/>
                </a:spcAft>
                <a:buNone/>
              </a:pPr>
              <a:r>
                <a:rPr lang="vi-VN" sz="4700" dirty="0">
                  <a:latin typeface="+mn-lt"/>
                  <a:ea typeface="Ubuntu"/>
                  <a:cs typeface="Ubuntu"/>
                  <a:sym typeface="Ubuntu"/>
                </a:rPr>
                <a:t>BỘ DỮ LIỆU</a:t>
              </a:r>
            </a:p>
            <a:p>
              <a:pPr marL="0" marR="0" lvl="0" indent="0" algn="l" rtl="0">
                <a:lnSpc>
                  <a:spcPct val="140000"/>
                </a:lnSpc>
                <a:spcBef>
                  <a:spcPts val="0"/>
                </a:spcBef>
                <a:spcAft>
                  <a:spcPts val="0"/>
                </a:spcAft>
                <a:buNone/>
              </a:pPr>
              <a:r>
                <a:rPr lang="vi-VN" sz="4700" dirty="0">
                  <a:latin typeface="+mn-lt"/>
                  <a:ea typeface="Ubuntu"/>
                  <a:cs typeface="Ubuntu"/>
                  <a:sym typeface="Ubuntu"/>
                </a:rPr>
                <a:t>TIỀN XỬ LÝ DỮ LIỆU</a:t>
              </a:r>
            </a:p>
            <a:p>
              <a:pPr marL="0" marR="0" lvl="0" indent="0" algn="l" rtl="0">
                <a:lnSpc>
                  <a:spcPct val="140000"/>
                </a:lnSpc>
                <a:spcBef>
                  <a:spcPts val="0"/>
                </a:spcBef>
                <a:spcAft>
                  <a:spcPts val="0"/>
                </a:spcAft>
                <a:buNone/>
              </a:pPr>
              <a:r>
                <a:rPr lang="vi-VN" sz="4700" b="0" i="0" u="none" strike="noStrike" cap="none" dirty="0">
                  <a:solidFill>
                    <a:srgbClr val="000000"/>
                  </a:solidFill>
                  <a:latin typeface="+mn-lt"/>
                  <a:ea typeface="Ubuntu"/>
                  <a:cs typeface="Ubuntu"/>
                  <a:sym typeface="Ubuntu"/>
                </a:rPr>
                <a:t>PHƯƠNG PHÁP PHÂN TÍCH </a:t>
              </a:r>
            </a:p>
            <a:p>
              <a:pPr marL="0" marR="0" lvl="0" indent="0" algn="l" rtl="0">
                <a:lnSpc>
                  <a:spcPct val="140000"/>
                </a:lnSpc>
                <a:spcBef>
                  <a:spcPts val="0"/>
                </a:spcBef>
                <a:spcAft>
                  <a:spcPts val="0"/>
                </a:spcAft>
                <a:buNone/>
              </a:pPr>
              <a:r>
                <a:rPr lang="vi-VN" sz="4700" b="0" i="0" u="none" strike="noStrike" cap="none" dirty="0">
                  <a:solidFill>
                    <a:srgbClr val="000000"/>
                  </a:solidFill>
                  <a:latin typeface="+mn-lt"/>
                  <a:ea typeface="Ubuntu"/>
                  <a:cs typeface="Ubuntu"/>
                  <a:sym typeface="Ubuntu"/>
                </a:rPr>
                <a:t>XÂY DỰNG MÔ HÌNH DỰ ĐOÁN </a:t>
              </a:r>
            </a:p>
            <a:p>
              <a:pPr marL="0" marR="0" lvl="0" indent="0" algn="l" rtl="0">
                <a:lnSpc>
                  <a:spcPct val="140000"/>
                </a:lnSpc>
                <a:spcBef>
                  <a:spcPts val="0"/>
                </a:spcBef>
                <a:spcAft>
                  <a:spcPts val="0"/>
                </a:spcAft>
                <a:buNone/>
              </a:pPr>
              <a:r>
                <a:rPr lang="vi-VN" sz="4700" b="0" i="0" u="none" strike="noStrike" cap="none" dirty="0">
                  <a:solidFill>
                    <a:srgbClr val="000000"/>
                  </a:solidFill>
                  <a:latin typeface="+mn-lt"/>
                  <a:ea typeface="Ubuntu"/>
                  <a:cs typeface="Ubuntu"/>
                  <a:sym typeface="Ubuntu"/>
                </a:rPr>
                <a:t>KẾT LUẬN</a:t>
              </a:r>
              <a:endParaRPr sz="4700" dirty="0">
                <a:latin typeface="+mn-lt"/>
              </a:endParaRPr>
            </a:p>
          </p:txBody>
        </p:sp>
        <p:sp>
          <p:nvSpPr>
            <p:cNvPr id="124" name="Google Shape;124;p3"/>
            <p:cNvSpPr txBox="1"/>
            <p:nvPr/>
          </p:nvSpPr>
          <p:spPr>
            <a:xfrm>
              <a:off x="0" y="-219075"/>
              <a:ext cx="1036500" cy="8273035"/>
            </a:xfrm>
            <a:prstGeom prst="rect">
              <a:avLst/>
            </a:prstGeom>
            <a:noFill/>
            <a:ln>
              <a:noFill/>
            </a:ln>
          </p:spPr>
          <p:txBody>
            <a:bodyPr spcFirstLastPara="1" wrap="square" lIns="0" tIns="0" rIns="0" bIns="0" anchor="t" anchorCtr="0">
              <a:spAutoFit/>
            </a:bodyPr>
            <a:lstStyle/>
            <a:p>
              <a:pPr marL="0" marR="0" lvl="0" indent="0" algn="r" rtl="0">
                <a:lnSpc>
                  <a:spcPct val="140000"/>
                </a:lnSpc>
                <a:spcBef>
                  <a:spcPts val="0"/>
                </a:spcBef>
                <a:spcAft>
                  <a:spcPts val="0"/>
                </a:spcAft>
                <a:buNone/>
              </a:pPr>
              <a:r>
                <a:rPr lang="en-US" sz="4800" b="1" i="0" u="none" strike="noStrike" cap="none" dirty="0">
                  <a:solidFill>
                    <a:srgbClr val="000000"/>
                  </a:solidFill>
                  <a:latin typeface="Ubuntu"/>
                  <a:ea typeface="Ubuntu"/>
                  <a:cs typeface="Ubuntu"/>
                  <a:sym typeface="Ubuntu"/>
                </a:rPr>
                <a:t>01</a:t>
              </a:r>
              <a:endParaRPr dirty="0"/>
            </a:p>
            <a:p>
              <a:pPr marL="0" marR="0" lvl="0" indent="0" algn="r" rtl="0">
                <a:lnSpc>
                  <a:spcPct val="140000"/>
                </a:lnSpc>
                <a:spcBef>
                  <a:spcPts val="0"/>
                </a:spcBef>
                <a:spcAft>
                  <a:spcPts val="0"/>
                </a:spcAft>
                <a:buNone/>
              </a:pPr>
              <a:r>
                <a:rPr lang="en-US" sz="4800" b="1" i="0" u="none" strike="noStrike" cap="none" dirty="0">
                  <a:solidFill>
                    <a:srgbClr val="000000"/>
                  </a:solidFill>
                  <a:latin typeface="Ubuntu"/>
                  <a:ea typeface="Ubuntu"/>
                  <a:cs typeface="Ubuntu"/>
                  <a:sym typeface="Ubuntu"/>
                </a:rPr>
                <a:t>02</a:t>
              </a:r>
              <a:endParaRPr dirty="0"/>
            </a:p>
            <a:p>
              <a:pPr marL="0" marR="0" lvl="0" indent="0" algn="r" rtl="0">
                <a:lnSpc>
                  <a:spcPct val="140000"/>
                </a:lnSpc>
                <a:spcBef>
                  <a:spcPts val="0"/>
                </a:spcBef>
                <a:spcAft>
                  <a:spcPts val="0"/>
                </a:spcAft>
                <a:buNone/>
              </a:pPr>
              <a:r>
                <a:rPr lang="en-US" sz="4800" b="1" i="0" u="none" strike="noStrike" cap="none" dirty="0">
                  <a:solidFill>
                    <a:srgbClr val="000000"/>
                  </a:solidFill>
                  <a:latin typeface="Ubuntu"/>
                  <a:ea typeface="Ubuntu"/>
                  <a:cs typeface="Ubuntu"/>
                  <a:sym typeface="Ubuntu"/>
                </a:rPr>
                <a:t>03</a:t>
              </a:r>
              <a:endParaRPr dirty="0"/>
            </a:p>
            <a:p>
              <a:pPr marL="0" marR="0" lvl="0" indent="0" algn="r" rtl="0">
                <a:lnSpc>
                  <a:spcPct val="140000"/>
                </a:lnSpc>
                <a:spcBef>
                  <a:spcPts val="0"/>
                </a:spcBef>
                <a:spcAft>
                  <a:spcPts val="0"/>
                </a:spcAft>
                <a:buNone/>
              </a:pPr>
              <a:r>
                <a:rPr lang="en-US" sz="4800" b="1" i="0" u="none" strike="noStrike" cap="none" dirty="0">
                  <a:solidFill>
                    <a:srgbClr val="000000"/>
                  </a:solidFill>
                  <a:latin typeface="Ubuntu"/>
                  <a:ea typeface="Ubuntu"/>
                  <a:cs typeface="Ubuntu"/>
                  <a:sym typeface="Ubuntu"/>
                </a:rPr>
                <a:t>04</a:t>
              </a:r>
              <a:endParaRPr dirty="0"/>
            </a:p>
            <a:p>
              <a:pPr marL="0" marR="0" lvl="0" indent="0" algn="r" rtl="0">
                <a:lnSpc>
                  <a:spcPct val="140000"/>
                </a:lnSpc>
                <a:spcBef>
                  <a:spcPts val="0"/>
                </a:spcBef>
                <a:spcAft>
                  <a:spcPts val="0"/>
                </a:spcAft>
                <a:buNone/>
              </a:pPr>
              <a:r>
                <a:rPr lang="en-US" sz="4800" b="1" i="0" u="none" strike="noStrike" cap="none" dirty="0">
                  <a:solidFill>
                    <a:srgbClr val="000000"/>
                  </a:solidFill>
                  <a:latin typeface="Ubuntu"/>
                  <a:ea typeface="Ubuntu"/>
                  <a:cs typeface="Ubuntu"/>
                  <a:sym typeface="Ubuntu"/>
                </a:rPr>
                <a:t>05</a:t>
              </a:r>
              <a:endParaRPr lang="vi-VN" sz="4800" b="1" i="0" u="none" strike="noStrike" cap="none" dirty="0">
                <a:solidFill>
                  <a:srgbClr val="000000"/>
                </a:solidFill>
                <a:latin typeface="Ubuntu"/>
                <a:ea typeface="Ubuntu"/>
                <a:cs typeface="Ubuntu"/>
                <a:sym typeface="Ubuntu"/>
              </a:endParaRPr>
            </a:p>
            <a:p>
              <a:pPr marL="0" marR="0" lvl="0" indent="0" algn="r" rtl="0">
                <a:lnSpc>
                  <a:spcPct val="140000"/>
                </a:lnSpc>
                <a:spcBef>
                  <a:spcPts val="0"/>
                </a:spcBef>
                <a:spcAft>
                  <a:spcPts val="0"/>
                </a:spcAft>
                <a:buNone/>
              </a:pPr>
              <a:r>
                <a:rPr lang="vi-VN" sz="4800" b="1" dirty="0">
                  <a:sym typeface="Ubuntu"/>
                </a:rPr>
                <a:t>06</a:t>
              </a:r>
              <a:endParaRPr dirty="0"/>
            </a:p>
          </p:txBody>
        </p:sp>
      </p:grpSp>
      <p:sp>
        <p:nvSpPr>
          <p:cNvPr id="125" name="Google Shape;125;p3"/>
          <p:cNvSpPr txBox="1"/>
          <p:nvPr/>
        </p:nvSpPr>
        <p:spPr>
          <a:xfrm>
            <a:off x="3534900" y="861706"/>
            <a:ext cx="11218200" cy="2006703"/>
          </a:xfrm>
          <a:prstGeom prst="rect">
            <a:avLst/>
          </a:prstGeom>
          <a:noFill/>
          <a:ln>
            <a:noFill/>
          </a:ln>
        </p:spPr>
        <p:txBody>
          <a:bodyPr spcFirstLastPara="1" wrap="square" lIns="0" tIns="0" rIns="0" bIns="0" anchor="t" anchorCtr="0">
            <a:spAutoFit/>
          </a:bodyPr>
          <a:lstStyle/>
          <a:p>
            <a:pPr marL="0" marR="0" lvl="1" indent="0" algn="ctr" rtl="0">
              <a:lnSpc>
                <a:spcPct val="163000"/>
              </a:lnSpc>
              <a:spcBef>
                <a:spcPts val="0"/>
              </a:spcBef>
              <a:spcAft>
                <a:spcPts val="0"/>
              </a:spcAft>
              <a:buNone/>
            </a:pPr>
            <a:r>
              <a:rPr lang="vi-VN" sz="8000" b="1" i="0" u="none" strike="noStrike" cap="none" dirty="0">
                <a:solidFill>
                  <a:srgbClr val="79A1BF"/>
                </a:solidFill>
                <a:latin typeface="Ubuntu"/>
                <a:ea typeface="Ubuntu"/>
                <a:cs typeface="Ubuntu"/>
                <a:sym typeface="Ubuntu"/>
              </a:rPr>
              <a:t>NỘI DUNG</a:t>
            </a:r>
            <a:endParaRPr dirty="0">
              <a:solidFill>
                <a:srgbClr val="79A1BF"/>
              </a:solidFill>
            </a:endParaRPr>
          </a:p>
        </p:txBody>
      </p:sp>
      <p:sp>
        <p:nvSpPr>
          <p:cNvPr id="6" name="Slide Number Placeholder 5">
            <a:extLst>
              <a:ext uri="{FF2B5EF4-FFF2-40B4-BE49-F238E27FC236}">
                <a16:creationId xmlns:a16="http://schemas.microsoft.com/office/drawing/2014/main" id="{797B322B-F87A-E955-C7C2-16896AC31EE0}"/>
              </a:ext>
            </a:extLst>
          </p:cNvPr>
          <p:cNvSpPr>
            <a:spLocks noGrp="1"/>
          </p:cNvSpPr>
          <p:nvPr>
            <p:ph type="sldNum" idx="12"/>
          </p:nvPr>
        </p:nvSpPr>
        <p:spPr>
          <a:xfrm>
            <a:off x="7386183" y="9673550"/>
            <a:ext cx="2133600" cy="365125"/>
          </a:xfrm>
        </p:spPr>
        <p:txBody>
          <a:bodyPr/>
          <a:lstStyle/>
          <a:p>
            <a:pPr marL="0" lvl="0" indent="0" algn="r" rtl="0">
              <a:spcBef>
                <a:spcPts val="0"/>
              </a:spcBef>
              <a:spcAft>
                <a:spcPts val="0"/>
              </a:spcAft>
              <a:buNone/>
            </a:pPr>
            <a:fld id="{00000000-1234-1234-1234-123412341234}" type="slidenum">
              <a:rPr lang="en-US" sz="4000" smtClean="0"/>
              <a:t>3</a:t>
            </a:fld>
            <a:endParaRPr 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622">
          <a:extLst>
            <a:ext uri="{FF2B5EF4-FFF2-40B4-BE49-F238E27FC236}">
              <a16:creationId xmlns:a16="http://schemas.microsoft.com/office/drawing/2014/main" id="{A5BE4A38-358F-1B73-4E64-7AA5E6A84233}"/>
            </a:ext>
          </a:extLst>
        </p:cNvPr>
        <p:cNvGrpSpPr/>
        <p:nvPr/>
      </p:nvGrpSpPr>
      <p:grpSpPr>
        <a:xfrm>
          <a:off x="0" y="0"/>
          <a:ext cx="0" cy="0"/>
          <a:chOff x="0" y="0"/>
          <a:chExt cx="0" cy="0"/>
        </a:xfrm>
      </p:grpSpPr>
      <p:sp>
        <p:nvSpPr>
          <p:cNvPr id="623" name="Google Shape;623;p25">
            <a:extLst>
              <a:ext uri="{FF2B5EF4-FFF2-40B4-BE49-F238E27FC236}">
                <a16:creationId xmlns:a16="http://schemas.microsoft.com/office/drawing/2014/main" id="{ACFD5A06-A22D-2E58-0872-DA930BE9F692}"/>
              </a:ext>
            </a:extLst>
          </p:cNvPr>
          <p:cNvSpPr txBox="1"/>
          <p:nvPr/>
        </p:nvSpPr>
        <p:spPr>
          <a:xfrm>
            <a:off x="1109538" y="142529"/>
            <a:ext cx="14656200" cy="1430905"/>
          </a:xfrm>
          <a:prstGeom prst="rect">
            <a:avLst/>
          </a:prstGeom>
          <a:noFill/>
          <a:ln>
            <a:noFill/>
          </a:ln>
        </p:spPr>
        <p:txBody>
          <a:bodyPr spcFirstLastPara="1" wrap="square" lIns="0" tIns="0" rIns="0" bIns="0" anchor="t" anchorCtr="0">
            <a:spAutoFit/>
          </a:bodyPr>
          <a:lstStyle/>
          <a:p>
            <a:pPr marL="0" marR="0" lvl="0" indent="0" algn="ctr" rtl="0">
              <a:lnSpc>
                <a:spcPct val="111997"/>
              </a:lnSpc>
              <a:spcBef>
                <a:spcPts val="0"/>
              </a:spcBef>
              <a:spcAft>
                <a:spcPts val="0"/>
              </a:spcAft>
              <a:buNone/>
            </a:pPr>
            <a:r>
              <a:rPr lang="vi-VN" sz="8302" b="1" i="0" u="none" strike="noStrike" cap="none" dirty="0">
                <a:solidFill>
                  <a:srgbClr val="F28383"/>
                </a:solidFill>
                <a:latin typeface="Ubuntu"/>
                <a:ea typeface="Ubuntu"/>
                <a:cs typeface="Ubuntu"/>
                <a:sym typeface="Ubuntu"/>
              </a:rPr>
              <a:t> MỤC LỤC</a:t>
            </a:r>
            <a:endParaRPr lang="vi-VN" dirty="0">
              <a:solidFill>
                <a:srgbClr val="F28383"/>
              </a:solidFill>
            </a:endParaRPr>
          </a:p>
        </p:txBody>
      </p:sp>
      <p:sp>
        <p:nvSpPr>
          <p:cNvPr id="4" name="Google Shape;279;p13">
            <a:extLst>
              <a:ext uri="{FF2B5EF4-FFF2-40B4-BE49-F238E27FC236}">
                <a16:creationId xmlns:a16="http://schemas.microsoft.com/office/drawing/2014/main" id="{B537B05A-96B1-AF65-6A55-F89589EF2373}"/>
              </a:ext>
            </a:extLst>
          </p:cNvPr>
          <p:cNvSpPr/>
          <p:nvPr/>
        </p:nvSpPr>
        <p:spPr>
          <a:xfrm>
            <a:off x="-2217778" y="-1744095"/>
            <a:ext cx="5520844" cy="554559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 name="Google Shape;282;p13">
            <a:extLst>
              <a:ext uri="{FF2B5EF4-FFF2-40B4-BE49-F238E27FC236}">
                <a16:creationId xmlns:a16="http://schemas.microsoft.com/office/drawing/2014/main" id="{4D138BB9-BFE7-1D5B-2C12-A13F73E9233D}"/>
              </a:ext>
            </a:extLst>
          </p:cNvPr>
          <p:cNvGrpSpPr/>
          <p:nvPr/>
        </p:nvGrpSpPr>
        <p:grpSpPr>
          <a:xfrm>
            <a:off x="16112729" y="6820657"/>
            <a:ext cx="4853532" cy="4875287"/>
            <a:chOff x="1813" y="0"/>
            <a:chExt cx="809173" cy="812800"/>
          </a:xfrm>
        </p:grpSpPr>
        <p:sp>
          <p:nvSpPr>
            <p:cNvPr id="7" name="Google Shape;283;p13">
              <a:extLst>
                <a:ext uri="{FF2B5EF4-FFF2-40B4-BE49-F238E27FC236}">
                  <a16:creationId xmlns:a16="http://schemas.microsoft.com/office/drawing/2014/main" id="{1B763208-FE50-689A-9F1F-561E810D50EE}"/>
                </a:ext>
              </a:extLst>
            </p:cNvPr>
            <p:cNvSpPr/>
            <p:nvPr/>
          </p:nvSpPr>
          <p:spPr>
            <a:xfrm>
              <a:off x="1813" y="0"/>
              <a:ext cx="809173" cy="812800"/>
            </a:xfrm>
            <a:custGeom>
              <a:avLst/>
              <a:gdLst/>
              <a:ahLst/>
              <a:cxnLst/>
              <a:rect l="l" t="t" r="r" b="b"/>
              <a:pathLst>
                <a:path w="809173" h="812800" extrusionOk="0">
                  <a:moveTo>
                    <a:pt x="404587" y="0"/>
                  </a:moveTo>
                  <a:cubicBezTo>
                    <a:pt x="628326" y="1001"/>
                    <a:pt x="809174" y="182659"/>
                    <a:pt x="809174" y="406400"/>
                  </a:cubicBezTo>
                  <a:cubicBezTo>
                    <a:pt x="809174" y="630141"/>
                    <a:pt x="628326" y="811799"/>
                    <a:pt x="404587" y="812800"/>
                  </a:cubicBezTo>
                  <a:cubicBezTo>
                    <a:pt x="180848" y="811799"/>
                    <a:pt x="0" y="630141"/>
                    <a:pt x="0" y="406400"/>
                  </a:cubicBezTo>
                  <a:cubicBezTo>
                    <a:pt x="0" y="182659"/>
                    <a:pt x="180848" y="1001"/>
                    <a:pt x="404587" y="0"/>
                  </a:cubicBezTo>
                  <a:close/>
                </a:path>
              </a:pathLst>
            </a:custGeom>
            <a:solidFill>
              <a:srgbClr val="F2838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284;p13">
              <a:extLst>
                <a:ext uri="{FF2B5EF4-FFF2-40B4-BE49-F238E27FC236}">
                  <a16:creationId xmlns:a16="http://schemas.microsoft.com/office/drawing/2014/main" id="{8227F11E-EF85-1AEC-FE24-59071F0FBED8}"/>
                </a:ext>
              </a:extLst>
            </p:cNvPr>
            <p:cNvSpPr txBox="1"/>
            <p:nvPr/>
          </p:nvSpPr>
          <p:spPr>
            <a:xfrm>
              <a:off x="76200" y="19050"/>
              <a:ext cx="660400" cy="717550"/>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endParaRPr sz="1800" b="0" i="0" u="none" strike="noStrike" cap="none">
                <a:solidFill>
                  <a:schemeClr val="dk1"/>
                </a:solidFill>
                <a:latin typeface="Calibri"/>
                <a:ea typeface="Calibri"/>
                <a:cs typeface="Calibri"/>
                <a:sym typeface="Calibri"/>
              </a:endParaRPr>
            </a:p>
          </p:txBody>
        </p:sp>
      </p:grpSp>
      <p:grpSp>
        <p:nvGrpSpPr>
          <p:cNvPr id="10" name="Google Shape;122;p3">
            <a:extLst>
              <a:ext uri="{FF2B5EF4-FFF2-40B4-BE49-F238E27FC236}">
                <a16:creationId xmlns:a16="http://schemas.microsoft.com/office/drawing/2014/main" id="{58A74319-5F35-561D-905A-6FFA7B71097F}"/>
              </a:ext>
            </a:extLst>
          </p:cNvPr>
          <p:cNvGrpSpPr/>
          <p:nvPr/>
        </p:nvGrpSpPr>
        <p:grpSpPr>
          <a:xfrm>
            <a:off x="4881085" y="1926168"/>
            <a:ext cx="10785467" cy="6894195"/>
            <a:chOff x="0" y="-219075"/>
            <a:chExt cx="11817271" cy="14640123"/>
          </a:xfrm>
        </p:grpSpPr>
        <p:sp>
          <p:nvSpPr>
            <p:cNvPr id="11" name="Google Shape;123;p3">
              <a:extLst>
                <a:ext uri="{FF2B5EF4-FFF2-40B4-BE49-F238E27FC236}">
                  <a16:creationId xmlns:a16="http://schemas.microsoft.com/office/drawing/2014/main" id="{CCF0548D-E93B-FEC3-7026-E484A2AA7866}"/>
                </a:ext>
              </a:extLst>
            </p:cNvPr>
            <p:cNvSpPr txBox="1"/>
            <p:nvPr/>
          </p:nvSpPr>
          <p:spPr>
            <a:xfrm>
              <a:off x="1666227" y="-219075"/>
              <a:ext cx="10151044" cy="14640123"/>
            </a:xfrm>
            <a:prstGeom prst="rect">
              <a:avLst/>
            </a:prstGeom>
            <a:noFill/>
            <a:ln>
              <a:noFill/>
            </a:ln>
          </p:spPr>
          <p:txBody>
            <a:bodyPr spcFirstLastPara="1" wrap="square" lIns="0" tIns="0" rIns="0" bIns="0" anchor="t" anchorCtr="0">
              <a:spAutoFit/>
            </a:bodyPr>
            <a:lstStyle/>
            <a:p>
              <a:pPr algn="just"/>
              <a:r>
                <a:rPr lang="vi-VN" sz="3200" dirty="0">
                  <a:latin typeface="+mn-lt"/>
                </a:rPr>
                <a:t>GIỚI THIỆU</a:t>
              </a:r>
            </a:p>
            <a:p>
              <a:pPr algn="just"/>
              <a:r>
                <a:rPr lang="vi-VN" sz="3200" dirty="0">
                  <a:latin typeface="+mn-lt"/>
                </a:rPr>
                <a:t>MÔ TẢ DỮ LIỆU</a:t>
              </a:r>
            </a:p>
            <a:p>
              <a:pPr algn="just"/>
              <a:r>
                <a:rPr lang="vi-VN" sz="3200" dirty="0">
                  <a:latin typeface="+mn-lt"/>
                </a:rPr>
                <a:t>LÀM SẠCH, XỬ LÝ DỮ LIỆU THIẾU</a:t>
              </a:r>
            </a:p>
            <a:p>
              <a:pPr algn="just"/>
              <a:r>
                <a:rPr lang="vi-VN" sz="3200" dirty="0">
                  <a:latin typeface="+mn-lt"/>
                </a:rPr>
                <a:t>GIÁ TRỊ NGOẠI LAI, CHUẨN HÓA</a:t>
              </a:r>
            </a:p>
            <a:p>
              <a:pPr algn="just"/>
              <a:r>
                <a:rPr lang="vi-VN" sz="3200" dirty="0">
                  <a:latin typeface="+mn-lt"/>
                </a:rPr>
                <a:t>CÁC PHƯƠNG PHÁP PHÂN TÍCH</a:t>
              </a:r>
            </a:p>
            <a:p>
              <a:pPr algn="just"/>
              <a:r>
                <a:rPr lang="vi-VN" sz="3200" dirty="0">
                  <a:latin typeface="+mn-lt"/>
                </a:rPr>
                <a:t>PHÂN TÍCH TƯƠNG QUAN</a:t>
              </a:r>
            </a:p>
            <a:p>
              <a:pPr algn="just"/>
              <a:r>
                <a:rPr lang="vi-VN" sz="3200" dirty="0">
                  <a:latin typeface="+mn-lt"/>
                </a:rPr>
                <a:t>MỐI QUAN HỆ ABSENCES VÀ WALC</a:t>
              </a:r>
            </a:p>
            <a:p>
              <a:pPr algn="just"/>
              <a:r>
                <a:rPr lang="vi-VN" sz="3200" dirty="0">
                  <a:latin typeface="+mn-lt"/>
                </a:rPr>
                <a:t>MỐI QUAN HỆ FREETIME VÀ WALC</a:t>
              </a:r>
            </a:p>
            <a:p>
              <a:pPr algn="just"/>
              <a:r>
                <a:rPr lang="vi-VN" sz="3200" dirty="0">
                  <a:latin typeface="+mn-lt"/>
                </a:rPr>
                <a:t>MỐI QUAN HỆ GOOUT VÀ WALC</a:t>
              </a:r>
            </a:p>
            <a:p>
              <a:pPr algn="just"/>
              <a:r>
                <a:rPr lang="vi-VN" sz="3200" dirty="0">
                  <a:latin typeface="+mn-lt"/>
                </a:rPr>
                <a:t>MỐI QUAN HỆ ACTIVITIES VÀ WALC</a:t>
              </a:r>
            </a:p>
            <a:p>
              <a:pPr algn="just"/>
              <a:r>
                <a:rPr lang="vi-VN" sz="3200" dirty="0">
                  <a:latin typeface="+mn-lt"/>
                </a:rPr>
                <a:t>XÂY DỰNG MÔ HÌNH DỰ ĐOÁN VỚI RF</a:t>
              </a:r>
            </a:p>
            <a:p>
              <a:pPr algn="just"/>
              <a:r>
                <a:rPr lang="vi-VN" sz="3200" dirty="0">
                  <a:latin typeface="+mn-lt"/>
                </a:rPr>
                <a:t>XÂY DỰNG MÔ HÌNH DỰ ĐOÁN VỚI SVM</a:t>
              </a:r>
            </a:p>
            <a:p>
              <a:pPr algn="just"/>
              <a:r>
                <a:rPr lang="vi-VN" sz="3200" dirty="0">
                  <a:latin typeface="+mn-lt"/>
                </a:rPr>
                <a:t>SO SÁNH MÔ HÌNH DỰ ĐOÁN</a:t>
              </a:r>
            </a:p>
            <a:p>
              <a:pPr algn="just"/>
              <a:r>
                <a:rPr lang="vi-VN" sz="3200" dirty="0">
                  <a:latin typeface="+mn-lt"/>
                </a:rPr>
                <a:t>KẾT LUẬN</a:t>
              </a:r>
            </a:p>
          </p:txBody>
        </p:sp>
        <p:sp>
          <p:nvSpPr>
            <p:cNvPr id="12" name="Google Shape;124;p3">
              <a:extLst>
                <a:ext uri="{FF2B5EF4-FFF2-40B4-BE49-F238E27FC236}">
                  <a16:creationId xmlns:a16="http://schemas.microsoft.com/office/drawing/2014/main" id="{54B0D0A7-BCDA-CDF7-9378-A9622B96F852}"/>
                </a:ext>
              </a:extLst>
            </p:cNvPr>
            <p:cNvSpPr txBox="1"/>
            <p:nvPr/>
          </p:nvSpPr>
          <p:spPr>
            <a:xfrm>
              <a:off x="0" y="-219075"/>
              <a:ext cx="1036500" cy="14640123"/>
            </a:xfrm>
            <a:prstGeom prst="rect">
              <a:avLst/>
            </a:prstGeom>
            <a:noFill/>
            <a:ln>
              <a:noFill/>
            </a:ln>
          </p:spPr>
          <p:txBody>
            <a:bodyPr spcFirstLastPara="1" wrap="square" lIns="0" tIns="0" rIns="0" bIns="0" anchor="t" anchorCtr="0">
              <a:spAutoFit/>
            </a:bodyPr>
            <a:lstStyle/>
            <a:p>
              <a:pPr marL="0" marR="0" lvl="0" indent="0" algn="r" rtl="0">
                <a:spcBef>
                  <a:spcPts val="0"/>
                </a:spcBef>
                <a:spcAft>
                  <a:spcPts val="0"/>
                </a:spcAft>
                <a:buNone/>
              </a:pPr>
              <a:r>
                <a:rPr lang="vi-VN" sz="3200" b="1" i="0" strike="noStrike" cap="none" dirty="0">
                  <a:solidFill>
                    <a:schemeClr val="tx1"/>
                  </a:solidFill>
                  <a:latin typeface="Ubuntu"/>
                  <a:ea typeface="Ubuntu"/>
                  <a:cs typeface="Ubuntu"/>
                  <a:sym typeface="Ubuntu"/>
                  <a:hlinkClick r:id="rId3" action="ppaction://hlinksldjump">
                    <a:extLst>
                      <a:ext uri="{A12FA001-AC4F-418D-AE19-62706E023703}">
                        <ahyp:hlinkClr xmlns:ahyp="http://schemas.microsoft.com/office/drawing/2018/hyperlinkcolor" val="tx"/>
                      </a:ext>
                    </a:extLst>
                  </a:hlinkClick>
                </a:rPr>
                <a:t>04</a:t>
              </a:r>
              <a:endParaRPr sz="3200" dirty="0">
                <a:solidFill>
                  <a:schemeClr val="tx1"/>
                </a:solidFill>
              </a:endParaRPr>
            </a:p>
            <a:p>
              <a:pPr marL="0" marR="0" lvl="0" indent="0" algn="r" rtl="0">
                <a:spcBef>
                  <a:spcPts val="0"/>
                </a:spcBef>
                <a:spcAft>
                  <a:spcPts val="0"/>
                </a:spcAft>
                <a:buNone/>
              </a:pPr>
              <a:r>
                <a:rPr lang="vi-VN" sz="3200" b="1" i="0" strike="noStrike" cap="none" dirty="0">
                  <a:solidFill>
                    <a:schemeClr val="tx1"/>
                  </a:solidFill>
                  <a:latin typeface="Ubuntu"/>
                  <a:ea typeface="Ubuntu"/>
                  <a:cs typeface="Ubuntu"/>
                  <a:sym typeface="Ubuntu"/>
                  <a:hlinkClick r:id="rId4" action="ppaction://hlinksldjump">
                    <a:extLst>
                      <a:ext uri="{A12FA001-AC4F-418D-AE19-62706E023703}">
                        <ahyp:hlinkClr xmlns:ahyp="http://schemas.microsoft.com/office/drawing/2018/hyperlinkcolor" val="tx"/>
                      </a:ext>
                    </a:extLst>
                  </a:hlinkClick>
                </a:rPr>
                <a:t>05</a:t>
              </a:r>
              <a:endParaRPr sz="3200" dirty="0">
                <a:solidFill>
                  <a:schemeClr val="tx1"/>
                </a:solidFill>
              </a:endParaRPr>
            </a:p>
            <a:p>
              <a:pPr marL="0" marR="0" lvl="0" indent="0" algn="r" rtl="0">
                <a:spcBef>
                  <a:spcPts val="0"/>
                </a:spcBef>
                <a:spcAft>
                  <a:spcPts val="0"/>
                </a:spcAft>
                <a:buNone/>
              </a:pPr>
              <a:r>
                <a:rPr lang="vi-VN" sz="3200" b="1" i="0" strike="noStrike" cap="none" dirty="0">
                  <a:solidFill>
                    <a:schemeClr val="tx1"/>
                  </a:solidFill>
                  <a:latin typeface="Ubuntu"/>
                  <a:ea typeface="Ubuntu"/>
                  <a:cs typeface="Ubuntu"/>
                  <a:sym typeface="Ubuntu"/>
                  <a:hlinkClick r:id="rId5" action="ppaction://hlinksldjump">
                    <a:extLst>
                      <a:ext uri="{A12FA001-AC4F-418D-AE19-62706E023703}">
                        <ahyp:hlinkClr xmlns:ahyp="http://schemas.microsoft.com/office/drawing/2018/hyperlinkcolor" val="tx"/>
                      </a:ext>
                    </a:extLst>
                  </a:hlinkClick>
                </a:rPr>
                <a:t>08</a:t>
              </a:r>
              <a:endParaRPr sz="3200" dirty="0">
                <a:solidFill>
                  <a:schemeClr val="tx1"/>
                </a:solidFill>
              </a:endParaRPr>
            </a:p>
            <a:p>
              <a:pPr marL="0" marR="0" lvl="0" indent="0" algn="r" rtl="0">
                <a:spcBef>
                  <a:spcPts val="0"/>
                </a:spcBef>
                <a:spcAft>
                  <a:spcPts val="0"/>
                </a:spcAft>
                <a:buNone/>
              </a:pPr>
              <a:r>
                <a:rPr lang="vi-VN" sz="3200" b="1" i="0" strike="noStrike" cap="none" dirty="0">
                  <a:solidFill>
                    <a:schemeClr val="tx1"/>
                  </a:solidFill>
                  <a:latin typeface="Ubuntu"/>
                  <a:ea typeface="Ubuntu"/>
                  <a:cs typeface="Ubuntu"/>
                  <a:sym typeface="Ubuntu"/>
                  <a:hlinkClick r:id="rId6" action="ppaction://hlinksldjump">
                    <a:extLst>
                      <a:ext uri="{A12FA001-AC4F-418D-AE19-62706E023703}">
                        <ahyp:hlinkClr xmlns:ahyp="http://schemas.microsoft.com/office/drawing/2018/hyperlinkcolor" val="tx"/>
                      </a:ext>
                    </a:extLst>
                  </a:hlinkClick>
                </a:rPr>
                <a:t>09</a:t>
              </a:r>
              <a:endParaRPr sz="3200" dirty="0">
                <a:solidFill>
                  <a:schemeClr val="tx1"/>
                </a:solidFill>
              </a:endParaRPr>
            </a:p>
            <a:p>
              <a:pPr marL="0" marR="0" lvl="0" indent="0" algn="r" rtl="0">
                <a:spcBef>
                  <a:spcPts val="0"/>
                </a:spcBef>
                <a:spcAft>
                  <a:spcPts val="0"/>
                </a:spcAft>
                <a:buNone/>
              </a:pPr>
              <a:r>
                <a:rPr lang="vi-VN" sz="3200" b="1" i="0" strike="noStrike" cap="none" dirty="0">
                  <a:solidFill>
                    <a:schemeClr val="tx1"/>
                  </a:solidFill>
                  <a:latin typeface="Ubuntu"/>
                  <a:ea typeface="Ubuntu"/>
                  <a:cs typeface="Ubuntu"/>
                  <a:sym typeface="Ubuntu"/>
                  <a:hlinkClick r:id="rId7" action="ppaction://hlinksldjump">
                    <a:extLst>
                      <a:ext uri="{A12FA001-AC4F-418D-AE19-62706E023703}">
                        <ahyp:hlinkClr xmlns:ahyp="http://schemas.microsoft.com/office/drawing/2018/hyperlinkcolor" val="tx"/>
                      </a:ext>
                    </a:extLst>
                  </a:hlinkClick>
                </a:rPr>
                <a:t>12</a:t>
              </a:r>
              <a:endParaRPr lang="vi-VN" sz="3200" b="1" i="0" strike="noStrike" cap="none" dirty="0">
                <a:solidFill>
                  <a:schemeClr val="tx1"/>
                </a:solidFill>
                <a:latin typeface="Ubuntu"/>
                <a:ea typeface="Ubuntu"/>
                <a:cs typeface="Ubuntu"/>
                <a:sym typeface="Ubuntu"/>
              </a:endParaRPr>
            </a:p>
            <a:p>
              <a:pPr marL="0" marR="0" lvl="0" indent="0" algn="r" rtl="0">
                <a:spcBef>
                  <a:spcPts val="0"/>
                </a:spcBef>
                <a:spcAft>
                  <a:spcPts val="0"/>
                </a:spcAft>
                <a:buNone/>
              </a:pPr>
              <a:r>
                <a:rPr lang="vi-VN" sz="3200" b="1" dirty="0">
                  <a:solidFill>
                    <a:schemeClr val="tx1"/>
                  </a:solidFill>
                  <a:sym typeface="Ubuntu"/>
                  <a:hlinkClick r:id="rId8" action="ppaction://hlinksldjump">
                    <a:extLst>
                      <a:ext uri="{A12FA001-AC4F-418D-AE19-62706E023703}">
                        <ahyp:hlinkClr xmlns:ahyp="http://schemas.microsoft.com/office/drawing/2018/hyperlinkcolor" val="tx"/>
                      </a:ext>
                    </a:extLst>
                  </a:hlinkClick>
                </a:rPr>
                <a:t>13</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9" action="ppaction://hlinksldjump">
                    <a:extLst>
                      <a:ext uri="{A12FA001-AC4F-418D-AE19-62706E023703}">
                        <ahyp:hlinkClr xmlns:ahyp="http://schemas.microsoft.com/office/drawing/2018/hyperlinkcolor" val="tx"/>
                      </a:ext>
                    </a:extLst>
                  </a:hlinkClick>
                </a:rPr>
                <a:t>14</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0" action="ppaction://hlinksldjump">
                    <a:extLst>
                      <a:ext uri="{A12FA001-AC4F-418D-AE19-62706E023703}">
                        <ahyp:hlinkClr xmlns:ahyp="http://schemas.microsoft.com/office/drawing/2018/hyperlinkcolor" val="tx"/>
                      </a:ext>
                    </a:extLst>
                  </a:hlinkClick>
                </a:rPr>
                <a:t>19</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1" action="ppaction://hlinksldjump">
                    <a:extLst>
                      <a:ext uri="{A12FA001-AC4F-418D-AE19-62706E023703}">
                        <ahyp:hlinkClr xmlns:ahyp="http://schemas.microsoft.com/office/drawing/2018/hyperlinkcolor" val="tx"/>
                      </a:ext>
                    </a:extLst>
                  </a:hlinkClick>
                </a:rPr>
                <a:t>20</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2" action="ppaction://hlinksldjump">
                    <a:extLst>
                      <a:ext uri="{A12FA001-AC4F-418D-AE19-62706E023703}">
                        <ahyp:hlinkClr xmlns:ahyp="http://schemas.microsoft.com/office/drawing/2018/hyperlinkcolor" val="tx"/>
                      </a:ext>
                    </a:extLst>
                  </a:hlinkClick>
                </a:rPr>
                <a:t>21</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3" action="ppaction://hlinksldjump">
                    <a:extLst>
                      <a:ext uri="{A12FA001-AC4F-418D-AE19-62706E023703}">
                        <ahyp:hlinkClr xmlns:ahyp="http://schemas.microsoft.com/office/drawing/2018/hyperlinkcolor" val="tx"/>
                      </a:ext>
                    </a:extLst>
                  </a:hlinkClick>
                </a:rPr>
                <a:t>23</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4" action="ppaction://hlinksldjump">
                    <a:extLst>
                      <a:ext uri="{A12FA001-AC4F-418D-AE19-62706E023703}">
                        <ahyp:hlinkClr xmlns:ahyp="http://schemas.microsoft.com/office/drawing/2018/hyperlinkcolor" val="tx"/>
                      </a:ext>
                    </a:extLst>
                  </a:hlinkClick>
                </a:rPr>
                <a:t>24</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5" action="ppaction://hlinksldjump">
                    <a:extLst>
                      <a:ext uri="{A12FA001-AC4F-418D-AE19-62706E023703}">
                        <ahyp:hlinkClr xmlns:ahyp="http://schemas.microsoft.com/office/drawing/2018/hyperlinkcolor" val="tx"/>
                      </a:ext>
                    </a:extLst>
                  </a:hlinkClick>
                </a:rPr>
                <a:t>25</a:t>
              </a:r>
              <a:endParaRPr lang="vi-VN" sz="3200" b="1" dirty="0">
                <a:solidFill>
                  <a:schemeClr val="tx1"/>
                </a:solidFill>
                <a:sym typeface="Ubuntu"/>
              </a:endParaRPr>
            </a:p>
            <a:p>
              <a:pPr marL="0" marR="0" lvl="0" indent="0" algn="r" rtl="0">
                <a:spcBef>
                  <a:spcPts val="0"/>
                </a:spcBef>
                <a:spcAft>
                  <a:spcPts val="0"/>
                </a:spcAft>
                <a:buNone/>
              </a:pPr>
              <a:r>
                <a:rPr lang="vi-VN" sz="3200" b="1" dirty="0">
                  <a:solidFill>
                    <a:schemeClr val="tx1"/>
                  </a:solidFill>
                  <a:sym typeface="Ubuntu"/>
                  <a:hlinkClick r:id="rId16" action="ppaction://hlinksldjump">
                    <a:extLst>
                      <a:ext uri="{A12FA001-AC4F-418D-AE19-62706E023703}">
                        <ahyp:hlinkClr xmlns:ahyp="http://schemas.microsoft.com/office/drawing/2018/hyperlinkcolor" val="tx"/>
                      </a:ext>
                    </a:extLst>
                  </a:hlinkClick>
                </a:rPr>
                <a:t>26</a:t>
              </a:r>
              <a:endParaRPr sz="3200" dirty="0">
                <a:solidFill>
                  <a:schemeClr val="tx1"/>
                </a:solidFill>
              </a:endParaRPr>
            </a:p>
          </p:txBody>
        </p:sp>
      </p:grpSp>
    </p:spTree>
    <p:extLst>
      <p:ext uri="{BB962C8B-B14F-4D97-AF65-F5344CB8AC3E}">
        <p14:creationId xmlns:p14="http://schemas.microsoft.com/office/powerpoint/2010/main" val="29718930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99"/>
        <p:cNvGrpSpPr/>
        <p:nvPr/>
      </p:nvGrpSpPr>
      <p:grpSpPr>
        <a:xfrm>
          <a:off x="0" y="0"/>
          <a:ext cx="0" cy="0"/>
          <a:chOff x="0" y="0"/>
          <a:chExt cx="0" cy="0"/>
        </a:xfrm>
      </p:grpSpPr>
      <p:sp>
        <p:nvSpPr>
          <p:cNvPr id="100" name="Google Shape;100;p2"/>
          <p:cNvSpPr/>
          <p:nvPr/>
        </p:nvSpPr>
        <p:spPr>
          <a:xfrm>
            <a:off x="476250" y="1747157"/>
            <a:ext cx="17335500" cy="8082469"/>
          </a:xfrm>
          <a:custGeom>
            <a:avLst/>
            <a:gdLst/>
            <a:ahLst/>
            <a:cxnLst/>
            <a:rect l="l" t="t" r="r" b="b"/>
            <a:pathLst>
              <a:path w="4565728" h="1129879" extrusionOk="0">
                <a:moveTo>
                  <a:pt x="16077" y="0"/>
                </a:moveTo>
                <a:lnTo>
                  <a:pt x="4549651" y="0"/>
                </a:lnTo>
                <a:cubicBezTo>
                  <a:pt x="4558530" y="0"/>
                  <a:pt x="4565728" y="7198"/>
                  <a:pt x="4565728" y="16077"/>
                </a:cubicBezTo>
                <a:lnTo>
                  <a:pt x="4565728" y="1113801"/>
                </a:lnTo>
                <a:cubicBezTo>
                  <a:pt x="4565728" y="1122681"/>
                  <a:pt x="4558530" y="1129879"/>
                  <a:pt x="4549651" y="1129879"/>
                </a:cubicBezTo>
                <a:lnTo>
                  <a:pt x="16077" y="1129879"/>
                </a:lnTo>
                <a:cubicBezTo>
                  <a:pt x="7198" y="1129879"/>
                  <a:pt x="0" y="1122681"/>
                  <a:pt x="0" y="1113801"/>
                </a:cubicBezTo>
                <a:lnTo>
                  <a:pt x="0" y="16077"/>
                </a:lnTo>
                <a:cubicBezTo>
                  <a:pt x="0" y="7198"/>
                  <a:pt x="7198" y="0"/>
                  <a:pt x="16077" y="0"/>
                </a:cubicBezTo>
                <a:close/>
              </a:path>
            </a:pathLst>
          </a:custGeom>
          <a:solidFill>
            <a:srgbClr val="FFFFFF"/>
          </a:solidFill>
          <a:ln w="38100" cap="flat" cmpd="sng">
            <a:solidFill>
              <a:srgbClr val="33333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txBox="1"/>
          <p:nvPr/>
        </p:nvSpPr>
        <p:spPr>
          <a:xfrm>
            <a:off x="369619" y="185313"/>
            <a:ext cx="9386100" cy="1371016"/>
          </a:xfrm>
          <a:prstGeom prst="rect">
            <a:avLst/>
          </a:prstGeom>
          <a:noFill/>
          <a:ln>
            <a:noFill/>
          </a:ln>
        </p:spPr>
        <p:txBody>
          <a:bodyPr spcFirstLastPara="1" wrap="square" lIns="0" tIns="0" rIns="0" bIns="0" anchor="t" anchorCtr="0">
            <a:spAutoFit/>
          </a:bodyPr>
          <a:lstStyle/>
          <a:p>
            <a:pPr marL="0" lvl="0" indent="0" algn="l" rtl="0">
              <a:lnSpc>
                <a:spcPct val="90000"/>
              </a:lnSpc>
              <a:spcBef>
                <a:spcPts val="0"/>
              </a:spcBef>
              <a:spcAft>
                <a:spcPts val="0"/>
              </a:spcAft>
              <a:buNone/>
            </a:pPr>
            <a:endParaRPr dirty="0"/>
          </a:p>
          <a:p>
            <a:pPr marL="0" marR="0" lvl="0" indent="0" algn="l" rtl="0">
              <a:lnSpc>
                <a:spcPct val="90000"/>
              </a:lnSpc>
              <a:spcBef>
                <a:spcPts val="0"/>
              </a:spcBef>
              <a:spcAft>
                <a:spcPts val="0"/>
              </a:spcAft>
              <a:buNone/>
            </a:pPr>
            <a:r>
              <a:rPr lang="vi-VN" sz="8499" b="1" i="0" u="none" strike="noStrike" cap="none" dirty="0">
                <a:solidFill>
                  <a:srgbClr val="79A1BF"/>
                </a:solidFill>
                <a:latin typeface="Ubuntu"/>
                <a:ea typeface="Ubuntu"/>
                <a:cs typeface="Ubuntu"/>
                <a:sym typeface="Ubuntu"/>
              </a:rPr>
              <a:t>GIỚI THIỆU</a:t>
            </a:r>
            <a:endParaRPr dirty="0">
              <a:solidFill>
                <a:srgbClr val="79A1BF"/>
              </a:solidFill>
            </a:endParaRPr>
          </a:p>
        </p:txBody>
      </p:sp>
      <p:grpSp>
        <p:nvGrpSpPr>
          <p:cNvPr id="103" name="Google Shape;103;p2"/>
          <p:cNvGrpSpPr/>
          <p:nvPr/>
        </p:nvGrpSpPr>
        <p:grpSpPr>
          <a:xfrm>
            <a:off x="222663" y="1776543"/>
            <a:ext cx="17110980" cy="3531769"/>
            <a:chOff x="-1206581" y="-6008886"/>
            <a:chExt cx="15475410" cy="7203758"/>
          </a:xfrm>
        </p:grpSpPr>
        <p:sp>
          <p:nvSpPr>
            <p:cNvPr id="104" name="Google Shape;104;p2"/>
            <p:cNvSpPr txBox="1"/>
            <p:nvPr/>
          </p:nvSpPr>
          <p:spPr>
            <a:xfrm>
              <a:off x="-544829" y="-4831745"/>
              <a:ext cx="14813658" cy="6026617"/>
            </a:xfrm>
            <a:prstGeom prst="rect">
              <a:avLst/>
            </a:prstGeom>
            <a:noFill/>
            <a:ln>
              <a:noFill/>
            </a:ln>
          </p:spPr>
          <p:txBody>
            <a:bodyPr spcFirstLastPara="1" wrap="square" lIns="0" tIns="0" rIns="0" bIns="0" anchor="t" anchorCtr="0">
              <a:spAutoFit/>
            </a:bodyPr>
            <a:lstStyle/>
            <a:p>
              <a:pPr marL="342900" indent="-342900">
                <a:buFont typeface="Arial" panose="020B0604020202020204" pitchFamily="34" charset="0"/>
                <a:buChar char="•"/>
              </a:pPr>
              <a:r>
                <a:rPr lang="vi-VN" sz="3200" dirty="0"/>
                <a:t>Tiêu thụ rượu bia ở sinh viên ngày càng phổ biến, ảnh hưởng đến sức khỏe, học tập và tâm lý.</a:t>
              </a:r>
            </a:p>
            <a:p>
              <a:pPr marL="342900" indent="-342900">
                <a:buFont typeface="Arial" panose="020B0604020202020204" pitchFamily="34" charset="0"/>
                <a:buChar char="•"/>
              </a:pPr>
              <a:r>
                <a:rPr lang="vi-VN" sz="3200" dirty="0"/>
                <a:t>Đề tài tập trung phân tích các yếu tố khách quan và chủ quan tác động đến hành vi này, nhằm đề xuất giải pháp quản lý và hỗ trợ.</a:t>
              </a:r>
            </a:p>
            <a:p>
              <a:pPr marL="342900" indent="-342900">
                <a:buFont typeface="Arial" panose="020B0604020202020204" pitchFamily="34" charset="0"/>
                <a:buChar char="•"/>
              </a:pPr>
              <a:r>
                <a:rPr lang="vi-VN" sz="3200" dirty="0"/>
                <a:t>Kết hợp kiến thức phân tích dữ liệu để tìm mối liên hệ giữa các yếu tố như áp lực học tập, gia đình, môi trường xã hội với hành vi tiêu thụ rượu.</a:t>
              </a:r>
            </a:p>
          </p:txBody>
        </p:sp>
        <p:sp>
          <p:nvSpPr>
            <p:cNvPr id="105" name="Google Shape;105;p2"/>
            <p:cNvSpPr txBox="1"/>
            <p:nvPr/>
          </p:nvSpPr>
          <p:spPr>
            <a:xfrm>
              <a:off x="-1206581" y="-6008886"/>
              <a:ext cx="4923044" cy="787909"/>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vi-VN" sz="3200" b="1" i="0" u="none" strike="noStrike" cap="none" dirty="0">
                  <a:solidFill>
                    <a:srgbClr val="F28383"/>
                  </a:solidFill>
                  <a:latin typeface="Ubuntu"/>
                  <a:ea typeface="Ubuntu"/>
                  <a:cs typeface="Ubuntu"/>
                  <a:sym typeface="Ubuntu"/>
                </a:rPr>
                <a:t>LÝ DO CHỌN ĐỀ TÀI</a:t>
              </a:r>
              <a:endParaRPr dirty="0"/>
            </a:p>
          </p:txBody>
        </p:sp>
      </p:grpSp>
      <p:grpSp>
        <p:nvGrpSpPr>
          <p:cNvPr id="106" name="Google Shape;106;p2"/>
          <p:cNvGrpSpPr/>
          <p:nvPr/>
        </p:nvGrpSpPr>
        <p:grpSpPr>
          <a:xfrm>
            <a:off x="222663" y="5569599"/>
            <a:ext cx="17939284" cy="2259087"/>
            <a:chOff x="-8467581" y="-777134"/>
            <a:chExt cx="23919045" cy="3012115"/>
          </a:xfrm>
        </p:grpSpPr>
        <p:sp>
          <p:nvSpPr>
            <p:cNvPr id="107" name="Google Shape;107;p2"/>
            <p:cNvSpPr txBox="1"/>
            <p:nvPr/>
          </p:nvSpPr>
          <p:spPr>
            <a:xfrm>
              <a:off x="-7491993" y="265211"/>
              <a:ext cx="22943457" cy="1969770"/>
            </a:xfrm>
            <a:prstGeom prst="rect">
              <a:avLst/>
            </a:prstGeom>
            <a:noFill/>
            <a:ln>
              <a:noFill/>
            </a:ln>
          </p:spPr>
          <p:txBody>
            <a:bodyPr spcFirstLastPara="1" wrap="square" lIns="0" tIns="0" rIns="0" bIns="0" anchor="t" anchorCtr="0">
              <a:spAutoFit/>
            </a:bodyPr>
            <a:lstStyle/>
            <a:p>
              <a:pPr marL="457200" indent="-457200">
                <a:buFont typeface="Arial" panose="020B0604020202020204" pitchFamily="34" charset="0"/>
                <a:buChar char="•"/>
              </a:pPr>
              <a:r>
                <a:rPr lang="vi-VN" sz="3200" dirty="0"/>
                <a:t>Nghiên cứu các yếu tố xã hội, tâm lý ảnh hưởng đến hành vi tiêu thụ rượu của sinh viên.</a:t>
              </a:r>
            </a:p>
            <a:p>
              <a:pPr marL="457200" indent="-457200">
                <a:buFont typeface="Arial" panose="020B0604020202020204" pitchFamily="34" charset="0"/>
                <a:buChar char="•"/>
              </a:pPr>
              <a:r>
                <a:rPr lang="vi-VN" sz="3200" dirty="0"/>
                <a:t>Áp dụng mô hình Rừng ngẫu nhiên, Cây quyết định, hồi quy logistic, SVM để phân tích và dự đoán mức độ tiêu thụ rượu.</a:t>
              </a:r>
            </a:p>
          </p:txBody>
        </p:sp>
        <p:sp>
          <p:nvSpPr>
            <p:cNvPr id="108" name="Google Shape;108;p2"/>
            <p:cNvSpPr txBox="1"/>
            <p:nvPr/>
          </p:nvSpPr>
          <p:spPr>
            <a:xfrm>
              <a:off x="-8467581" y="-777134"/>
              <a:ext cx="6855068" cy="787908"/>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vi-VN" sz="3200" b="1" i="0" u="none" strike="noStrike" cap="none" dirty="0">
                  <a:solidFill>
                    <a:srgbClr val="F28383"/>
                  </a:solidFill>
                  <a:latin typeface="Ubuntu"/>
                  <a:ea typeface="Ubuntu"/>
                  <a:cs typeface="Ubuntu"/>
                  <a:sym typeface="Ubuntu"/>
                </a:rPr>
                <a:t>MỤC TIÊU ĐỒ ÁN</a:t>
              </a:r>
              <a:endParaRPr lang="en-US" dirty="0"/>
            </a:p>
          </p:txBody>
        </p:sp>
      </p:grpSp>
      <p:sp>
        <p:nvSpPr>
          <p:cNvPr id="6" name="Slide Number Placeholder 5">
            <a:extLst>
              <a:ext uri="{FF2B5EF4-FFF2-40B4-BE49-F238E27FC236}">
                <a16:creationId xmlns:a16="http://schemas.microsoft.com/office/drawing/2014/main" id="{B1316D96-237E-95E6-1063-584345318E52}"/>
              </a:ext>
            </a:extLst>
          </p:cNvPr>
          <p:cNvSpPr>
            <a:spLocks noGrp="1"/>
          </p:cNvSpPr>
          <p:nvPr>
            <p:ph type="sldNum" idx="12"/>
          </p:nvPr>
        </p:nvSpPr>
        <p:spPr>
          <a:xfrm>
            <a:off x="7424550" y="9085399"/>
            <a:ext cx="2133600" cy="365125"/>
          </a:xfrm>
        </p:spPr>
        <p:txBody>
          <a:bodyPr/>
          <a:lstStyle/>
          <a:p>
            <a:pPr marL="0" lvl="0" indent="0" algn="r" rtl="0">
              <a:spcBef>
                <a:spcPts val="0"/>
              </a:spcBef>
              <a:spcAft>
                <a:spcPts val="0"/>
              </a:spcAft>
              <a:buNone/>
            </a:pPr>
            <a:fld id="{00000000-1234-1234-1234-123412341234}" type="slidenum">
              <a:rPr lang="en-US" sz="4000" smtClean="0"/>
              <a:t>4</a:t>
            </a:fld>
            <a:endParaRPr lang="en-US" sz="4000" dirty="0"/>
          </a:p>
        </p:txBody>
      </p:sp>
      <p:sp>
        <p:nvSpPr>
          <p:cNvPr id="7" name="Oval 6">
            <a:hlinkClick r:id="rId3" action="ppaction://hlinksldjump"/>
            <a:extLst>
              <a:ext uri="{FF2B5EF4-FFF2-40B4-BE49-F238E27FC236}">
                <a16:creationId xmlns:a16="http://schemas.microsoft.com/office/drawing/2014/main" id="{BE32EDFC-4032-8B8B-1E4A-F10EECABDA21}"/>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30"/>
        <p:cNvGrpSpPr/>
        <p:nvPr/>
      </p:nvGrpSpPr>
      <p:grpSpPr>
        <a:xfrm>
          <a:off x="0" y="0"/>
          <a:ext cx="0" cy="0"/>
          <a:chOff x="0" y="0"/>
          <a:chExt cx="0" cy="0"/>
        </a:xfrm>
      </p:grpSpPr>
      <p:sp>
        <p:nvSpPr>
          <p:cNvPr id="135" name="Google Shape;135;p4"/>
          <p:cNvSpPr txBox="1"/>
          <p:nvPr/>
        </p:nvSpPr>
        <p:spPr>
          <a:xfrm>
            <a:off x="596535" y="188321"/>
            <a:ext cx="10739121" cy="1430905"/>
          </a:xfrm>
          <a:prstGeom prst="rect">
            <a:avLst/>
          </a:prstGeom>
          <a:noFill/>
          <a:ln>
            <a:noFill/>
          </a:ln>
        </p:spPr>
        <p:txBody>
          <a:bodyPr spcFirstLastPara="1" wrap="square" lIns="0" tIns="0" rIns="0" bIns="0" anchor="t" anchorCtr="0">
            <a:spAutoFit/>
          </a:bodyPr>
          <a:lstStyle/>
          <a:p>
            <a:pPr marL="0" marR="0" lvl="0" indent="0" algn="l" rtl="0">
              <a:lnSpc>
                <a:spcPct val="111997"/>
              </a:lnSpc>
              <a:spcBef>
                <a:spcPts val="0"/>
              </a:spcBef>
              <a:spcAft>
                <a:spcPts val="0"/>
              </a:spcAft>
              <a:buNone/>
            </a:pPr>
            <a:r>
              <a:rPr lang="vi-VN" sz="8000" b="1" i="0" u="none" strike="noStrike" cap="none" dirty="0">
                <a:solidFill>
                  <a:srgbClr val="F28383"/>
                </a:solidFill>
                <a:latin typeface="Ubuntu"/>
                <a:ea typeface="Ubuntu"/>
                <a:cs typeface="Ubuntu"/>
                <a:sym typeface="Ubuntu"/>
              </a:rPr>
              <a:t>MÔ TẢ BỘ DỮ LIỆU</a:t>
            </a:r>
            <a:endParaRPr sz="8000" dirty="0">
              <a:solidFill>
                <a:srgbClr val="F28383"/>
              </a:solidFill>
            </a:endParaRPr>
          </a:p>
        </p:txBody>
      </p:sp>
      <p:sp>
        <p:nvSpPr>
          <p:cNvPr id="136" name="Google Shape;136;p4"/>
          <p:cNvSpPr txBox="1"/>
          <p:nvPr/>
        </p:nvSpPr>
        <p:spPr>
          <a:xfrm>
            <a:off x="444135" y="1823299"/>
            <a:ext cx="17843865" cy="1477328"/>
          </a:xfrm>
          <a:prstGeom prst="rect">
            <a:avLst/>
          </a:prstGeom>
          <a:noFill/>
          <a:ln>
            <a:noFill/>
          </a:ln>
        </p:spPr>
        <p:txBody>
          <a:bodyPr spcFirstLastPara="1" wrap="square" lIns="0" tIns="0" rIns="0" bIns="0" anchor="t" anchorCtr="0">
            <a:spAutoFit/>
          </a:bodyPr>
          <a:lstStyle/>
          <a:p>
            <a:r>
              <a:rPr lang="vi-VN" sz="3200" dirty="0"/>
              <a:t>Nguồn: Dữ liệu “student-mat.csv” (Kaggle) về sinh viên 2 trường đại học ở Bồ Đào Nha.</a:t>
            </a:r>
          </a:p>
          <a:p>
            <a:r>
              <a:rPr lang="vi-VN" sz="3200" dirty="0"/>
              <a:t>Quy mô: 395 quan sát, 33 biến về thông tin cá nhân, gia đình, xã hội.</a:t>
            </a:r>
          </a:p>
          <a:p>
            <a:r>
              <a:rPr lang="vi-VN" sz="3200" dirty="0"/>
              <a:t>Trong đó gồm các biến sau</a:t>
            </a:r>
          </a:p>
        </p:txBody>
      </p:sp>
      <p:graphicFrame>
        <p:nvGraphicFramePr>
          <p:cNvPr id="3" name="Table 2">
            <a:extLst>
              <a:ext uri="{FF2B5EF4-FFF2-40B4-BE49-F238E27FC236}">
                <a16:creationId xmlns:a16="http://schemas.microsoft.com/office/drawing/2014/main" id="{EF8F389C-3CF1-9E51-7EE3-A7008E87C636}"/>
              </a:ext>
            </a:extLst>
          </p:cNvPr>
          <p:cNvGraphicFramePr>
            <a:graphicFrameLocks noGrp="1"/>
          </p:cNvGraphicFramePr>
          <p:nvPr>
            <p:extLst>
              <p:ext uri="{D42A27DB-BD31-4B8C-83A1-F6EECF244321}">
                <p14:modId xmlns:p14="http://schemas.microsoft.com/office/powerpoint/2010/main" val="3735901132"/>
              </p:ext>
            </p:extLst>
          </p:nvPr>
        </p:nvGraphicFramePr>
        <p:xfrm>
          <a:off x="1152430" y="4357595"/>
          <a:ext cx="15274111" cy="3757704"/>
        </p:xfrm>
        <a:graphic>
          <a:graphicData uri="http://schemas.openxmlformats.org/drawingml/2006/table">
            <a:tbl>
              <a:tblPr firstRow="1" bandRow="1">
                <a:tableStyleId>{72833802-FEF1-4C79-8D5D-14CF1EAF98D9}</a:tableStyleId>
              </a:tblPr>
              <a:tblGrid>
                <a:gridCol w="8056391">
                  <a:extLst>
                    <a:ext uri="{9D8B030D-6E8A-4147-A177-3AD203B41FA5}">
                      <a16:colId xmlns:a16="http://schemas.microsoft.com/office/drawing/2014/main" val="1337155009"/>
                    </a:ext>
                  </a:extLst>
                </a:gridCol>
                <a:gridCol w="7217720">
                  <a:extLst>
                    <a:ext uri="{9D8B030D-6E8A-4147-A177-3AD203B41FA5}">
                      <a16:colId xmlns:a16="http://schemas.microsoft.com/office/drawing/2014/main" val="1286004195"/>
                    </a:ext>
                  </a:extLst>
                </a:gridCol>
              </a:tblGrid>
              <a:tr h="714357">
                <a:tc>
                  <a:txBody>
                    <a:bodyPr/>
                    <a:lstStyle/>
                    <a:p>
                      <a:pPr algn="ctr"/>
                      <a:r>
                        <a:rPr lang="en-US" sz="3200" b="1" dirty="0" err="1">
                          <a:solidFill>
                            <a:schemeClr val="tx1"/>
                          </a:solidFill>
                          <a:latin typeface="Times New Roman" panose="02020603050405020304" pitchFamily="18" charset="0"/>
                          <a:cs typeface="Times New Roman" panose="02020603050405020304" pitchFamily="18" charset="0"/>
                        </a:rPr>
                        <a:t>Biến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số</a:t>
                      </a:r>
                      <a:endParaRPr lang="en-US" sz="3200" b="1" dirty="0">
                        <a:solidFill>
                          <a:schemeClr val="tx1"/>
                        </a:solidFill>
                        <a:latin typeface="Times New Roman" panose="02020603050405020304" pitchFamily="18" charset="0"/>
                        <a:cs typeface="Times New Roman" panose="02020603050405020304" pitchFamily="18" charset="0"/>
                      </a:endParaRPr>
                    </a:p>
                  </a:txBody>
                  <a:tcPr>
                    <a:solidFill>
                      <a:srgbClr val="F4D3D0"/>
                    </a:solidFill>
                  </a:tcPr>
                </a:tc>
                <a:tc>
                  <a:txBody>
                    <a:bodyPr/>
                    <a:lstStyle/>
                    <a:p>
                      <a:pPr algn="ctr"/>
                      <a:r>
                        <a:rPr lang="en-US" sz="3200" b="1" dirty="0" err="1">
                          <a:solidFill>
                            <a:schemeClr val="tx1"/>
                          </a:solidFill>
                          <a:latin typeface="Times New Roman" panose="02020603050405020304" pitchFamily="18" charset="0"/>
                          <a:cs typeface="Times New Roman" panose="02020603050405020304" pitchFamily="18" charset="0"/>
                        </a:rPr>
                        <a:t>Biến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phân</a:t>
                      </a:r>
                      <a:r>
                        <a:rPr lang="en-US" sz="3200" b="1" dirty="0">
                          <a:solidFill>
                            <a:schemeClr val="tx1"/>
                          </a:solidFill>
                          <a:latin typeface="Times New Roman" panose="02020603050405020304" pitchFamily="18" charset="0"/>
                          <a:cs typeface="Times New Roman" panose="02020603050405020304" pitchFamily="18" charset="0"/>
                        </a:rPr>
                        <a:t> </a:t>
                      </a:r>
                      <a:r>
                        <a:rPr lang="en-US" sz="3200" b="1" dirty="0" err="1">
                          <a:solidFill>
                            <a:schemeClr val="tx1"/>
                          </a:solidFill>
                          <a:latin typeface="Times New Roman" panose="02020603050405020304" pitchFamily="18" charset="0"/>
                          <a:cs typeface="Times New Roman" panose="02020603050405020304" pitchFamily="18" charset="0"/>
                        </a:rPr>
                        <a:t>loại</a:t>
                      </a:r>
                      <a:endParaRPr lang="en-US" sz="3200" b="1" dirty="0">
                        <a:solidFill>
                          <a:schemeClr val="tx1"/>
                        </a:solidFill>
                        <a:latin typeface="Times New Roman" panose="02020603050405020304" pitchFamily="18" charset="0"/>
                        <a:cs typeface="Times New Roman" panose="02020603050405020304" pitchFamily="18" charset="0"/>
                      </a:endParaRPr>
                    </a:p>
                  </a:txBody>
                  <a:tcPr>
                    <a:solidFill>
                      <a:srgbClr val="F4D3D0"/>
                    </a:solidFill>
                  </a:tcPr>
                </a:tc>
                <a:extLst>
                  <a:ext uri="{0D108BD9-81ED-4DB2-BD59-A6C34878D82A}">
                    <a16:rowId xmlns:a16="http://schemas.microsoft.com/office/drawing/2014/main" val="1725412142"/>
                  </a:ext>
                </a:extLst>
              </a:tr>
              <a:tr h="3043347">
                <a:tc>
                  <a:txBody>
                    <a:bodyPr/>
                    <a:lstStyle/>
                    <a:p>
                      <a:pPr algn="just"/>
                      <a:r>
                        <a:rPr lang="en-US" sz="3200" dirty="0">
                          <a:latin typeface="Times New Roman" panose="02020603050405020304" pitchFamily="18" charset="0"/>
                          <a:cs typeface="Times New Roman" panose="02020603050405020304" pitchFamily="18" charset="0"/>
                        </a:rPr>
                        <a:t>age, </a:t>
                      </a:r>
                      <a:r>
                        <a:rPr lang="en-US" sz="3200" dirty="0" err="1">
                          <a:latin typeface="Times New Roman" panose="02020603050405020304" pitchFamily="18" charset="0"/>
                          <a:cs typeface="Times New Roman" panose="02020603050405020304" pitchFamily="18" charset="0"/>
                        </a:rPr>
                        <a:t>traveltime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studytime</a:t>
                      </a:r>
                      <a:r>
                        <a:rPr lang="en-US" sz="3200" dirty="0">
                          <a:latin typeface="Times New Roman" panose="02020603050405020304" pitchFamily="18" charset="0"/>
                          <a:cs typeface="Times New Roman" panose="02020603050405020304" pitchFamily="18" charset="0"/>
                        </a:rPr>
                        <a:t>, failures, </a:t>
                      </a:r>
                      <a:r>
                        <a:rPr lang="en-US" sz="3200" dirty="0" err="1">
                          <a:latin typeface="Times New Roman" panose="02020603050405020304" pitchFamily="18" charset="0"/>
                          <a:cs typeface="Times New Roman" panose="02020603050405020304" pitchFamily="18" charset="0"/>
                        </a:rPr>
                        <a:t>famrel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freetime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goout</a:t>
                      </a:r>
                      <a:r>
                        <a:rPr lang="en-US" sz="3200" dirty="0">
                          <a:latin typeface="Times New Roman" panose="02020603050405020304" pitchFamily="18" charset="0"/>
                          <a:cs typeface="Times New Roman" panose="02020603050405020304" pitchFamily="18" charset="0"/>
                        </a:rPr>
                        <a:t>, health, </a:t>
                      </a:r>
                      <a:r>
                        <a:rPr lang="en-US" sz="3200" dirty="0" err="1">
                          <a:latin typeface="Times New Roman" panose="02020603050405020304" pitchFamily="18" charset="0"/>
                          <a:cs typeface="Times New Roman" panose="02020603050405020304" pitchFamily="18" charset="0"/>
                        </a:rPr>
                        <a:t>Dalc</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Walc</a:t>
                      </a:r>
                      <a:r>
                        <a:rPr lang="en-US" sz="3200" dirty="0">
                          <a:latin typeface="Times New Roman" panose="02020603050405020304" pitchFamily="18" charset="0"/>
                          <a:cs typeface="Times New Roman" panose="02020603050405020304" pitchFamily="18" charset="0"/>
                        </a:rPr>
                        <a:t>, absences, </a:t>
                      </a:r>
                      <a:r>
                        <a:rPr lang="en-US" sz="3200" dirty="0" err="1">
                          <a:latin typeface="Times New Roman" panose="02020603050405020304" pitchFamily="18" charset="0"/>
                          <a:cs typeface="Times New Roman" panose="02020603050405020304" pitchFamily="18" charset="0"/>
                        </a:rPr>
                        <a:t>Medu</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Fedu</a:t>
                      </a:r>
                      <a:r>
                        <a:rPr lang="en-US" sz="3200" dirty="0">
                          <a:latin typeface="Times New Roman" panose="02020603050405020304" pitchFamily="18" charset="0"/>
                          <a:cs typeface="Times New Roman" panose="02020603050405020304" pitchFamily="18" charset="0"/>
                        </a:rPr>
                        <a:t>, G1, G2, G3</a:t>
                      </a:r>
                    </a:p>
                    <a:p>
                      <a:pPr algn="just">
                        <a:lnSpc>
                          <a:spcPct val="150000"/>
                        </a:lnSpc>
                      </a:pPr>
                      <a:endParaRPr lang="en-US" sz="3200" dirty="0">
                        <a:latin typeface="Times New Roman" panose="02020603050405020304" pitchFamily="18" charset="0"/>
                        <a:cs typeface="Times New Roman" panose="02020603050405020304" pitchFamily="18" charset="0"/>
                      </a:endParaRPr>
                    </a:p>
                  </a:txBody>
                  <a:tcPr/>
                </a:tc>
                <a:tc>
                  <a:txBody>
                    <a:bodyPr/>
                    <a:lstStyle/>
                    <a:p>
                      <a:pPr algn="just"/>
                      <a:r>
                        <a:rPr lang="en-US" sz="3200" dirty="0">
                          <a:latin typeface="Times New Roman" panose="02020603050405020304" pitchFamily="18" charset="0"/>
                          <a:cs typeface="Times New Roman" panose="02020603050405020304" pitchFamily="18" charset="0"/>
                        </a:rPr>
                        <a:t>schools, sex, address, </a:t>
                      </a:r>
                      <a:r>
                        <a:rPr lang="en-US" sz="3200" dirty="0" err="1">
                          <a:latin typeface="Times New Roman" panose="02020603050405020304" pitchFamily="18" charset="0"/>
                          <a:cs typeface="Times New Roman" panose="02020603050405020304" pitchFamily="18" charset="0"/>
                        </a:rPr>
                        <a:t>famsize</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Pstatus</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Mjob</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Fjob</a:t>
                      </a:r>
                      <a:r>
                        <a:rPr lang="en-US" sz="3200" dirty="0">
                          <a:latin typeface="Times New Roman" panose="02020603050405020304" pitchFamily="18" charset="0"/>
                          <a:cs typeface="Times New Roman" panose="02020603050405020304" pitchFamily="18" charset="0"/>
                        </a:rPr>
                        <a:t>, reason, guardian, </a:t>
                      </a:r>
                      <a:r>
                        <a:rPr lang="en-US" sz="3200" dirty="0" err="1">
                          <a:latin typeface="Times New Roman" panose="02020603050405020304" pitchFamily="18" charset="0"/>
                          <a:cs typeface="Times New Roman" panose="02020603050405020304" pitchFamily="18" charset="0"/>
                        </a:rPr>
                        <a:t>schoolsup</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famsup</a:t>
                      </a:r>
                      <a:r>
                        <a:rPr lang="en-US" sz="3200" dirty="0">
                          <a:latin typeface="Times New Roman" panose="02020603050405020304" pitchFamily="18" charset="0"/>
                          <a:cs typeface="Times New Roman" panose="02020603050405020304" pitchFamily="18" charset="0"/>
                        </a:rPr>
                        <a:t>, paid, activities, nursery, higher, internet, romantic</a:t>
                      </a:r>
                    </a:p>
                  </a:txBody>
                  <a:tcPr/>
                </a:tc>
                <a:extLst>
                  <a:ext uri="{0D108BD9-81ED-4DB2-BD59-A6C34878D82A}">
                    <a16:rowId xmlns:a16="http://schemas.microsoft.com/office/drawing/2014/main" val="3848206145"/>
                  </a:ext>
                </a:extLst>
              </a:tr>
            </a:tbl>
          </a:graphicData>
        </a:graphic>
      </p:graphicFrame>
      <p:sp>
        <p:nvSpPr>
          <p:cNvPr id="7" name="Slide Number Placeholder 6">
            <a:extLst>
              <a:ext uri="{FF2B5EF4-FFF2-40B4-BE49-F238E27FC236}">
                <a16:creationId xmlns:a16="http://schemas.microsoft.com/office/drawing/2014/main" id="{1CF369D7-84FD-ABCA-0134-78B641C867D1}"/>
              </a:ext>
            </a:extLst>
          </p:cNvPr>
          <p:cNvSpPr>
            <a:spLocks noGrp="1"/>
          </p:cNvSpPr>
          <p:nvPr>
            <p:ph type="sldNum" idx="12"/>
          </p:nvPr>
        </p:nvSpPr>
        <p:spPr>
          <a:xfrm>
            <a:off x="7232467" y="9733554"/>
            <a:ext cx="2133600" cy="365125"/>
          </a:xfrm>
        </p:spPr>
        <p:txBody>
          <a:bodyPr/>
          <a:lstStyle/>
          <a:p>
            <a:pPr marL="0" lvl="0" indent="0" algn="r" rtl="0">
              <a:spcBef>
                <a:spcPts val="0"/>
              </a:spcBef>
              <a:spcAft>
                <a:spcPts val="0"/>
              </a:spcAft>
              <a:buNone/>
            </a:pPr>
            <a:fld id="{00000000-1234-1234-1234-123412341234}" type="slidenum">
              <a:rPr lang="en-US" sz="4000" smtClean="0"/>
              <a:t>5</a:t>
            </a:fld>
            <a:endParaRPr lang="en-US" sz="4000" dirty="0"/>
          </a:p>
        </p:txBody>
      </p:sp>
      <p:sp>
        <p:nvSpPr>
          <p:cNvPr id="8" name="Oval 7">
            <a:hlinkClick r:id="rId3" action="ppaction://hlinksldjump"/>
            <a:extLst>
              <a:ext uri="{FF2B5EF4-FFF2-40B4-BE49-F238E27FC236}">
                <a16:creationId xmlns:a16="http://schemas.microsoft.com/office/drawing/2014/main" id="{46F7F091-AE59-E09D-A3C4-F3BEC709C429}"/>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16">
          <a:extLst>
            <a:ext uri="{FF2B5EF4-FFF2-40B4-BE49-F238E27FC236}">
              <a16:creationId xmlns:a16="http://schemas.microsoft.com/office/drawing/2014/main" id="{37115019-EEE4-E7CF-0DB1-7FF98C55B8DC}"/>
            </a:ext>
          </a:extLst>
        </p:cNvPr>
        <p:cNvGrpSpPr/>
        <p:nvPr/>
      </p:nvGrpSpPr>
      <p:grpSpPr>
        <a:xfrm>
          <a:off x="0" y="0"/>
          <a:ext cx="0" cy="0"/>
          <a:chOff x="0" y="0"/>
          <a:chExt cx="0" cy="0"/>
        </a:xfrm>
      </p:grpSpPr>
      <p:sp>
        <p:nvSpPr>
          <p:cNvPr id="11" name="Google Shape;118;p3">
            <a:extLst>
              <a:ext uri="{FF2B5EF4-FFF2-40B4-BE49-F238E27FC236}">
                <a16:creationId xmlns:a16="http://schemas.microsoft.com/office/drawing/2014/main" id="{D04EAFBC-3CCF-C0EB-44D4-135EEC1B4F98}"/>
              </a:ext>
            </a:extLst>
          </p:cNvPr>
          <p:cNvSpPr/>
          <p:nvPr/>
        </p:nvSpPr>
        <p:spPr>
          <a:xfrm>
            <a:off x="9144000" y="1652699"/>
            <a:ext cx="8932722" cy="8330975"/>
          </a:xfrm>
          <a:custGeom>
            <a:avLst/>
            <a:gdLst/>
            <a:ahLst/>
            <a:cxnLst/>
            <a:rect l="l" t="t" r="r" b="b"/>
            <a:pathLst>
              <a:path w="5016717" h="1678624" extrusionOk="0">
                <a:moveTo>
                  <a:pt x="0" y="0"/>
                </a:moveTo>
                <a:lnTo>
                  <a:pt x="5016717" y="0"/>
                </a:lnTo>
                <a:lnTo>
                  <a:pt x="5016717" y="1678624"/>
                </a:lnTo>
                <a:lnTo>
                  <a:pt x="0" y="1678624"/>
                </a:lnTo>
                <a:close/>
              </a:path>
            </a:pathLst>
          </a:custGeom>
          <a:solidFill>
            <a:schemeClr val="accent2">
              <a:lumMod val="40000"/>
              <a:lumOff val="60000"/>
            </a:schemeClr>
          </a:solidFill>
          <a:ln w="47625" cap="flat" cmpd="sng">
            <a:solidFill>
              <a:srgbClr val="333333"/>
            </a:solidFill>
            <a:prstDash val="solid"/>
            <a:round/>
            <a:headEnd type="none" w="sm" len="sm"/>
            <a:tailEnd type="none" w="sm" len="sm"/>
          </a:ln>
        </p:spPr>
        <p:txBody>
          <a:bodyPr/>
          <a:lstStyle/>
          <a:p>
            <a:endParaRPr lang="en-US"/>
          </a:p>
        </p:txBody>
      </p:sp>
      <p:sp>
        <p:nvSpPr>
          <p:cNvPr id="118" name="Google Shape;118;p3">
            <a:extLst>
              <a:ext uri="{FF2B5EF4-FFF2-40B4-BE49-F238E27FC236}">
                <a16:creationId xmlns:a16="http://schemas.microsoft.com/office/drawing/2014/main" id="{F46329C1-3097-9CC9-0100-D71F9B6CBED0}"/>
              </a:ext>
            </a:extLst>
          </p:cNvPr>
          <p:cNvSpPr/>
          <p:nvPr/>
        </p:nvSpPr>
        <p:spPr>
          <a:xfrm>
            <a:off x="106134" y="1690637"/>
            <a:ext cx="8850087" cy="8330975"/>
          </a:xfrm>
          <a:custGeom>
            <a:avLst/>
            <a:gdLst/>
            <a:ahLst/>
            <a:cxnLst/>
            <a:rect l="l" t="t" r="r" b="b"/>
            <a:pathLst>
              <a:path w="5016717" h="1678624" extrusionOk="0">
                <a:moveTo>
                  <a:pt x="0" y="0"/>
                </a:moveTo>
                <a:lnTo>
                  <a:pt x="5016717" y="0"/>
                </a:lnTo>
                <a:lnTo>
                  <a:pt x="5016717" y="1678624"/>
                </a:lnTo>
                <a:lnTo>
                  <a:pt x="0" y="1678624"/>
                </a:lnTo>
                <a:close/>
              </a:path>
            </a:pathLst>
          </a:custGeom>
          <a:solidFill>
            <a:schemeClr val="accent2">
              <a:lumMod val="40000"/>
              <a:lumOff val="60000"/>
            </a:schemeClr>
          </a:solidFill>
          <a:ln w="47625" cap="flat" cmpd="sng">
            <a:solidFill>
              <a:srgbClr val="333333"/>
            </a:solidFill>
            <a:prstDash val="solid"/>
            <a:round/>
            <a:headEnd type="none" w="sm" len="sm"/>
            <a:tailEnd type="none" w="sm" len="sm"/>
          </a:ln>
        </p:spPr>
        <p:txBody>
          <a:bodyPr/>
          <a:lstStyle/>
          <a:p>
            <a:endParaRPr lang="en-US"/>
          </a:p>
        </p:txBody>
      </p:sp>
      <p:sp>
        <p:nvSpPr>
          <p:cNvPr id="125" name="Google Shape;125;p3">
            <a:extLst>
              <a:ext uri="{FF2B5EF4-FFF2-40B4-BE49-F238E27FC236}">
                <a16:creationId xmlns:a16="http://schemas.microsoft.com/office/drawing/2014/main" id="{07ECFD1B-1DF3-14DA-F2B0-06D8A4C008F4}"/>
              </a:ext>
            </a:extLst>
          </p:cNvPr>
          <p:cNvSpPr txBox="1"/>
          <p:nvPr/>
        </p:nvSpPr>
        <p:spPr>
          <a:xfrm>
            <a:off x="3534946" y="1520700"/>
            <a:ext cx="11218200" cy="351186"/>
          </a:xfrm>
          <a:prstGeom prst="rect">
            <a:avLst/>
          </a:prstGeom>
          <a:noFill/>
          <a:ln>
            <a:noFill/>
          </a:ln>
        </p:spPr>
        <p:txBody>
          <a:bodyPr spcFirstLastPara="1" wrap="square" lIns="0" tIns="0" rIns="0" bIns="0" anchor="t" anchorCtr="0">
            <a:spAutoFit/>
          </a:bodyPr>
          <a:lstStyle/>
          <a:p>
            <a:pPr marL="0" marR="0" lvl="1" indent="0" algn="ctr" rtl="0">
              <a:lnSpc>
                <a:spcPct val="163000"/>
              </a:lnSpc>
              <a:spcBef>
                <a:spcPts val="0"/>
              </a:spcBef>
              <a:spcAft>
                <a:spcPts val="0"/>
              </a:spcAft>
              <a:buNone/>
            </a:pPr>
            <a:endParaRPr dirty="0">
              <a:solidFill>
                <a:srgbClr val="4EBC9D"/>
              </a:solidFill>
            </a:endParaRPr>
          </a:p>
        </p:txBody>
      </p:sp>
      <p:sp>
        <p:nvSpPr>
          <p:cNvPr id="2" name="Google Shape;135;p4">
            <a:extLst>
              <a:ext uri="{FF2B5EF4-FFF2-40B4-BE49-F238E27FC236}">
                <a16:creationId xmlns:a16="http://schemas.microsoft.com/office/drawing/2014/main" id="{E5D3DCEA-8132-4EF4-DF3D-E8E3170766BE}"/>
              </a:ext>
            </a:extLst>
          </p:cNvPr>
          <p:cNvSpPr txBox="1"/>
          <p:nvPr/>
        </p:nvSpPr>
        <p:spPr>
          <a:xfrm>
            <a:off x="293914" y="265388"/>
            <a:ext cx="10739121" cy="1430905"/>
          </a:xfrm>
          <a:prstGeom prst="rect">
            <a:avLst/>
          </a:prstGeom>
          <a:noFill/>
          <a:ln>
            <a:noFill/>
          </a:ln>
        </p:spPr>
        <p:txBody>
          <a:bodyPr spcFirstLastPara="1" wrap="square" lIns="0" tIns="0" rIns="0" bIns="0" anchor="t" anchorCtr="0">
            <a:spAutoFit/>
          </a:bodyPr>
          <a:lstStyle/>
          <a:p>
            <a:pPr marL="0" marR="0" lvl="0" indent="0" algn="l" rtl="0">
              <a:lnSpc>
                <a:spcPct val="111997"/>
              </a:lnSpc>
              <a:spcBef>
                <a:spcPts val="0"/>
              </a:spcBef>
              <a:spcAft>
                <a:spcPts val="0"/>
              </a:spcAft>
              <a:buNone/>
            </a:pPr>
            <a:r>
              <a:rPr lang="vi-VN" sz="8000" b="1" i="0" u="none" strike="noStrike" cap="none" dirty="0">
                <a:solidFill>
                  <a:srgbClr val="F28383"/>
                </a:solidFill>
                <a:latin typeface="Ubuntu"/>
                <a:ea typeface="Ubuntu"/>
                <a:cs typeface="Ubuntu"/>
                <a:sym typeface="Ubuntu"/>
              </a:rPr>
              <a:t>MÔ TẢ BỘ DỮ LIỆU</a:t>
            </a:r>
            <a:endParaRPr sz="8000" dirty="0">
              <a:solidFill>
                <a:srgbClr val="F28383"/>
              </a:solidFill>
            </a:endParaRPr>
          </a:p>
        </p:txBody>
      </p:sp>
      <p:pic>
        <p:nvPicPr>
          <p:cNvPr id="4" name="Picture 3">
            <a:extLst>
              <a:ext uri="{FF2B5EF4-FFF2-40B4-BE49-F238E27FC236}">
                <a16:creationId xmlns:a16="http://schemas.microsoft.com/office/drawing/2014/main" id="{11EB8011-B50A-92BA-7239-93A9E746D980}"/>
              </a:ext>
            </a:extLst>
          </p:cNvPr>
          <p:cNvPicPr>
            <a:picLocks noChangeAspect="1"/>
          </p:cNvPicPr>
          <p:nvPr/>
        </p:nvPicPr>
        <p:blipFill>
          <a:blip r:embed="rId3"/>
          <a:stretch>
            <a:fillRect/>
          </a:stretch>
        </p:blipFill>
        <p:spPr>
          <a:xfrm>
            <a:off x="253518" y="1866230"/>
            <a:ext cx="8546062" cy="7898256"/>
          </a:xfrm>
          <a:prstGeom prst="rect">
            <a:avLst/>
          </a:prstGeom>
        </p:spPr>
      </p:pic>
      <p:pic>
        <p:nvPicPr>
          <p:cNvPr id="6" name="Picture 5">
            <a:extLst>
              <a:ext uri="{FF2B5EF4-FFF2-40B4-BE49-F238E27FC236}">
                <a16:creationId xmlns:a16="http://schemas.microsoft.com/office/drawing/2014/main" id="{442DED7B-88BB-F7EC-F52C-86D313614FB7}"/>
              </a:ext>
            </a:extLst>
          </p:cNvPr>
          <p:cNvPicPr>
            <a:picLocks noChangeAspect="1"/>
          </p:cNvPicPr>
          <p:nvPr/>
        </p:nvPicPr>
        <p:blipFill>
          <a:blip r:embed="rId4"/>
          <a:stretch>
            <a:fillRect/>
          </a:stretch>
        </p:blipFill>
        <p:spPr>
          <a:xfrm>
            <a:off x="9321447" y="1909824"/>
            <a:ext cx="8577827" cy="4066433"/>
          </a:xfrm>
          <a:prstGeom prst="rect">
            <a:avLst/>
          </a:prstGeom>
        </p:spPr>
      </p:pic>
      <p:pic>
        <p:nvPicPr>
          <p:cNvPr id="10" name="Picture 9">
            <a:extLst>
              <a:ext uri="{FF2B5EF4-FFF2-40B4-BE49-F238E27FC236}">
                <a16:creationId xmlns:a16="http://schemas.microsoft.com/office/drawing/2014/main" id="{D9B59AE9-FCF2-5A46-7E78-14717D9B062A}"/>
              </a:ext>
            </a:extLst>
          </p:cNvPr>
          <p:cNvPicPr>
            <a:picLocks noChangeAspect="1"/>
          </p:cNvPicPr>
          <p:nvPr/>
        </p:nvPicPr>
        <p:blipFill>
          <a:blip r:embed="rId5"/>
          <a:stretch>
            <a:fillRect/>
          </a:stretch>
        </p:blipFill>
        <p:spPr>
          <a:xfrm>
            <a:off x="9321447" y="5976257"/>
            <a:ext cx="8577827" cy="3332557"/>
          </a:xfrm>
          <a:prstGeom prst="rect">
            <a:avLst/>
          </a:prstGeom>
        </p:spPr>
      </p:pic>
      <p:sp>
        <p:nvSpPr>
          <p:cNvPr id="9" name="Slide Number Placeholder 8">
            <a:extLst>
              <a:ext uri="{FF2B5EF4-FFF2-40B4-BE49-F238E27FC236}">
                <a16:creationId xmlns:a16="http://schemas.microsoft.com/office/drawing/2014/main" id="{56AC8E5A-6836-65A6-240B-B773C488D5CB}"/>
              </a:ext>
            </a:extLst>
          </p:cNvPr>
          <p:cNvSpPr>
            <a:spLocks noGrp="1"/>
          </p:cNvSpPr>
          <p:nvPr>
            <p:ph type="sldNum" idx="12"/>
          </p:nvPr>
        </p:nvSpPr>
        <p:spPr>
          <a:xfrm>
            <a:off x="7532914" y="9440813"/>
            <a:ext cx="2133600" cy="365125"/>
          </a:xfrm>
        </p:spPr>
        <p:txBody>
          <a:bodyPr/>
          <a:lstStyle/>
          <a:p>
            <a:pPr marL="0" lvl="0" indent="0" algn="r" rtl="0">
              <a:spcBef>
                <a:spcPts val="0"/>
              </a:spcBef>
              <a:spcAft>
                <a:spcPts val="0"/>
              </a:spcAft>
              <a:buNone/>
            </a:pPr>
            <a:fld id="{00000000-1234-1234-1234-123412341234}" type="slidenum">
              <a:rPr lang="en-US" sz="4000" smtClean="0"/>
              <a:t>6</a:t>
            </a:fld>
            <a:endParaRPr lang="en-US" sz="4000" dirty="0"/>
          </a:p>
        </p:txBody>
      </p:sp>
      <p:sp>
        <p:nvSpPr>
          <p:cNvPr id="12" name="Oval 11">
            <a:hlinkClick r:id="rId6" action="ppaction://hlinksldjump"/>
            <a:extLst>
              <a:ext uri="{FF2B5EF4-FFF2-40B4-BE49-F238E27FC236}">
                <a16:creationId xmlns:a16="http://schemas.microsoft.com/office/drawing/2014/main" id="{ED6DECAD-D104-4939-7F24-D3EC5C6D480A}"/>
              </a:ext>
            </a:extLst>
          </p:cNvPr>
          <p:cNvSpPr/>
          <p:nvPr/>
        </p:nvSpPr>
        <p:spPr>
          <a:xfrm>
            <a:off x="388726" y="9173251"/>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71474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16">
          <a:extLst>
            <a:ext uri="{FF2B5EF4-FFF2-40B4-BE49-F238E27FC236}">
              <a16:creationId xmlns:a16="http://schemas.microsoft.com/office/drawing/2014/main" id="{BE446A05-616B-88FC-DE86-B9CC8312844D}"/>
            </a:ext>
          </a:extLst>
        </p:cNvPr>
        <p:cNvGrpSpPr/>
        <p:nvPr/>
      </p:nvGrpSpPr>
      <p:grpSpPr>
        <a:xfrm>
          <a:off x="0" y="0"/>
          <a:ext cx="0" cy="0"/>
          <a:chOff x="0" y="0"/>
          <a:chExt cx="0" cy="0"/>
        </a:xfrm>
      </p:grpSpPr>
      <p:sp>
        <p:nvSpPr>
          <p:cNvPr id="118" name="Google Shape;118;p3">
            <a:extLst>
              <a:ext uri="{FF2B5EF4-FFF2-40B4-BE49-F238E27FC236}">
                <a16:creationId xmlns:a16="http://schemas.microsoft.com/office/drawing/2014/main" id="{C087F7EC-6B8D-A05A-D280-15D9CE707E96}"/>
              </a:ext>
            </a:extLst>
          </p:cNvPr>
          <p:cNvSpPr/>
          <p:nvPr/>
        </p:nvSpPr>
        <p:spPr>
          <a:xfrm>
            <a:off x="3812686" y="2122714"/>
            <a:ext cx="9017394" cy="6467993"/>
          </a:xfrm>
          <a:custGeom>
            <a:avLst/>
            <a:gdLst/>
            <a:ahLst/>
            <a:cxnLst/>
            <a:rect l="l" t="t" r="r" b="b"/>
            <a:pathLst>
              <a:path w="5016717" h="1678624" extrusionOk="0">
                <a:moveTo>
                  <a:pt x="0" y="0"/>
                </a:moveTo>
                <a:lnTo>
                  <a:pt x="5016717" y="0"/>
                </a:lnTo>
                <a:lnTo>
                  <a:pt x="5016717" y="1678624"/>
                </a:lnTo>
                <a:lnTo>
                  <a:pt x="0" y="1678624"/>
                </a:lnTo>
                <a:close/>
              </a:path>
            </a:pathLst>
          </a:custGeom>
          <a:solidFill>
            <a:schemeClr val="accent2">
              <a:lumMod val="40000"/>
              <a:lumOff val="60000"/>
            </a:schemeClr>
          </a:solidFill>
          <a:ln w="47625" cap="flat" cmpd="sng">
            <a:solidFill>
              <a:srgbClr val="333333"/>
            </a:solidFill>
            <a:prstDash val="solid"/>
            <a:round/>
            <a:headEnd type="none" w="sm" len="sm"/>
            <a:tailEnd type="none" w="sm" len="sm"/>
          </a:ln>
        </p:spPr>
        <p:txBody>
          <a:bodyPr/>
          <a:lstStyle/>
          <a:p>
            <a:endParaRPr lang="en-US"/>
          </a:p>
        </p:txBody>
      </p:sp>
      <p:sp>
        <p:nvSpPr>
          <p:cNvPr id="125" name="Google Shape;125;p3">
            <a:extLst>
              <a:ext uri="{FF2B5EF4-FFF2-40B4-BE49-F238E27FC236}">
                <a16:creationId xmlns:a16="http://schemas.microsoft.com/office/drawing/2014/main" id="{9E101A35-5984-DAEC-A586-81A11719F9DC}"/>
              </a:ext>
            </a:extLst>
          </p:cNvPr>
          <p:cNvSpPr txBox="1"/>
          <p:nvPr/>
        </p:nvSpPr>
        <p:spPr>
          <a:xfrm>
            <a:off x="3534946" y="1520700"/>
            <a:ext cx="11218200" cy="351186"/>
          </a:xfrm>
          <a:prstGeom prst="rect">
            <a:avLst/>
          </a:prstGeom>
          <a:noFill/>
          <a:ln>
            <a:noFill/>
          </a:ln>
        </p:spPr>
        <p:txBody>
          <a:bodyPr spcFirstLastPara="1" wrap="square" lIns="0" tIns="0" rIns="0" bIns="0" anchor="t" anchorCtr="0">
            <a:spAutoFit/>
          </a:bodyPr>
          <a:lstStyle/>
          <a:p>
            <a:pPr marL="0" marR="0" lvl="1" indent="0" algn="ctr" rtl="0">
              <a:lnSpc>
                <a:spcPct val="163000"/>
              </a:lnSpc>
              <a:spcBef>
                <a:spcPts val="0"/>
              </a:spcBef>
              <a:spcAft>
                <a:spcPts val="0"/>
              </a:spcAft>
              <a:buNone/>
            </a:pPr>
            <a:endParaRPr dirty="0">
              <a:solidFill>
                <a:srgbClr val="4EBC9D"/>
              </a:solidFill>
            </a:endParaRPr>
          </a:p>
        </p:txBody>
      </p:sp>
      <p:sp>
        <p:nvSpPr>
          <p:cNvPr id="2" name="Google Shape;135;p4">
            <a:extLst>
              <a:ext uri="{FF2B5EF4-FFF2-40B4-BE49-F238E27FC236}">
                <a16:creationId xmlns:a16="http://schemas.microsoft.com/office/drawing/2014/main" id="{6E41E49F-3C9F-9797-06C9-5EF848221DBD}"/>
              </a:ext>
            </a:extLst>
          </p:cNvPr>
          <p:cNvSpPr txBox="1"/>
          <p:nvPr/>
        </p:nvSpPr>
        <p:spPr>
          <a:xfrm>
            <a:off x="293914" y="265388"/>
            <a:ext cx="10739121" cy="1430905"/>
          </a:xfrm>
          <a:prstGeom prst="rect">
            <a:avLst/>
          </a:prstGeom>
          <a:noFill/>
          <a:ln>
            <a:noFill/>
          </a:ln>
        </p:spPr>
        <p:txBody>
          <a:bodyPr spcFirstLastPara="1" wrap="square" lIns="0" tIns="0" rIns="0" bIns="0" anchor="t" anchorCtr="0">
            <a:spAutoFit/>
          </a:bodyPr>
          <a:lstStyle/>
          <a:p>
            <a:pPr marL="0" marR="0" lvl="0" indent="0" algn="l" rtl="0">
              <a:lnSpc>
                <a:spcPct val="111997"/>
              </a:lnSpc>
              <a:spcBef>
                <a:spcPts val="0"/>
              </a:spcBef>
              <a:spcAft>
                <a:spcPts val="0"/>
              </a:spcAft>
              <a:buNone/>
            </a:pPr>
            <a:r>
              <a:rPr lang="vi-VN" sz="8000" b="1" i="0" u="none" strike="noStrike" cap="none" dirty="0">
                <a:solidFill>
                  <a:srgbClr val="F28383"/>
                </a:solidFill>
                <a:latin typeface="Ubuntu"/>
                <a:ea typeface="Ubuntu"/>
                <a:cs typeface="Ubuntu"/>
                <a:sym typeface="Ubuntu"/>
              </a:rPr>
              <a:t>MÔ TẢ BỘ DỮ LIỆU</a:t>
            </a:r>
            <a:endParaRPr sz="8000" dirty="0">
              <a:solidFill>
                <a:srgbClr val="F28383"/>
              </a:solidFill>
            </a:endParaRPr>
          </a:p>
        </p:txBody>
      </p:sp>
      <p:pic>
        <p:nvPicPr>
          <p:cNvPr id="5" name="Picture 4">
            <a:extLst>
              <a:ext uri="{FF2B5EF4-FFF2-40B4-BE49-F238E27FC236}">
                <a16:creationId xmlns:a16="http://schemas.microsoft.com/office/drawing/2014/main" id="{3C3BC40B-FAE3-93F6-5C3B-89847D556988}"/>
              </a:ext>
            </a:extLst>
          </p:cNvPr>
          <p:cNvPicPr>
            <a:picLocks noChangeAspect="1"/>
          </p:cNvPicPr>
          <p:nvPr/>
        </p:nvPicPr>
        <p:blipFill>
          <a:blip r:embed="rId3"/>
          <a:stretch>
            <a:fillRect/>
          </a:stretch>
        </p:blipFill>
        <p:spPr>
          <a:xfrm>
            <a:off x="4024802" y="2561242"/>
            <a:ext cx="8593161" cy="5654374"/>
          </a:xfrm>
          <a:prstGeom prst="rect">
            <a:avLst/>
          </a:prstGeom>
        </p:spPr>
      </p:pic>
      <p:sp>
        <p:nvSpPr>
          <p:cNvPr id="8" name="Slide Number Placeholder 7">
            <a:extLst>
              <a:ext uri="{FF2B5EF4-FFF2-40B4-BE49-F238E27FC236}">
                <a16:creationId xmlns:a16="http://schemas.microsoft.com/office/drawing/2014/main" id="{FF605BF9-9FFD-93C4-E49F-7C6AA368C518}"/>
              </a:ext>
            </a:extLst>
          </p:cNvPr>
          <p:cNvSpPr>
            <a:spLocks noGrp="1"/>
          </p:cNvSpPr>
          <p:nvPr>
            <p:ph type="sldNum" idx="12"/>
          </p:nvPr>
        </p:nvSpPr>
        <p:spPr>
          <a:xfrm>
            <a:off x="7010400" y="9656487"/>
            <a:ext cx="2133600" cy="365125"/>
          </a:xfrm>
        </p:spPr>
        <p:txBody>
          <a:bodyPr/>
          <a:lstStyle/>
          <a:p>
            <a:pPr marL="0" lvl="0" indent="0" algn="r" rtl="0">
              <a:spcBef>
                <a:spcPts val="0"/>
              </a:spcBef>
              <a:spcAft>
                <a:spcPts val="0"/>
              </a:spcAft>
              <a:buNone/>
            </a:pPr>
            <a:fld id="{00000000-1234-1234-1234-123412341234}" type="slidenum">
              <a:rPr lang="en-US" sz="4000" smtClean="0"/>
              <a:t>7</a:t>
            </a:fld>
            <a:endParaRPr lang="en-US" sz="4000" dirty="0"/>
          </a:p>
        </p:txBody>
      </p:sp>
      <p:sp>
        <p:nvSpPr>
          <p:cNvPr id="9" name="Oval 8">
            <a:hlinkClick r:id="rId4" action="ppaction://hlinksldjump"/>
            <a:extLst>
              <a:ext uri="{FF2B5EF4-FFF2-40B4-BE49-F238E27FC236}">
                <a16:creationId xmlns:a16="http://schemas.microsoft.com/office/drawing/2014/main" id="{2817C30C-E4BF-A648-EAA2-7A4D947E7A28}"/>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208037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41"/>
        <p:cNvGrpSpPr/>
        <p:nvPr/>
      </p:nvGrpSpPr>
      <p:grpSpPr>
        <a:xfrm>
          <a:off x="0" y="0"/>
          <a:ext cx="0" cy="0"/>
          <a:chOff x="0" y="0"/>
          <a:chExt cx="0" cy="0"/>
        </a:xfrm>
      </p:grpSpPr>
      <p:pic>
        <p:nvPicPr>
          <p:cNvPr id="147" name="Google Shape;147;p5"/>
          <p:cNvPicPr preferRelativeResize="0"/>
          <p:nvPr/>
        </p:nvPicPr>
        <p:blipFill rotWithShape="1">
          <a:blip r:embed="rId3">
            <a:alphaModFix/>
          </a:blip>
          <a:srcRect/>
          <a:stretch/>
        </p:blipFill>
        <p:spPr>
          <a:xfrm rot="585865">
            <a:off x="10770928" y="251801"/>
            <a:ext cx="944468" cy="1248696"/>
          </a:xfrm>
          <a:prstGeom prst="rect">
            <a:avLst/>
          </a:prstGeom>
          <a:noFill/>
          <a:ln>
            <a:noFill/>
          </a:ln>
        </p:spPr>
      </p:pic>
      <p:sp>
        <p:nvSpPr>
          <p:cNvPr id="149" name="Google Shape;149;p5"/>
          <p:cNvSpPr txBox="1"/>
          <p:nvPr/>
        </p:nvSpPr>
        <p:spPr>
          <a:xfrm>
            <a:off x="514350" y="421675"/>
            <a:ext cx="10964636" cy="114986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8302" b="1" i="0" u="none" strike="noStrike" cap="none" dirty="0">
                <a:solidFill>
                  <a:srgbClr val="F9B458"/>
                </a:solidFill>
                <a:latin typeface="Ubuntu"/>
                <a:ea typeface="Ubuntu"/>
                <a:cs typeface="Ubuntu"/>
                <a:sym typeface="Ubuntu"/>
              </a:rPr>
              <a:t>TIỀN XỬ LÝ DỮ LIỆU</a:t>
            </a:r>
            <a:endParaRPr dirty="0">
              <a:solidFill>
                <a:srgbClr val="F9B458"/>
              </a:solidFill>
            </a:endParaRPr>
          </a:p>
        </p:txBody>
      </p:sp>
      <p:grpSp>
        <p:nvGrpSpPr>
          <p:cNvPr id="2" name="Google Shape;191;p7">
            <a:extLst>
              <a:ext uri="{FF2B5EF4-FFF2-40B4-BE49-F238E27FC236}">
                <a16:creationId xmlns:a16="http://schemas.microsoft.com/office/drawing/2014/main" id="{9004E5FD-34AB-5883-0580-B562E00E6ED3}"/>
              </a:ext>
            </a:extLst>
          </p:cNvPr>
          <p:cNvGrpSpPr/>
          <p:nvPr/>
        </p:nvGrpSpPr>
        <p:grpSpPr>
          <a:xfrm>
            <a:off x="1413629" y="2449277"/>
            <a:ext cx="14784314" cy="2530929"/>
            <a:chOff x="-2822471" y="-1"/>
            <a:chExt cx="9616584" cy="6654481"/>
          </a:xfrm>
        </p:grpSpPr>
        <p:sp>
          <p:nvSpPr>
            <p:cNvPr id="7" name="Google Shape;193;p7">
              <a:extLst>
                <a:ext uri="{FF2B5EF4-FFF2-40B4-BE49-F238E27FC236}">
                  <a16:creationId xmlns:a16="http://schemas.microsoft.com/office/drawing/2014/main" id="{89CAE2F4-F7BE-E1A9-CAB8-6F1A345198DC}"/>
                </a:ext>
              </a:extLst>
            </p:cNvPr>
            <p:cNvSpPr/>
            <p:nvPr/>
          </p:nvSpPr>
          <p:spPr>
            <a:xfrm>
              <a:off x="0" y="-1"/>
              <a:ext cx="6794113" cy="6654481"/>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9B458"/>
            </a:solidFill>
            <a:ln w="47625" cap="flat" cmpd="sng">
              <a:solidFill>
                <a:srgbClr val="333333"/>
              </a:solidFill>
              <a:prstDash val="solid"/>
              <a:round/>
              <a:headEnd type="none" w="sm" len="sm"/>
              <a:tailEnd type="none" w="sm" len="sm"/>
            </a:ln>
          </p:spPr>
          <p:txBody>
            <a:bodyPr/>
            <a:lstStyle/>
            <a:p>
              <a:endParaRPr lang="en-US"/>
            </a:p>
          </p:txBody>
        </p:sp>
        <p:grpSp>
          <p:nvGrpSpPr>
            <p:cNvPr id="4" name="Google Shape;195;p7">
              <a:extLst>
                <a:ext uri="{FF2B5EF4-FFF2-40B4-BE49-F238E27FC236}">
                  <a16:creationId xmlns:a16="http://schemas.microsoft.com/office/drawing/2014/main" id="{C17EBB26-D11D-CD9E-9F95-30E91EDA0157}"/>
                </a:ext>
              </a:extLst>
            </p:cNvPr>
            <p:cNvGrpSpPr/>
            <p:nvPr/>
          </p:nvGrpSpPr>
          <p:grpSpPr>
            <a:xfrm>
              <a:off x="-2822471" y="340515"/>
              <a:ext cx="9275611" cy="5973450"/>
              <a:chOff x="-711834" y="0"/>
              <a:chExt cx="2087185" cy="1344137"/>
            </a:xfrm>
          </p:grpSpPr>
          <p:sp>
            <p:nvSpPr>
              <p:cNvPr id="5" name="Google Shape;196;p7">
                <a:extLst>
                  <a:ext uri="{FF2B5EF4-FFF2-40B4-BE49-F238E27FC236}">
                    <a16:creationId xmlns:a16="http://schemas.microsoft.com/office/drawing/2014/main" id="{868EB9A6-0EE3-A16F-098B-C6FFADDBE133}"/>
                  </a:ext>
                </a:extLst>
              </p:cNvPr>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6" name="Google Shape;197;p7">
                <a:extLst>
                  <a:ext uri="{FF2B5EF4-FFF2-40B4-BE49-F238E27FC236}">
                    <a16:creationId xmlns:a16="http://schemas.microsoft.com/office/drawing/2014/main" id="{365FB872-C206-980A-E8B8-42671B17671F}"/>
                  </a:ext>
                </a:extLst>
              </p:cNvPr>
              <p:cNvSpPr txBox="1"/>
              <p:nvPr/>
            </p:nvSpPr>
            <p:spPr>
              <a:xfrm>
                <a:off x="-711834" y="291823"/>
                <a:ext cx="586114" cy="583111"/>
              </a:xfrm>
              <a:prstGeom prst="rect">
                <a:avLst/>
              </a:prstGeom>
              <a:noFill/>
              <a:ln>
                <a:noFill/>
              </a:ln>
            </p:spPr>
            <p:txBody>
              <a:bodyPr spcFirstLastPara="1" wrap="square" lIns="50800" tIns="50800" rIns="50800" bIns="50800" anchor="ctr" anchorCtr="0">
                <a:noAutofit/>
              </a:bodyPr>
              <a:lstStyle/>
              <a:p>
                <a:pPr marL="0" marR="0" lvl="0" indent="0" algn="ctr" rtl="0">
                  <a:lnSpc>
                    <a:spcPct val="186611"/>
                  </a:lnSpc>
                  <a:spcBef>
                    <a:spcPts val="0"/>
                  </a:spcBef>
                  <a:spcAft>
                    <a:spcPts val="0"/>
                  </a:spcAft>
                  <a:buNone/>
                </a:pPr>
                <a:r>
                  <a:rPr lang="vi-VN" sz="4000" b="0" i="0" u="none" strike="noStrike" cap="none" dirty="0">
                    <a:solidFill>
                      <a:schemeClr val="dk1"/>
                    </a:solidFill>
                    <a:latin typeface="+mj-lt"/>
                    <a:ea typeface="Calibri"/>
                    <a:cs typeface="Calibri"/>
                    <a:sym typeface="Calibri"/>
                  </a:rPr>
                  <a:t>Làm sạch dữ liệu</a:t>
                </a:r>
                <a:endParaRPr sz="4000" b="0" i="0" u="none" strike="noStrike" cap="none" dirty="0">
                  <a:solidFill>
                    <a:schemeClr val="dk1"/>
                  </a:solidFill>
                  <a:latin typeface="+mj-lt"/>
                  <a:ea typeface="Calibri"/>
                  <a:cs typeface="Calibri"/>
                  <a:sym typeface="Calibri"/>
                </a:endParaRPr>
              </a:p>
            </p:txBody>
          </p:sp>
        </p:grpSp>
      </p:grpSp>
      <p:pic>
        <p:nvPicPr>
          <p:cNvPr id="12" name="Picture 11">
            <a:extLst>
              <a:ext uri="{FF2B5EF4-FFF2-40B4-BE49-F238E27FC236}">
                <a16:creationId xmlns:a16="http://schemas.microsoft.com/office/drawing/2014/main" id="{3A166668-150F-6F86-E609-AC76E8927E03}"/>
              </a:ext>
            </a:extLst>
          </p:cNvPr>
          <p:cNvPicPr>
            <a:picLocks noChangeAspect="1"/>
          </p:cNvPicPr>
          <p:nvPr/>
        </p:nvPicPr>
        <p:blipFill>
          <a:blip r:embed="rId4"/>
          <a:stretch>
            <a:fillRect/>
          </a:stretch>
        </p:blipFill>
        <p:spPr>
          <a:xfrm>
            <a:off x="6470803" y="2768344"/>
            <a:ext cx="9137622" cy="1892793"/>
          </a:xfrm>
          <a:prstGeom prst="rect">
            <a:avLst/>
          </a:prstGeom>
        </p:spPr>
      </p:pic>
      <p:grpSp>
        <p:nvGrpSpPr>
          <p:cNvPr id="13" name="Google Shape;191;p7">
            <a:extLst>
              <a:ext uri="{FF2B5EF4-FFF2-40B4-BE49-F238E27FC236}">
                <a16:creationId xmlns:a16="http://schemas.microsoft.com/office/drawing/2014/main" id="{5DA174C2-5F2A-75C6-EAD1-D19745B73250}"/>
              </a:ext>
            </a:extLst>
          </p:cNvPr>
          <p:cNvGrpSpPr/>
          <p:nvPr/>
        </p:nvGrpSpPr>
        <p:grpSpPr>
          <a:xfrm>
            <a:off x="1059570" y="5314960"/>
            <a:ext cx="15138373" cy="2530929"/>
            <a:chOff x="-3052772" y="-1"/>
            <a:chExt cx="9846885" cy="6654481"/>
          </a:xfrm>
        </p:grpSpPr>
        <p:sp>
          <p:nvSpPr>
            <p:cNvPr id="14" name="Google Shape;193;p7">
              <a:extLst>
                <a:ext uri="{FF2B5EF4-FFF2-40B4-BE49-F238E27FC236}">
                  <a16:creationId xmlns:a16="http://schemas.microsoft.com/office/drawing/2014/main" id="{177800FB-DDA1-35DA-FCC5-B804EB9B9404}"/>
                </a:ext>
              </a:extLst>
            </p:cNvPr>
            <p:cNvSpPr/>
            <p:nvPr/>
          </p:nvSpPr>
          <p:spPr>
            <a:xfrm>
              <a:off x="0" y="-1"/>
              <a:ext cx="6794113" cy="6654481"/>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9B458"/>
            </a:solidFill>
            <a:ln w="47625" cap="flat" cmpd="sng">
              <a:solidFill>
                <a:srgbClr val="333333"/>
              </a:solidFill>
              <a:prstDash val="solid"/>
              <a:round/>
              <a:headEnd type="none" w="sm" len="sm"/>
              <a:tailEnd type="none" w="sm" len="sm"/>
            </a:ln>
          </p:spPr>
          <p:txBody>
            <a:bodyPr/>
            <a:lstStyle/>
            <a:p>
              <a:endParaRPr lang="en-US"/>
            </a:p>
          </p:txBody>
        </p:sp>
        <p:grpSp>
          <p:nvGrpSpPr>
            <p:cNvPr id="15" name="Google Shape;195;p7">
              <a:extLst>
                <a:ext uri="{FF2B5EF4-FFF2-40B4-BE49-F238E27FC236}">
                  <a16:creationId xmlns:a16="http://schemas.microsoft.com/office/drawing/2014/main" id="{AF5C8B28-6B97-464C-01E7-57D884579447}"/>
                </a:ext>
              </a:extLst>
            </p:cNvPr>
            <p:cNvGrpSpPr/>
            <p:nvPr/>
          </p:nvGrpSpPr>
          <p:grpSpPr>
            <a:xfrm>
              <a:off x="-3052772" y="340515"/>
              <a:ext cx="9505912" cy="5973450"/>
              <a:chOff x="-763656" y="0"/>
              <a:chExt cx="2139007" cy="1344137"/>
            </a:xfrm>
          </p:grpSpPr>
          <p:sp>
            <p:nvSpPr>
              <p:cNvPr id="16" name="Google Shape;196;p7">
                <a:extLst>
                  <a:ext uri="{FF2B5EF4-FFF2-40B4-BE49-F238E27FC236}">
                    <a16:creationId xmlns:a16="http://schemas.microsoft.com/office/drawing/2014/main" id="{808AC9A3-CC27-050D-C605-3A8DBE882B9C}"/>
                  </a:ext>
                </a:extLst>
              </p:cNvPr>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17" name="Google Shape;197;p7">
                <a:extLst>
                  <a:ext uri="{FF2B5EF4-FFF2-40B4-BE49-F238E27FC236}">
                    <a16:creationId xmlns:a16="http://schemas.microsoft.com/office/drawing/2014/main" id="{7A67D830-397B-B23F-0643-E96E23A1AF30}"/>
                  </a:ext>
                </a:extLst>
              </p:cNvPr>
              <p:cNvSpPr txBox="1"/>
              <p:nvPr/>
            </p:nvSpPr>
            <p:spPr>
              <a:xfrm>
                <a:off x="-763656" y="244623"/>
                <a:ext cx="686930" cy="583111"/>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Kiểm tra các </a:t>
                </a:r>
              </a:p>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giá trị thiếu </a:t>
                </a:r>
                <a:endParaRPr sz="4000" b="0" i="0" u="none" strike="noStrike" cap="none" dirty="0">
                  <a:solidFill>
                    <a:schemeClr val="dk1"/>
                  </a:solidFill>
                  <a:latin typeface="+mj-lt"/>
                  <a:ea typeface="Calibri"/>
                  <a:cs typeface="Calibri"/>
                  <a:sym typeface="Calibri"/>
                </a:endParaRPr>
              </a:p>
            </p:txBody>
          </p:sp>
        </p:grpSp>
      </p:grpSp>
      <p:pic>
        <p:nvPicPr>
          <p:cNvPr id="24" name="Picture 23">
            <a:extLst>
              <a:ext uri="{FF2B5EF4-FFF2-40B4-BE49-F238E27FC236}">
                <a16:creationId xmlns:a16="http://schemas.microsoft.com/office/drawing/2014/main" id="{2D6EF4D4-F69A-45E6-6693-1A83A1948432}"/>
              </a:ext>
            </a:extLst>
          </p:cNvPr>
          <p:cNvPicPr>
            <a:picLocks noChangeAspect="1"/>
          </p:cNvPicPr>
          <p:nvPr/>
        </p:nvPicPr>
        <p:blipFill>
          <a:blip r:embed="rId5"/>
          <a:stretch>
            <a:fillRect/>
          </a:stretch>
        </p:blipFill>
        <p:spPr>
          <a:xfrm>
            <a:off x="6470803" y="5551936"/>
            <a:ext cx="8861726" cy="2056973"/>
          </a:xfrm>
          <a:prstGeom prst="rect">
            <a:avLst/>
          </a:prstGeom>
        </p:spPr>
      </p:pic>
      <p:sp>
        <p:nvSpPr>
          <p:cNvPr id="11" name="Slide Number Placeholder 10">
            <a:extLst>
              <a:ext uri="{FF2B5EF4-FFF2-40B4-BE49-F238E27FC236}">
                <a16:creationId xmlns:a16="http://schemas.microsoft.com/office/drawing/2014/main" id="{A1C99873-18F8-75D1-0C79-ECFEE19F39EC}"/>
              </a:ext>
            </a:extLst>
          </p:cNvPr>
          <p:cNvSpPr>
            <a:spLocks noGrp="1"/>
          </p:cNvSpPr>
          <p:nvPr>
            <p:ph type="sldNum" idx="12"/>
          </p:nvPr>
        </p:nvSpPr>
        <p:spPr>
          <a:xfrm>
            <a:off x="7010400" y="9500200"/>
            <a:ext cx="2133600" cy="365125"/>
          </a:xfrm>
        </p:spPr>
        <p:txBody>
          <a:bodyPr/>
          <a:lstStyle/>
          <a:p>
            <a:pPr marL="0" lvl="0" indent="0" algn="r" rtl="0">
              <a:spcBef>
                <a:spcPts val="0"/>
              </a:spcBef>
              <a:spcAft>
                <a:spcPts val="0"/>
              </a:spcAft>
              <a:buNone/>
            </a:pPr>
            <a:fld id="{00000000-1234-1234-1234-123412341234}" type="slidenum">
              <a:rPr lang="en-US" sz="4000" smtClean="0"/>
              <a:t>8</a:t>
            </a:fld>
            <a:endParaRPr lang="en-US" sz="4000" dirty="0"/>
          </a:p>
        </p:txBody>
      </p:sp>
      <p:sp>
        <p:nvSpPr>
          <p:cNvPr id="18" name="Oval 17">
            <a:hlinkClick r:id="rId6" action="ppaction://hlinksldjump"/>
            <a:extLst>
              <a:ext uri="{FF2B5EF4-FFF2-40B4-BE49-F238E27FC236}">
                <a16:creationId xmlns:a16="http://schemas.microsoft.com/office/drawing/2014/main" id="{5A194387-A6FA-C8DB-603A-0D497699CA3E}"/>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EBEAEA"/>
        </a:solidFill>
        <a:effectLst/>
      </p:bgPr>
    </p:bg>
    <p:spTree>
      <p:nvGrpSpPr>
        <p:cNvPr id="1" name="Shape 141">
          <a:extLst>
            <a:ext uri="{FF2B5EF4-FFF2-40B4-BE49-F238E27FC236}">
              <a16:creationId xmlns:a16="http://schemas.microsoft.com/office/drawing/2014/main" id="{B433996B-73F7-FF07-20B6-01C2ECC8BDF8}"/>
            </a:ext>
          </a:extLst>
        </p:cNvPr>
        <p:cNvGrpSpPr/>
        <p:nvPr/>
      </p:nvGrpSpPr>
      <p:grpSpPr>
        <a:xfrm>
          <a:off x="0" y="0"/>
          <a:ext cx="0" cy="0"/>
          <a:chOff x="0" y="0"/>
          <a:chExt cx="0" cy="0"/>
        </a:xfrm>
      </p:grpSpPr>
      <p:pic>
        <p:nvPicPr>
          <p:cNvPr id="147" name="Google Shape;147;p5">
            <a:extLst>
              <a:ext uri="{FF2B5EF4-FFF2-40B4-BE49-F238E27FC236}">
                <a16:creationId xmlns:a16="http://schemas.microsoft.com/office/drawing/2014/main" id="{1EE1EFB3-7324-0B95-84A6-8CA7E03BE87D}"/>
              </a:ext>
            </a:extLst>
          </p:cNvPr>
          <p:cNvPicPr preferRelativeResize="0"/>
          <p:nvPr/>
        </p:nvPicPr>
        <p:blipFill rotWithShape="1">
          <a:blip r:embed="rId3">
            <a:alphaModFix/>
          </a:blip>
          <a:srcRect/>
          <a:stretch/>
        </p:blipFill>
        <p:spPr>
          <a:xfrm rot="585865">
            <a:off x="10770928" y="251801"/>
            <a:ext cx="944468" cy="1248696"/>
          </a:xfrm>
          <a:prstGeom prst="rect">
            <a:avLst/>
          </a:prstGeom>
          <a:noFill/>
          <a:ln>
            <a:noFill/>
          </a:ln>
        </p:spPr>
      </p:pic>
      <p:sp>
        <p:nvSpPr>
          <p:cNvPr id="149" name="Google Shape;149;p5">
            <a:extLst>
              <a:ext uri="{FF2B5EF4-FFF2-40B4-BE49-F238E27FC236}">
                <a16:creationId xmlns:a16="http://schemas.microsoft.com/office/drawing/2014/main" id="{431BF94C-AEF0-47AF-68CE-2232B9E55091}"/>
              </a:ext>
            </a:extLst>
          </p:cNvPr>
          <p:cNvSpPr txBox="1"/>
          <p:nvPr/>
        </p:nvSpPr>
        <p:spPr>
          <a:xfrm>
            <a:off x="514350" y="421675"/>
            <a:ext cx="10964636" cy="1149867"/>
          </a:xfrm>
          <a:prstGeom prst="rect">
            <a:avLst/>
          </a:prstGeom>
          <a:noFill/>
          <a:ln>
            <a:noFill/>
          </a:ln>
        </p:spPr>
        <p:txBody>
          <a:bodyPr spcFirstLastPara="1" wrap="square" lIns="0" tIns="0" rIns="0" bIns="0" anchor="t" anchorCtr="0">
            <a:spAutoFit/>
          </a:bodyPr>
          <a:lstStyle/>
          <a:p>
            <a:pPr marL="0" marR="0" lvl="0" indent="0" algn="l" rtl="0">
              <a:lnSpc>
                <a:spcPct val="90000"/>
              </a:lnSpc>
              <a:spcBef>
                <a:spcPts val="0"/>
              </a:spcBef>
              <a:spcAft>
                <a:spcPts val="0"/>
              </a:spcAft>
              <a:buNone/>
            </a:pPr>
            <a:r>
              <a:rPr lang="vi-VN" sz="8302" b="1" i="0" u="none" strike="noStrike" cap="none" dirty="0">
                <a:solidFill>
                  <a:srgbClr val="F9B458"/>
                </a:solidFill>
                <a:latin typeface="Ubuntu"/>
                <a:ea typeface="Ubuntu"/>
                <a:cs typeface="Ubuntu"/>
                <a:sym typeface="Ubuntu"/>
              </a:rPr>
              <a:t>TIỀN XỬ LÝ DỮ LIỆU</a:t>
            </a:r>
            <a:endParaRPr dirty="0">
              <a:solidFill>
                <a:srgbClr val="F9B458"/>
              </a:solidFill>
            </a:endParaRPr>
          </a:p>
        </p:txBody>
      </p:sp>
      <p:grpSp>
        <p:nvGrpSpPr>
          <p:cNvPr id="2" name="Google Shape;191;p7">
            <a:extLst>
              <a:ext uri="{FF2B5EF4-FFF2-40B4-BE49-F238E27FC236}">
                <a16:creationId xmlns:a16="http://schemas.microsoft.com/office/drawing/2014/main" id="{CE14FB9F-1D94-C7A4-1EE2-A5D602BB124F}"/>
              </a:ext>
            </a:extLst>
          </p:cNvPr>
          <p:cNvGrpSpPr/>
          <p:nvPr/>
        </p:nvGrpSpPr>
        <p:grpSpPr>
          <a:xfrm>
            <a:off x="1413629" y="2449277"/>
            <a:ext cx="14784314" cy="2530929"/>
            <a:chOff x="-2822471" y="-1"/>
            <a:chExt cx="9616584" cy="6654481"/>
          </a:xfrm>
        </p:grpSpPr>
        <p:sp>
          <p:nvSpPr>
            <p:cNvPr id="7" name="Google Shape;193;p7">
              <a:extLst>
                <a:ext uri="{FF2B5EF4-FFF2-40B4-BE49-F238E27FC236}">
                  <a16:creationId xmlns:a16="http://schemas.microsoft.com/office/drawing/2014/main" id="{038EAA09-C405-9E4A-196A-0EF95D5BED6D}"/>
                </a:ext>
              </a:extLst>
            </p:cNvPr>
            <p:cNvSpPr/>
            <p:nvPr/>
          </p:nvSpPr>
          <p:spPr>
            <a:xfrm>
              <a:off x="0" y="-1"/>
              <a:ext cx="6794113" cy="6654481"/>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9B458"/>
            </a:solidFill>
            <a:ln w="47625" cap="flat" cmpd="sng">
              <a:solidFill>
                <a:srgbClr val="333333"/>
              </a:solidFill>
              <a:prstDash val="solid"/>
              <a:round/>
              <a:headEnd type="none" w="sm" len="sm"/>
              <a:tailEnd type="none" w="sm" len="sm"/>
            </a:ln>
          </p:spPr>
          <p:txBody>
            <a:bodyPr/>
            <a:lstStyle/>
            <a:p>
              <a:endParaRPr lang="en-US"/>
            </a:p>
          </p:txBody>
        </p:sp>
        <p:grpSp>
          <p:nvGrpSpPr>
            <p:cNvPr id="4" name="Google Shape;195;p7">
              <a:extLst>
                <a:ext uri="{FF2B5EF4-FFF2-40B4-BE49-F238E27FC236}">
                  <a16:creationId xmlns:a16="http://schemas.microsoft.com/office/drawing/2014/main" id="{C7F00695-CA7A-3870-793B-C56B58E8FB80}"/>
                </a:ext>
              </a:extLst>
            </p:cNvPr>
            <p:cNvGrpSpPr/>
            <p:nvPr/>
          </p:nvGrpSpPr>
          <p:grpSpPr>
            <a:xfrm>
              <a:off x="-2822471" y="340515"/>
              <a:ext cx="9275611" cy="5973450"/>
              <a:chOff x="-711834" y="0"/>
              <a:chExt cx="2087185" cy="1344137"/>
            </a:xfrm>
          </p:grpSpPr>
          <p:sp>
            <p:nvSpPr>
              <p:cNvPr id="5" name="Google Shape;196;p7">
                <a:extLst>
                  <a:ext uri="{FF2B5EF4-FFF2-40B4-BE49-F238E27FC236}">
                    <a16:creationId xmlns:a16="http://schemas.microsoft.com/office/drawing/2014/main" id="{53D3CD45-CC12-9CB6-D042-FD1BBB6697C2}"/>
                  </a:ext>
                </a:extLst>
              </p:cNvPr>
              <p:cNvSpPr/>
              <p:nvPr/>
            </p:nvSpPr>
            <p:spPr>
              <a:xfrm>
                <a:off x="0" y="0"/>
                <a:ext cx="1375351" cy="1344137"/>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6" name="Google Shape;197;p7">
                <a:extLst>
                  <a:ext uri="{FF2B5EF4-FFF2-40B4-BE49-F238E27FC236}">
                    <a16:creationId xmlns:a16="http://schemas.microsoft.com/office/drawing/2014/main" id="{48A7CA10-84B4-E190-BA8E-69E57621D6F0}"/>
                  </a:ext>
                </a:extLst>
              </p:cNvPr>
              <p:cNvSpPr txBox="1"/>
              <p:nvPr/>
            </p:nvSpPr>
            <p:spPr>
              <a:xfrm>
                <a:off x="-711834" y="291823"/>
                <a:ext cx="586114" cy="583111"/>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Tìm và xóa các giá trị ngoại lai</a:t>
                </a:r>
                <a:endParaRPr sz="4000" b="0" i="0" u="none" strike="noStrike" cap="none" dirty="0">
                  <a:solidFill>
                    <a:schemeClr val="dk1"/>
                  </a:solidFill>
                  <a:latin typeface="+mj-lt"/>
                  <a:ea typeface="Calibri"/>
                  <a:cs typeface="Calibri"/>
                  <a:sym typeface="Calibri"/>
                </a:endParaRPr>
              </a:p>
            </p:txBody>
          </p:sp>
        </p:grpSp>
      </p:grpSp>
      <p:grpSp>
        <p:nvGrpSpPr>
          <p:cNvPr id="13" name="Google Shape;191;p7">
            <a:extLst>
              <a:ext uri="{FF2B5EF4-FFF2-40B4-BE49-F238E27FC236}">
                <a16:creationId xmlns:a16="http://schemas.microsoft.com/office/drawing/2014/main" id="{59938591-27B0-2758-6960-6D0CAD672D89}"/>
              </a:ext>
            </a:extLst>
          </p:cNvPr>
          <p:cNvGrpSpPr/>
          <p:nvPr/>
        </p:nvGrpSpPr>
        <p:grpSpPr>
          <a:xfrm>
            <a:off x="1059570" y="5314961"/>
            <a:ext cx="15138373" cy="3714740"/>
            <a:chOff x="-3052772" y="2"/>
            <a:chExt cx="9846885" cy="9767033"/>
          </a:xfrm>
        </p:grpSpPr>
        <p:sp>
          <p:nvSpPr>
            <p:cNvPr id="14" name="Google Shape;193;p7">
              <a:extLst>
                <a:ext uri="{FF2B5EF4-FFF2-40B4-BE49-F238E27FC236}">
                  <a16:creationId xmlns:a16="http://schemas.microsoft.com/office/drawing/2014/main" id="{82ABF36F-B657-81DA-5DAC-63DE23D56FC4}"/>
                </a:ext>
              </a:extLst>
            </p:cNvPr>
            <p:cNvSpPr/>
            <p:nvPr/>
          </p:nvSpPr>
          <p:spPr>
            <a:xfrm>
              <a:off x="0" y="2"/>
              <a:ext cx="6794113" cy="9767033"/>
            </a:xfrm>
            <a:custGeom>
              <a:avLst/>
              <a:gdLst/>
              <a:ahLst/>
              <a:cxnLst/>
              <a:rect l="l" t="t" r="r" b="b"/>
              <a:pathLst>
                <a:path w="1528801" h="1497381" extrusionOk="0">
                  <a:moveTo>
                    <a:pt x="0" y="0"/>
                  </a:moveTo>
                  <a:lnTo>
                    <a:pt x="1528801" y="0"/>
                  </a:lnTo>
                  <a:lnTo>
                    <a:pt x="1528801" y="1497381"/>
                  </a:lnTo>
                  <a:lnTo>
                    <a:pt x="0" y="1497381"/>
                  </a:lnTo>
                  <a:close/>
                </a:path>
              </a:pathLst>
            </a:custGeom>
            <a:solidFill>
              <a:srgbClr val="F9B458"/>
            </a:solidFill>
            <a:ln w="47625" cap="flat" cmpd="sng">
              <a:solidFill>
                <a:srgbClr val="333333"/>
              </a:solidFill>
              <a:prstDash val="solid"/>
              <a:round/>
              <a:headEnd type="none" w="sm" len="sm"/>
              <a:tailEnd type="none" w="sm" len="sm"/>
            </a:ln>
          </p:spPr>
          <p:txBody>
            <a:bodyPr/>
            <a:lstStyle/>
            <a:p>
              <a:endParaRPr lang="en-US"/>
            </a:p>
          </p:txBody>
        </p:sp>
        <p:grpSp>
          <p:nvGrpSpPr>
            <p:cNvPr id="15" name="Google Shape;195;p7">
              <a:extLst>
                <a:ext uri="{FF2B5EF4-FFF2-40B4-BE49-F238E27FC236}">
                  <a16:creationId xmlns:a16="http://schemas.microsoft.com/office/drawing/2014/main" id="{48961325-2584-D934-F35A-2B061FDD8AA5}"/>
                </a:ext>
              </a:extLst>
            </p:cNvPr>
            <p:cNvGrpSpPr/>
            <p:nvPr/>
          </p:nvGrpSpPr>
          <p:grpSpPr>
            <a:xfrm>
              <a:off x="-3052772" y="340515"/>
              <a:ext cx="9505912" cy="8823242"/>
              <a:chOff x="-763656" y="0"/>
              <a:chExt cx="2139007" cy="1985393"/>
            </a:xfrm>
          </p:grpSpPr>
          <p:sp>
            <p:nvSpPr>
              <p:cNvPr id="16" name="Google Shape;196;p7">
                <a:extLst>
                  <a:ext uri="{FF2B5EF4-FFF2-40B4-BE49-F238E27FC236}">
                    <a16:creationId xmlns:a16="http://schemas.microsoft.com/office/drawing/2014/main" id="{BAFB7917-4CC3-5E6B-39F8-E63DE5A96E70}"/>
                  </a:ext>
                </a:extLst>
              </p:cNvPr>
              <p:cNvSpPr/>
              <p:nvPr/>
            </p:nvSpPr>
            <p:spPr>
              <a:xfrm>
                <a:off x="0" y="0"/>
                <a:ext cx="1375351" cy="1985393"/>
              </a:xfrm>
              <a:custGeom>
                <a:avLst/>
                <a:gdLst/>
                <a:ahLst/>
                <a:cxnLst/>
                <a:rect l="l" t="t" r="r" b="b"/>
                <a:pathLst>
                  <a:path w="1375351" h="1344137" extrusionOk="0">
                    <a:moveTo>
                      <a:pt x="0" y="0"/>
                    </a:moveTo>
                    <a:lnTo>
                      <a:pt x="1375351" y="0"/>
                    </a:lnTo>
                    <a:lnTo>
                      <a:pt x="1375351" y="1344137"/>
                    </a:lnTo>
                    <a:lnTo>
                      <a:pt x="0" y="1344137"/>
                    </a:lnTo>
                    <a:close/>
                  </a:path>
                </a:pathLst>
              </a:custGeom>
              <a:solidFill>
                <a:srgbClr val="EBEAEA"/>
              </a:solidFill>
              <a:ln w="47625" cap="flat" cmpd="sng">
                <a:solidFill>
                  <a:srgbClr val="333333"/>
                </a:solidFill>
                <a:prstDash val="solid"/>
                <a:round/>
                <a:headEnd type="none" w="sm" len="sm"/>
                <a:tailEnd type="none" w="sm" len="sm"/>
              </a:ln>
            </p:spPr>
            <p:txBody>
              <a:bodyPr/>
              <a:lstStyle/>
              <a:p>
                <a:endParaRPr lang="en-US"/>
              </a:p>
            </p:txBody>
          </p:sp>
          <p:sp>
            <p:nvSpPr>
              <p:cNvPr id="17" name="Google Shape;197;p7">
                <a:extLst>
                  <a:ext uri="{FF2B5EF4-FFF2-40B4-BE49-F238E27FC236}">
                    <a16:creationId xmlns:a16="http://schemas.microsoft.com/office/drawing/2014/main" id="{45B8328A-D6DA-EF85-AA05-D93CBDC210CB}"/>
                  </a:ext>
                </a:extLst>
              </p:cNvPr>
              <p:cNvSpPr txBox="1"/>
              <p:nvPr/>
            </p:nvSpPr>
            <p:spPr>
              <a:xfrm>
                <a:off x="-763656" y="244623"/>
                <a:ext cx="686930" cy="583111"/>
              </a:xfrm>
              <a:prstGeom prst="rect">
                <a:avLst/>
              </a:prstGeom>
              <a:noFill/>
              <a:ln>
                <a:noFill/>
              </a:ln>
            </p:spPr>
            <p:txBody>
              <a:bodyPr spcFirstLastPara="1" wrap="square" lIns="50800" tIns="50800" rIns="50800" bIns="50800" anchor="ctr" anchorCtr="0">
                <a:noAutofit/>
              </a:bodyPr>
              <a:lstStyle/>
              <a:p>
                <a:pPr marL="0" marR="0" lvl="0" indent="0" algn="ctr" rtl="0">
                  <a:spcBef>
                    <a:spcPts val="0"/>
                  </a:spcBef>
                  <a:spcAft>
                    <a:spcPts val="0"/>
                  </a:spcAft>
                  <a:buNone/>
                </a:pPr>
                <a:r>
                  <a:rPr lang="vi-VN" sz="4000" b="0" i="0" u="none" strike="noStrike" cap="none" dirty="0">
                    <a:solidFill>
                      <a:schemeClr val="dk1"/>
                    </a:solidFill>
                    <a:latin typeface="+mj-lt"/>
                    <a:ea typeface="Calibri"/>
                    <a:cs typeface="Calibri"/>
                    <a:sym typeface="Calibri"/>
                  </a:rPr>
                  <a:t>Chuẩn hóa dữ liệu</a:t>
                </a:r>
                <a:endParaRPr sz="4000" b="0" i="0" u="none" strike="noStrike" cap="none" dirty="0">
                  <a:solidFill>
                    <a:schemeClr val="dk1"/>
                  </a:solidFill>
                  <a:latin typeface="+mj-lt"/>
                  <a:ea typeface="Calibri"/>
                  <a:cs typeface="Calibri"/>
                  <a:sym typeface="Calibri"/>
                </a:endParaRPr>
              </a:p>
            </p:txBody>
          </p:sp>
        </p:grpSp>
      </p:grpSp>
      <p:pic>
        <p:nvPicPr>
          <p:cNvPr id="8" name="Picture 7">
            <a:extLst>
              <a:ext uri="{FF2B5EF4-FFF2-40B4-BE49-F238E27FC236}">
                <a16:creationId xmlns:a16="http://schemas.microsoft.com/office/drawing/2014/main" id="{4010AB41-722F-09E0-BB5B-2E2AC855FA2F}"/>
              </a:ext>
            </a:extLst>
          </p:cNvPr>
          <p:cNvPicPr>
            <a:picLocks noChangeAspect="1"/>
          </p:cNvPicPr>
          <p:nvPr/>
        </p:nvPicPr>
        <p:blipFill>
          <a:blip r:embed="rId4"/>
          <a:stretch>
            <a:fillRect/>
          </a:stretch>
        </p:blipFill>
        <p:spPr>
          <a:xfrm>
            <a:off x="6354970" y="2644800"/>
            <a:ext cx="9318769" cy="2139882"/>
          </a:xfrm>
          <a:prstGeom prst="rect">
            <a:avLst/>
          </a:prstGeom>
        </p:spPr>
      </p:pic>
      <p:pic>
        <p:nvPicPr>
          <p:cNvPr id="18" name="Picture 17">
            <a:extLst>
              <a:ext uri="{FF2B5EF4-FFF2-40B4-BE49-F238E27FC236}">
                <a16:creationId xmlns:a16="http://schemas.microsoft.com/office/drawing/2014/main" id="{08850D49-FF4A-C8AE-1184-D44AE51130ED}"/>
              </a:ext>
            </a:extLst>
          </p:cNvPr>
          <p:cNvPicPr>
            <a:picLocks noChangeAspect="1"/>
          </p:cNvPicPr>
          <p:nvPr/>
        </p:nvPicPr>
        <p:blipFill>
          <a:blip r:embed="rId5"/>
          <a:stretch>
            <a:fillRect/>
          </a:stretch>
        </p:blipFill>
        <p:spPr>
          <a:xfrm>
            <a:off x="6354970" y="5559193"/>
            <a:ext cx="9108187" cy="3126338"/>
          </a:xfrm>
          <a:prstGeom prst="rect">
            <a:avLst/>
          </a:prstGeom>
        </p:spPr>
      </p:pic>
      <p:sp>
        <p:nvSpPr>
          <p:cNvPr id="12" name="Slide Number Placeholder 11">
            <a:extLst>
              <a:ext uri="{FF2B5EF4-FFF2-40B4-BE49-F238E27FC236}">
                <a16:creationId xmlns:a16="http://schemas.microsoft.com/office/drawing/2014/main" id="{A1873AA9-4945-21CD-2DCB-7C20967EE1C4}"/>
              </a:ext>
            </a:extLst>
          </p:cNvPr>
          <p:cNvSpPr>
            <a:spLocks noGrp="1"/>
          </p:cNvSpPr>
          <p:nvPr>
            <p:ph type="sldNum" idx="12"/>
          </p:nvPr>
        </p:nvSpPr>
        <p:spPr>
          <a:xfrm>
            <a:off x="7010400" y="9500200"/>
            <a:ext cx="2133600" cy="365125"/>
          </a:xfrm>
        </p:spPr>
        <p:txBody>
          <a:bodyPr/>
          <a:lstStyle/>
          <a:p>
            <a:pPr marL="0" lvl="0" indent="0" algn="r" rtl="0">
              <a:spcBef>
                <a:spcPts val="0"/>
              </a:spcBef>
              <a:spcAft>
                <a:spcPts val="0"/>
              </a:spcAft>
              <a:buNone/>
            </a:pPr>
            <a:fld id="{00000000-1234-1234-1234-123412341234}" type="slidenum">
              <a:rPr lang="en-US" sz="4000" smtClean="0"/>
              <a:t>9</a:t>
            </a:fld>
            <a:endParaRPr lang="en-US" sz="4000" dirty="0"/>
          </a:p>
        </p:txBody>
      </p:sp>
      <p:sp>
        <p:nvSpPr>
          <p:cNvPr id="19" name="Oval 18">
            <a:hlinkClick r:id="rId6" action="ppaction://hlinksldjump"/>
            <a:extLst>
              <a:ext uri="{FF2B5EF4-FFF2-40B4-BE49-F238E27FC236}">
                <a16:creationId xmlns:a16="http://schemas.microsoft.com/office/drawing/2014/main" id="{79DF2908-7FD9-B101-F1CE-DA5B552FB2D7}"/>
              </a:ext>
            </a:extLst>
          </p:cNvPr>
          <p:cNvSpPr/>
          <p:nvPr/>
        </p:nvSpPr>
        <p:spPr>
          <a:xfrm>
            <a:off x="954354" y="8915400"/>
            <a:ext cx="531546" cy="535124"/>
          </a:xfrm>
          <a:prstGeom prst="ellipse">
            <a:avLst/>
          </a:prstGeom>
          <a:solidFill>
            <a:srgbClr val="F2838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205298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213</TotalTime>
  <Words>1848</Words>
  <Application>Microsoft Office PowerPoint</Application>
  <PresentationFormat>Custom</PresentationFormat>
  <Paragraphs>189</Paragraphs>
  <Slides>30</Slides>
  <Notes>30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Wingdings</vt:lpstr>
      <vt:lpstr>Ubuntu</vt:lpstr>
      <vt:lpstr>Symbol</vt:lpstr>
      <vt:lpstr>Times New Roman</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Thuan Pham</cp:lastModifiedBy>
  <cp:revision>3</cp:revision>
  <dcterms:created xsi:type="dcterms:W3CDTF">2006-08-16T00:00:00Z</dcterms:created>
  <dcterms:modified xsi:type="dcterms:W3CDTF">2024-12-10T08:30:16Z</dcterms:modified>
</cp:coreProperties>
</file>