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30"/>
  </p:notesMasterIdLst>
  <p:handoutMasterIdLst>
    <p:handoutMasterId r:id="rId31"/>
  </p:handoutMasterIdLst>
  <p:sldIdLst>
    <p:sldId id="356" r:id="rId2"/>
    <p:sldId id="357" r:id="rId3"/>
    <p:sldId id="358" r:id="rId4"/>
    <p:sldId id="431" r:id="rId5"/>
    <p:sldId id="432" r:id="rId6"/>
    <p:sldId id="433" r:id="rId7"/>
    <p:sldId id="434" r:id="rId8"/>
    <p:sldId id="435" r:id="rId9"/>
    <p:sldId id="436" r:id="rId10"/>
    <p:sldId id="437" r:id="rId11"/>
    <p:sldId id="438" r:id="rId12"/>
    <p:sldId id="439" r:id="rId13"/>
    <p:sldId id="440" r:id="rId14"/>
    <p:sldId id="367" r:id="rId15"/>
    <p:sldId id="441" r:id="rId16"/>
    <p:sldId id="442" r:id="rId17"/>
    <p:sldId id="443" r:id="rId18"/>
    <p:sldId id="393" r:id="rId19"/>
    <p:sldId id="446" r:id="rId20"/>
    <p:sldId id="447" r:id="rId21"/>
    <p:sldId id="448" r:id="rId22"/>
    <p:sldId id="449" r:id="rId23"/>
    <p:sldId id="450" r:id="rId24"/>
    <p:sldId id="451" r:id="rId25"/>
    <p:sldId id="452" r:id="rId26"/>
    <p:sldId id="453" r:id="rId27"/>
    <p:sldId id="454" r:id="rId28"/>
    <p:sldId id="430" r:id="rId29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tech" initials="A" lastIdx="45" clrIdx="0"/>
  <p:cmAuthor id="1" name="n.bami" initials="n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1828"/>
    <a:srgbClr val="FFFF99"/>
    <a:srgbClr val="0036A2"/>
    <a:srgbClr val="007E39"/>
    <a:srgbClr val="4411D5"/>
    <a:srgbClr val="C0007B"/>
    <a:srgbClr val="AC1418"/>
    <a:srgbClr val="FFCC00"/>
    <a:srgbClr val="004E4C"/>
    <a:srgbClr val="6B8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7" autoAdjust="0"/>
    <p:restoredTop sz="96448" autoAdjust="0"/>
  </p:normalViewPr>
  <p:slideViewPr>
    <p:cSldViewPr>
      <p:cViewPr>
        <p:scale>
          <a:sx n="70" d="100"/>
          <a:sy n="70" d="100"/>
        </p:scale>
        <p:origin x="-1122" y="-8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Hypertext Markup Language was introduced in 1990.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HTML 5 was recommended as a standard by W3C in 1997.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HTML 5 is the next version and will be the new standard.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Majority of the browsers support HTML 5 element and Application Programming Interface (API).</a:t>
          </a: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4" custScaleY="39645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4" custScaleY="39182" custLinFactY="-1267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4" custScaleY="41639" custLinFactY="-769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4" custScaleY="46331" custLinFactY="-3419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FA9ACFDB-7F48-4228-AB09-439F85061F70}" type="presOf" srcId="{FC2A7E5C-B22A-46C4-9AFD-A55CEAE725CE}" destId="{0256FAD6-365E-4CAB-8266-8CECC71F7F52}" srcOrd="0" destOrd="0" presId="urn:microsoft.com/office/officeart/2005/8/layout/vList2"/>
    <dgm:cxn modelId="{C6644357-9CD6-47F1-BBCB-6B2A454485CC}" type="presOf" srcId="{32F9483E-A135-41CD-9B8E-5BB23FE4E385}" destId="{02F157C3-4AF0-4564-919C-72DA0052C758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25576631-81ED-4463-9345-3043D4AF8CB1}" type="presOf" srcId="{4E1CD5B7-2CF3-44AA-979B-6F420433627D}" destId="{388723AB-37EB-4EC2-B7B0-759657273835}" srcOrd="0" destOrd="0" presId="urn:microsoft.com/office/officeart/2005/8/layout/vList2"/>
    <dgm:cxn modelId="{C2C21B58-1035-4811-9D99-467FA42C9B5C}" type="presOf" srcId="{D32F8FCF-EDF2-4321-B49C-D5DF3D295B52}" destId="{9FF9BD46-DE44-4B30-80ED-AC3A9E213A06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8B6EC06-33C9-40F2-AE91-12DAA28AF165}" type="presOf" srcId="{562882C0-AB97-4E3B-8D46-8E574B04BE56}" destId="{A6445519-E36D-458F-8F29-D286534B965D}" srcOrd="0" destOrd="0" presId="urn:microsoft.com/office/officeart/2005/8/layout/vList2"/>
    <dgm:cxn modelId="{66A55B97-354F-49C9-8D14-D83A4B3BBFE1}" type="presParOf" srcId="{9FF9BD46-DE44-4B30-80ED-AC3A9E213A06}" destId="{388723AB-37EB-4EC2-B7B0-759657273835}" srcOrd="0" destOrd="0" presId="urn:microsoft.com/office/officeart/2005/8/layout/vList2"/>
    <dgm:cxn modelId="{7EF83FF0-B51E-4FA3-A304-1CDC76F20F9E}" type="presParOf" srcId="{9FF9BD46-DE44-4B30-80ED-AC3A9E213A06}" destId="{D877BAB3-7DBF-46AB-A039-BE8C107F0C8C}" srcOrd="1" destOrd="0" presId="urn:microsoft.com/office/officeart/2005/8/layout/vList2"/>
    <dgm:cxn modelId="{F67DA5BC-9E53-431A-873A-040454BE6D18}" type="presParOf" srcId="{9FF9BD46-DE44-4B30-80ED-AC3A9E213A06}" destId="{0256FAD6-365E-4CAB-8266-8CECC71F7F52}" srcOrd="2" destOrd="0" presId="urn:microsoft.com/office/officeart/2005/8/layout/vList2"/>
    <dgm:cxn modelId="{A9363E30-C000-4B21-BD35-177FB24629A4}" type="presParOf" srcId="{9FF9BD46-DE44-4B30-80ED-AC3A9E213A06}" destId="{C88DBDBC-73BA-40D4-ACAA-61468FA8920B}" srcOrd="3" destOrd="0" presId="urn:microsoft.com/office/officeart/2005/8/layout/vList2"/>
    <dgm:cxn modelId="{52B682F2-684E-49C6-8470-181C9C584FC3}" type="presParOf" srcId="{9FF9BD46-DE44-4B30-80ED-AC3A9E213A06}" destId="{A6445519-E36D-458F-8F29-D286534B965D}" srcOrd="4" destOrd="0" presId="urn:microsoft.com/office/officeart/2005/8/layout/vList2"/>
    <dgm:cxn modelId="{A16421E4-7FBB-499C-A3E6-CBB61A0C0A42}" type="presParOf" srcId="{9FF9BD46-DE44-4B30-80ED-AC3A9E213A06}" destId="{A2EE26A5-691E-4C3F-B7EF-20DE69EA838D}" srcOrd="5" destOrd="0" presId="urn:microsoft.com/office/officeart/2005/8/layout/vList2"/>
    <dgm:cxn modelId="{D97BB2CB-CC1E-4060-B6C9-23558CE53D77}" type="presParOf" srcId="{9FF9BD46-DE44-4B30-80ED-AC3A9E213A06}" destId="{02F157C3-4AF0-4564-919C-72DA0052C75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1912AA0-AC6A-48BD-ACAF-FD8398BD6398}" type="doc">
      <dgm:prSet loTypeId="urn:microsoft.com/office/officeart/2005/8/layout/chevron1" loCatId="process" qsTypeId="urn:microsoft.com/office/officeart/2005/8/quickstyle/3d2" qsCatId="3D" csTypeId="urn:microsoft.com/office/officeart/2005/8/colors/accent1_2" csCatId="accent1" phldr="1"/>
      <dgm:spPr/>
    </dgm:pt>
    <dgm:pt modelId="{5B77D8D1-963F-4A1D-8840-8190A5150918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/>
          <a:r>
            <a:rPr lang="en-US" sz="1200" dirty="0"/>
            <a:t>Browser loads the document which includes HTML markup and CSS style </a:t>
          </a:r>
        </a:p>
      </dgm:t>
    </dgm:pt>
    <dgm:pt modelId="{A70A2B2F-7443-410C-A9F5-13E6581436D2}" type="parTrans" cxnId="{7031936D-AFCD-4F5C-87B9-ECF10A62273C}">
      <dgm:prSet/>
      <dgm:spPr/>
      <dgm:t>
        <a:bodyPr/>
        <a:lstStyle/>
        <a:p>
          <a:endParaRPr lang="en-US"/>
        </a:p>
      </dgm:t>
    </dgm:pt>
    <dgm:pt modelId="{81AD8D9B-FF58-4E63-86AC-05B32E2F33FD}" type="sibTrans" cxnId="{7031936D-AFCD-4F5C-87B9-ECF10A62273C}">
      <dgm:prSet/>
      <dgm:spPr/>
      <dgm:t>
        <a:bodyPr/>
        <a:lstStyle/>
        <a:p>
          <a:endParaRPr lang="en-US"/>
        </a:p>
      </dgm:t>
    </dgm:pt>
    <dgm:pt modelId="{75F378FC-1FA2-477D-9454-D8C0C7213198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l"/>
          <a:r>
            <a:rPr lang="en-US" sz="1200" dirty="0"/>
            <a:t>Browser creates an internal model of the document containing HTML elements after page load</a:t>
          </a:r>
        </a:p>
      </dgm:t>
    </dgm:pt>
    <dgm:pt modelId="{095D0382-077C-4762-BAFB-B3426051C47E}" type="parTrans" cxnId="{B6C2D5BE-2ACB-467F-BE46-7F9F2CCEC5B0}">
      <dgm:prSet/>
      <dgm:spPr/>
      <dgm:t>
        <a:bodyPr/>
        <a:lstStyle/>
        <a:p>
          <a:endParaRPr lang="en-US"/>
        </a:p>
      </dgm:t>
    </dgm:pt>
    <dgm:pt modelId="{720DE64E-7766-4D68-9763-4F400672332F}" type="sibTrans" cxnId="{B6C2D5BE-2ACB-467F-BE46-7F9F2CCEC5B0}">
      <dgm:prSet/>
      <dgm:spPr/>
      <dgm:t>
        <a:bodyPr/>
        <a:lstStyle/>
        <a:p>
          <a:endParaRPr lang="en-US"/>
        </a:p>
      </dgm:t>
    </dgm:pt>
    <dgm:pt modelId="{682C2036-2F45-46FD-BFF5-A08E1FE9DA74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algn="l"/>
          <a:r>
            <a:rPr lang="en-US" sz="1200" dirty="0"/>
            <a:t>Browser loads the JavaScript code which executes after page loads</a:t>
          </a:r>
        </a:p>
      </dgm:t>
    </dgm:pt>
    <dgm:pt modelId="{E69D71ED-1590-4F01-B444-278C8BCFA5C4}" type="parTrans" cxnId="{496D472D-DEDB-44BC-AAD3-51BE27F4DF4D}">
      <dgm:prSet/>
      <dgm:spPr/>
      <dgm:t>
        <a:bodyPr/>
        <a:lstStyle/>
        <a:p>
          <a:endParaRPr lang="en-US"/>
        </a:p>
      </dgm:t>
    </dgm:pt>
    <dgm:pt modelId="{625F612D-5806-48F9-BD6E-6F221F57F23C}" type="sibTrans" cxnId="{496D472D-DEDB-44BC-AAD3-51BE27F4DF4D}">
      <dgm:prSet/>
      <dgm:spPr/>
      <dgm:t>
        <a:bodyPr/>
        <a:lstStyle/>
        <a:p>
          <a:endParaRPr lang="en-US"/>
        </a:p>
      </dgm:t>
    </dgm:pt>
    <dgm:pt modelId="{E41F35F6-E0DE-4817-9129-ACBD10691BD6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pPr algn="l"/>
          <a:r>
            <a:rPr lang="en-US" sz="1200" dirty="0"/>
            <a:t>APIs give access to audio, video</a:t>
          </a:r>
          <a:r>
            <a:rPr lang="en-US" sz="1200" dirty="0" smtClean="0"/>
            <a:t>, and other required </a:t>
          </a:r>
          <a:r>
            <a:rPr lang="en-US" sz="1200" dirty="0"/>
            <a:t>technologies to build the app</a:t>
          </a:r>
        </a:p>
      </dgm:t>
    </dgm:pt>
    <dgm:pt modelId="{8E823981-DC7D-42E8-B2C3-DAC04649F0F7}" type="parTrans" cxnId="{625E8087-2CCE-4B47-87E3-DFF8F5F63A06}">
      <dgm:prSet/>
      <dgm:spPr/>
      <dgm:t>
        <a:bodyPr/>
        <a:lstStyle/>
        <a:p>
          <a:endParaRPr lang="en-US"/>
        </a:p>
      </dgm:t>
    </dgm:pt>
    <dgm:pt modelId="{062DB169-4241-4733-B881-797DD1E68CFA}" type="sibTrans" cxnId="{625E8087-2CCE-4B47-87E3-DFF8F5F63A06}">
      <dgm:prSet/>
      <dgm:spPr/>
      <dgm:t>
        <a:bodyPr/>
        <a:lstStyle/>
        <a:p>
          <a:endParaRPr lang="en-US"/>
        </a:p>
      </dgm:t>
    </dgm:pt>
    <dgm:pt modelId="{581CC379-9375-424E-AD01-26BF9E66C8AE}" type="pres">
      <dgm:prSet presAssocID="{C1912AA0-AC6A-48BD-ACAF-FD8398BD6398}" presName="Name0" presStyleCnt="0">
        <dgm:presLayoutVars>
          <dgm:dir/>
          <dgm:animLvl val="lvl"/>
          <dgm:resizeHandles val="exact"/>
        </dgm:presLayoutVars>
      </dgm:prSet>
      <dgm:spPr/>
    </dgm:pt>
    <dgm:pt modelId="{1012B865-B87D-4CDB-8140-E1C5656B485D}" type="pres">
      <dgm:prSet presAssocID="{5B77D8D1-963F-4A1D-8840-8190A5150918}" presName="parTxOnly" presStyleLbl="node1" presStyleIdx="0" presStyleCnt="4" custScaleX="363092" custScaleY="4168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DB26E5-11E1-4D5A-9742-9AEE4248806C}" type="pres">
      <dgm:prSet presAssocID="{81AD8D9B-FF58-4E63-86AC-05B32E2F33FD}" presName="parTxOnlySpace" presStyleCnt="0"/>
      <dgm:spPr/>
    </dgm:pt>
    <dgm:pt modelId="{5DEAEC37-BBAB-435E-94B4-A8D93CBBAC98}" type="pres">
      <dgm:prSet presAssocID="{75F378FC-1FA2-477D-9454-D8C0C7213198}" presName="parTxOnly" presStyleLbl="node1" presStyleIdx="1" presStyleCnt="4" custScaleX="430897" custScaleY="416831" custLinFactX="-1069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70C79A-5FA2-4D99-9048-F46C626E2E1F}" type="pres">
      <dgm:prSet presAssocID="{720DE64E-7766-4D68-9763-4F400672332F}" presName="parTxOnlySpace" presStyleCnt="0"/>
      <dgm:spPr/>
    </dgm:pt>
    <dgm:pt modelId="{E65C7B2F-DECB-46A1-B693-3CDBD4D0CB4F}" type="pres">
      <dgm:prSet presAssocID="{682C2036-2F45-46FD-BFF5-A08E1FE9DA74}" presName="parTxOnly" presStyleLbl="node1" presStyleIdx="2" presStyleCnt="4" custScaleX="356624" custScaleY="416831" custLinFactX="-11967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793C32-E83E-4C09-AC9D-C16492FD41A1}" type="pres">
      <dgm:prSet presAssocID="{625F612D-5806-48F9-BD6E-6F221F57F23C}" presName="parTxOnlySpace" presStyleCnt="0"/>
      <dgm:spPr/>
    </dgm:pt>
    <dgm:pt modelId="{9A90285D-26D8-4F14-94F4-1C45D51F86FC}" type="pres">
      <dgm:prSet presAssocID="{E41F35F6-E0DE-4817-9129-ACBD10691BD6}" presName="parTxOnly" presStyleLbl="node1" presStyleIdx="3" presStyleCnt="4" custScaleX="380657" custScaleY="416831" custLinFactX="-22188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EB3480-4FB2-4532-9DAC-B3DCB1265D18}" type="presOf" srcId="{E41F35F6-E0DE-4817-9129-ACBD10691BD6}" destId="{9A90285D-26D8-4F14-94F4-1C45D51F86FC}" srcOrd="0" destOrd="0" presId="urn:microsoft.com/office/officeart/2005/8/layout/chevron1"/>
    <dgm:cxn modelId="{AEBEB767-B270-42E4-8530-7CD257BB871A}" type="presOf" srcId="{75F378FC-1FA2-477D-9454-D8C0C7213198}" destId="{5DEAEC37-BBAB-435E-94B4-A8D93CBBAC98}" srcOrd="0" destOrd="0" presId="urn:microsoft.com/office/officeart/2005/8/layout/chevron1"/>
    <dgm:cxn modelId="{E51244BC-267E-4DF2-81FB-B49CDD3C068F}" type="presOf" srcId="{682C2036-2F45-46FD-BFF5-A08E1FE9DA74}" destId="{E65C7B2F-DECB-46A1-B693-3CDBD4D0CB4F}" srcOrd="0" destOrd="0" presId="urn:microsoft.com/office/officeart/2005/8/layout/chevron1"/>
    <dgm:cxn modelId="{496D472D-DEDB-44BC-AAD3-51BE27F4DF4D}" srcId="{C1912AA0-AC6A-48BD-ACAF-FD8398BD6398}" destId="{682C2036-2F45-46FD-BFF5-A08E1FE9DA74}" srcOrd="2" destOrd="0" parTransId="{E69D71ED-1590-4F01-B444-278C8BCFA5C4}" sibTransId="{625F612D-5806-48F9-BD6E-6F221F57F23C}"/>
    <dgm:cxn modelId="{C4A23811-8500-4E4E-AE30-156AA917F172}" type="presOf" srcId="{5B77D8D1-963F-4A1D-8840-8190A5150918}" destId="{1012B865-B87D-4CDB-8140-E1C5656B485D}" srcOrd="0" destOrd="0" presId="urn:microsoft.com/office/officeart/2005/8/layout/chevron1"/>
    <dgm:cxn modelId="{7031936D-AFCD-4F5C-87B9-ECF10A62273C}" srcId="{C1912AA0-AC6A-48BD-ACAF-FD8398BD6398}" destId="{5B77D8D1-963F-4A1D-8840-8190A5150918}" srcOrd="0" destOrd="0" parTransId="{A70A2B2F-7443-410C-A9F5-13E6581436D2}" sibTransId="{81AD8D9B-FF58-4E63-86AC-05B32E2F33FD}"/>
    <dgm:cxn modelId="{DCD5AC1B-140D-44D7-829B-7F4472E68DD7}" type="presOf" srcId="{C1912AA0-AC6A-48BD-ACAF-FD8398BD6398}" destId="{581CC379-9375-424E-AD01-26BF9E66C8AE}" srcOrd="0" destOrd="0" presId="urn:microsoft.com/office/officeart/2005/8/layout/chevron1"/>
    <dgm:cxn modelId="{625E8087-2CCE-4B47-87E3-DFF8F5F63A06}" srcId="{C1912AA0-AC6A-48BD-ACAF-FD8398BD6398}" destId="{E41F35F6-E0DE-4817-9129-ACBD10691BD6}" srcOrd="3" destOrd="0" parTransId="{8E823981-DC7D-42E8-B2C3-DAC04649F0F7}" sibTransId="{062DB169-4241-4733-B881-797DD1E68CFA}"/>
    <dgm:cxn modelId="{B6C2D5BE-2ACB-467F-BE46-7F9F2CCEC5B0}" srcId="{C1912AA0-AC6A-48BD-ACAF-FD8398BD6398}" destId="{75F378FC-1FA2-477D-9454-D8C0C7213198}" srcOrd="1" destOrd="0" parTransId="{095D0382-077C-4762-BAFB-B3426051C47E}" sibTransId="{720DE64E-7766-4D68-9763-4F400672332F}"/>
    <dgm:cxn modelId="{7B548863-0121-421C-BD39-407B82758B28}" type="presParOf" srcId="{581CC379-9375-424E-AD01-26BF9E66C8AE}" destId="{1012B865-B87D-4CDB-8140-E1C5656B485D}" srcOrd="0" destOrd="0" presId="urn:microsoft.com/office/officeart/2005/8/layout/chevron1"/>
    <dgm:cxn modelId="{25446DD7-408E-45EE-914C-0A99C35D63FE}" type="presParOf" srcId="{581CC379-9375-424E-AD01-26BF9E66C8AE}" destId="{90DB26E5-11E1-4D5A-9742-9AEE4248806C}" srcOrd="1" destOrd="0" presId="urn:microsoft.com/office/officeart/2005/8/layout/chevron1"/>
    <dgm:cxn modelId="{B6AA2960-3F0D-483F-9E5C-BEAD0DB75E5B}" type="presParOf" srcId="{581CC379-9375-424E-AD01-26BF9E66C8AE}" destId="{5DEAEC37-BBAB-435E-94B4-A8D93CBBAC98}" srcOrd="2" destOrd="0" presId="urn:microsoft.com/office/officeart/2005/8/layout/chevron1"/>
    <dgm:cxn modelId="{96B5DE90-C595-4921-A022-3423FC25462C}" type="presParOf" srcId="{581CC379-9375-424E-AD01-26BF9E66C8AE}" destId="{5A70C79A-5FA2-4D99-9048-F46C626E2E1F}" srcOrd="3" destOrd="0" presId="urn:microsoft.com/office/officeart/2005/8/layout/chevron1"/>
    <dgm:cxn modelId="{F48231C1-26E2-4A84-9C6B-6CEFA898BC37}" type="presParOf" srcId="{581CC379-9375-424E-AD01-26BF9E66C8AE}" destId="{E65C7B2F-DECB-46A1-B693-3CDBD4D0CB4F}" srcOrd="4" destOrd="0" presId="urn:microsoft.com/office/officeart/2005/8/layout/chevron1"/>
    <dgm:cxn modelId="{6B76C27D-9521-4BD9-A919-413CAB1A59CA}" type="presParOf" srcId="{581CC379-9375-424E-AD01-26BF9E66C8AE}" destId="{36793C32-E83E-4C09-AC9D-C16492FD41A1}" srcOrd="5" destOrd="0" presId="urn:microsoft.com/office/officeart/2005/8/layout/chevron1"/>
    <dgm:cxn modelId="{001CDDC4-550C-4274-8C26-81C488BE4311}" type="presParOf" srcId="{581CC379-9375-424E-AD01-26BF9E66C8AE}" destId="{9A90285D-26D8-4F14-94F4-1C45D51F86F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Works along with HTML to provide visual styles to document elements.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Is a rule based language that specifies the formatting instructions for content in an HTML document. 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Purpose is to separate content from its formatting. 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Can define the layout and formatting of content in a separate file with a .</a:t>
          </a:r>
          <a:r>
            <a:rPr lang="en-US" sz="1800" dirty="0" err="1">
              <a:solidFill>
                <a:schemeClr val="tx1"/>
              </a:solidFill>
            </a:rPr>
            <a:t>css</a:t>
          </a:r>
          <a:r>
            <a:rPr lang="en-US" sz="1800" dirty="0">
              <a:solidFill>
                <a:schemeClr val="tx1"/>
              </a:solidFill>
            </a:rPr>
            <a:t> extension.</a:t>
          </a: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2132BF-F09B-49F5-AB31-99E7CE70E1C7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Allows rules from different .</a:t>
          </a:r>
          <a:r>
            <a:rPr lang="en-US" sz="1800" dirty="0" err="1">
              <a:solidFill>
                <a:schemeClr val="tx1"/>
              </a:solidFill>
            </a:rPr>
            <a:t>css</a:t>
          </a:r>
          <a:r>
            <a:rPr lang="en-US" sz="1800" dirty="0">
              <a:solidFill>
                <a:schemeClr val="tx1"/>
              </a:solidFill>
            </a:rPr>
            <a:t> files to be merged or edited. </a:t>
          </a:r>
        </a:p>
      </dgm:t>
    </dgm:pt>
    <dgm:pt modelId="{67247185-BB54-4129-8A20-6808698D348F}" type="parTrans" cxnId="{0BD0C4EB-F750-420E-910C-14F6B2C3678A}">
      <dgm:prSet/>
      <dgm:spPr/>
      <dgm:t>
        <a:bodyPr/>
        <a:lstStyle/>
        <a:p>
          <a:endParaRPr lang="en-US"/>
        </a:p>
      </dgm:t>
    </dgm:pt>
    <dgm:pt modelId="{3AA164DC-391F-4CDC-8793-ABEF635916E8}" type="sibTrans" cxnId="{0BD0C4EB-F750-420E-910C-14F6B2C3678A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5" custScaleY="49398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5" custScaleY="50114" custLinFactNeighborY="-417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5" custScaleY="57618" custLinFactNeighborY="153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5" custScaleY="56718" custLinFactNeighborY="5335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DB9C2-B0E1-49BC-BB9B-F7C0921C4DD2}" type="pres">
      <dgm:prSet presAssocID="{07212A5D-CEB0-4CF0-BA2B-9599A2004670}" presName="spacer" presStyleCnt="0"/>
      <dgm:spPr/>
    </dgm:pt>
    <dgm:pt modelId="{2EB7D3FA-250E-4F56-A9B0-C5AA0134E3BB}" type="pres">
      <dgm:prSet presAssocID="{FF2132BF-F09B-49F5-AB31-99E7CE70E1C7}" presName="parentText" presStyleLbl="node1" presStyleIdx="4" presStyleCnt="5" custScaleY="62263" custLinFactNeighborY="8086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B9B9C9F8-025F-4978-9D72-EC540964602C}" type="presOf" srcId="{4E1CD5B7-2CF3-44AA-979B-6F420433627D}" destId="{388723AB-37EB-4EC2-B7B0-759657273835}" srcOrd="0" destOrd="0" presId="urn:microsoft.com/office/officeart/2005/8/layout/vList2"/>
    <dgm:cxn modelId="{2AEBF2EA-7550-4CEC-BD6A-2B222F4C0448}" type="presOf" srcId="{562882C0-AB97-4E3B-8D46-8E574B04BE56}" destId="{A6445519-E36D-458F-8F29-D286534B965D}" srcOrd="0" destOrd="0" presId="urn:microsoft.com/office/officeart/2005/8/layout/vList2"/>
    <dgm:cxn modelId="{1A7C454C-6EE0-4E13-8E8B-5EB5DC8F66B8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70DCD67D-ECCA-4129-B0FA-843E043E27F1}" type="presOf" srcId="{32F9483E-A135-41CD-9B8E-5BB23FE4E385}" destId="{02F157C3-4AF0-4564-919C-72DA0052C758}" srcOrd="0" destOrd="0" presId="urn:microsoft.com/office/officeart/2005/8/layout/vList2"/>
    <dgm:cxn modelId="{DCEDFE63-A440-4C10-9E36-E3A44E7D3246}" type="presOf" srcId="{FF2132BF-F09B-49F5-AB31-99E7CE70E1C7}" destId="{2EB7D3FA-250E-4F56-A9B0-C5AA0134E3BB}" srcOrd="0" destOrd="0" presId="urn:microsoft.com/office/officeart/2005/8/layout/vList2"/>
    <dgm:cxn modelId="{0BD0C4EB-F750-420E-910C-14F6B2C3678A}" srcId="{D32F8FCF-EDF2-4321-B49C-D5DF3D295B52}" destId="{FF2132BF-F09B-49F5-AB31-99E7CE70E1C7}" srcOrd="4" destOrd="0" parTransId="{67247185-BB54-4129-8A20-6808698D348F}" sibTransId="{3AA164DC-391F-4CDC-8793-ABEF635916E8}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0F4206A3-572A-4DC0-9C33-AF97E7A8AC49}" type="presOf" srcId="{FC2A7E5C-B22A-46C4-9AFD-A55CEAE725CE}" destId="{0256FAD6-365E-4CAB-8266-8CECC71F7F52}" srcOrd="0" destOrd="0" presId="urn:microsoft.com/office/officeart/2005/8/layout/vList2"/>
    <dgm:cxn modelId="{D9E94525-85CD-453F-AC03-A980A294211B}" type="presParOf" srcId="{9FF9BD46-DE44-4B30-80ED-AC3A9E213A06}" destId="{388723AB-37EB-4EC2-B7B0-759657273835}" srcOrd="0" destOrd="0" presId="urn:microsoft.com/office/officeart/2005/8/layout/vList2"/>
    <dgm:cxn modelId="{9E29E907-D439-426B-BAA0-BEEEF6F0CB17}" type="presParOf" srcId="{9FF9BD46-DE44-4B30-80ED-AC3A9E213A06}" destId="{D877BAB3-7DBF-46AB-A039-BE8C107F0C8C}" srcOrd="1" destOrd="0" presId="urn:microsoft.com/office/officeart/2005/8/layout/vList2"/>
    <dgm:cxn modelId="{7D144024-BD1A-48B4-967D-228E6F64E17D}" type="presParOf" srcId="{9FF9BD46-DE44-4B30-80ED-AC3A9E213A06}" destId="{0256FAD6-365E-4CAB-8266-8CECC71F7F52}" srcOrd="2" destOrd="0" presId="urn:microsoft.com/office/officeart/2005/8/layout/vList2"/>
    <dgm:cxn modelId="{A4AA2FB3-720E-4F4D-9E50-D137AAA83E54}" type="presParOf" srcId="{9FF9BD46-DE44-4B30-80ED-AC3A9E213A06}" destId="{C88DBDBC-73BA-40D4-ACAA-61468FA8920B}" srcOrd="3" destOrd="0" presId="urn:microsoft.com/office/officeart/2005/8/layout/vList2"/>
    <dgm:cxn modelId="{6D2C67D2-4DC6-439B-A1FA-8DFCBCCABCCD}" type="presParOf" srcId="{9FF9BD46-DE44-4B30-80ED-AC3A9E213A06}" destId="{A6445519-E36D-458F-8F29-D286534B965D}" srcOrd="4" destOrd="0" presId="urn:microsoft.com/office/officeart/2005/8/layout/vList2"/>
    <dgm:cxn modelId="{E423F9D8-59DE-4E69-84ED-6DD06F3BEA35}" type="presParOf" srcId="{9FF9BD46-DE44-4B30-80ED-AC3A9E213A06}" destId="{A2EE26A5-691E-4C3F-B7EF-20DE69EA838D}" srcOrd="5" destOrd="0" presId="urn:microsoft.com/office/officeart/2005/8/layout/vList2"/>
    <dgm:cxn modelId="{EC34299B-9D05-4EDA-ABE0-086299BD0C54}" type="presParOf" srcId="{9FF9BD46-DE44-4B30-80ED-AC3A9E213A06}" destId="{02F157C3-4AF0-4564-919C-72DA0052C758}" srcOrd="6" destOrd="0" presId="urn:microsoft.com/office/officeart/2005/8/layout/vList2"/>
    <dgm:cxn modelId="{442D66E2-09AC-42B5-8F23-CAD6CFD8278D}" type="presParOf" srcId="{9FF9BD46-DE44-4B30-80ED-AC3A9E213A06}" destId="{3C7DB9C2-B0E1-49BC-BB9B-F7C0921C4DD2}" srcOrd="7" destOrd="0" presId="urn:microsoft.com/office/officeart/2005/8/layout/vList2"/>
    <dgm:cxn modelId="{D646CD1A-7AD4-4A1B-9C5A-AF66BB9B2687}" type="presParOf" srcId="{9FF9BD46-DE44-4B30-80ED-AC3A9E213A06}" destId="{2EB7D3FA-250E-4F56-A9B0-C5AA0134E3B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1912AA0-AC6A-48BD-ACAF-FD8398BD6398}" type="doc">
      <dgm:prSet loTypeId="urn:microsoft.com/office/officeart/2005/8/layout/chevron1" loCatId="process" qsTypeId="urn:microsoft.com/office/officeart/2005/8/quickstyle/3d2" qsCatId="3D" csTypeId="urn:microsoft.com/office/officeart/2005/8/colors/accent1_2" csCatId="accent1" phldr="1"/>
      <dgm:spPr/>
    </dgm:pt>
    <dgm:pt modelId="{5B77D8D1-963F-4A1D-8840-8190A5150918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200" dirty="0"/>
            <a:t>User requests for a Web page from the browser using the URL </a:t>
          </a:r>
        </a:p>
      </dgm:t>
    </dgm:pt>
    <dgm:pt modelId="{A70A2B2F-7443-410C-A9F5-13E6581436D2}" type="parTrans" cxnId="{7031936D-AFCD-4F5C-87B9-ECF10A62273C}">
      <dgm:prSet/>
      <dgm:spPr/>
      <dgm:t>
        <a:bodyPr/>
        <a:lstStyle/>
        <a:p>
          <a:endParaRPr lang="en-US"/>
        </a:p>
      </dgm:t>
    </dgm:pt>
    <dgm:pt modelId="{81AD8D9B-FF58-4E63-86AC-05B32E2F33FD}" type="sibTrans" cxnId="{7031936D-AFCD-4F5C-87B9-ECF10A62273C}">
      <dgm:prSet/>
      <dgm:spPr/>
      <dgm:t>
        <a:bodyPr/>
        <a:lstStyle/>
        <a:p>
          <a:endParaRPr lang="en-US"/>
        </a:p>
      </dgm:t>
    </dgm:pt>
    <dgm:pt modelId="{75F378FC-1FA2-477D-9454-D8C0C7213198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1200" dirty="0"/>
            <a:t>Server responds with the HTML file and related file such as image files, audio files and so on</a:t>
          </a:r>
        </a:p>
      </dgm:t>
    </dgm:pt>
    <dgm:pt modelId="{095D0382-077C-4762-BAFB-B3426051C47E}" type="parTrans" cxnId="{B6C2D5BE-2ACB-467F-BE46-7F9F2CCEC5B0}">
      <dgm:prSet/>
      <dgm:spPr/>
      <dgm:t>
        <a:bodyPr/>
        <a:lstStyle/>
        <a:p>
          <a:endParaRPr lang="en-US"/>
        </a:p>
      </dgm:t>
    </dgm:pt>
    <dgm:pt modelId="{720DE64E-7766-4D68-9763-4F400672332F}" type="sibTrans" cxnId="{B6C2D5BE-2ACB-467F-BE46-7F9F2CCEC5B0}">
      <dgm:prSet/>
      <dgm:spPr/>
      <dgm:t>
        <a:bodyPr/>
        <a:lstStyle/>
        <a:p>
          <a:endParaRPr lang="en-US"/>
        </a:p>
      </dgm:t>
    </dgm:pt>
    <dgm:pt modelId="{682C2036-2F45-46FD-BFF5-A08E1FE9DA74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200" dirty="0"/>
            <a:t>Browser executes the CSS code using the rendering engine and applies the styles to CSS files</a:t>
          </a:r>
        </a:p>
      </dgm:t>
    </dgm:pt>
    <dgm:pt modelId="{E69D71ED-1590-4F01-B444-278C8BCFA5C4}" type="parTrans" cxnId="{496D472D-DEDB-44BC-AAD3-51BE27F4DF4D}">
      <dgm:prSet/>
      <dgm:spPr/>
      <dgm:t>
        <a:bodyPr/>
        <a:lstStyle/>
        <a:p>
          <a:endParaRPr lang="en-US"/>
        </a:p>
      </dgm:t>
    </dgm:pt>
    <dgm:pt modelId="{625F612D-5806-48F9-BD6E-6F221F57F23C}" type="sibTrans" cxnId="{496D472D-DEDB-44BC-AAD3-51BE27F4DF4D}">
      <dgm:prSet/>
      <dgm:spPr/>
      <dgm:t>
        <a:bodyPr/>
        <a:lstStyle/>
        <a:p>
          <a:endParaRPr lang="en-US"/>
        </a:p>
      </dgm:t>
    </dgm:pt>
    <dgm:pt modelId="{E41F35F6-E0DE-4817-9129-ACBD10691BD6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200" dirty="0"/>
            <a:t>Web page is then displayed to the browser</a:t>
          </a:r>
        </a:p>
      </dgm:t>
    </dgm:pt>
    <dgm:pt modelId="{8E823981-DC7D-42E8-B2C3-DAC04649F0F7}" type="parTrans" cxnId="{625E8087-2CCE-4B47-87E3-DFF8F5F63A06}">
      <dgm:prSet/>
      <dgm:spPr/>
      <dgm:t>
        <a:bodyPr/>
        <a:lstStyle/>
        <a:p>
          <a:endParaRPr lang="en-US"/>
        </a:p>
      </dgm:t>
    </dgm:pt>
    <dgm:pt modelId="{062DB169-4241-4733-B881-797DD1E68CFA}" type="sibTrans" cxnId="{625E8087-2CCE-4B47-87E3-DFF8F5F63A06}">
      <dgm:prSet/>
      <dgm:spPr/>
      <dgm:t>
        <a:bodyPr/>
        <a:lstStyle/>
        <a:p>
          <a:endParaRPr lang="en-US"/>
        </a:p>
      </dgm:t>
    </dgm:pt>
    <dgm:pt modelId="{581CC379-9375-424E-AD01-26BF9E66C8AE}" type="pres">
      <dgm:prSet presAssocID="{C1912AA0-AC6A-48BD-ACAF-FD8398BD6398}" presName="Name0" presStyleCnt="0">
        <dgm:presLayoutVars>
          <dgm:dir/>
          <dgm:animLvl val="lvl"/>
          <dgm:resizeHandles val="exact"/>
        </dgm:presLayoutVars>
      </dgm:prSet>
      <dgm:spPr/>
    </dgm:pt>
    <dgm:pt modelId="{1012B865-B87D-4CDB-8140-E1C5656B485D}" type="pres">
      <dgm:prSet presAssocID="{5B77D8D1-963F-4A1D-8840-8190A5150918}" presName="parTxOnly" presStyleLbl="node1" presStyleIdx="0" presStyleCnt="4" custScaleX="252670" custScaleY="2803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DB26E5-11E1-4D5A-9742-9AEE4248806C}" type="pres">
      <dgm:prSet presAssocID="{81AD8D9B-FF58-4E63-86AC-05B32E2F33FD}" presName="parTxOnlySpace" presStyleCnt="0"/>
      <dgm:spPr/>
    </dgm:pt>
    <dgm:pt modelId="{5DEAEC37-BBAB-435E-94B4-A8D93CBBAC98}" type="pres">
      <dgm:prSet presAssocID="{75F378FC-1FA2-477D-9454-D8C0C7213198}" presName="parTxOnly" presStyleLbl="node1" presStyleIdx="1" presStyleCnt="4" custScaleX="328914" custScaleY="280380" custLinFactX="-1069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70C79A-5FA2-4D99-9048-F46C626E2E1F}" type="pres">
      <dgm:prSet presAssocID="{720DE64E-7766-4D68-9763-4F400672332F}" presName="parTxOnlySpace" presStyleCnt="0"/>
      <dgm:spPr/>
    </dgm:pt>
    <dgm:pt modelId="{E65C7B2F-DECB-46A1-B693-3CDBD4D0CB4F}" type="pres">
      <dgm:prSet presAssocID="{682C2036-2F45-46FD-BFF5-A08E1FE9DA74}" presName="parTxOnly" presStyleLbl="node1" presStyleIdx="2" presStyleCnt="4" custScaleX="354339" custScaleY="280380" custLinFactX="-11967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793C32-E83E-4C09-AC9D-C16492FD41A1}" type="pres">
      <dgm:prSet presAssocID="{625F612D-5806-48F9-BD6E-6F221F57F23C}" presName="parTxOnlySpace" presStyleCnt="0"/>
      <dgm:spPr/>
    </dgm:pt>
    <dgm:pt modelId="{9A90285D-26D8-4F14-94F4-1C45D51F86FC}" type="pres">
      <dgm:prSet presAssocID="{E41F35F6-E0DE-4817-9129-ACBD10691BD6}" presName="parTxOnly" presStyleLbl="node1" presStyleIdx="3" presStyleCnt="4" custScaleX="319380" custScaleY="280380" custLinFactX="-22188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F6A027-E37E-48DB-84B9-D4E6CE6E2B60}" type="presOf" srcId="{C1912AA0-AC6A-48BD-ACAF-FD8398BD6398}" destId="{581CC379-9375-424E-AD01-26BF9E66C8AE}" srcOrd="0" destOrd="0" presId="urn:microsoft.com/office/officeart/2005/8/layout/chevron1"/>
    <dgm:cxn modelId="{A7D0B108-6597-4C14-93C2-720A05BBF1AF}" type="presOf" srcId="{5B77D8D1-963F-4A1D-8840-8190A5150918}" destId="{1012B865-B87D-4CDB-8140-E1C5656B485D}" srcOrd="0" destOrd="0" presId="urn:microsoft.com/office/officeart/2005/8/layout/chevron1"/>
    <dgm:cxn modelId="{3B0C5AB9-06EA-4C0F-AFE5-8CF558DE9CBE}" type="presOf" srcId="{682C2036-2F45-46FD-BFF5-A08E1FE9DA74}" destId="{E65C7B2F-DECB-46A1-B693-3CDBD4D0CB4F}" srcOrd="0" destOrd="0" presId="urn:microsoft.com/office/officeart/2005/8/layout/chevron1"/>
    <dgm:cxn modelId="{496D472D-DEDB-44BC-AAD3-51BE27F4DF4D}" srcId="{C1912AA0-AC6A-48BD-ACAF-FD8398BD6398}" destId="{682C2036-2F45-46FD-BFF5-A08E1FE9DA74}" srcOrd="2" destOrd="0" parTransId="{E69D71ED-1590-4F01-B444-278C8BCFA5C4}" sibTransId="{625F612D-5806-48F9-BD6E-6F221F57F23C}"/>
    <dgm:cxn modelId="{7031936D-AFCD-4F5C-87B9-ECF10A62273C}" srcId="{C1912AA0-AC6A-48BD-ACAF-FD8398BD6398}" destId="{5B77D8D1-963F-4A1D-8840-8190A5150918}" srcOrd="0" destOrd="0" parTransId="{A70A2B2F-7443-410C-A9F5-13E6581436D2}" sibTransId="{81AD8D9B-FF58-4E63-86AC-05B32E2F33FD}"/>
    <dgm:cxn modelId="{625E8087-2CCE-4B47-87E3-DFF8F5F63A06}" srcId="{C1912AA0-AC6A-48BD-ACAF-FD8398BD6398}" destId="{E41F35F6-E0DE-4817-9129-ACBD10691BD6}" srcOrd="3" destOrd="0" parTransId="{8E823981-DC7D-42E8-B2C3-DAC04649F0F7}" sibTransId="{062DB169-4241-4733-B881-797DD1E68CFA}"/>
    <dgm:cxn modelId="{B6C2D5BE-2ACB-467F-BE46-7F9F2CCEC5B0}" srcId="{C1912AA0-AC6A-48BD-ACAF-FD8398BD6398}" destId="{75F378FC-1FA2-477D-9454-D8C0C7213198}" srcOrd="1" destOrd="0" parTransId="{095D0382-077C-4762-BAFB-B3426051C47E}" sibTransId="{720DE64E-7766-4D68-9763-4F400672332F}"/>
    <dgm:cxn modelId="{FA8CDC95-98B6-4407-B2A2-94E141B5EA76}" type="presOf" srcId="{75F378FC-1FA2-477D-9454-D8C0C7213198}" destId="{5DEAEC37-BBAB-435E-94B4-A8D93CBBAC98}" srcOrd="0" destOrd="0" presId="urn:microsoft.com/office/officeart/2005/8/layout/chevron1"/>
    <dgm:cxn modelId="{758962C2-11FE-4D92-BAAB-ED0E3DE6B497}" type="presOf" srcId="{E41F35F6-E0DE-4817-9129-ACBD10691BD6}" destId="{9A90285D-26D8-4F14-94F4-1C45D51F86FC}" srcOrd="0" destOrd="0" presId="urn:microsoft.com/office/officeart/2005/8/layout/chevron1"/>
    <dgm:cxn modelId="{E7275321-082B-4A5F-8AC1-827C9C41C6B6}" type="presParOf" srcId="{581CC379-9375-424E-AD01-26BF9E66C8AE}" destId="{1012B865-B87D-4CDB-8140-E1C5656B485D}" srcOrd="0" destOrd="0" presId="urn:microsoft.com/office/officeart/2005/8/layout/chevron1"/>
    <dgm:cxn modelId="{D24829C9-2579-4334-955D-D901D2D2466F}" type="presParOf" srcId="{581CC379-9375-424E-AD01-26BF9E66C8AE}" destId="{90DB26E5-11E1-4D5A-9742-9AEE4248806C}" srcOrd="1" destOrd="0" presId="urn:microsoft.com/office/officeart/2005/8/layout/chevron1"/>
    <dgm:cxn modelId="{D27DA6F7-1A81-4536-8A18-D3AC8F53F98D}" type="presParOf" srcId="{581CC379-9375-424E-AD01-26BF9E66C8AE}" destId="{5DEAEC37-BBAB-435E-94B4-A8D93CBBAC98}" srcOrd="2" destOrd="0" presId="urn:microsoft.com/office/officeart/2005/8/layout/chevron1"/>
    <dgm:cxn modelId="{F859A371-AE76-4806-967E-56B0D7B25C58}" type="presParOf" srcId="{581CC379-9375-424E-AD01-26BF9E66C8AE}" destId="{5A70C79A-5FA2-4D99-9048-F46C626E2E1F}" srcOrd="3" destOrd="0" presId="urn:microsoft.com/office/officeart/2005/8/layout/chevron1"/>
    <dgm:cxn modelId="{02002638-1C0A-4714-9757-771A2AC27C44}" type="presParOf" srcId="{581CC379-9375-424E-AD01-26BF9E66C8AE}" destId="{E65C7B2F-DECB-46A1-B693-3CDBD4D0CB4F}" srcOrd="4" destOrd="0" presId="urn:microsoft.com/office/officeart/2005/8/layout/chevron1"/>
    <dgm:cxn modelId="{A4C17B55-08C5-4641-BCA2-CAACF99EC929}" type="presParOf" srcId="{581CC379-9375-424E-AD01-26BF9E66C8AE}" destId="{36793C32-E83E-4C09-AC9D-C16492FD41A1}" srcOrd="5" destOrd="0" presId="urn:microsoft.com/office/officeart/2005/8/layout/chevron1"/>
    <dgm:cxn modelId="{7B0B27D3-4451-4EF1-8703-C8BBCD9064B2}" type="presParOf" srcId="{581CC379-9375-424E-AD01-26BF9E66C8AE}" destId="{9A90285D-26D8-4F14-94F4-1C45D51F86F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Computing started by using stand-alone computers to perform different computing operations</a:t>
          </a:r>
          <a:r>
            <a:rPr lang="en-US" sz="1800" dirty="0" smtClean="0">
              <a:solidFill>
                <a:schemeClr val="tx1"/>
              </a:solidFill>
            </a:rPr>
            <a:t>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Later organizations began to connect their computers to share data.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Different types of networks are as follows: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62337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3" custScaleY="39182" custLinFactY="-1267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3" custScaleY="41639" custLinFactY="-769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B7B12220-A7D6-4EDD-B94E-7B1376B228E6}" type="presOf" srcId="{FC2A7E5C-B22A-46C4-9AFD-A55CEAE725CE}" destId="{0256FAD6-365E-4CAB-8266-8CECC71F7F52}" srcOrd="0" destOrd="0" presId="urn:microsoft.com/office/officeart/2005/8/layout/vList2"/>
    <dgm:cxn modelId="{B59F5FFF-3A77-400A-8278-44F1613CD550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80AB635-94A9-47B2-951E-80F8104FAA57}" type="presOf" srcId="{4E1CD5B7-2CF3-44AA-979B-6F420433627D}" destId="{388723AB-37EB-4EC2-B7B0-759657273835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B6F08EE4-107A-4CBE-91EE-851997C0306A}" type="presOf" srcId="{562882C0-AB97-4E3B-8D46-8E574B04BE56}" destId="{A6445519-E36D-458F-8F29-D286534B965D}" srcOrd="0" destOrd="0" presId="urn:microsoft.com/office/officeart/2005/8/layout/vList2"/>
    <dgm:cxn modelId="{E2D239F8-EABF-4881-84DD-5440D4865F19}" type="presParOf" srcId="{9FF9BD46-DE44-4B30-80ED-AC3A9E213A06}" destId="{388723AB-37EB-4EC2-B7B0-759657273835}" srcOrd="0" destOrd="0" presId="urn:microsoft.com/office/officeart/2005/8/layout/vList2"/>
    <dgm:cxn modelId="{3CC3407F-37E7-496E-BB7A-39EEC44DFD9F}" type="presParOf" srcId="{9FF9BD46-DE44-4B30-80ED-AC3A9E213A06}" destId="{D877BAB3-7DBF-46AB-A039-BE8C107F0C8C}" srcOrd="1" destOrd="0" presId="urn:microsoft.com/office/officeart/2005/8/layout/vList2"/>
    <dgm:cxn modelId="{235E4363-8BDF-4044-9FFC-AB405C447C16}" type="presParOf" srcId="{9FF9BD46-DE44-4B30-80ED-AC3A9E213A06}" destId="{0256FAD6-365E-4CAB-8266-8CECC71F7F52}" srcOrd="2" destOrd="0" presId="urn:microsoft.com/office/officeart/2005/8/layout/vList2"/>
    <dgm:cxn modelId="{4882051A-8511-4D18-A3D3-B47AA4B06A93}" type="presParOf" srcId="{9FF9BD46-DE44-4B30-80ED-AC3A9E213A06}" destId="{C88DBDBC-73BA-40D4-ACAA-61468FA8920B}" srcOrd="3" destOrd="0" presId="urn:microsoft.com/office/officeart/2005/8/layout/vList2"/>
    <dgm:cxn modelId="{D31B10E6-761E-4619-83C9-81F9F1103C69}" type="presParOf" srcId="{9FF9BD46-DE44-4B30-80ED-AC3A9E213A06}" destId="{A6445519-E36D-458F-8F29-D286534B96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WAN raised the need to share data across the globe rather than within an organization.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This resulted in the evolution of Web also known as World Wide Web (WWW).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Internet is known as the largest WAN.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Web is a way to access information using Internet.</a:t>
          </a: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3D83C09-1F19-42B6-9165-142336403B24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Multiple computers are connected to each other irrespective of geographical locations.</a:t>
          </a:r>
        </a:p>
      </dgm:t>
    </dgm:pt>
    <dgm:pt modelId="{CECF90A0-D115-4E11-BC68-9CB6857BDE36}" type="parTrans" cxnId="{9D6C6C9D-7259-44CE-A3BF-DA2F4F0B3C97}">
      <dgm:prSet/>
      <dgm:spPr/>
      <dgm:t>
        <a:bodyPr/>
        <a:lstStyle/>
        <a:p>
          <a:endParaRPr lang="en-US"/>
        </a:p>
      </dgm:t>
    </dgm:pt>
    <dgm:pt modelId="{46805953-E12D-4DB4-B239-0366F4339C04}" type="sibTrans" cxnId="{9D6C6C9D-7259-44CE-A3BF-DA2F4F0B3C97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5" custScaleY="58949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5" custScaleY="39048" custLinFactY="-16506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5" custScaleY="39806" custLinFactY="-733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5" custScaleY="46788" custLinFactNeighborY="-664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3970F8-90D7-4F93-9130-829DB5C9220E}" type="pres">
      <dgm:prSet presAssocID="{07212A5D-CEB0-4CF0-BA2B-9599A2004670}" presName="spacer" presStyleCnt="0"/>
      <dgm:spPr/>
    </dgm:pt>
    <dgm:pt modelId="{854909EB-52A1-49A7-8455-F62C478E0DAC}" type="pres">
      <dgm:prSet presAssocID="{93D83C09-1F19-42B6-9165-142336403B24}" presName="parentText" presStyleLbl="node1" presStyleIdx="4" presStyleCnt="5" custScaleY="61362" custLinFactNeighborY="-104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A0D36223-384B-4A56-AEC5-817E70D93575}" type="presOf" srcId="{FC2A7E5C-B22A-46C4-9AFD-A55CEAE725CE}" destId="{0256FAD6-365E-4CAB-8266-8CECC71F7F52}" srcOrd="0" destOrd="0" presId="urn:microsoft.com/office/officeart/2005/8/layout/vList2"/>
    <dgm:cxn modelId="{19B4CD44-365A-4BB5-9EF8-BE5EBAC4405F}" type="presOf" srcId="{562882C0-AB97-4E3B-8D46-8E574B04BE56}" destId="{A6445519-E36D-458F-8F29-D286534B965D}" srcOrd="0" destOrd="0" presId="urn:microsoft.com/office/officeart/2005/8/layout/vList2"/>
    <dgm:cxn modelId="{4365C3BD-D970-48BF-B219-FB13BADCE5FB}" type="presOf" srcId="{D32F8FCF-EDF2-4321-B49C-D5DF3D295B52}" destId="{9FF9BD46-DE44-4B30-80ED-AC3A9E213A06}" srcOrd="0" destOrd="0" presId="urn:microsoft.com/office/officeart/2005/8/layout/vList2"/>
    <dgm:cxn modelId="{A952ED85-CB9E-4A6A-9F66-64F0097CA360}" type="presOf" srcId="{4E1CD5B7-2CF3-44AA-979B-6F420433627D}" destId="{388723AB-37EB-4EC2-B7B0-759657273835}" srcOrd="0" destOrd="0" presId="urn:microsoft.com/office/officeart/2005/8/layout/vList2"/>
    <dgm:cxn modelId="{DD346A15-99B7-4D6D-8FF4-85833E587FE3}" type="presOf" srcId="{93D83C09-1F19-42B6-9165-142336403B24}" destId="{854909EB-52A1-49A7-8455-F62C478E0DAC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9D6C6C9D-7259-44CE-A3BF-DA2F4F0B3C97}" srcId="{D32F8FCF-EDF2-4321-B49C-D5DF3D295B52}" destId="{93D83C09-1F19-42B6-9165-142336403B24}" srcOrd="4" destOrd="0" parTransId="{CECF90A0-D115-4E11-BC68-9CB6857BDE36}" sibTransId="{46805953-E12D-4DB4-B239-0366F4339C04}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52DCC3F8-9571-452C-B20B-C7901E1F1A5A}" type="presOf" srcId="{32F9483E-A135-41CD-9B8E-5BB23FE4E385}" destId="{02F157C3-4AF0-4564-919C-72DA0052C758}" srcOrd="0" destOrd="0" presId="urn:microsoft.com/office/officeart/2005/8/layout/vList2"/>
    <dgm:cxn modelId="{5994FEB1-4B10-4EA4-A356-2FE268DC509C}" type="presParOf" srcId="{9FF9BD46-DE44-4B30-80ED-AC3A9E213A06}" destId="{388723AB-37EB-4EC2-B7B0-759657273835}" srcOrd="0" destOrd="0" presId="urn:microsoft.com/office/officeart/2005/8/layout/vList2"/>
    <dgm:cxn modelId="{4E89B871-1D1E-42A7-9F39-AEB81B97E6D6}" type="presParOf" srcId="{9FF9BD46-DE44-4B30-80ED-AC3A9E213A06}" destId="{D877BAB3-7DBF-46AB-A039-BE8C107F0C8C}" srcOrd="1" destOrd="0" presId="urn:microsoft.com/office/officeart/2005/8/layout/vList2"/>
    <dgm:cxn modelId="{F7A8F0D6-4D67-43B6-A031-A728CBF1595B}" type="presParOf" srcId="{9FF9BD46-DE44-4B30-80ED-AC3A9E213A06}" destId="{0256FAD6-365E-4CAB-8266-8CECC71F7F52}" srcOrd="2" destOrd="0" presId="urn:microsoft.com/office/officeart/2005/8/layout/vList2"/>
    <dgm:cxn modelId="{76DC0291-1984-455F-A387-BDFB815BEDD4}" type="presParOf" srcId="{9FF9BD46-DE44-4B30-80ED-AC3A9E213A06}" destId="{C88DBDBC-73BA-40D4-ACAA-61468FA8920B}" srcOrd="3" destOrd="0" presId="urn:microsoft.com/office/officeart/2005/8/layout/vList2"/>
    <dgm:cxn modelId="{A656F59E-BAD5-4BB4-A9BB-8B06245AC584}" type="presParOf" srcId="{9FF9BD46-DE44-4B30-80ED-AC3A9E213A06}" destId="{A6445519-E36D-458F-8F29-D286534B965D}" srcOrd="4" destOrd="0" presId="urn:microsoft.com/office/officeart/2005/8/layout/vList2"/>
    <dgm:cxn modelId="{D1B5FBC3-59AB-4033-9B62-2715D1B58ABE}" type="presParOf" srcId="{9FF9BD46-DE44-4B30-80ED-AC3A9E213A06}" destId="{A2EE26A5-691E-4C3F-B7EF-20DE69EA838D}" srcOrd="5" destOrd="0" presId="urn:microsoft.com/office/officeart/2005/8/layout/vList2"/>
    <dgm:cxn modelId="{ED4E61AA-18AF-43BB-B697-D60FF80A726F}" type="presParOf" srcId="{9FF9BD46-DE44-4B30-80ED-AC3A9E213A06}" destId="{02F157C3-4AF0-4564-919C-72DA0052C758}" srcOrd="6" destOrd="0" presId="urn:microsoft.com/office/officeart/2005/8/layout/vList2"/>
    <dgm:cxn modelId="{6728FEDB-A136-4659-9075-4648249F2283}" type="presParOf" srcId="{9FF9BD46-DE44-4B30-80ED-AC3A9E213A06}" destId="{683970F8-90D7-4F93-9130-829DB5C9220E}" srcOrd="7" destOrd="0" presId="urn:microsoft.com/office/officeart/2005/8/layout/vList2"/>
    <dgm:cxn modelId="{B846E0D4-0B41-41B8-8F5D-EDCF0DFDCC19}" type="presParOf" srcId="{9FF9BD46-DE44-4B30-80ED-AC3A9E213A06}" destId="{854909EB-52A1-49A7-8455-F62C478E0DA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Web pages are stored on a Web server to make them available on the Internet for the users.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Web server is a computer with high processing speed and connected to the Internet. 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Web server is used to host and display the Web pages on a Web browser. 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Web browser displays the Web pages using the HTTP protocol.</a:t>
          </a: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2132BF-F09B-49F5-AB31-99E7CE70E1C7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HTTP is a protocol that specifies how a Web page will be retrieved from the Web server. </a:t>
          </a:r>
        </a:p>
      </dgm:t>
    </dgm:pt>
    <dgm:pt modelId="{67247185-BB54-4129-8A20-6808698D348F}" type="parTrans" cxnId="{0BD0C4EB-F750-420E-910C-14F6B2C3678A}">
      <dgm:prSet/>
      <dgm:spPr/>
      <dgm:t>
        <a:bodyPr/>
        <a:lstStyle/>
        <a:p>
          <a:endParaRPr lang="en-US"/>
        </a:p>
      </dgm:t>
    </dgm:pt>
    <dgm:pt modelId="{3AA164DC-391F-4CDC-8793-ABEF635916E8}" type="sibTrans" cxnId="{0BD0C4EB-F750-420E-910C-14F6B2C3678A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5" custScaleY="49398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5" custScaleY="50114" custLinFactNeighborY="-417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5" custScaleY="57618" custLinFactNeighborY="153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5" custScaleY="56718" custLinFactNeighborY="5335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DB9C2-B0E1-49BC-BB9B-F7C0921C4DD2}" type="pres">
      <dgm:prSet presAssocID="{07212A5D-CEB0-4CF0-BA2B-9599A2004670}" presName="spacer" presStyleCnt="0"/>
      <dgm:spPr/>
    </dgm:pt>
    <dgm:pt modelId="{2EB7D3FA-250E-4F56-A9B0-C5AA0134E3BB}" type="pres">
      <dgm:prSet presAssocID="{FF2132BF-F09B-49F5-AB31-99E7CE70E1C7}" presName="parentText" presStyleLbl="node1" presStyleIdx="4" presStyleCnt="5" custScaleY="62263" custLinFactNeighborY="8086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855FAD-EBFF-4CF0-95B2-64EB5D278D55}" type="presOf" srcId="{32F9483E-A135-41CD-9B8E-5BB23FE4E385}" destId="{02F157C3-4AF0-4564-919C-72DA0052C758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B70C93AC-DAC2-4CB1-A57C-6FEEE264E021}" type="presOf" srcId="{FC2A7E5C-B22A-46C4-9AFD-A55CEAE725CE}" destId="{0256FAD6-365E-4CAB-8266-8CECC71F7F52}" srcOrd="0" destOrd="0" presId="urn:microsoft.com/office/officeart/2005/8/layout/vList2"/>
    <dgm:cxn modelId="{45DE5E29-E41C-463A-8637-C02AD92F079E}" type="presOf" srcId="{FF2132BF-F09B-49F5-AB31-99E7CE70E1C7}" destId="{2EB7D3FA-250E-4F56-A9B0-C5AA0134E3BB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398EC659-9B67-4074-B93B-3D4D50A67DE3}" type="presOf" srcId="{4E1CD5B7-2CF3-44AA-979B-6F420433627D}" destId="{388723AB-37EB-4EC2-B7B0-759657273835}" srcOrd="0" destOrd="0" presId="urn:microsoft.com/office/officeart/2005/8/layout/vList2"/>
    <dgm:cxn modelId="{0BD0C4EB-F750-420E-910C-14F6B2C3678A}" srcId="{D32F8FCF-EDF2-4321-B49C-D5DF3D295B52}" destId="{FF2132BF-F09B-49F5-AB31-99E7CE70E1C7}" srcOrd="4" destOrd="0" parTransId="{67247185-BB54-4129-8A20-6808698D348F}" sibTransId="{3AA164DC-391F-4CDC-8793-ABEF635916E8}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7E03A218-7145-4AE8-AC99-85CC602E16FB}" type="presOf" srcId="{D32F8FCF-EDF2-4321-B49C-D5DF3D295B52}" destId="{9FF9BD46-DE44-4B30-80ED-AC3A9E213A06}" srcOrd="0" destOrd="0" presId="urn:microsoft.com/office/officeart/2005/8/layout/vList2"/>
    <dgm:cxn modelId="{F484CC9A-C87F-4D03-A1D6-AB921671BDA1}" type="presOf" srcId="{562882C0-AB97-4E3B-8D46-8E574B04BE56}" destId="{A6445519-E36D-458F-8F29-D286534B965D}" srcOrd="0" destOrd="0" presId="urn:microsoft.com/office/officeart/2005/8/layout/vList2"/>
    <dgm:cxn modelId="{EC20226E-F5AC-4DD0-9448-E2DD383A63B3}" type="presParOf" srcId="{9FF9BD46-DE44-4B30-80ED-AC3A9E213A06}" destId="{388723AB-37EB-4EC2-B7B0-759657273835}" srcOrd="0" destOrd="0" presId="urn:microsoft.com/office/officeart/2005/8/layout/vList2"/>
    <dgm:cxn modelId="{FBA150CA-14DF-42E4-890D-9E6698299133}" type="presParOf" srcId="{9FF9BD46-DE44-4B30-80ED-AC3A9E213A06}" destId="{D877BAB3-7DBF-46AB-A039-BE8C107F0C8C}" srcOrd="1" destOrd="0" presId="urn:microsoft.com/office/officeart/2005/8/layout/vList2"/>
    <dgm:cxn modelId="{82E25659-AA19-49EF-80C3-D07BD3D6FCD3}" type="presParOf" srcId="{9FF9BD46-DE44-4B30-80ED-AC3A9E213A06}" destId="{0256FAD6-365E-4CAB-8266-8CECC71F7F52}" srcOrd="2" destOrd="0" presId="urn:microsoft.com/office/officeart/2005/8/layout/vList2"/>
    <dgm:cxn modelId="{7BAD8A3F-E202-4A4E-A820-E40D70CF0E74}" type="presParOf" srcId="{9FF9BD46-DE44-4B30-80ED-AC3A9E213A06}" destId="{C88DBDBC-73BA-40D4-ACAA-61468FA8920B}" srcOrd="3" destOrd="0" presId="urn:microsoft.com/office/officeart/2005/8/layout/vList2"/>
    <dgm:cxn modelId="{76CF6902-6C2C-4DAF-97A7-AE5DA413677E}" type="presParOf" srcId="{9FF9BD46-DE44-4B30-80ED-AC3A9E213A06}" destId="{A6445519-E36D-458F-8F29-D286534B965D}" srcOrd="4" destOrd="0" presId="urn:microsoft.com/office/officeart/2005/8/layout/vList2"/>
    <dgm:cxn modelId="{F043CECC-C5A5-4E85-9F5A-4C591A439BC2}" type="presParOf" srcId="{9FF9BD46-DE44-4B30-80ED-AC3A9E213A06}" destId="{A2EE26A5-691E-4C3F-B7EF-20DE69EA838D}" srcOrd="5" destOrd="0" presId="urn:microsoft.com/office/officeart/2005/8/layout/vList2"/>
    <dgm:cxn modelId="{75C83E57-71B9-4901-91D1-F0BFFF25E6A4}" type="presParOf" srcId="{9FF9BD46-DE44-4B30-80ED-AC3A9E213A06}" destId="{02F157C3-4AF0-4564-919C-72DA0052C758}" srcOrd="6" destOrd="0" presId="urn:microsoft.com/office/officeart/2005/8/layout/vList2"/>
    <dgm:cxn modelId="{D9088982-36C3-4B70-9AB2-F2123FAE46E9}" type="presParOf" srcId="{9FF9BD46-DE44-4B30-80ED-AC3A9E213A06}" destId="{3C7DB9C2-B0E1-49BC-BB9B-F7C0921C4DD2}" srcOrd="7" destOrd="0" presId="urn:microsoft.com/office/officeart/2005/8/layout/vList2"/>
    <dgm:cxn modelId="{AC254BA7-4D7E-45EF-888B-44CBDDDDDC2D}" type="presParOf" srcId="{9FF9BD46-DE44-4B30-80ED-AC3A9E213A06}" destId="{2EB7D3FA-250E-4F56-A9B0-C5AA0134E3B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JavaScript, a scripting language, is used for creating dynamic Web pages.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CSS specifies the formatting of a Web page for both static and dynamic Web pages. 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Extensible HTML when used with JavaScript, displays the required user-defined data each time the Web page is loaded in the browser. 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Dynamic HTML uses JavaScript and CSS to make dynamic Web pages and transform the look and feel of the Web pages.</a:t>
          </a: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4" custScaleY="49398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4" custScaleY="50114" custLinFactNeighborY="-417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4" custScaleY="57618" custLinFactNeighborY="153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4" custScaleY="56718" custLinFactNeighborY="5335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DCC0E565-092C-485B-97A2-0F2E07D35D66}" type="presOf" srcId="{FC2A7E5C-B22A-46C4-9AFD-A55CEAE725CE}" destId="{0256FAD6-365E-4CAB-8266-8CECC71F7F52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2C555B4C-BD44-4B7A-BD99-6EA1FBCA674D}" type="presOf" srcId="{562882C0-AB97-4E3B-8D46-8E574B04BE56}" destId="{A6445519-E36D-458F-8F29-D286534B965D}" srcOrd="0" destOrd="0" presId="urn:microsoft.com/office/officeart/2005/8/layout/vList2"/>
    <dgm:cxn modelId="{E0ADF644-B14E-4F7E-8917-814EBB460C5B}" type="presOf" srcId="{D32F8FCF-EDF2-4321-B49C-D5DF3D295B52}" destId="{9FF9BD46-DE44-4B30-80ED-AC3A9E213A06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76F3F38A-5B40-4324-B1E8-2D7FA1B45144}" type="presOf" srcId="{32F9483E-A135-41CD-9B8E-5BB23FE4E385}" destId="{02F157C3-4AF0-4564-919C-72DA0052C758}" srcOrd="0" destOrd="0" presId="urn:microsoft.com/office/officeart/2005/8/layout/vList2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0A561E1E-A88A-47C9-86FD-FC8782478B93}" type="presOf" srcId="{4E1CD5B7-2CF3-44AA-979B-6F420433627D}" destId="{388723AB-37EB-4EC2-B7B0-759657273835}" srcOrd="0" destOrd="0" presId="urn:microsoft.com/office/officeart/2005/8/layout/vList2"/>
    <dgm:cxn modelId="{C88422B1-FB6D-430E-ACEF-35DBA542F136}" type="presParOf" srcId="{9FF9BD46-DE44-4B30-80ED-AC3A9E213A06}" destId="{388723AB-37EB-4EC2-B7B0-759657273835}" srcOrd="0" destOrd="0" presId="urn:microsoft.com/office/officeart/2005/8/layout/vList2"/>
    <dgm:cxn modelId="{473F56F5-2DB0-42A3-B694-339E3169DF38}" type="presParOf" srcId="{9FF9BD46-DE44-4B30-80ED-AC3A9E213A06}" destId="{D877BAB3-7DBF-46AB-A039-BE8C107F0C8C}" srcOrd="1" destOrd="0" presId="urn:microsoft.com/office/officeart/2005/8/layout/vList2"/>
    <dgm:cxn modelId="{DA71EEC1-6188-44C0-BB3A-6A753EB1AD30}" type="presParOf" srcId="{9FF9BD46-DE44-4B30-80ED-AC3A9E213A06}" destId="{0256FAD6-365E-4CAB-8266-8CECC71F7F52}" srcOrd="2" destOrd="0" presId="urn:microsoft.com/office/officeart/2005/8/layout/vList2"/>
    <dgm:cxn modelId="{BD7C24F3-1B40-44A7-AFF7-48B5CE84A0B3}" type="presParOf" srcId="{9FF9BD46-DE44-4B30-80ED-AC3A9E213A06}" destId="{C88DBDBC-73BA-40D4-ACAA-61468FA8920B}" srcOrd="3" destOrd="0" presId="urn:microsoft.com/office/officeart/2005/8/layout/vList2"/>
    <dgm:cxn modelId="{51392574-6541-4E47-9EB5-3FA6C9BC76C1}" type="presParOf" srcId="{9FF9BD46-DE44-4B30-80ED-AC3A9E213A06}" destId="{A6445519-E36D-458F-8F29-D286534B965D}" srcOrd="4" destOrd="0" presId="urn:microsoft.com/office/officeart/2005/8/layout/vList2"/>
    <dgm:cxn modelId="{ED72D0E1-46B8-415D-9C34-342F4D3EC81C}" type="presParOf" srcId="{9FF9BD46-DE44-4B30-80ED-AC3A9E213A06}" destId="{A2EE26A5-691E-4C3F-B7EF-20DE69EA838D}" srcOrd="5" destOrd="0" presId="urn:microsoft.com/office/officeart/2005/8/layout/vList2"/>
    <dgm:cxn modelId="{A2852240-CB2D-4F05-B25D-2DF7C9DDC484}" type="presParOf" srcId="{9FF9BD46-DE44-4B30-80ED-AC3A9E213A06}" destId="{02F157C3-4AF0-4564-919C-72DA0052C75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21CF63-244E-4F1C-BA45-3A692CB8685E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BB089504-804A-4C21-A2A3-931CDD32B8CF}">
      <dgm:prSet phldrT="[Text]"/>
      <dgm:spPr/>
      <dgm:t>
        <a:bodyPr/>
        <a:lstStyle/>
        <a:p>
          <a:r>
            <a:rPr lang="en-US" dirty="0"/>
            <a:t>HTML 3.0</a:t>
          </a:r>
        </a:p>
      </dgm:t>
    </dgm:pt>
    <dgm:pt modelId="{1A63C5ED-C054-4809-8DAB-54C78EA425AE}" type="parTrans" cxnId="{C0ECD773-67A4-4363-ABF8-C5E663099E19}">
      <dgm:prSet/>
      <dgm:spPr/>
      <dgm:t>
        <a:bodyPr/>
        <a:lstStyle/>
        <a:p>
          <a:endParaRPr lang="en-US"/>
        </a:p>
      </dgm:t>
    </dgm:pt>
    <dgm:pt modelId="{BB467781-6A19-4408-AE6F-3B1D714A981E}" type="sibTrans" cxnId="{C0ECD773-67A4-4363-ABF8-C5E663099E19}">
      <dgm:prSet/>
      <dgm:spPr/>
      <dgm:t>
        <a:bodyPr/>
        <a:lstStyle/>
        <a:p>
          <a:endParaRPr lang="en-US"/>
        </a:p>
      </dgm:t>
    </dgm:pt>
    <dgm:pt modelId="{48925D1F-4F6A-4683-ACE6-5AD3ED6D9EEA}">
      <dgm:prSet phldrT="[Text]"/>
      <dgm:spPr/>
      <dgm:t>
        <a:bodyPr/>
        <a:lstStyle/>
        <a:p>
          <a:r>
            <a:rPr lang="en-US" dirty="0"/>
            <a:t>HTML 3.2</a:t>
          </a:r>
        </a:p>
      </dgm:t>
    </dgm:pt>
    <dgm:pt modelId="{9B2196D4-F1E9-4B7A-84A9-0CCAADF3328D}" type="parTrans" cxnId="{1432BFFE-2C50-45DF-9260-C643184E518C}">
      <dgm:prSet/>
      <dgm:spPr/>
      <dgm:t>
        <a:bodyPr/>
        <a:lstStyle/>
        <a:p>
          <a:endParaRPr lang="en-US"/>
        </a:p>
      </dgm:t>
    </dgm:pt>
    <dgm:pt modelId="{55837132-2EDA-40A2-9F43-6A3E0EDA4D43}" type="sibTrans" cxnId="{1432BFFE-2C50-45DF-9260-C643184E518C}">
      <dgm:prSet/>
      <dgm:spPr/>
      <dgm:t>
        <a:bodyPr/>
        <a:lstStyle/>
        <a:p>
          <a:endParaRPr lang="en-US"/>
        </a:p>
      </dgm:t>
    </dgm:pt>
    <dgm:pt modelId="{56774E31-944A-4ACA-A248-B3B33D234A1F}">
      <dgm:prSet phldrT="[Text]"/>
      <dgm:spPr/>
      <dgm:t>
        <a:bodyPr/>
        <a:lstStyle/>
        <a:p>
          <a:r>
            <a:rPr lang="en-US" dirty="0"/>
            <a:t>HTML 4.0</a:t>
          </a:r>
        </a:p>
      </dgm:t>
    </dgm:pt>
    <dgm:pt modelId="{EC1CC308-6E7D-49F7-8D29-03E06DC6564D}" type="parTrans" cxnId="{F0025CC3-541B-4685-8EF6-08F82C2FE68A}">
      <dgm:prSet/>
      <dgm:spPr/>
      <dgm:t>
        <a:bodyPr/>
        <a:lstStyle/>
        <a:p>
          <a:endParaRPr lang="en-US"/>
        </a:p>
      </dgm:t>
    </dgm:pt>
    <dgm:pt modelId="{7269D0DE-C363-44CA-9D1C-D51B31A40CE0}" type="sibTrans" cxnId="{F0025CC3-541B-4685-8EF6-08F82C2FE68A}">
      <dgm:prSet/>
      <dgm:spPr/>
      <dgm:t>
        <a:bodyPr/>
        <a:lstStyle/>
        <a:p>
          <a:endParaRPr lang="en-US"/>
        </a:p>
      </dgm:t>
    </dgm:pt>
    <dgm:pt modelId="{7858457A-2A53-45BE-BFD0-BE9D63813567}">
      <dgm:prSet phldrT="[Text]"/>
      <dgm:spPr/>
      <dgm:t>
        <a:bodyPr/>
        <a:lstStyle/>
        <a:p>
          <a:r>
            <a:rPr lang="en-US" dirty="0"/>
            <a:t>HTML 5.0</a:t>
          </a:r>
        </a:p>
      </dgm:t>
    </dgm:pt>
    <dgm:pt modelId="{F62D6CD6-AFA1-45CD-9E12-E377E210E808}" type="parTrans" cxnId="{C5F3BC78-5418-4331-9B7F-4999B150E74F}">
      <dgm:prSet/>
      <dgm:spPr/>
      <dgm:t>
        <a:bodyPr/>
        <a:lstStyle/>
        <a:p>
          <a:endParaRPr lang="en-US"/>
        </a:p>
      </dgm:t>
    </dgm:pt>
    <dgm:pt modelId="{245CFA18-1DD1-42C2-9263-715AAC3E100E}" type="sibTrans" cxnId="{C5F3BC78-5418-4331-9B7F-4999B150E74F}">
      <dgm:prSet/>
      <dgm:spPr/>
      <dgm:t>
        <a:bodyPr/>
        <a:lstStyle/>
        <a:p>
          <a:endParaRPr lang="en-US"/>
        </a:p>
      </dgm:t>
    </dgm:pt>
    <dgm:pt modelId="{EC029DEA-96B1-4644-9463-8FF6F9ABA097}" type="pres">
      <dgm:prSet presAssocID="{E621CF63-244E-4F1C-BA45-3A692CB8685E}" presName="arrowDiagram" presStyleCnt="0">
        <dgm:presLayoutVars>
          <dgm:chMax val="5"/>
          <dgm:dir/>
          <dgm:resizeHandles val="exact"/>
        </dgm:presLayoutVars>
      </dgm:prSet>
      <dgm:spPr/>
    </dgm:pt>
    <dgm:pt modelId="{3475C7B8-BA52-4037-9EE2-8A52A708083D}" type="pres">
      <dgm:prSet presAssocID="{E621CF63-244E-4F1C-BA45-3A692CB8685E}" presName="arrow" presStyleLbl="bgShp" presStyleIdx="0" presStyleCnt="1"/>
      <dgm:spPr>
        <a:solidFill>
          <a:schemeClr val="accent6">
            <a:lumMod val="75000"/>
          </a:schemeClr>
        </a:solidFill>
      </dgm:spPr>
    </dgm:pt>
    <dgm:pt modelId="{CD55B398-A24D-4806-AEE0-539C1CCD2BC1}" type="pres">
      <dgm:prSet presAssocID="{E621CF63-244E-4F1C-BA45-3A692CB8685E}" presName="arrowDiagram4" presStyleCnt="0"/>
      <dgm:spPr/>
    </dgm:pt>
    <dgm:pt modelId="{42586F91-F331-4879-8741-D44B49D9C80E}" type="pres">
      <dgm:prSet presAssocID="{BB089504-804A-4C21-A2A3-931CDD32B8CF}" presName="bullet4a" presStyleLbl="node1" presStyleIdx="0" presStyleCnt="4"/>
      <dgm:spPr>
        <a:solidFill>
          <a:srgbClr val="FFFF00"/>
        </a:solidFill>
      </dgm:spPr>
    </dgm:pt>
    <dgm:pt modelId="{076FA9F2-B7FB-4BED-9499-A6462ABF6640}" type="pres">
      <dgm:prSet presAssocID="{BB089504-804A-4C21-A2A3-931CDD32B8CF}" presName="textBox4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A546B0-49FD-4D88-8AD1-D65EE0298ACC}" type="pres">
      <dgm:prSet presAssocID="{48925D1F-4F6A-4683-ACE6-5AD3ED6D9EEA}" presName="bullet4b" presStyleLbl="node1" presStyleIdx="1" presStyleCnt="4"/>
      <dgm:spPr>
        <a:solidFill>
          <a:srgbClr val="FFFF00"/>
        </a:solidFill>
      </dgm:spPr>
    </dgm:pt>
    <dgm:pt modelId="{D82C0DF7-F4FB-4959-AF29-D94CF060E69D}" type="pres">
      <dgm:prSet presAssocID="{48925D1F-4F6A-4683-ACE6-5AD3ED6D9EEA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E6CF70-E7A8-4610-B6EE-9E3B9E192D4F}" type="pres">
      <dgm:prSet presAssocID="{56774E31-944A-4ACA-A248-B3B33D234A1F}" presName="bullet4c" presStyleLbl="node1" presStyleIdx="2" presStyleCnt="4"/>
      <dgm:spPr>
        <a:solidFill>
          <a:srgbClr val="FFFF00"/>
        </a:solidFill>
      </dgm:spPr>
    </dgm:pt>
    <dgm:pt modelId="{7DBC3F1F-94C4-43B1-A4A7-945E9792F3A2}" type="pres">
      <dgm:prSet presAssocID="{56774E31-944A-4ACA-A248-B3B33D234A1F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212629-B415-4E53-BF4E-8F42334D22E9}" type="pres">
      <dgm:prSet presAssocID="{7858457A-2A53-45BE-BFD0-BE9D63813567}" presName="bullet4d" presStyleLbl="node1" presStyleIdx="3" presStyleCnt="4"/>
      <dgm:spPr>
        <a:solidFill>
          <a:srgbClr val="FFFF00"/>
        </a:solidFill>
      </dgm:spPr>
    </dgm:pt>
    <dgm:pt modelId="{11B14108-AE48-497E-B64A-7E6619CAC2ED}" type="pres">
      <dgm:prSet presAssocID="{7858457A-2A53-45BE-BFD0-BE9D63813567}" presName="textBox4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F3BC78-5418-4331-9B7F-4999B150E74F}" srcId="{E621CF63-244E-4F1C-BA45-3A692CB8685E}" destId="{7858457A-2A53-45BE-BFD0-BE9D63813567}" srcOrd="3" destOrd="0" parTransId="{F62D6CD6-AFA1-45CD-9E12-E377E210E808}" sibTransId="{245CFA18-1DD1-42C2-9263-715AAC3E100E}"/>
    <dgm:cxn modelId="{7CF3819E-6A92-4D54-A3CC-C95262045F5F}" type="presOf" srcId="{E621CF63-244E-4F1C-BA45-3A692CB8685E}" destId="{EC029DEA-96B1-4644-9463-8FF6F9ABA097}" srcOrd="0" destOrd="0" presId="urn:microsoft.com/office/officeart/2005/8/layout/arrow2"/>
    <dgm:cxn modelId="{6DFDCB93-6CB1-43A2-8B07-FBB515A2337A}" type="presOf" srcId="{56774E31-944A-4ACA-A248-B3B33D234A1F}" destId="{7DBC3F1F-94C4-43B1-A4A7-945E9792F3A2}" srcOrd="0" destOrd="0" presId="urn:microsoft.com/office/officeart/2005/8/layout/arrow2"/>
    <dgm:cxn modelId="{8FBE9ABD-02ED-4369-8189-4527368E087F}" type="presOf" srcId="{48925D1F-4F6A-4683-ACE6-5AD3ED6D9EEA}" destId="{D82C0DF7-F4FB-4959-AF29-D94CF060E69D}" srcOrd="0" destOrd="0" presId="urn:microsoft.com/office/officeart/2005/8/layout/arrow2"/>
    <dgm:cxn modelId="{44170D15-5A82-41E6-AB14-CF4EC5EBFB4D}" type="presOf" srcId="{BB089504-804A-4C21-A2A3-931CDD32B8CF}" destId="{076FA9F2-B7FB-4BED-9499-A6462ABF6640}" srcOrd="0" destOrd="0" presId="urn:microsoft.com/office/officeart/2005/8/layout/arrow2"/>
    <dgm:cxn modelId="{051E0024-08D2-4045-ADCA-67E15D78C26F}" type="presOf" srcId="{7858457A-2A53-45BE-BFD0-BE9D63813567}" destId="{11B14108-AE48-497E-B64A-7E6619CAC2ED}" srcOrd="0" destOrd="0" presId="urn:microsoft.com/office/officeart/2005/8/layout/arrow2"/>
    <dgm:cxn modelId="{F0025CC3-541B-4685-8EF6-08F82C2FE68A}" srcId="{E621CF63-244E-4F1C-BA45-3A692CB8685E}" destId="{56774E31-944A-4ACA-A248-B3B33D234A1F}" srcOrd="2" destOrd="0" parTransId="{EC1CC308-6E7D-49F7-8D29-03E06DC6564D}" sibTransId="{7269D0DE-C363-44CA-9D1C-D51B31A40CE0}"/>
    <dgm:cxn modelId="{C0ECD773-67A4-4363-ABF8-C5E663099E19}" srcId="{E621CF63-244E-4F1C-BA45-3A692CB8685E}" destId="{BB089504-804A-4C21-A2A3-931CDD32B8CF}" srcOrd="0" destOrd="0" parTransId="{1A63C5ED-C054-4809-8DAB-54C78EA425AE}" sibTransId="{BB467781-6A19-4408-AE6F-3B1D714A981E}"/>
    <dgm:cxn modelId="{1432BFFE-2C50-45DF-9260-C643184E518C}" srcId="{E621CF63-244E-4F1C-BA45-3A692CB8685E}" destId="{48925D1F-4F6A-4683-ACE6-5AD3ED6D9EEA}" srcOrd="1" destOrd="0" parTransId="{9B2196D4-F1E9-4B7A-84A9-0CCAADF3328D}" sibTransId="{55837132-2EDA-40A2-9F43-6A3E0EDA4D43}"/>
    <dgm:cxn modelId="{0C47F7AC-A167-488D-8C87-04AD74E232A2}" type="presParOf" srcId="{EC029DEA-96B1-4644-9463-8FF6F9ABA097}" destId="{3475C7B8-BA52-4037-9EE2-8A52A708083D}" srcOrd="0" destOrd="0" presId="urn:microsoft.com/office/officeart/2005/8/layout/arrow2"/>
    <dgm:cxn modelId="{7C218379-6A73-4716-A8BD-FA091BEEEAE2}" type="presParOf" srcId="{EC029DEA-96B1-4644-9463-8FF6F9ABA097}" destId="{CD55B398-A24D-4806-AEE0-539C1CCD2BC1}" srcOrd="1" destOrd="0" presId="urn:microsoft.com/office/officeart/2005/8/layout/arrow2"/>
    <dgm:cxn modelId="{02225D01-5148-4F2A-A032-C56BB88E8C26}" type="presParOf" srcId="{CD55B398-A24D-4806-AEE0-539C1CCD2BC1}" destId="{42586F91-F331-4879-8741-D44B49D9C80E}" srcOrd="0" destOrd="0" presId="urn:microsoft.com/office/officeart/2005/8/layout/arrow2"/>
    <dgm:cxn modelId="{6A5A54A1-1A17-46E0-B715-6CD0DEF865BA}" type="presParOf" srcId="{CD55B398-A24D-4806-AEE0-539C1CCD2BC1}" destId="{076FA9F2-B7FB-4BED-9499-A6462ABF6640}" srcOrd="1" destOrd="0" presId="urn:microsoft.com/office/officeart/2005/8/layout/arrow2"/>
    <dgm:cxn modelId="{3302C451-BB4B-42B9-95BC-489E222B124B}" type="presParOf" srcId="{CD55B398-A24D-4806-AEE0-539C1CCD2BC1}" destId="{11A546B0-49FD-4D88-8AD1-D65EE0298ACC}" srcOrd="2" destOrd="0" presId="urn:microsoft.com/office/officeart/2005/8/layout/arrow2"/>
    <dgm:cxn modelId="{9566F5E2-A79C-4392-9223-A3391A42E5D6}" type="presParOf" srcId="{CD55B398-A24D-4806-AEE0-539C1CCD2BC1}" destId="{D82C0DF7-F4FB-4959-AF29-D94CF060E69D}" srcOrd="3" destOrd="0" presId="urn:microsoft.com/office/officeart/2005/8/layout/arrow2"/>
    <dgm:cxn modelId="{6BADC32A-B8E8-4C89-AA6F-C55D3764FAA0}" type="presParOf" srcId="{CD55B398-A24D-4806-AEE0-539C1CCD2BC1}" destId="{D4E6CF70-E7A8-4610-B6EE-9E3B9E192D4F}" srcOrd="4" destOrd="0" presId="urn:microsoft.com/office/officeart/2005/8/layout/arrow2"/>
    <dgm:cxn modelId="{752DB2AD-E6E0-4F5E-A462-CFAE2C889E2F}" type="presParOf" srcId="{CD55B398-A24D-4806-AEE0-539C1CCD2BC1}" destId="{7DBC3F1F-94C4-43B1-A4A7-945E9792F3A2}" srcOrd="5" destOrd="0" presId="urn:microsoft.com/office/officeart/2005/8/layout/arrow2"/>
    <dgm:cxn modelId="{83534111-AF43-485A-9F3A-E64AEC84CD81}" type="presParOf" srcId="{CD55B398-A24D-4806-AEE0-539C1CCD2BC1}" destId="{70212629-B415-4E53-BF4E-8F42334D22E9}" srcOrd="6" destOrd="0" presId="urn:microsoft.com/office/officeart/2005/8/layout/arrow2"/>
    <dgm:cxn modelId="{B584C087-293A-480B-A86A-55682E35F494}" type="presParOf" srcId="{CD55B398-A24D-4806-AEE0-539C1CCD2BC1}" destId="{11B14108-AE48-497E-B64A-7E6619CAC2ED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Introduction to new features should be based on HTML, CSS, DOM, and JavaScript.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More markup to be used to replace scripting. 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Must be device independent. 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Need for external plug-in to be reduced.</a:t>
          </a: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2132BF-F09B-49F5-AB31-99E7CE70E1C7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Better error handling capabilities. </a:t>
          </a:r>
        </a:p>
      </dgm:t>
    </dgm:pt>
    <dgm:pt modelId="{67247185-BB54-4129-8A20-6808698D348F}" type="parTrans" cxnId="{0BD0C4EB-F750-420E-910C-14F6B2C3678A}">
      <dgm:prSet/>
      <dgm:spPr/>
      <dgm:t>
        <a:bodyPr/>
        <a:lstStyle/>
        <a:p>
          <a:endParaRPr lang="en-US"/>
        </a:p>
      </dgm:t>
    </dgm:pt>
    <dgm:pt modelId="{3AA164DC-391F-4CDC-8793-ABEF635916E8}" type="sibTrans" cxnId="{0BD0C4EB-F750-420E-910C-14F6B2C3678A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5" custScaleY="49398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5" custScaleY="50114" custLinFactNeighborY="-417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5" custScaleY="57618" custLinFactNeighborY="153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5" custScaleY="56718" custLinFactNeighborY="5335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DB9C2-B0E1-49BC-BB9B-F7C0921C4DD2}" type="pres">
      <dgm:prSet presAssocID="{07212A5D-CEB0-4CF0-BA2B-9599A2004670}" presName="spacer" presStyleCnt="0"/>
      <dgm:spPr/>
    </dgm:pt>
    <dgm:pt modelId="{2EB7D3FA-250E-4F56-A9B0-C5AA0134E3BB}" type="pres">
      <dgm:prSet presAssocID="{FF2132BF-F09B-49F5-AB31-99E7CE70E1C7}" presName="parentText" presStyleLbl="node1" presStyleIdx="4" presStyleCnt="5" custScaleY="49543" custLinFactNeighborY="8086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0BD0C4EB-F750-420E-910C-14F6B2C3678A}" srcId="{D32F8FCF-EDF2-4321-B49C-D5DF3D295B52}" destId="{FF2132BF-F09B-49F5-AB31-99E7CE70E1C7}" srcOrd="4" destOrd="0" parTransId="{67247185-BB54-4129-8A20-6808698D348F}" sibTransId="{3AA164DC-391F-4CDC-8793-ABEF635916E8}"/>
    <dgm:cxn modelId="{7517EE8A-8CEB-40E2-877E-AA080F815702}" type="presOf" srcId="{D32F8FCF-EDF2-4321-B49C-D5DF3D295B52}" destId="{9FF9BD46-DE44-4B30-80ED-AC3A9E213A06}" srcOrd="0" destOrd="0" presId="urn:microsoft.com/office/officeart/2005/8/layout/vList2"/>
    <dgm:cxn modelId="{9CA00824-7C13-4330-AAE5-985B1F46B284}" type="presOf" srcId="{32F9483E-A135-41CD-9B8E-5BB23FE4E385}" destId="{02F157C3-4AF0-4564-919C-72DA0052C758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2DC5D21C-AC89-498A-888D-B620DD9CACF0}" type="presOf" srcId="{4E1CD5B7-2CF3-44AA-979B-6F420433627D}" destId="{388723AB-37EB-4EC2-B7B0-759657273835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FBC04C40-6FD9-47C4-AD8D-B20350E796E9}" type="presOf" srcId="{FF2132BF-F09B-49F5-AB31-99E7CE70E1C7}" destId="{2EB7D3FA-250E-4F56-A9B0-C5AA0134E3BB}" srcOrd="0" destOrd="0" presId="urn:microsoft.com/office/officeart/2005/8/layout/vList2"/>
    <dgm:cxn modelId="{DFA0DB8B-129F-4EA1-A533-9D72F5EA8E69}" type="presOf" srcId="{FC2A7E5C-B22A-46C4-9AFD-A55CEAE725CE}" destId="{0256FAD6-365E-4CAB-8266-8CECC71F7F52}" srcOrd="0" destOrd="0" presId="urn:microsoft.com/office/officeart/2005/8/layout/vList2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B48FE2A0-AAF3-4E1C-9E9F-8D388B490B60}" type="presOf" srcId="{562882C0-AB97-4E3B-8D46-8E574B04BE56}" destId="{A6445519-E36D-458F-8F29-D286534B965D}" srcOrd="0" destOrd="0" presId="urn:microsoft.com/office/officeart/2005/8/layout/vList2"/>
    <dgm:cxn modelId="{AE45710A-40FD-404F-AB96-046C69F5A4D6}" type="presParOf" srcId="{9FF9BD46-DE44-4B30-80ED-AC3A9E213A06}" destId="{388723AB-37EB-4EC2-B7B0-759657273835}" srcOrd="0" destOrd="0" presId="urn:microsoft.com/office/officeart/2005/8/layout/vList2"/>
    <dgm:cxn modelId="{2A7E9C73-CB23-4A73-9FB1-2C14CF4F4CAA}" type="presParOf" srcId="{9FF9BD46-DE44-4B30-80ED-AC3A9E213A06}" destId="{D877BAB3-7DBF-46AB-A039-BE8C107F0C8C}" srcOrd="1" destOrd="0" presId="urn:microsoft.com/office/officeart/2005/8/layout/vList2"/>
    <dgm:cxn modelId="{277F54E5-6116-4D16-B2EB-B703CA8A726D}" type="presParOf" srcId="{9FF9BD46-DE44-4B30-80ED-AC3A9E213A06}" destId="{0256FAD6-365E-4CAB-8266-8CECC71F7F52}" srcOrd="2" destOrd="0" presId="urn:microsoft.com/office/officeart/2005/8/layout/vList2"/>
    <dgm:cxn modelId="{54CEACF1-3E9E-485E-A3D4-5A5E7A07DE58}" type="presParOf" srcId="{9FF9BD46-DE44-4B30-80ED-AC3A9E213A06}" destId="{C88DBDBC-73BA-40D4-ACAA-61468FA8920B}" srcOrd="3" destOrd="0" presId="urn:microsoft.com/office/officeart/2005/8/layout/vList2"/>
    <dgm:cxn modelId="{678E7382-3A18-4C1E-9863-761FDAEF2308}" type="presParOf" srcId="{9FF9BD46-DE44-4B30-80ED-AC3A9E213A06}" destId="{A6445519-E36D-458F-8F29-D286534B965D}" srcOrd="4" destOrd="0" presId="urn:microsoft.com/office/officeart/2005/8/layout/vList2"/>
    <dgm:cxn modelId="{21D839DB-882F-4CD4-83D1-14E417F75235}" type="presParOf" srcId="{9FF9BD46-DE44-4B30-80ED-AC3A9E213A06}" destId="{A2EE26A5-691E-4C3F-B7EF-20DE69EA838D}" srcOrd="5" destOrd="0" presId="urn:microsoft.com/office/officeart/2005/8/layout/vList2"/>
    <dgm:cxn modelId="{1DA50058-44B8-4FDE-9CE4-91525AB3422C}" type="presParOf" srcId="{9FF9BD46-DE44-4B30-80ED-AC3A9E213A06}" destId="{02F157C3-4AF0-4564-919C-72DA0052C758}" srcOrd="6" destOrd="0" presId="urn:microsoft.com/office/officeart/2005/8/layout/vList2"/>
    <dgm:cxn modelId="{2071749A-A19D-41C7-8CF8-B08A54998B52}" type="presParOf" srcId="{9FF9BD46-DE44-4B30-80ED-AC3A9E213A06}" destId="{3C7DB9C2-B0E1-49BC-BB9B-F7C0921C4DD2}" srcOrd="7" destOrd="0" presId="urn:microsoft.com/office/officeart/2005/8/layout/vList2"/>
    <dgm:cxn modelId="{DB05522A-7BBE-4A83-BE8A-69628BA888B2}" type="presParOf" srcId="{9FF9BD46-DE44-4B30-80ED-AC3A9E213A06}" destId="{2EB7D3FA-250E-4F56-A9B0-C5AA0134E3B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HTML 5 contains a head </a:t>
          </a:r>
          <a:r>
            <a:rPr lang="en-US" sz="1800" dirty="0" smtClean="0">
              <a:solidFill>
                <a:schemeClr val="tx1"/>
              </a:solidFill>
            </a:rPr>
            <a:t>section containing </a:t>
          </a:r>
          <a:r>
            <a:rPr lang="en-US" sz="1800" dirty="0">
              <a:solidFill>
                <a:schemeClr val="tx1"/>
              </a:solidFill>
            </a:rPr>
            <a:t>the unseen elements and the body </a:t>
          </a:r>
          <a:r>
            <a:rPr lang="en-US" sz="1800" dirty="0" smtClean="0">
              <a:solidFill>
                <a:schemeClr val="tx1"/>
              </a:solidFill>
            </a:rPr>
            <a:t>section containing </a:t>
          </a:r>
          <a:r>
            <a:rPr lang="en-US" sz="1800" dirty="0">
              <a:solidFill>
                <a:schemeClr val="tx1"/>
              </a:solidFill>
            </a:rPr>
            <a:t>the visible elements of the document.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Earlier HTML provided different tags to build and organize the content in the body of the document. 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The &lt;table&gt; tag was an element often used to present the data in an organized manner. 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The &lt;div&gt; tag was another element used to display contents such as images, links, text, menus, forms, and so on.</a:t>
          </a: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2132BF-F09B-49F5-AB31-99E7CE70E1C7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HTML 5 includes new elements that identify and organize each part of the document body. </a:t>
          </a:r>
        </a:p>
      </dgm:t>
    </dgm:pt>
    <dgm:pt modelId="{67247185-BB54-4129-8A20-6808698D348F}" type="parTrans" cxnId="{0BD0C4EB-F750-420E-910C-14F6B2C3678A}">
      <dgm:prSet/>
      <dgm:spPr/>
      <dgm:t>
        <a:bodyPr/>
        <a:lstStyle/>
        <a:p>
          <a:endParaRPr lang="en-US"/>
        </a:p>
      </dgm:t>
    </dgm:pt>
    <dgm:pt modelId="{3AA164DC-391F-4CDC-8793-ABEF635916E8}" type="sibTrans" cxnId="{0BD0C4EB-F750-420E-910C-14F6B2C3678A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5" custScaleY="49398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5" custScaleY="50114" custLinFactNeighborY="-417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5" custScaleY="57618" custLinFactNeighborY="153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5" custScaleY="56718" custLinFactNeighborY="5335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DB9C2-B0E1-49BC-BB9B-F7C0921C4DD2}" type="pres">
      <dgm:prSet presAssocID="{07212A5D-CEB0-4CF0-BA2B-9599A2004670}" presName="spacer" presStyleCnt="0"/>
      <dgm:spPr/>
    </dgm:pt>
    <dgm:pt modelId="{2EB7D3FA-250E-4F56-A9B0-C5AA0134E3BB}" type="pres">
      <dgm:prSet presAssocID="{FF2132BF-F09B-49F5-AB31-99E7CE70E1C7}" presName="parentText" presStyleLbl="node1" presStyleIdx="4" presStyleCnt="5" custScaleY="62263" custLinFactNeighborY="8086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46EC68F0-4AFE-46B6-BB13-5057F016765E}" type="presOf" srcId="{4E1CD5B7-2CF3-44AA-979B-6F420433627D}" destId="{388723AB-37EB-4EC2-B7B0-759657273835}" srcOrd="0" destOrd="0" presId="urn:microsoft.com/office/officeart/2005/8/layout/vList2"/>
    <dgm:cxn modelId="{1B03E45F-7D9B-4B33-8AF6-98898449FB1A}" type="presOf" srcId="{562882C0-AB97-4E3B-8D46-8E574B04BE56}" destId="{A6445519-E36D-458F-8F29-D286534B965D}" srcOrd="0" destOrd="0" presId="urn:microsoft.com/office/officeart/2005/8/layout/vList2"/>
    <dgm:cxn modelId="{0BD0C4EB-F750-420E-910C-14F6B2C3678A}" srcId="{D32F8FCF-EDF2-4321-B49C-D5DF3D295B52}" destId="{FF2132BF-F09B-49F5-AB31-99E7CE70E1C7}" srcOrd="4" destOrd="0" parTransId="{67247185-BB54-4129-8A20-6808698D348F}" sibTransId="{3AA164DC-391F-4CDC-8793-ABEF635916E8}"/>
    <dgm:cxn modelId="{5377EAA9-B455-4ECD-8097-77D42A766AD1}" type="presOf" srcId="{FC2A7E5C-B22A-46C4-9AFD-A55CEAE725CE}" destId="{0256FAD6-365E-4CAB-8266-8CECC71F7F52}" srcOrd="0" destOrd="0" presId="urn:microsoft.com/office/officeart/2005/8/layout/vList2"/>
    <dgm:cxn modelId="{9C71E3F7-CBAB-414A-90E0-62A5F7CB4511}" type="presOf" srcId="{32F9483E-A135-41CD-9B8E-5BB23FE4E385}" destId="{02F157C3-4AF0-4564-919C-72DA0052C758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69B4ACA8-2501-43F4-9A99-1A4261499D43}" type="presOf" srcId="{FF2132BF-F09B-49F5-AB31-99E7CE70E1C7}" destId="{2EB7D3FA-250E-4F56-A9B0-C5AA0134E3BB}" srcOrd="0" destOrd="0" presId="urn:microsoft.com/office/officeart/2005/8/layout/vList2"/>
    <dgm:cxn modelId="{EB1ED0C5-7FB5-4CE7-979A-BF8D210E2457}" type="presOf" srcId="{D32F8FCF-EDF2-4321-B49C-D5DF3D295B52}" destId="{9FF9BD46-DE44-4B30-80ED-AC3A9E213A06}" srcOrd="0" destOrd="0" presId="urn:microsoft.com/office/officeart/2005/8/layout/vList2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E20577FC-7EC9-409F-8B94-513B1BC11201}" type="presParOf" srcId="{9FF9BD46-DE44-4B30-80ED-AC3A9E213A06}" destId="{388723AB-37EB-4EC2-B7B0-759657273835}" srcOrd="0" destOrd="0" presId="urn:microsoft.com/office/officeart/2005/8/layout/vList2"/>
    <dgm:cxn modelId="{68AF87AC-FC5B-4071-9325-6B7356AAFD7D}" type="presParOf" srcId="{9FF9BD46-DE44-4B30-80ED-AC3A9E213A06}" destId="{D877BAB3-7DBF-46AB-A039-BE8C107F0C8C}" srcOrd="1" destOrd="0" presId="urn:microsoft.com/office/officeart/2005/8/layout/vList2"/>
    <dgm:cxn modelId="{1A4D1070-83DA-4F11-AB02-85F69C2B992A}" type="presParOf" srcId="{9FF9BD46-DE44-4B30-80ED-AC3A9E213A06}" destId="{0256FAD6-365E-4CAB-8266-8CECC71F7F52}" srcOrd="2" destOrd="0" presId="urn:microsoft.com/office/officeart/2005/8/layout/vList2"/>
    <dgm:cxn modelId="{22D937DD-FD54-429C-A5A2-686CA59E979C}" type="presParOf" srcId="{9FF9BD46-DE44-4B30-80ED-AC3A9E213A06}" destId="{C88DBDBC-73BA-40D4-ACAA-61468FA8920B}" srcOrd="3" destOrd="0" presId="urn:microsoft.com/office/officeart/2005/8/layout/vList2"/>
    <dgm:cxn modelId="{729B6B29-6550-475F-BCEB-6FB049A3A5DF}" type="presParOf" srcId="{9FF9BD46-DE44-4B30-80ED-AC3A9E213A06}" destId="{A6445519-E36D-458F-8F29-D286534B965D}" srcOrd="4" destOrd="0" presId="urn:microsoft.com/office/officeart/2005/8/layout/vList2"/>
    <dgm:cxn modelId="{248FF341-6457-4AC1-86ED-FA9C81784C19}" type="presParOf" srcId="{9FF9BD46-DE44-4B30-80ED-AC3A9E213A06}" destId="{A2EE26A5-691E-4C3F-B7EF-20DE69EA838D}" srcOrd="5" destOrd="0" presId="urn:microsoft.com/office/officeart/2005/8/layout/vList2"/>
    <dgm:cxn modelId="{A29364D5-2F87-467E-B72D-6E3543A87834}" type="presParOf" srcId="{9FF9BD46-DE44-4B30-80ED-AC3A9E213A06}" destId="{02F157C3-4AF0-4564-919C-72DA0052C758}" srcOrd="6" destOrd="0" presId="urn:microsoft.com/office/officeart/2005/8/layout/vList2"/>
    <dgm:cxn modelId="{27A73369-620C-405A-9971-0D7E8CDD9372}" type="presParOf" srcId="{9FF9BD46-DE44-4B30-80ED-AC3A9E213A06}" destId="{3C7DB9C2-B0E1-49BC-BB9B-F7C0921C4DD2}" srcOrd="7" destOrd="0" presId="urn:microsoft.com/office/officeart/2005/8/layout/vList2"/>
    <dgm:cxn modelId="{C1A9F95C-802D-4319-B5D2-A630036E3380}" type="presParOf" srcId="{9FF9BD46-DE44-4B30-80ED-AC3A9E213A06}" destId="{2EB7D3FA-250E-4F56-A9B0-C5AA0134E3B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HTML 4 was </a:t>
          </a:r>
          <a:r>
            <a:rPr lang="en-US" sz="1800" dirty="0" smtClean="0">
              <a:solidFill>
                <a:schemeClr val="tx1"/>
              </a:solidFill>
            </a:rPr>
            <a:t>a universally </a:t>
          </a:r>
          <a:r>
            <a:rPr lang="en-US" sz="1800" dirty="0">
              <a:solidFill>
                <a:schemeClr val="tx1"/>
              </a:solidFill>
            </a:rPr>
            <a:t>accepted standard for developing Web sites and is a stable coding language.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HTML 4 is compatible with all important browsers. 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HTML 5 adds new capabilities and provides improvements through better interactivity, multimedia services, and application handling. 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XHTML created with XML is a rigid, standard-based language.</a:t>
          </a: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2132BF-F09B-49F5-AB31-99E7CE70E1C7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XHTML was supposed to be the next version of XML but took a backseat because of interoperability problem. </a:t>
          </a:r>
        </a:p>
      </dgm:t>
    </dgm:pt>
    <dgm:pt modelId="{67247185-BB54-4129-8A20-6808698D348F}" type="parTrans" cxnId="{0BD0C4EB-F750-420E-910C-14F6B2C3678A}">
      <dgm:prSet/>
      <dgm:spPr/>
      <dgm:t>
        <a:bodyPr/>
        <a:lstStyle/>
        <a:p>
          <a:endParaRPr lang="en-US"/>
        </a:p>
      </dgm:t>
    </dgm:pt>
    <dgm:pt modelId="{3AA164DC-391F-4CDC-8793-ABEF635916E8}" type="sibTrans" cxnId="{0BD0C4EB-F750-420E-910C-14F6B2C3678A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5" custScaleY="49398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5" custScaleY="50114" custLinFactNeighborY="-417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5" custScaleY="57618" custLinFactNeighborY="153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5" custScaleY="56718" custLinFactNeighborY="5335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DB9C2-B0E1-49BC-BB9B-F7C0921C4DD2}" type="pres">
      <dgm:prSet presAssocID="{07212A5D-CEB0-4CF0-BA2B-9599A2004670}" presName="spacer" presStyleCnt="0"/>
      <dgm:spPr/>
    </dgm:pt>
    <dgm:pt modelId="{2EB7D3FA-250E-4F56-A9B0-C5AA0134E3BB}" type="pres">
      <dgm:prSet presAssocID="{FF2132BF-F09B-49F5-AB31-99E7CE70E1C7}" presName="parentText" presStyleLbl="node1" presStyleIdx="4" presStyleCnt="5" custScaleY="62263" custLinFactNeighborY="8086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893807F8-0DCA-427B-AFCC-FA8702A3C43B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CB734F0F-2779-4976-9211-D72C59A1A973}" type="presOf" srcId="{FF2132BF-F09B-49F5-AB31-99E7CE70E1C7}" destId="{2EB7D3FA-250E-4F56-A9B0-C5AA0134E3BB}" srcOrd="0" destOrd="0" presId="urn:microsoft.com/office/officeart/2005/8/layout/vList2"/>
    <dgm:cxn modelId="{9DC30A32-818B-41F0-9D91-CE41417DE9DA}" type="presOf" srcId="{FC2A7E5C-B22A-46C4-9AFD-A55CEAE725CE}" destId="{0256FAD6-365E-4CAB-8266-8CECC71F7F52}" srcOrd="0" destOrd="0" presId="urn:microsoft.com/office/officeart/2005/8/layout/vList2"/>
    <dgm:cxn modelId="{0BD0C4EB-F750-420E-910C-14F6B2C3678A}" srcId="{D32F8FCF-EDF2-4321-B49C-D5DF3D295B52}" destId="{FF2132BF-F09B-49F5-AB31-99E7CE70E1C7}" srcOrd="4" destOrd="0" parTransId="{67247185-BB54-4129-8A20-6808698D348F}" sibTransId="{3AA164DC-391F-4CDC-8793-ABEF635916E8}"/>
    <dgm:cxn modelId="{3474AE1E-AE9D-4870-BA1E-BA822D6B9033}" type="presOf" srcId="{4E1CD5B7-2CF3-44AA-979B-6F420433627D}" destId="{388723AB-37EB-4EC2-B7B0-759657273835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BF49B8B7-394C-49B1-B053-26B1D4105969}" type="presOf" srcId="{32F9483E-A135-41CD-9B8E-5BB23FE4E385}" destId="{02F157C3-4AF0-4564-919C-72DA0052C758}" srcOrd="0" destOrd="0" presId="urn:microsoft.com/office/officeart/2005/8/layout/vList2"/>
    <dgm:cxn modelId="{FD44C6FE-FED6-4464-A2E0-93C8D618BA71}" type="presOf" srcId="{562882C0-AB97-4E3B-8D46-8E574B04BE56}" destId="{A6445519-E36D-458F-8F29-D286534B965D}" srcOrd="0" destOrd="0" presId="urn:microsoft.com/office/officeart/2005/8/layout/vList2"/>
    <dgm:cxn modelId="{E963BB9E-65CF-472A-8920-53568582C917}" type="presParOf" srcId="{9FF9BD46-DE44-4B30-80ED-AC3A9E213A06}" destId="{388723AB-37EB-4EC2-B7B0-759657273835}" srcOrd="0" destOrd="0" presId="urn:microsoft.com/office/officeart/2005/8/layout/vList2"/>
    <dgm:cxn modelId="{A0F366A4-01F9-4DF9-A90C-64AF29E29EC9}" type="presParOf" srcId="{9FF9BD46-DE44-4B30-80ED-AC3A9E213A06}" destId="{D877BAB3-7DBF-46AB-A039-BE8C107F0C8C}" srcOrd="1" destOrd="0" presId="urn:microsoft.com/office/officeart/2005/8/layout/vList2"/>
    <dgm:cxn modelId="{D67404CA-79ED-41C9-A1E9-32E12962BE13}" type="presParOf" srcId="{9FF9BD46-DE44-4B30-80ED-AC3A9E213A06}" destId="{0256FAD6-365E-4CAB-8266-8CECC71F7F52}" srcOrd="2" destOrd="0" presId="urn:microsoft.com/office/officeart/2005/8/layout/vList2"/>
    <dgm:cxn modelId="{4D6D1AC4-924F-434A-AD4B-1D3F11E4C47F}" type="presParOf" srcId="{9FF9BD46-DE44-4B30-80ED-AC3A9E213A06}" destId="{C88DBDBC-73BA-40D4-ACAA-61468FA8920B}" srcOrd="3" destOrd="0" presId="urn:microsoft.com/office/officeart/2005/8/layout/vList2"/>
    <dgm:cxn modelId="{75C70144-E947-4630-83A8-46CEE27E768B}" type="presParOf" srcId="{9FF9BD46-DE44-4B30-80ED-AC3A9E213A06}" destId="{A6445519-E36D-458F-8F29-D286534B965D}" srcOrd="4" destOrd="0" presId="urn:microsoft.com/office/officeart/2005/8/layout/vList2"/>
    <dgm:cxn modelId="{8D3588C3-DCB5-4C9E-900A-3410799C391C}" type="presParOf" srcId="{9FF9BD46-DE44-4B30-80ED-AC3A9E213A06}" destId="{A2EE26A5-691E-4C3F-B7EF-20DE69EA838D}" srcOrd="5" destOrd="0" presId="urn:microsoft.com/office/officeart/2005/8/layout/vList2"/>
    <dgm:cxn modelId="{89CEC91E-D62A-4E54-AF4B-3AC010FB969B}" type="presParOf" srcId="{9FF9BD46-DE44-4B30-80ED-AC3A9E213A06}" destId="{02F157C3-4AF0-4564-919C-72DA0052C758}" srcOrd="6" destOrd="0" presId="urn:microsoft.com/office/officeart/2005/8/layout/vList2"/>
    <dgm:cxn modelId="{69806492-A340-4C7D-A527-97B383C749E3}" type="presParOf" srcId="{9FF9BD46-DE44-4B30-80ED-AC3A9E213A06}" destId="{3C7DB9C2-B0E1-49BC-BB9B-F7C0921C4DD2}" srcOrd="7" destOrd="0" presId="urn:microsoft.com/office/officeart/2005/8/layout/vList2"/>
    <dgm:cxn modelId="{13AB460D-C245-4FE8-9861-F8504483EC47}" type="presParOf" srcId="{9FF9BD46-DE44-4B30-80ED-AC3A9E213A06}" destId="{2EB7D3FA-250E-4F56-A9B0-C5AA0134E3B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474978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Hypertext Markup Language was introduced in 1990.</a:t>
          </a:r>
        </a:p>
      </dsp:txBody>
      <dsp:txXfrm>
        <a:off x="23187" y="23187"/>
        <a:ext cx="8335626" cy="428604"/>
      </dsp:txXfrm>
    </dsp:sp>
    <dsp:sp modelId="{0256FAD6-365E-4CAB-8266-8CECC71F7F52}">
      <dsp:nvSpPr>
        <dsp:cNvPr id="0" name=""/>
        <dsp:cNvSpPr/>
      </dsp:nvSpPr>
      <dsp:spPr>
        <a:xfrm>
          <a:off x="0" y="685797"/>
          <a:ext cx="8382000" cy="46943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HTML 5 was recommended as a standard by W3C in 1997.</a:t>
          </a:r>
        </a:p>
      </dsp:txBody>
      <dsp:txXfrm>
        <a:off x="22916" y="708713"/>
        <a:ext cx="8336168" cy="423599"/>
      </dsp:txXfrm>
    </dsp:sp>
    <dsp:sp modelId="{A6445519-E36D-458F-8F29-D286534B965D}">
      <dsp:nvSpPr>
        <dsp:cNvPr id="0" name=""/>
        <dsp:cNvSpPr/>
      </dsp:nvSpPr>
      <dsp:spPr>
        <a:xfrm>
          <a:off x="0" y="1399153"/>
          <a:ext cx="8382000" cy="498868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HTML 5 is the next version and will be the new standard.</a:t>
          </a:r>
        </a:p>
      </dsp:txBody>
      <dsp:txXfrm>
        <a:off x="24353" y="1423506"/>
        <a:ext cx="8333294" cy="450162"/>
      </dsp:txXfrm>
    </dsp:sp>
    <dsp:sp modelId="{02F157C3-4AF0-4564-919C-72DA0052C758}">
      <dsp:nvSpPr>
        <dsp:cNvPr id="0" name=""/>
        <dsp:cNvSpPr/>
      </dsp:nvSpPr>
      <dsp:spPr>
        <a:xfrm>
          <a:off x="0" y="2133595"/>
          <a:ext cx="8382000" cy="555082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Majority of the browsers support HTML 5 element and Application Programming Interface (API).</a:t>
          </a:r>
        </a:p>
      </dsp:txBody>
      <dsp:txXfrm>
        <a:off x="27097" y="2160692"/>
        <a:ext cx="8327806" cy="50088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2B865-B87D-4CDB-8140-E1C5656B485D}">
      <dsp:nvSpPr>
        <dsp:cNvPr id="0" name=""/>
        <dsp:cNvSpPr/>
      </dsp:nvSpPr>
      <dsp:spPr>
        <a:xfrm>
          <a:off x="5577" y="1529080"/>
          <a:ext cx="2190408" cy="1005839"/>
        </a:xfrm>
        <a:prstGeom prst="chevron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Browser loads the document which includes HTML markup and CSS style </a:t>
          </a:r>
        </a:p>
      </dsp:txBody>
      <dsp:txXfrm>
        <a:off x="508497" y="1529080"/>
        <a:ext cx="1184569" cy="1005839"/>
      </dsp:txXfrm>
    </dsp:sp>
    <dsp:sp modelId="{5DEAEC37-BBAB-435E-94B4-A8D93CBBAC98}">
      <dsp:nvSpPr>
        <dsp:cNvPr id="0" name=""/>
        <dsp:cNvSpPr/>
      </dsp:nvSpPr>
      <dsp:spPr>
        <a:xfrm>
          <a:off x="2068884" y="1529080"/>
          <a:ext cx="2599452" cy="1005839"/>
        </a:xfrm>
        <a:prstGeom prst="chevron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Browser creates an internal model of the document containing HTML elements after page load</a:t>
          </a:r>
        </a:p>
      </dsp:txBody>
      <dsp:txXfrm>
        <a:off x="2571804" y="1529080"/>
        <a:ext cx="1593613" cy="1005839"/>
      </dsp:txXfrm>
    </dsp:sp>
    <dsp:sp modelId="{E65C7B2F-DECB-46A1-B693-3CDBD4D0CB4F}">
      <dsp:nvSpPr>
        <dsp:cNvPr id="0" name=""/>
        <dsp:cNvSpPr/>
      </dsp:nvSpPr>
      <dsp:spPr>
        <a:xfrm>
          <a:off x="4542267" y="1529080"/>
          <a:ext cx="2151389" cy="1005839"/>
        </a:xfrm>
        <a:prstGeom prst="chevron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Browser loads the JavaScript code which executes after page loads</a:t>
          </a:r>
        </a:p>
      </dsp:txBody>
      <dsp:txXfrm>
        <a:off x="5045187" y="1529080"/>
        <a:ext cx="1145550" cy="1005839"/>
      </dsp:txXfrm>
    </dsp:sp>
    <dsp:sp modelId="{9A90285D-26D8-4F14-94F4-1C45D51F86FC}">
      <dsp:nvSpPr>
        <dsp:cNvPr id="0" name=""/>
        <dsp:cNvSpPr/>
      </dsp:nvSpPr>
      <dsp:spPr>
        <a:xfrm>
          <a:off x="6571670" y="1529080"/>
          <a:ext cx="2296372" cy="1005839"/>
        </a:xfrm>
        <a:prstGeom prst="chevron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APIs give access to audio, video</a:t>
          </a:r>
          <a:r>
            <a:rPr lang="en-US" sz="1200" kern="1200" dirty="0" smtClean="0"/>
            <a:t>, and other required </a:t>
          </a:r>
          <a:r>
            <a:rPr lang="en-US" sz="1200" kern="1200" dirty="0"/>
            <a:t>technologies to build the app</a:t>
          </a:r>
        </a:p>
      </dsp:txBody>
      <dsp:txXfrm>
        <a:off x="7074590" y="1529080"/>
        <a:ext cx="1290533" cy="100583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12551"/>
          <a:ext cx="8382000" cy="591827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Works along with HTML to provide visual styles to document elements.</a:t>
          </a:r>
        </a:p>
      </dsp:txBody>
      <dsp:txXfrm>
        <a:off x="28891" y="141442"/>
        <a:ext cx="8324218" cy="534045"/>
      </dsp:txXfrm>
    </dsp:sp>
    <dsp:sp modelId="{0256FAD6-365E-4CAB-8266-8CECC71F7F52}">
      <dsp:nvSpPr>
        <dsp:cNvPr id="0" name=""/>
        <dsp:cNvSpPr/>
      </dsp:nvSpPr>
      <dsp:spPr>
        <a:xfrm>
          <a:off x="0" y="924398"/>
          <a:ext cx="8382000" cy="6004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Is a rule based language that specifies the formatting instructions for content in an HTML document. </a:t>
          </a:r>
        </a:p>
      </dsp:txBody>
      <dsp:txXfrm>
        <a:off x="29309" y="953707"/>
        <a:ext cx="8323382" cy="541787"/>
      </dsp:txXfrm>
    </dsp:sp>
    <dsp:sp modelId="{A6445519-E36D-458F-8F29-D286534B965D}">
      <dsp:nvSpPr>
        <dsp:cNvPr id="0" name=""/>
        <dsp:cNvSpPr/>
      </dsp:nvSpPr>
      <dsp:spPr>
        <a:xfrm>
          <a:off x="0" y="1814381"/>
          <a:ext cx="8382000" cy="690309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Purpose is to separate content from its formatting. </a:t>
          </a:r>
        </a:p>
      </dsp:txBody>
      <dsp:txXfrm>
        <a:off x="33698" y="1848079"/>
        <a:ext cx="8314604" cy="622913"/>
      </dsp:txXfrm>
    </dsp:sp>
    <dsp:sp modelId="{02F157C3-4AF0-4564-919C-72DA0052C758}">
      <dsp:nvSpPr>
        <dsp:cNvPr id="0" name=""/>
        <dsp:cNvSpPr/>
      </dsp:nvSpPr>
      <dsp:spPr>
        <a:xfrm>
          <a:off x="0" y="2759084"/>
          <a:ext cx="8382000" cy="679527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Can define the layout and formatting of content in a separate file with a .</a:t>
          </a:r>
          <a:r>
            <a:rPr lang="en-US" sz="1800" kern="1200" dirty="0" err="1">
              <a:solidFill>
                <a:schemeClr val="tx1"/>
              </a:solidFill>
            </a:rPr>
            <a:t>css</a:t>
          </a:r>
          <a:r>
            <a:rPr lang="en-US" sz="1800" kern="1200" dirty="0">
              <a:solidFill>
                <a:schemeClr val="tx1"/>
              </a:solidFill>
            </a:rPr>
            <a:t> extension.</a:t>
          </a:r>
        </a:p>
      </dsp:txBody>
      <dsp:txXfrm>
        <a:off x="33172" y="2792256"/>
        <a:ext cx="8315656" cy="613183"/>
      </dsp:txXfrm>
    </dsp:sp>
    <dsp:sp modelId="{2EB7D3FA-250E-4F56-A9B0-C5AA0134E3BB}">
      <dsp:nvSpPr>
        <dsp:cNvPr id="0" name=""/>
        <dsp:cNvSpPr/>
      </dsp:nvSpPr>
      <dsp:spPr>
        <a:xfrm>
          <a:off x="0" y="3673637"/>
          <a:ext cx="8382000" cy="74596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Allows rules from different .</a:t>
          </a:r>
          <a:r>
            <a:rPr lang="en-US" sz="1800" kern="1200" dirty="0" err="1">
              <a:solidFill>
                <a:schemeClr val="tx1"/>
              </a:solidFill>
            </a:rPr>
            <a:t>css</a:t>
          </a:r>
          <a:r>
            <a:rPr lang="en-US" sz="1800" kern="1200" dirty="0">
              <a:solidFill>
                <a:schemeClr val="tx1"/>
              </a:solidFill>
            </a:rPr>
            <a:t> files to be merged or edited. </a:t>
          </a:r>
        </a:p>
      </dsp:txBody>
      <dsp:txXfrm>
        <a:off x="36415" y="3710052"/>
        <a:ext cx="8309170" cy="67313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2B865-B87D-4CDB-8140-E1C5656B485D}">
      <dsp:nvSpPr>
        <dsp:cNvPr id="0" name=""/>
        <dsp:cNvSpPr/>
      </dsp:nvSpPr>
      <dsp:spPr>
        <a:xfrm>
          <a:off x="3795" y="1624334"/>
          <a:ext cx="1836881" cy="815331"/>
        </a:xfrm>
        <a:prstGeom prst="chevron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User requests for a Web page from the browser using the URL </a:t>
          </a:r>
        </a:p>
      </dsp:txBody>
      <dsp:txXfrm>
        <a:off x="411461" y="1624334"/>
        <a:ext cx="1021550" cy="815331"/>
      </dsp:txXfrm>
    </dsp:sp>
    <dsp:sp modelId="{5DEAEC37-BBAB-435E-94B4-A8D93CBBAC98}">
      <dsp:nvSpPr>
        <dsp:cNvPr id="0" name=""/>
        <dsp:cNvSpPr/>
      </dsp:nvSpPr>
      <dsp:spPr>
        <a:xfrm>
          <a:off x="1687507" y="1624334"/>
          <a:ext cx="2391165" cy="815331"/>
        </a:xfrm>
        <a:prstGeom prst="chevron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Server responds with the HTML file and related file such as image files, audio files and so on</a:t>
          </a:r>
        </a:p>
      </dsp:txBody>
      <dsp:txXfrm>
        <a:off x="2095173" y="1624334"/>
        <a:ext cx="1575834" cy="815331"/>
      </dsp:txXfrm>
    </dsp:sp>
    <dsp:sp modelId="{E65C7B2F-DECB-46A1-B693-3CDBD4D0CB4F}">
      <dsp:nvSpPr>
        <dsp:cNvPr id="0" name=""/>
        <dsp:cNvSpPr/>
      </dsp:nvSpPr>
      <dsp:spPr>
        <a:xfrm>
          <a:off x="3926747" y="1624334"/>
          <a:ext cx="2576002" cy="815331"/>
        </a:xfrm>
        <a:prstGeom prst="chevron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Browser executes the CSS code using the rendering engine and applies the styles to CSS files</a:t>
          </a:r>
        </a:p>
      </dsp:txBody>
      <dsp:txXfrm>
        <a:off x="4334413" y="1624334"/>
        <a:ext cx="1760671" cy="815331"/>
      </dsp:txXfrm>
    </dsp:sp>
    <dsp:sp modelId="{9A90285D-26D8-4F14-94F4-1C45D51F86FC}">
      <dsp:nvSpPr>
        <dsp:cNvPr id="0" name=""/>
        <dsp:cNvSpPr/>
      </dsp:nvSpPr>
      <dsp:spPr>
        <a:xfrm>
          <a:off x="6355746" y="1624334"/>
          <a:ext cx="2321854" cy="815331"/>
        </a:xfrm>
        <a:prstGeom prst="chevron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Web page is then displayed to the browser</a:t>
          </a:r>
        </a:p>
      </dsp:txBody>
      <dsp:txXfrm>
        <a:off x="6763412" y="1624334"/>
        <a:ext cx="1506523" cy="8153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758516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Computing started by using stand-alone computers to perform different computing operations</a:t>
          </a:r>
          <a:r>
            <a:rPr lang="en-US" sz="1800" kern="1200" dirty="0" smtClean="0">
              <a:solidFill>
                <a:schemeClr val="tx1"/>
              </a:solidFill>
            </a:rPr>
            <a:t>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7028" y="37028"/>
        <a:ext cx="8307944" cy="684460"/>
      </dsp:txXfrm>
    </dsp:sp>
    <dsp:sp modelId="{0256FAD6-365E-4CAB-8266-8CECC71F7F52}">
      <dsp:nvSpPr>
        <dsp:cNvPr id="0" name=""/>
        <dsp:cNvSpPr/>
      </dsp:nvSpPr>
      <dsp:spPr>
        <a:xfrm>
          <a:off x="0" y="993950"/>
          <a:ext cx="8382000" cy="47676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Later organizations began to connect their computers to share data.</a:t>
          </a:r>
        </a:p>
      </dsp:txBody>
      <dsp:txXfrm>
        <a:off x="23274" y="1017224"/>
        <a:ext cx="8335452" cy="430218"/>
      </dsp:txXfrm>
    </dsp:sp>
    <dsp:sp modelId="{A6445519-E36D-458F-8F29-D286534B965D}">
      <dsp:nvSpPr>
        <dsp:cNvPr id="0" name=""/>
        <dsp:cNvSpPr/>
      </dsp:nvSpPr>
      <dsp:spPr>
        <a:xfrm>
          <a:off x="0" y="1718452"/>
          <a:ext cx="8382000" cy="506663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Different types of networks are as follows:</a:t>
          </a:r>
        </a:p>
      </dsp:txBody>
      <dsp:txXfrm>
        <a:off x="24733" y="1743185"/>
        <a:ext cx="8332534" cy="4571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16086"/>
          <a:ext cx="8382000" cy="717291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WAN raised the need to share data across the globe rather than within an organization.</a:t>
          </a:r>
        </a:p>
      </dsp:txBody>
      <dsp:txXfrm>
        <a:off x="35015" y="151101"/>
        <a:ext cx="8311970" cy="647261"/>
      </dsp:txXfrm>
    </dsp:sp>
    <dsp:sp modelId="{0256FAD6-365E-4CAB-8266-8CECC71F7F52}">
      <dsp:nvSpPr>
        <dsp:cNvPr id="0" name=""/>
        <dsp:cNvSpPr/>
      </dsp:nvSpPr>
      <dsp:spPr>
        <a:xfrm>
          <a:off x="0" y="1122168"/>
          <a:ext cx="8382000" cy="47513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This resulted in the evolution of Web also known as World Wide Web (WWW).</a:t>
          </a:r>
        </a:p>
      </dsp:txBody>
      <dsp:txXfrm>
        <a:off x="23194" y="1145362"/>
        <a:ext cx="8335612" cy="428748"/>
      </dsp:txXfrm>
    </dsp:sp>
    <dsp:sp modelId="{A6445519-E36D-458F-8F29-D286534B965D}">
      <dsp:nvSpPr>
        <dsp:cNvPr id="0" name=""/>
        <dsp:cNvSpPr/>
      </dsp:nvSpPr>
      <dsp:spPr>
        <a:xfrm>
          <a:off x="0" y="1896072"/>
          <a:ext cx="8382000" cy="484359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Internet is known as the largest WAN.</a:t>
          </a:r>
        </a:p>
      </dsp:txBody>
      <dsp:txXfrm>
        <a:off x="23644" y="1919716"/>
        <a:ext cx="8334712" cy="437071"/>
      </dsp:txXfrm>
    </dsp:sp>
    <dsp:sp modelId="{02F157C3-4AF0-4564-919C-72DA0052C758}">
      <dsp:nvSpPr>
        <dsp:cNvPr id="0" name=""/>
        <dsp:cNvSpPr/>
      </dsp:nvSpPr>
      <dsp:spPr>
        <a:xfrm>
          <a:off x="0" y="2719787"/>
          <a:ext cx="8382000" cy="569316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Web is a way to access information using Internet.</a:t>
          </a:r>
        </a:p>
      </dsp:txBody>
      <dsp:txXfrm>
        <a:off x="27792" y="2747579"/>
        <a:ext cx="8326416" cy="513732"/>
      </dsp:txXfrm>
    </dsp:sp>
    <dsp:sp modelId="{854909EB-52A1-49A7-8455-F62C478E0DAC}">
      <dsp:nvSpPr>
        <dsp:cNvPr id="0" name=""/>
        <dsp:cNvSpPr/>
      </dsp:nvSpPr>
      <dsp:spPr>
        <a:xfrm>
          <a:off x="0" y="3598663"/>
          <a:ext cx="8382000" cy="746652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Multiple computers are connected to each other irrespective of geographical locations.</a:t>
          </a:r>
        </a:p>
      </dsp:txBody>
      <dsp:txXfrm>
        <a:off x="36449" y="3635112"/>
        <a:ext cx="8309102" cy="6737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12551"/>
          <a:ext cx="8382000" cy="591827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Web pages are stored on a Web server to make them available on the Internet for the users.</a:t>
          </a:r>
        </a:p>
      </dsp:txBody>
      <dsp:txXfrm>
        <a:off x="28891" y="141442"/>
        <a:ext cx="8324218" cy="534045"/>
      </dsp:txXfrm>
    </dsp:sp>
    <dsp:sp modelId="{0256FAD6-365E-4CAB-8266-8CECC71F7F52}">
      <dsp:nvSpPr>
        <dsp:cNvPr id="0" name=""/>
        <dsp:cNvSpPr/>
      </dsp:nvSpPr>
      <dsp:spPr>
        <a:xfrm>
          <a:off x="0" y="924398"/>
          <a:ext cx="8382000" cy="6004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Web server is a computer with high processing speed and connected to the Internet. </a:t>
          </a:r>
        </a:p>
      </dsp:txBody>
      <dsp:txXfrm>
        <a:off x="29309" y="953707"/>
        <a:ext cx="8323382" cy="541787"/>
      </dsp:txXfrm>
    </dsp:sp>
    <dsp:sp modelId="{A6445519-E36D-458F-8F29-D286534B965D}">
      <dsp:nvSpPr>
        <dsp:cNvPr id="0" name=""/>
        <dsp:cNvSpPr/>
      </dsp:nvSpPr>
      <dsp:spPr>
        <a:xfrm>
          <a:off x="0" y="1814381"/>
          <a:ext cx="8382000" cy="690309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Web server is used to host and display the Web pages on a Web browser. </a:t>
          </a:r>
        </a:p>
      </dsp:txBody>
      <dsp:txXfrm>
        <a:off x="33698" y="1848079"/>
        <a:ext cx="8314604" cy="622913"/>
      </dsp:txXfrm>
    </dsp:sp>
    <dsp:sp modelId="{02F157C3-4AF0-4564-919C-72DA0052C758}">
      <dsp:nvSpPr>
        <dsp:cNvPr id="0" name=""/>
        <dsp:cNvSpPr/>
      </dsp:nvSpPr>
      <dsp:spPr>
        <a:xfrm>
          <a:off x="0" y="2759084"/>
          <a:ext cx="8382000" cy="679527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Web browser displays the Web pages using the HTTP protocol.</a:t>
          </a:r>
        </a:p>
      </dsp:txBody>
      <dsp:txXfrm>
        <a:off x="33172" y="2792256"/>
        <a:ext cx="8315656" cy="613183"/>
      </dsp:txXfrm>
    </dsp:sp>
    <dsp:sp modelId="{2EB7D3FA-250E-4F56-A9B0-C5AA0134E3BB}">
      <dsp:nvSpPr>
        <dsp:cNvPr id="0" name=""/>
        <dsp:cNvSpPr/>
      </dsp:nvSpPr>
      <dsp:spPr>
        <a:xfrm>
          <a:off x="0" y="3673637"/>
          <a:ext cx="8382000" cy="74596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HTTP is a protocol that specifies how a Web page will be retrieved from the Web server. </a:t>
          </a:r>
        </a:p>
      </dsp:txBody>
      <dsp:txXfrm>
        <a:off x="36415" y="3710052"/>
        <a:ext cx="8309170" cy="6731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463391"/>
          <a:ext cx="8382000" cy="591827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JavaScript, a scripting language, is used for creating dynamic Web pages.</a:t>
          </a:r>
        </a:p>
      </dsp:txBody>
      <dsp:txXfrm>
        <a:off x="28891" y="492282"/>
        <a:ext cx="8324218" cy="534045"/>
      </dsp:txXfrm>
    </dsp:sp>
    <dsp:sp modelId="{0256FAD6-365E-4CAB-8266-8CECC71F7F52}">
      <dsp:nvSpPr>
        <dsp:cNvPr id="0" name=""/>
        <dsp:cNvSpPr/>
      </dsp:nvSpPr>
      <dsp:spPr>
        <a:xfrm>
          <a:off x="0" y="1275238"/>
          <a:ext cx="8382000" cy="6004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CSS specifies the formatting of a Web page for both static and dynamic Web pages. </a:t>
          </a:r>
        </a:p>
      </dsp:txBody>
      <dsp:txXfrm>
        <a:off x="29309" y="1304547"/>
        <a:ext cx="8323382" cy="541787"/>
      </dsp:txXfrm>
    </dsp:sp>
    <dsp:sp modelId="{A6445519-E36D-458F-8F29-D286534B965D}">
      <dsp:nvSpPr>
        <dsp:cNvPr id="0" name=""/>
        <dsp:cNvSpPr/>
      </dsp:nvSpPr>
      <dsp:spPr>
        <a:xfrm>
          <a:off x="0" y="2165221"/>
          <a:ext cx="8382000" cy="690309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Extensible HTML when used with JavaScript, displays the required user-defined data each time the Web page is loaded in the browser. </a:t>
          </a:r>
        </a:p>
      </dsp:txBody>
      <dsp:txXfrm>
        <a:off x="33698" y="2198919"/>
        <a:ext cx="8314604" cy="622913"/>
      </dsp:txXfrm>
    </dsp:sp>
    <dsp:sp modelId="{02F157C3-4AF0-4564-919C-72DA0052C758}">
      <dsp:nvSpPr>
        <dsp:cNvPr id="0" name=""/>
        <dsp:cNvSpPr/>
      </dsp:nvSpPr>
      <dsp:spPr>
        <a:xfrm>
          <a:off x="0" y="3109924"/>
          <a:ext cx="8382000" cy="679527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Dynamic HTML uses JavaScript and CSS to make dynamic Web pages and transform the look and feel of the Web pages.</a:t>
          </a:r>
        </a:p>
      </dsp:txBody>
      <dsp:txXfrm>
        <a:off x="33172" y="3143096"/>
        <a:ext cx="8315656" cy="6131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5C7B8-BA52-4037-9EE2-8A52A708083D}">
      <dsp:nvSpPr>
        <dsp:cNvPr id="0" name=""/>
        <dsp:cNvSpPr/>
      </dsp:nvSpPr>
      <dsp:spPr>
        <a:xfrm>
          <a:off x="0" y="126999"/>
          <a:ext cx="6096000" cy="38100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586F91-F331-4879-8741-D44B49D9C80E}">
      <dsp:nvSpPr>
        <dsp:cNvPr id="0" name=""/>
        <dsp:cNvSpPr/>
      </dsp:nvSpPr>
      <dsp:spPr>
        <a:xfrm>
          <a:off x="600456" y="2960116"/>
          <a:ext cx="140208" cy="140208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FA9F2-B7FB-4BED-9499-A6462ABF6640}">
      <dsp:nvSpPr>
        <dsp:cNvPr id="0" name=""/>
        <dsp:cNvSpPr/>
      </dsp:nvSpPr>
      <dsp:spPr>
        <a:xfrm>
          <a:off x="670560" y="3030220"/>
          <a:ext cx="1042416" cy="906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3" tIns="0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HTML 3.0</a:t>
          </a:r>
        </a:p>
      </dsp:txBody>
      <dsp:txXfrm>
        <a:off x="670560" y="3030220"/>
        <a:ext cx="1042416" cy="906780"/>
      </dsp:txXfrm>
    </dsp:sp>
    <dsp:sp modelId="{11A546B0-49FD-4D88-8AD1-D65EE0298ACC}">
      <dsp:nvSpPr>
        <dsp:cNvPr id="0" name=""/>
        <dsp:cNvSpPr/>
      </dsp:nvSpPr>
      <dsp:spPr>
        <a:xfrm>
          <a:off x="1591056" y="2073909"/>
          <a:ext cx="243840" cy="243840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C0DF7-F4FB-4959-AF29-D94CF060E69D}">
      <dsp:nvSpPr>
        <dsp:cNvPr id="0" name=""/>
        <dsp:cNvSpPr/>
      </dsp:nvSpPr>
      <dsp:spPr>
        <a:xfrm>
          <a:off x="1712976" y="2195829"/>
          <a:ext cx="1280160" cy="1741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206" tIns="0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HTML 3.2</a:t>
          </a:r>
        </a:p>
      </dsp:txBody>
      <dsp:txXfrm>
        <a:off x="1712976" y="2195829"/>
        <a:ext cx="1280160" cy="1741170"/>
      </dsp:txXfrm>
    </dsp:sp>
    <dsp:sp modelId="{D4E6CF70-E7A8-4610-B6EE-9E3B9E192D4F}">
      <dsp:nvSpPr>
        <dsp:cNvPr id="0" name=""/>
        <dsp:cNvSpPr/>
      </dsp:nvSpPr>
      <dsp:spPr>
        <a:xfrm>
          <a:off x="2855976" y="1420875"/>
          <a:ext cx="323088" cy="323088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C3F1F-94C4-43B1-A4A7-945E9792F3A2}">
      <dsp:nvSpPr>
        <dsp:cNvPr id="0" name=""/>
        <dsp:cNvSpPr/>
      </dsp:nvSpPr>
      <dsp:spPr>
        <a:xfrm>
          <a:off x="3017520" y="1582419"/>
          <a:ext cx="1280160" cy="2354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198" tIns="0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HTML 4.0</a:t>
          </a:r>
        </a:p>
      </dsp:txBody>
      <dsp:txXfrm>
        <a:off x="3017520" y="1582419"/>
        <a:ext cx="1280160" cy="2354580"/>
      </dsp:txXfrm>
    </dsp:sp>
    <dsp:sp modelId="{70212629-B415-4E53-BF4E-8F42334D22E9}">
      <dsp:nvSpPr>
        <dsp:cNvPr id="0" name=""/>
        <dsp:cNvSpPr/>
      </dsp:nvSpPr>
      <dsp:spPr>
        <a:xfrm>
          <a:off x="4233672" y="988821"/>
          <a:ext cx="432816" cy="432816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14108-AE48-497E-B64A-7E6619CAC2ED}">
      <dsp:nvSpPr>
        <dsp:cNvPr id="0" name=""/>
        <dsp:cNvSpPr/>
      </dsp:nvSpPr>
      <dsp:spPr>
        <a:xfrm>
          <a:off x="4450080" y="1205229"/>
          <a:ext cx="1280160" cy="2731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340" tIns="0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HTML 5.0</a:t>
          </a:r>
        </a:p>
      </dsp:txBody>
      <dsp:txXfrm>
        <a:off x="4450080" y="1205229"/>
        <a:ext cx="1280160" cy="27317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88749"/>
          <a:ext cx="8382000" cy="591827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Introduction to new features should be based on HTML, CSS, DOM, and JavaScript.</a:t>
          </a:r>
        </a:p>
      </dsp:txBody>
      <dsp:txXfrm>
        <a:off x="28891" y="217640"/>
        <a:ext cx="8324218" cy="534045"/>
      </dsp:txXfrm>
    </dsp:sp>
    <dsp:sp modelId="{0256FAD6-365E-4CAB-8266-8CECC71F7F52}">
      <dsp:nvSpPr>
        <dsp:cNvPr id="0" name=""/>
        <dsp:cNvSpPr/>
      </dsp:nvSpPr>
      <dsp:spPr>
        <a:xfrm>
          <a:off x="0" y="1000595"/>
          <a:ext cx="8382000" cy="6004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More markup to be used to replace scripting. </a:t>
          </a:r>
        </a:p>
      </dsp:txBody>
      <dsp:txXfrm>
        <a:off x="29309" y="1029904"/>
        <a:ext cx="8323382" cy="541787"/>
      </dsp:txXfrm>
    </dsp:sp>
    <dsp:sp modelId="{A6445519-E36D-458F-8F29-D286534B965D}">
      <dsp:nvSpPr>
        <dsp:cNvPr id="0" name=""/>
        <dsp:cNvSpPr/>
      </dsp:nvSpPr>
      <dsp:spPr>
        <a:xfrm>
          <a:off x="0" y="1890579"/>
          <a:ext cx="8382000" cy="690309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Must be device independent. </a:t>
          </a:r>
        </a:p>
      </dsp:txBody>
      <dsp:txXfrm>
        <a:off x="33698" y="1924277"/>
        <a:ext cx="8314604" cy="622913"/>
      </dsp:txXfrm>
    </dsp:sp>
    <dsp:sp modelId="{02F157C3-4AF0-4564-919C-72DA0052C758}">
      <dsp:nvSpPr>
        <dsp:cNvPr id="0" name=""/>
        <dsp:cNvSpPr/>
      </dsp:nvSpPr>
      <dsp:spPr>
        <a:xfrm>
          <a:off x="0" y="2835282"/>
          <a:ext cx="8382000" cy="679527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Need for external plug-in to be reduced.</a:t>
          </a:r>
        </a:p>
      </dsp:txBody>
      <dsp:txXfrm>
        <a:off x="33172" y="2868454"/>
        <a:ext cx="8315656" cy="613183"/>
      </dsp:txXfrm>
    </dsp:sp>
    <dsp:sp modelId="{2EB7D3FA-250E-4F56-A9B0-C5AA0134E3BB}">
      <dsp:nvSpPr>
        <dsp:cNvPr id="0" name=""/>
        <dsp:cNvSpPr/>
      </dsp:nvSpPr>
      <dsp:spPr>
        <a:xfrm>
          <a:off x="0" y="3749835"/>
          <a:ext cx="8382000" cy="593564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Better error handling capabilities. </a:t>
          </a:r>
        </a:p>
      </dsp:txBody>
      <dsp:txXfrm>
        <a:off x="28975" y="3778810"/>
        <a:ext cx="8324050" cy="53561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12551"/>
          <a:ext cx="8382000" cy="591827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HTML 5 contains a head </a:t>
          </a:r>
          <a:r>
            <a:rPr lang="en-US" sz="1800" kern="1200" dirty="0" smtClean="0">
              <a:solidFill>
                <a:schemeClr val="tx1"/>
              </a:solidFill>
            </a:rPr>
            <a:t>section containing </a:t>
          </a:r>
          <a:r>
            <a:rPr lang="en-US" sz="1800" kern="1200" dirty="0">
              <a:solidFill>
                <a:schemeClr val="tx1"/>
              </a:solidFill>
            </a:rPr>
            <a:t>the unseen elements and the body </a:t>
          </a:r>
          <a:r>
            <a:rPr lang="en-US" sz="1800" kern="1200" dirty="0" smtClean="0">
              <a:solidFill>
                <a:schemeClr val="tx1"/>
              </a:solidFill>
            </a:rPr>
            <a:t>section containing </a:t>
          </a:r>
          <a:r>
            <a:rPr lang="en-US" sz="1800" kern="1200" dirty="0">
              <a:solidFill>
                <a:schemeClr val="tx1"/>
              </a:solidFill>
            </a:rPr>
            <a:t>the visible elements of the document.</a:t>
          </a:r>
        </a:p>
      </dsp:txBody>
      <dsp:txXfrm>
        <a:off x="28891" y="141442"/>
        <a:ext cx="8324218" cy="534045"/>
      </dsp:txXfrm>
    </dsp:sp>
    <dsp:sp modelId="{0256FAD6-365E-4CAB-8266-8CECC71F7F52}">
      <dsp:nvSpPr>
        <dsp:cNvPr id="0" name=""/>
        <dsp:cNvSpPr/>
      </dsp:nvSpPr>
      <dsp:spPr>
        <a:xfrm>
          <a:off x="0" y="924398"/>
          <a:ext cx="8382000" cy="6004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Earlier HTML provided different tags to build and organize the content in the body of the document. </a:t>
          </a:r>
        </a:p>
      </dsp:txBody>
      <dsp:txXfrm>
        <a:off x="29309" y="953707"/>
        <a:ext cx="8323382" cy="541787"/>
      </dsp:txXfrm>
    </dsp:sp>
    <dsp:sp modelId="{A6445519-E36D-458F-8F29-D286534B965D}">
      <dsp:nvSpPr>
        <dsp:cNvPr id="0" name=""/>
        <dsp:cNvSpPr/>
      </dsp:nvSpPr>
      <dsp:spPr>
        <a:xfrm>
          <a:off x="0" y="1814381"/>
          <a:ext cx="8382000" cy="690309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The &lt;table&gt; tag was an element often used to present the data in an organized manner. </a:t>
          </a:r>
        </a:p>
      </dsp:txBody>
      <dsp:txXfrm>
        <a:off x="33698" y="1848079"/>
        <a:ext cx="8314604" cy="622913"/>
      </dsp:txXfrm>
    </dsp:sp>
    <dsp:sp modelId="{02F157C3-4AF0-4564-919C-72DA0052C758}">
      <dsp:nvSpPr>
        <dsp:cNvPr id="0" name=""/>
        <dsp:cNvSpPr/>
      </dsp:nvSpPr>
      <dsp:spPr>
        <a:xfrm>
          <a:off x="0" y="2759084"/>
          <a:ext cx="8382000" cy="679527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The &lt;div&gt; tag was another element used to display contents such as images, links, text, menus, forms, and so on.</a:t>
          </a:r>
        </a:p>
      </dsp:txBody>
      <dsp:txXfrm>
        <a:off x="33172" y="2792256"/>
        <a:ext cx="8315656" cy="613183"/>
      </dsp:txXfrm>
    </dsp:sp>
    <dsp:sp modelId="{2EB7D3FA-250E-4F56-A9B0-C5AA0134E3BB}">
      <dsp:nvSpPr>
        <dsp:cNvPr id="0" name=""/>
        <dsp:cNvSpPr/>
      </dsp:nvSpPr>
      <dsp:spPr>
        <a:xfrm>
          <a:off x="0" y="3673637"/>
          <a:ext cx="8382000" cy="74596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HTML 5 includes new elements that identify and organize each part of the document body. </a:t>
          </a:r>
        </a:p>
      </dsp:txBody>
      <dsp:txXfrm>
        <a:off x="36415" y="3710052"/>
        <a:ext cx="8309170" cy="67313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12551"/>
          <a:ext cx="8382000" cy="591827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HTML 4 was </a:t>
          </a:r>
          <a:r>
            <a:rPr lang="en-US" sz="1800" kern="1200" dirty="0" smtClean="0">
              <a:solidFill>
                <a:schemeClr val="tx1"/>
              </a:solidFill>
            </a:rPr>
            <a:t>a universally </a:t>
          </a:r>
          <a:r>
            <a:rPr lang="en-US" sz="1800" kern="1200" dirty="0">
              <a:solidFill>
                <a:schemeClr val="tx1"/>
              </a:solidFill>
            </a:rPr>
            <a:t>accepted standard for developing Web sites and is a stable coding language.</a:t>
          </a:r>
        </a:p>
      </dsp:txBody>
      <dsp:txXfrm>
        <a:off x="28891" y="141442"/>
        <a:ext cx="8324218" cy="534045"/>
      </dsp:txXfrm>
    </dsp:sp>
    <dsp:sp modelId="{0256FAD6-365E-4CAB-8266-8CECC71F7F52}">
      <dsp:nvSpPr>
        <dsp:cNvPr id="0" name=""/>
        <dsp:cNvSpPr/>
      </dsp:nvSpPr>
      <dsp:spPr>
        <a:xfrm>
          <a:off x="0" y="924398"/>
          <a:ext cx="8382000" cy="6004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HTML 4 is compatible with all important browsers. </a:t>
          </a:r>
        </a:p>
      </dsp:txBody>
      <dsp:txXfrm>
        <a:off x="29309" y="953707"/>
        <a:ext cx="8323382" cy="541787"/>
      </dsp:txXfrm>
    </dsp:sp>
    <dsp:sp modelId="{A6445519-E36D-458F-8F29-D286534B965D}">
      <dsp:nvSpPr>
        <dsp:cNvPr id="0" name=""/>
        <dsp:cNvSpPr/>
      </dsp:nvSpPr>
      <dsp:spPr>
        <a:xfrm>
          <a:off x="0" y="1814381"/>
          <a:ext cx="8382000" cy="690309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HTML 5 adds new capabilities and provides improvements through better interactivity, multimedia services, and application handling. </a:t>
          </a:r>
        </a:p>
      </dsp:txBody>
      <dsp:txXfrm>
        <a:off x="33698" y="1848079"/>
        <a:ext cx="8314604" cy="622913"/>
      </dsp:txXfrm>
    </dsp:sp>
    <dsp:sp modelId="{02F157C3-4AF0-4564-919C-72DA0052C758}">
      <dsp:nvSpPr>
        <dsp:cNvPr id="0" name=""/>
        <dsp:cNvSpPr/>
      </dsp:nvSpPr>
      <dsp:spPr>
        <a:xfrm>
          <a:off x="0" y="2759084"/>
          <a:ext cx="8382000" cy="679527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XHTML created with XML is a rigid, standard-based language.</a:t>
          </a:r>
        </a:p>
      </dsp:txBody>
      <dsp:txXfrm>
        <a:off x="33172" y="2792256"/>
        <a:ext cx="8315656" cy="613183"/>
      </dsp:txXfrm>
    </dsp:sp>
    <dsp:sp modelId="{2EB7D3FA-250E-4F56-A9B0-C5AA0134E3BB}">
      <dsp:nvSpPr>
        <dsp:cNvPr id="0" name=""/>
        <dsp:cNvSpPr/>
      </dsp:nvSpPr>
      <dsp:spPr>
        <a:xfrm>
          <a:off x="0" y="3673637"/>
          <a:ext cx="8382000" cy="74596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XHTML was supposed to be the next version of XML but took a backseat because of interoperability problem. </a:t>
          </a:r>
        </a:p>
      </dsp:txBody>
      <dsp:txXfrm>
        <a:off x="36415" y="3710052"/>
        <a:ext cx="8309170" cy="673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0DF8904-1D84-4BB6-AAF3-D34F7B9FEE91}" type="datetime1">
              <a:rPr lang="en-US"/>
              <a:pPr>
                <a:defRPr/>
              </a:pPr>
              <a:t>8/12/2016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F2A2C3-5D27-492F-B00E-8D3B8595EC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38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3474123-3793-4D37-AE19-75C97A7D4EB3}" type="datetime1">
              <a:rPr lang="en-US"/>
              <a:pPr>
                <a:defRPr/>
              </a:pPr>
              <a:t>8/12/2016</a:t>
            </a:fld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AE1F710-3F4D-4CB2-B8EF-AD2B0CD378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09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3"/>
          <p:cNvSpPr txBox="1">
            <a:spLocks noChangeArrowheads="1"/>
          </p:cNvSpPr>
          <p:nvPr userDrawn="1"/>
        </p:nvSpPr>
        <p:spPr bwMode="auto">
          <a:xfrm>
            <a:off x="1752600" y="3657600"/>
            <a:ext cx="1828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  <a:defRPr/>
            </a:pPr>
            <a:r>
              <a:rPr lang="en-US" sz="2800" b="1" dirty="0" smtClean="0">
                <a:latin typeface="Book Antiqua" pitchFamily="18" charset="0"/>
              </a:rPr>
              <a:t>Session: 1</a:t>
            </a:r>
            <a:endParaRPr lang="en-US" sz="2800" b="1" dirty="0">
              <a:latin typeface="Book Antiqua" pitchFamily="18" charset="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 userDrawn="1"/>
        </p:nvSpPr>
        <p:spPr bwMode="auto">
          <a:xfrm>
            <a:off x="914400" y="4419600"/>
            <a:ext cx="73152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4500" b="1" i="1" dirty="0" smtClean="0">
                <a:effectLst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Introduction to the Web</a:t>
            </a:r>
            <a:endParaRPr lang="en-US" sz="4500" b="1" i="1" dirty="0">
              <a:effectLst>
                <a:reflection blurRad="6350" stA="55000" endA="300" endPos="45500" dir="5400000" sy="-100000" algn="bl" rotWithShape="0"/>
              </a:effectLst>
              <a:latin typeface="Book Antiqua" pitchFamily="18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0"/>
            <a:ext cx="685800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 noChangeArrowheads="1"/>
          </p:cNvPicPr>
          <p:nvPr userDrawn="1"/>
        </p:nvPicPr>
        <p:blipFill>
          <a:blip r:embed="rId2" cstate="print"/>
          <a:srcRect l="3556"/>
          <a:stretch>
            <a:fillRect/>
          </a:stretch>
        </p:blipFill>
        <p:spPr bwMode="auto">
          <a:xfrm>
            <a:off x="7040033" y="2143384"/>
            <a:ext cx="65616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0" descr="Internet_Explorer_7_Logo-150x150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0400" y="847984"/>
            <a:ext cx="609600" cy="609600"/>
          </a:xfrm>
          <a:prstGeom prst="rect">
            <a:avLst/>
          </a:prstGeom>
        </p:spPr>
      </p:pic>
      <p:pic>
        <p:nvPicPr>
          <p:cNvPr id="23" name="Picture 22" descr="images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20511007">
            <a:off x="988434" y="719267"/>
            <a:ext cx="2466975" cy="1847850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228600" y="1305184"/>
            <a:ext cx="710963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6000" b="1" i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NexTGen Web</a:t>
            </a:r>
            <a:endParaRPr lang="en-US" sz="6000" b="1" cap="none" spc="0" dirty="0">
              <a:ln w="11430"/>
              <a:gradFill>
                <a:gsLst>
                  <a:gs pos="0">
                    <a:schemeClr val="accent4">
                      <a:lumMod val="75000"/>
                    </a:schemeClr>
                  </a:gs>
                  <a:gs pos="49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5" name="Picture 24"/>
          <p:cNvPicPr>
            <a:picLocks noChangeAspect="1" noChangeArrowheads="1"/>
          </p:cNvPicPr>
          <p:nvPr userDrawn="1"/>
        </p:nvPicPr>
        <p:blipFill>
          <a:blip r:embed="rId5" cstate="print"/>
          <a:srcRect t="3540"/>
          <a:stretch>
            <a:fillRect/>
          </a:stretch>
        </p:blipFill>
        <p:spPr bwMode="auto">
          <a:xfrm>
            <a:off x="5943600" y="2219584"/>
            <a:ext cx="762000" cy="64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5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6009901" y="847984"/>
            <a:ext cx="619499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6" descr="256px-Chrome_Logo.svg_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772400" y="1533784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Introduction to the Web / Session 1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508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613525"/>
            <a:ext cx="601980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Sharing and Maintaining Workbook / Session 1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DB8DBC7-0BCB-4E12-A641-EF030C31D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E4C"/>
        </a:buClr>
        <a:buSzPct val="50000"/>
        <a:buFont typeface="Wingdings" pitchFamily="2" charset="2"/>
        <a:buChar char="u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50000"/>
        <a:buFont typeface="Wingdings 2" pitchFamily="18" charset="2"/>
        <a:buChar char="²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40000"/>
        <a:buFont typeface="Wingdings 2" pitchFamily="18" charset="2"/>
        <a:buChar char="³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Web Pages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818467" y="2895600"/>
            <a:ext cx="1676400" cy="12954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Static Web Pages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1227667" y="3267075"/>
            <a:ext cx="1955800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Consists of content such as text, images, videos and so on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6104467" y="3267075"/>
            <a:ext cx="2048933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Focuses on content presentation 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208867" y="4800600"/>
            <a:ext cx="2294467" cy="1143000"/>
          </a:xfrm>
          <a:prstGeom prst="wedgeRectCallout">
            <a:avLst>
              <a:gd name="adj1" fmla="val 15250"/>
              <a:gd name="adj2" fmla="val -103036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Simple to design as it provides no interactivity</a:t>
            </a:r>
          </a:p>
        </p:txBody>
      </p:sp>
      <p:sp>
        <p:nvSpPr>
          <p:cNvPr id="9" name="Rectangular Callout 8"/>
          <p:cNvSpPr/>
          <p:nvPr/>
        </p:nvSpPr>
        <p:spPr>
          <a:xfrm flipH="1">
            <a:off x="4038600" y="1371600"/>
            <a:ext cx="2048933" cy="1000125"/>
          </a:xfrm>
          <a:prstGeom prst="wedgeRectCallout">
            <a:avLst>
              <a:gd name="adj1" fmla="val 33473"/>
              <a:gd name="adj2" fmla="val 99345"/>
            </a:avLst>
          </a:prstGeom>
          <a:solidFill>
            <a:schemeClr val="accent6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Contents remain unchanged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Web Pages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818467" y="2895600"/>
            <a:ext cx="1676400" cy="12954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Dynamic Web Pages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1227667" y="3267075"/>
            <a:ext cx="1955800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Data is always up-to-date and reliable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6104467" y="3267075"/>
            <a:ext cx="2048933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Generates content on-demand when user provides input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208867" y="4800600"/>
            <a:ext cx="2294467" cy="1143000"/>
          </a:xfrm>
          <a:prstGeom prst="wedgeRectCallout">
            <a:avLst>
              <a:gd name="adj1" fmla="val 15250"/>
              <a:gd name="adj2" fmla="val -103036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Allows user interaction</a:t>
            </a:r>
          </a:p>
        </p:txBody>
      </p:sp>
      <p:sp>
        <p:nvSpPr>
          <p:cNvPr id="10" name="Rectangular Callout 9"/>
          <p:cNvSpPr/>
          <p:nvPr/>
        </p:nvSpPr>
        <p:spPr>
          <a:xfrm flipH="1">
            <a:off x="4038600" y="1371600"/>
            <a:ext cx="2048933" cy="1000125"/>
          </a:xfrm>
          <a:prstGeom prst="wedgeRectCallout">
            <a:avLst>
              <a:gd name="adj1" fmla="val 33473"/>
              <a:gd name="adj2" fmla="val 99345"/>
            </a:avLst>
          </a:prstGeom>
          <a:solidFill>
            <a:schemeClr val="accent6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Allows customization of content and its appearance in browser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304800" y="1371600"/>
          <a:ext cx="8382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9144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Technologies used for creating dynamic Web sites are as follows: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1-2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914400"/>
            <a:ext cx="8534400" cy="666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HTML has evolved over the years with the introduction of improved set of standards and specifications.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2-2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304800" y="12954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9144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Basic rules for HTML 5 are as follows: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04800" y="5883436"/>
            <a:ext cx="8382000" cy="593564"/>
            <a:chOff x="0" y="3749835"/>
            <a:chExt cx="8382000" cy="593564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9" name="Rounded Rectangle 8"/>
            <p:cNvSpPr/>
            <p:nvPr/>
          </p:nvSpPr>
          <p:spPr>
            <a:xfrm>
              <a:off x="0" y="3749835"/>
              <a:ext cx="8382000" cy="59356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28975" y="3778810"/>
              <a:ext cx="8324050" cy="5356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>
                  <a:solidFill>
                    <a:schemeClr val="tx1"/>
                  </a:solidFill>
                </a:rPr>
                <a:t>Better visibility </a:t>
              </a:r>
              <a:r>
                <a:rPr lang="en-US" sz="1800" kern="1200" dirty="0" smtClean="0">
                  <a:solidFill>
                    <a:schemeClr val="tx1"/>
                  </a:solidFill>
                </a:rPr>
                <a:t>to </a:t>
              </a:r>
              <a:r>
                <a:rPr lang="en-US" sz="1800" kern="1200" dirty="0">
                  <a:solidFill>
                    <a:schemeClr val="tx1"/>
                  </a:solidFill>
                </a:rPr>
                <a:t>public the development process.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7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7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lvl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of a Page in HTML 5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502976786"/>
              </p:ext>
            </p:extLst>
          </p:nvPr>
        </p:nvGraphicFramePr>
        <p:xfrm>
          <a:off x="304800" y="11430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7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7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1" y="2133600"/>
            <a:ext cx="352379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Web and Internet 2-2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609600" y="1600200"/>
            <a:ext cx="1955800" cy="1000125"/>
          </a:xfrm>
          <a:prstGeom prst="wedgeRectCallout">
            <a:avLst>
              <a:gd name="adj1" fmla="val 82986"/>
              <a:gd name="adj2" fmla="val 20198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Has logo, name, subtitles, and short description of the Web page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6477000" y="2971800"/>
            <a:ext cx="2048933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Contains links that lead to certain item present internally on the Web site or an external link 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048000" y="5410200"/>
            <a:ext cx="2294467" cy="1143000"/>
          </a:xfrm>
          <a:prstGeom prst="wedgeRectCallout">
            <a:avLst>
              <a:gd name="adj1" fmla="val 15250"/>
              <a:gd name="adj2" fmla="val -103036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Includes author or company name, links regarding rules, terms and conditions, location maps and other data</a:t>
            </a:r>
          </a:p>
        </p:txBody>
      </p:sp>
      <p:sp>
        <p:nvSpPr>
          <p:cNvPr id="10" name="Rectangular Callout 9"/>
          <p:cNvSpPr/>
          <p:nvPr/>
        </p:nvSpPr>
        <p:spPr>
          <a:xfrm flipH="1">
            <a:off x="5334000" y="990600"/>
            <a:ext cx="2048933" cy="1000125"/>
          </a:xfrm>
          <a:prstGeom prst="wedgeRectCallout">
            <a:avLst>
              <a:gd name="adj1" fmla="val 33473"/>
              <a:gd name="adj2" fmla="val 99345"/>
            </a:avLst>
          </a:prstGeom>
          <a:solidFill>
            <a:schemeClr val="accent6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Contains links for navigation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685800" y="3429000"/>
            <a:ext cx="2032000" cy="10763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2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Contains product lists, description of products, blogs or any other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0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in HTML 4 and XHTML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91205854"/>
              </p:ext>
            </p:extLst>
          </p:nvPr>
        </p:nvGraphicFramePr>
        <p:xfrm>
          <a:off x="304800" y="11430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7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7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and Flexible Approach of HTML5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352800" y="2895600"/>
            <a:ext cx="1676400" cy="12954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HTML 5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914400" y="4114800"/>
            <a:ext cx="1955800" cy="1000125"/>
          </a:xfrm>
          <a:prstGeom prst="wedgeRectCallout">
            <a:avLst>
              <a:gd name="adj1" fmla="val 80194"/>
              <a:gd name="adj2" fmla="val -41210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Gets rid of </a:t>
            </a:r>
            <a:r>
              <a:rPr lang="en-US" sz="1600" b="1" dirty="0" smtClean="0"/>
              <a:t>plug-in and </a:t>
            </a:r>
            <a:r>
              <a:rPr lang="en-US" sz="1600" b="1" dirty="0"/>
              <a:t>uses native support for audio and video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5638800" y="3810000"/>
            <a:ext cx="2048933" cy="1000125"/>
          </a:xfrm>
          <a:prstGeom prst="wedgeRectCallout">
            <a:avLst>
              <a:gd name="adj1" fmla="val 75437"/>
              <a:gd name="adj2" fmla="val -57584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Helps to create rich Internet clients using plug-ins such as Flash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276600" y="4800600"/>
            <a:ext cx="2209800" cy="1066800"/>
          </a:xfrm>
          <a:prstGeom prst="wedgeRectCallout">
            <a:avLst>
              <a:gd name="adj1" fmla="val 15250"/>
              <a:gd name="adj2" fmla="val -103036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Provides descriptive semantics</a:t>
            </a:r>
          </a:p>
        </p:txBody>
      </p:sp>
      <p:sp>
        <p:nvSpPr>
          <p:cNvPr id="9" name="Rectangular Callout 8"/>
          <p:cNvSpPr/>
          <p:nvPr/>
        </p:nvSpPr>
        <p:spPr>
          <a:xfrm flipH="1">
            <a:off x="5715000" y="2590800"/>
            <a:ext cx="1981200" cy="1000125"/>
          </a:xfrm>
          <a:prstGeom prst="wedgeRectCallout">
            <a:avLst>
              <a:gd name="adj1" fmla="val 82098"/>
              <a:gd name="adj2" fmla="val 37938"/>
            </a:avLst>
          </a:prstGeom>
          <a:solidFill>
            <a:schemeClr val="accent6">
              <a:lumMod val="75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Uses the Web worker feature to make JavaScript efficient</a:t>
            </a:r>
          </a:p>
        </p:txBody>
      </p:sp>
      <p:sp>
        <p:nvSpPr>
          <p:cNvPr id="10" name="Rectangular Callout 9"/>
          <p:cNvSpPr/>
          <p:nvPr/>
        </p:nvSpPr>
        <p:spPr>
          <a:xfrm flipH="1">
            <a:off x="4191000" y="1447800"/>
            <a:ext cx="2048933" cy="1000125"/>
          </a:xfrm>
          <a:prstGeom prst="wedgeRectCallout">
            <a:avLst>
              <a:gd name="adj1" fmla="val 38802"/>
              <a:gd name="adj2" fmla="val 89793"/>
            </a:avLst>
          </a:prstGeom>
          <a:solidFill>
            <a:schemeClr val="accent2">
              <a:lumMod val="75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Provides client-side storage and caching functionality</a:t>
            </a:r>
          </a:p>
        </p:txBody>
      </p:sp>
      <p:sp>
        <p:nvSpPr>
          <p:cNvPr id="15" name="Rectangular Callout 14"/>
          <p:cNvSpPr/>
          <p:nvPr/>
        </p:nvSpPr>
        <p:spPr>
          <a:xfrm flipH="1">
            <a:off x="1295399" y="1219200"/>
            <a:ext cx="2125133" cy="1152525"/>
          </a:xfrm>
          <a:prstGeom prst="wedgeRectCallout">
            <a:avLst>
              <a:gd name="adj1" fmla="val -63776"/>
              <a:gd name="adj2" fmla="val 96616"/>
            </a:avLst>
          </a:prstGeom>
          <a:solidFill>
            <a:schemeClr val="bg2">
              <a:lumMod val="25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Provides new features in CSS such as advanced selectors, drop-shadows and so on</a:t>
            </a:r>
          </a:p>
        </p:txBody>
      </p:sp>
      <p:sp>
        <p:nvSpPr>
          <p:cNvPr id="16" name="Rectangular Callout 15"/>
          <p:cNvSpPr/>
          <p:nvPr/>
        </p:nvSpPr>
        <p:spPr>
          <a:xfrm flipH="1">
            <a:off x="922867" y="2733675"/>
            <a:ext cx="2048933" cy="1000125"/>
          </a:xfrm>
          <a:prstGeom prst="wedgeRectCallout">
            <a:avLst>
              <a:gd name="adj1" fmla="val -66440"/>
              <a:gd name="adj2" fmla="val 20198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Provides new features for mobile applications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9" grpId="0" animBg="1"/>
      <p:bldP spid="10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HTML 5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93966794"/>
              </p:ext>
            </p:extLst>
          </p:nvPr>
        </p:nvGraphicFramePr>
        <p:xfrm>
          <a:off x="0" y="1371600"/>
          <a:ext cx="9067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990600"/>
            <a:ext cx="8839200" cy="3581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Explain the evolution of HTML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Explain the page structure used by HTML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List the drawbacks in HTML 4 XHTML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List the new features of HTML 5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Explain CSS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Explain JavaScript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Explain </a:t>
            </a:r>
            <a:r>
              <a:rPr lang="en-US" sz="3200" baseline="30000" dirty="0" err="1">
                <a:latin typeface="Calibri" pitchFamily="34" charset="0"/>
                <a:cs typeface="Calibri" pitchFamily="34" charset="0"/>
              </a:rPr>
              <a:t>jQuery</a:t>
            </a:r>
            <a:endParaRPr lang="en-US" sz="3200" baseline="30000" dirty="0">
              <a:latin typeface="Calibri" pitchFamily="34" charset="0"/>
              <a:cs typeface="Calibri" pitchFamily="34" charset="0"/>
            </a:endParaRP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Explain browser support for HTML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of HTML5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352800" y="2895600"/>
            <a:ext cx="1676400" cy="12954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Features of HTML 5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914400" y="4114800"/>
            <a:ext cx="1955800" cy="1000125"/>
          </a:xfrm>
          <a:prstGeom prst="wedgeRectCallout">
            <a:avLst>
              <a:gd name="adj1" fmla="val 80194"/>
              <a:gd name="adj2" fmla="val -41210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&lt;canvas&gt; element used for drawing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5638800" y="3810000"/>
            <a:ext cx="2048933" cy="1000125"/>
          </a:xfrm>
          <a:prstGeom prst="wedgeRectCallout">
            <a:avLst>
              <a:gd name="adj1" fmla="val 75437"/>
              <a:gd name="adj2" fmla="val -57584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Provides local storage support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276600" y="4800600"/>
            <a:ext cx="2209800" cy="1066800"/>
          </a:xfrm>
          <a:prstGeom prst="wedgeRectCallout">
            <a:avLst>
              <a:gd name="adj1" fmla="val 15250"/>
              <a:gd name="adj2" fmla="val -103036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Content specific elements helps to structure the document</a:t>
            </a:r>
          </a:p>
        </p:txBody>
      </p:sp>
      <p:sp>
        <p:nvSpPr>
          <p:cNvPr id="9" name="Rectangular Callout 8"/>
          <p:cNvSpPr/>
          <p:nvPr/>
        </p:nvSpPr>
        <p:spPr>
          <a:xfrm flipH="1">
            <a:off x="5715000" y="2590800"/>
            <a:ext cx="1981200" cy="1000125"/>
          </a:xfrm>
          <a:prstGeom prst="wedgeRectCallout">
            <a:avLst>
              <a:gd name="adj1" fmla="val 82098"/>
              <a:gd name="adj2" fmla="val 37938"/>
            </a:avLst>
          </a:prstGeom>
          <a:solidFill>
            <a:schemeClr val="accent6">
              <a:lumMod val="75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&lt;audio&gt; and &lt;video&gt; element available for media playback</a:t>
            </a:r>
          </a:p>
        </p:txBody>
      </p:sp>
      <p:sp>
        <p:nvSpPr>
          <p:cNvPr id="10" name="Rectangular Callout 9"/>
          <p:cNvSpPr/>
          <p:nvPr/>
        </p:nvSpPr>
        <p:spPr>
          <a:xfrm flipH="1">
            <a:off x="4191000" y="1447800"/>
            <a:ext cx="2048933" cy="1000125"/>
          </a:xfrm>
          <a:prstGeom prst="wedgeRectCallout">
            <a:avLst>
              <a:gd name="adj1" fmla="val 38802"/>
              <a:gd name="adj2" fmla="val 89793"/>
            </a:avLst>
          </a:prstGeom>
          <a:solidFill>
            <a:schemeClr val="accent2">
              <a:lumMod val="75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New form controls</a:t>
            </a:r>
          </a:p>
        </p:txBody>
      </p:sp>
      <p:sp>
        <p:nvSpPr>
          <p:cNvPr id="15" name="Rectangular Callout 14"/>
          <p:cNvSpPr/>
          <p:nvPr/>
        </p:nvSpPr>
        <p:spPr>
          <a:xfrm flipH="1">
            <a:off x="1295399" y="1219200"/>
            <a:ext cx="2125133" cy="1152525"/>
          </a:xfrm>
          <a:prstGeom prst="wedgeRectCallout">
            <a:avLst>
              <a:gd name="adj1" fmla="val -63776"/>
              <a:gd name="adj2" fmla="val 96616"/>
            </a:avLst>
          </a:prstGeom>
          <a:solidFill>
            <a:schemeClr val="bg2">
              <a:lumMod val="25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Web workers API is added to support background process without affecting the main process</a:t>
            </a:r>
          </a:p>
        </p:txBody>
      </p:sp>
      <p:sp>
        <p:nvSpPr>
          <p:cNvPr id="16" name="Rectangular Callout 15"/>
          <p:cNvSpPr/>
          <p:nvPr/>
        </p:nvSpPr>
        <p:spPr>
          <a:xfrm flipH="1">
            <a:off x="838200" y="2667001"/>
            <a:ext cx="2133600" cy="1066800"/>
          </a:xfrm>
          <a:prstGeom prst="wedgeRectCallout">
            <a:avLst>
              <a:gd name="adj1" fmla="val -66440"/>
              <a:gd name="adj2" fmla="val 20198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Web sockets API provides continuous connection between a server and a client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9" grpId="0" animBg="1"/>
      <p:bldP spid="10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 Sheets (CSS)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304800" y="11430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5751493"/>
            <a:ext cx="8534400" cy="666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This task of combining and matching rules from different files is referred to as cascading.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7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7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CSS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818467" y="2895600"/>
            <a:ext cx="1676400" cy="12954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Benefits of CSS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1227667" y="3267075"/>
            <a:ext cx="1955800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Code Re-usability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6104467" y="3267075"/>
            <a:ext cx="2048933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Device Independence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208867" y="4800600"/>
            <a:ext cx="2294467" cy="1143000"/>
          </a:xfrm>
          <a:prstGeom prst="wedgeRectCallout">
            <a:avLst>
              <a:gd name="adj1" fmla="val 15250"/>
              <a:gd name="adj2" fmla="val -103036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Less HTML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CSS 1-2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96414938"/>
              </p:ext>
            </p:extLst>
          </p:nvPr>
        </p:nvGraphicFramePr>
        <p:xfrm>
          <a:off x="152400" y="1447800"/>
          <a:ext cx="8915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CSS 2-2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466850"/>
            <a:ext cx="4076700" cy="4467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1-2</a:t>
            </a:r>
          </a:p>
        </p:txBody>
      </p:sp>
      <p:sp>
        <p:nvSpPr>
          <p:cNvPr id="6" name="Freeform 5"/>
          <p:cNvSpPr/>
          <p:nvPr/>
        </p:nvSpPr>
        <p:spPr>
          <a:xfrm>
            <a:off x="763348" y="1124894"/>
            <a:ext cx="5250195" cy="416728"/>
          </a:xfrm>
          <a:custGeom>
            <a:avLst/>
            <a:gdLst>
              <a:gd name="connsiteX0" fmla="*/ 0 w 4942833"/>
              <a:gd name="connsiteY0" fmla="*/ 41673 h 416728"/>
              <a:gd name="connsiteX1" fmla="*/ 41673 w 4942833"/>
              <a:gd name="connsiteY1" fmla="*/ 0 h 416728"/>
              <a:gd name="connsiteX2" fmla="*/ 4901160 w 4942833"/>
              <a:gd name="connsiteY2" fmla="*/ 0 h 416728"/>
              <a:gd name="connsiteX3" fmla="*/ 4942833 w 4942833"/>
              <a:gd name="connsiteY3" fmla="*/ 41673 h 416728"/>
              <a:gd name="connsiteX4" fmla="*/ 4942833 w 4942833"/>
              <a:gd name="connsiteY4" fmla="*/ 375055 h 416728"/>
              <a:gd name="connsiteX5" fmla="*/ 4901160 w 4942833"/>
              <a:gd name="connsiteY5" fmla="*/ 416728 h 416728"/>
              <a:gd name="connsiteX6" fmla="*/ 41673 w 4942833"/>
              <a:gd name="connsiteY6" fmla="*/ 416728 h 416728"/>
              <a:gd name="connsiteX7" fmla="*/ 0 w 4942833"/>
              <a:gd name="connsiteY7" fmla="*/ 375055 h 416728"/>
              <a:gd name="connsiteX8" fmla="*/ 0 w 4942833"/>
              <a:gd name="connsiteY8" fmla="*/ 41673 h 416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42833" h="416728">
                <a:moveTo>
                  <a:pt x="0" y="41673"/>
                </a:moveTo>
                <a:cubicBezTo>
                  <a:pt x="0" y="18658"/>
                  <a:pt x="18658" y="0"/>
                  <a:pt x="41673" y="0"/>
                </a:cubicBezTo>
                <a:lnTo>
                  <a:pt x="4901160" y="0"/>
                </a:lnTo>
                <a:cubicBezTo>
                  <a:pt x="4924175" y="0"/>
                  <a:pt x="4942833" y="18658"/>
                  <a:pt x="4942833" y="41673"/>
                </a:cubicBezTo>
                <a:lnTo>
                  <a:pt x="4942833" y="375055"/>
                </a:lnTo>
                <a:cubicBezTo>
                  <a:pt x="4942833" y="398070"/>
                  <a:pt x="4924175" y="416728"/>
                  <a:pt x="4901160" y="416728"/>
                </a:cubicBezTo>
                <a:lnTo>
                  <a:pt x="41673" y="416728"/>
                </a:lnTo>
                <a:cubicBezTo>
                  <a:pt x="18658" y="416728"/>
                  <a:pt x="0" y="398070"/>
                  <a:pt x="0" y="375055"/>
                </a:cubicBezTo>
                <a:lnTo>
                  <a:pt x="0" y="41673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926" tIns="42686" rIns="57926" bIns="42686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/>
              <a:t>Functionality of JavaScript</a:t>
            </a:r>
          </a:p>
        </p:txBody>
      </p:sp>
      <p:sp>
        <p:nvSpPr>
          <p:cNvPr id="7" name="Freeform 6"/>
          <p:cNvSpPr/>
          <p:nvPr/>
        </p:nvSpPr>
        <p:spPr>
          <a:xfrm>
            <a:off x="1288367" y="1541623"/>
            <a:ext cx="437002" cy="55733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57332"/>
                </a:lnTo>
                <a:lnTo>
                  <a:pt x="411419" y="55733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1725371" y="1869093"/>
            <a:ext cx="7000971" cy="459723"/>
          </a:xfrm>
          <a:custGeom>
            <a:avLst/>
            <a:gdLst>
              <a:gd name="connsiteX0" fmla="*/ 0 w 6280208"/>
              <a:gd name="connsiteY0" fmla="*/ 45972 h 459723"/>
              <a:gd name="connsiteX1" fmla="*/ 45972 w 6280208"/>
              <a:gd name="connsiteY1" fmla="*/ 0 h 459723"/>
              <a:gd name="connsiteX2" fmla="*/ 6234236 w 6280208"/>
              <a:gd name="connsiteY2" fmla="*/ 0 h 459723"/>
              <a:gd name="connsiteX3" fmla="*/ 6280208 w 6280208"/>
              <a:gd name="connsiteY3" fmla="*/ 45972 h 459723"/>
              <a:gd name="connsiteX4" fmla="*/ 6280208 w 6280208"/>
              <a:gd name="connsiteY4" fmla="*/ 413751 h 459723"/>
              <a:gd name="connsiteX5" fmla="*/ 6234236 w 6280208"/>
              <a:gd name="connsiteY5" fmla="*/ 459723 h 459723"/>
              <a:gd name="connsiteX6" fmla="*/ 45972 w 6280208"/>
              <a:gd name="connsiteY6" fmla="*/ 459723 h 459723"/>
              <a:gd name="connsiteX7" fmla="*/ 0 w 6280208"/>
              <a:gd name="connsiteY7" fmla="*/ 413751 h 459723"/>
              <a:gd name="connsiteX8" fmla="*/ 0 w 6280208"/>
              <a:gd name="connsiteY8" fmla="*/ 45972 h 45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80208" h="459723">
                <a:moveTo>
                  <a:pt x="0" y="45972"/>
                </a:moveTo>
                <a:cubicBezTo>
                  <a:pt x="0" y="20582"/>
                  <a:pt x="20582" y="0"/>
                  <a:pt x="45972" y="0"/>
                </a:cubicBezTo>
                <a:lnTo>
                  <a:pt x="6234236" y="0"/>
                </a:lnTo>
                <a:cubicBezTo>
                  <a:pt x="6259626" y="0"/>
                  <a:pt x="6280208" y="20582"/>
                  <a:pt x="6280208" y="45972"/>
                </a:cubicBezTo>
                <a:lnTo>
                  <a:pt x="6280208" y="413751"/>
                </a:lnTo>
                <a:cubicBezTo>
                  <a:pt x="6280208" y="439141"/>
                  <a:pt x="6259626" y="459723"/>
                  <a:pt x="6234236" y="459723"/>
                </a:cubicBezTo>
                <a:lnTo>
                  <a:pt x="45972" y="459723"/>
                </a:lnTo>
                <a:cubicBezTo>
                  <a:pt x="20582" y="459723"/>
                  <a:pt x="0" y="439141"/>
                  <a:pt x="0" y="413751"/>
                </a:cubicBezTo>
                <a:lnTo>
                  <a:pt x="0" y="4597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945" tIns="33785" rIns="43945" bIns="33785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Calibri" pitchFamily="34" charset="0"/>
                <a:cs typeface="Calibri" pitchFamily="34" charset="0"/>
              </a:rPr>
              <a:t>Allows a user to create 2D drawable surface in your page without using plug-ins.</a:t>
            </a:r>
          </a:p>
        </p:txBody>
      </p:sp>
      <p:sp>
        <p:nvSpPr>
          <p:cNvPr id="10" name="Freeform 9"/>
          <p:cNvSpPr/>
          <p:nvPr/>
        </p:nvSpPr>
        <p:spPr>
          <a:xfrm>
            <a:off x="1288367" y="1541623"/>
            <a:ext cx="437002" cy="117453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74532"/>
                </a:lnTo>
                <a:lnTo>
                  <a:pt x="411419" y="117453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1725371" y="2481216"/>
            <a:ext cx="7000971" cy="469877"/>
          </a:xfrm>
          <a:custGeom>
            <a:avLst/>
            <a:gdLst>
              <a:gd name="connsiteX0" fmla="*/ 0 w 6287212"/>
              <a:gd name="connsiteY0" fmla="*/ 46988 h 469877"/>
              <a:gd name="connsiteX1" fmla="*/ 46988 w 6287212"/>
              <a:gd name="connsiteY1" fmla="*/ 0 h 469877"/>
              <a:gd name="connsiteX2" fmla="*/ 6240224 w 6287212"/>
              <a:gd name="connsiteY2" fmla="*/ 0 h 469877"/>
              <a:gd name="connsiteX3" fmla="*/ 6287212 w 6287212"/>
              <a:gd name="connsiteY3" fmla="*/ 46988 h 469877"/>
              <a:gd name="connsiteX4" fmla="*/ 6287212 w 6287212"/>
              <a:gd name="connsiteY4" fmla="*/ 422889 h 469877"/>
              <a:gd name="connsiteX5" fmla="*/ 6240224 w 6287212"/>
              <a:gd name="connsiteY5" fmla="*/ 469877 h 469877"/>
              <a:gd name="connsiteX6" fmla="*/ 46988 w 6287212"/>
              <a:gd name="connsiteY6" fmla="*/ 469877 h 469877"/>
              <a:gd name="connsiteX7" fmla="*/ 0 w 6287212"/>
              <a:gd name="connsiteY7" fmla="*/ 422889 h 469877"/>
              <a:gd name="connsiteX8" fmla="*/ 0 w 6287212"/>
              <a:gd name="connsiteY8" fmla="*/ 46988 h 46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87212" h="469877">
                <a:moveTo>
                  <a:pt x="0" y="46988"/>
                </a:moveTo>
                <a:cubicBezTo>
                  <a:pt x="0" y="21037"/>
                  <a:pt x="21037" y="0"/>
                  <a:pt x="46988" y="0"/>
                </a:cubicBezTo>
                <a:lnTo>
                  <a:pt x="6240224" y="0"/>
                </a:lnTo>
                <a:cubicBezTo>
                  <a:pt x="6266175" y="0"/>
                  <a:pt x="6287212" y="21037"/>
                  <a:pt x="6287212" y="46988"/>
                </a:cubicBezTo>
                <a:lnTo>
                  <a:pt x="6287212" y="422889"/>
                </a:lnTo>
                <a:cubicBezTo>
                  <a:pt x="6287212" y="448840"/>
                  <a:pt x="6266175" y="469877"/>
                  <a:pt x="6240224" y="469877"/>
                </a:cubicBezTo>
                <a:lnTo>
                  <a:pt x="46988" y="469877"/>
                </a:lnTo>
                <a:cubicBezTo>
                  <a:pt x="21037" y="469877"/>
                  <a:pt x="0" y="448840"/>
                  <a:pt x="0" y="422889"/>
                </a:cubicBezTo>
                <a:lnTo>
                  <a:pt x="0" y="4698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242" tIns="34082" rIns="44242" bIns="34082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Calibri" pitchFamily="34" charset="0"/>
                <a:cs typeface="Calibri" pitchFamily="34" charset="0"/>
              </a:rPr>
              <a:t>Use Web Workers to turbo charge the JavaScript code to perform advanced computation. </a:t>
            </a:r>
          </a:p>
        </p:txBody>
      </p:sp>
      <p:sp>
        <p:nvSpPr>
          <p:cNvPr id="12" name="Freeform 11"/>
          <p:cNvSpPr/>
          <p:nvPr/>
        </p:nvSpPr>
        <p:spPr>
          <a:xfrm>
            <a:off x="1288367" y="1541623"/>
            <a:ext cx="437002" cy="18830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83075"/>
                </a:lnTo>
                <a:lnTo>
                  <a:pt x="411419" y="188307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1725371" y="3145355"/>
            <a:ext cx="7037629" cy="558685"/>
          </a:xfrm>
          <a:custGeom>
            <a:avLst/>
            <a:gdLst>
              <a:gd name="connsiteX0" fmla="*/ 0 w 6625626"/>
              <a:gd name="connsiteY0" fmla="*/ 55869 h 558685"/>
              <a:gd name="connsiteX1" fmla="*/ 55869 w 6625626"/>
              <a:gd name="connsiteY1" fmla="*/ 0 h 558685"/>
              <a:gd name="connsiteX2" fmla="*/ 6569758 w 6625626"/>
              <a:gd name="connsiteY2" fmla="*/ 0 h 558685"/>
              <a:gd name="connsiteX3" fmla="*/ 6625627 w 6625626"/>
              <a:gd name="connsiteY3" fmla="*/ 55869 h 558685"/>
              <a:gd name="connsiteX4" fmla="*/ 6625626 w 6625626"/>
              <a:gd name="connsiteY4" fmla="*/ 502817 h 558685"/>
              <a:gd name="connsiteX5" fmla="*/ 6569757 w 6625626"/>
              <a:gd name="connsiteY5" fmla="*/ 558686 h 558685"/>
              <a:gd name="connsiteX6" fmla="*/ 55869 w 6625626"/>
              <a:gd name="connsiteY6" fmla="*/ 558685 h 558685"/>
              <a:gd name="connsiteX7" fmla="*/ 0 w 6625626"/>
              <a:gd name="connsiteY7" fmla="*/ 502816 h 558685"/>
              <a:gd name="connsiteX8" fmla="*/ 0 w 6625626"/>
              <a:gd name="connsiteY8" fmla="*/ 55869 h 558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25626" h="558685">
                <a:moveTo>
                  <a:pt x="0" y="55869"/>
                </a:moveTo>
                <a:cubicBezTo>
                  <a:pt x="0" y="25013"/>
                  <a:pt x="25013" y="0"/>
                  <a:pt x="55869" y="0"/>
                </a:cubicBezTo>
                <a:lnTo>
                  <a:pt x="6569758" y="0"/>
                </a:lnTo>
                <a:cubicBezTo>
                  <a:pt x="6600614" y="0"/>
                  <a:pt x="6625627" y="25013"/>
                  <a:pt x="6625627" y="55869"/>
                </a:cubicBezTo>
                <a:cubicBezTo>
                  <a:pt x="6625627" y="204852"/>
                  <a:pt x="6625626" y="353834"/>
                  <a:pt x="6625626" y="502817"/>
                </a:cubicBezTo>
                <a:cubicBezTo>
                  <a:pt x="6625626" y="533673"/>
                  <a:pt x="6600613" y="558686"/>
                  <a:pt x="6569757" y="558686"/>
                </a:cubicBezTo>
                <a:lnTo>
                  <a:pt x="55869" y="558685"/>
                </a:lnTo>
                <a:cubicBezTo>
                  <a:pt x="25013" y="558685"/>
                  <a:pt x="0" y="533672"/>
                  <a:pt x="0" y="502816"/>
                </a:cubicBezTo>
                <a:lnTo>
                  <a:pt x="0" y="5586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6843" tIns="36683" rIns="46843" bIns="36683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Calibri" pitchFamily="34" charset="0"/>
                <a:cs typeface="Calibri" pitchFamily="34" charset="0"/>
              </a:rPr>
              <a:t>Accesses any Web service and brings back the data to the application in real time.</a:t>
            </a:r>
          </a:p>
        </p:txBody>
      </p:sp>
      <p:sp>
        <p:nvSpPr>
          <p:cNvPr id="14" name="Freeform 13"/>
          <p:cNvSpPr/>
          <p:nvPr/>
        </p:nvSpPr>
        <p:spPr>
          <a:xfrm>
            <a:off x="1288367" y="1541623"/>
            <a:ext cx="445732" cy="253820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38202"/>
                </a:lnTo>
                <a:lnTo>
                  <a:pt x="419638" y="253820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1734101" y="3845844"/>
            <a:ext cx="6992241" cy="467962"/>
          </a:xfrm>
          <a:custGeom>
            <a:avLst/>
            <a:gdLst>
              <a:gd name="connsiteX0" fmla="*/ 0 w 6582895"/>
              <a:gd name="connsiteY0" fmla="*/ 46796 h 467962"/>
              <a:gd name="connsiteX1" fmla="*/ 46796 w 6582895"/>
              <a:gd name="connsiteY1" fmla="*/ 0 h 467962"/>
              <a:gd name="connsiteX2" fmla="*/ 6536099 w 6582895"/>
              <a:gd name="connsiteY2" fmla="*/ 0 h 467962"/>
              <a:gd name="connsiteX3" fmla="*/ 6582895 w 6582895"/>
              <a:gd name="connsiteY3" fmla="*/ 46796 h 467962"/>
              <a:gd name="connsiteX4" fmla="*/ 6582895 w 6582895"/>
              <a:gd name="connsiteY4" fmla="*/ 421166 h 467962"/>
              <a:gd name="connsiteX5" fmla="*/ 6536099 w 6582895"/>
              <a:gd name="connsiteY5" fmla="*/ 467962 h 467962"/>
              <a:gd name="connsiteX6" fmla="*/ 46796 w 6582895"/>
              <a:gd name="connsiteY6" fmla="*/ 467962 h 467962"/>
              <a:gd name="connsiteX7" fmla="*/ 0 w 6582895"/>
              <a:gd name="connsiteY7" fmla="*/ 421166 h 467962"/>
              <a:gd name="connsiteX8" fmla="*/ 0 w 6582895"/>
              <a:gd name="connsiteY8" fmla="*/ 46796 h 467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82895" h="467962">
                <a:moveTo>
                  <a:pt x="0" y="46796"/>
                </a:moveTo>
                <a:cubicBezTo>
                  <a:pt x="0" y="20951"/>
                  <a:pt x="20951" y="0"/>
                  <a:pt x="46796" y="0"/>
                </a:cubicBezTo>
                <a:lnTo>
                  <a:pt x="6536099" y="0"/>
                </a:lnTo>
                <a:cubicBezTo>
                  <a:pt x="6561944" y="0"/>
                  <a:pt x="6582895" y="20951"/>
                  <a:pt x="6582895" y="46796"/>
                </a:cubicBezTo>
                <a:lnTo>
                  <a:pt x="6582895" y="421166"/>
                </a:lnTo>
                <a:cubicBezTo>
                  <a:pt x="6582895" y="447011"/>
                  <a:pt x="6561944" y="467962"/>
                  <a:pt x="6536099" y="467962"/>
                </a:cubicBezTo>
                <a:lnTo>
                  <a:pt x="46796" y="467962"/>
                </a:lnTo>
                <a:cubicBezTo>
                  <a:pt x="20951" y="467962"/>
                  <a:pt x="0" y="447011"/>
                  <a:pt x="0" y="421166"/>
                </a:cubicBezTo>
                <a:lnTo>
                  <a:pt x="0" y="4679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186" tIns="34026" rIns="44186" bIns="34026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Calibri" pitchFamily="34" charset="0"/>
                <a:cs typeface="Calibri" pitchFamily="34" charset="0"/>
              </a:rPr>
              <a:t>Does not require any special plug-ins to play video.</a:t>
            </a:r>
          </a:p>
        </p:txBody>
      </p:sp>
      <p:sp>
        <p:nvSpPr>
          <p:cNvPr id="16" name="Freeform 15"/>
          <p:cNvSpPr/>
          <p:nvPr/>
        </p:nvSpPr>
        <p:spPr>
          <a:xfrm>
            <a:off x="1288367" y="1541623"/>
            <a:ext cx="445732" cy="316404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64048"/>
                </a:lnTo>
                <a:lnTo>
                  <a:pt x="419638" y="316404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/>
          <p:cNvSpPr/>
          <p:nvPr/>
        </p:nvSpPr>
        <p:spPr>
          <a:xfrm>
            <a:off x="1734101" y="4476638"/>
            <a:ext cx="6992241" cy="458065"/>
          </a:xfrm>
          <a:custGeom>
            <a:avLst/>
            <a:gdLst>
              <a:gd name="connsiteX0" fmla="*/ 0 w 5914073"/>
              <a:gd name="connsiteY0" fmla="*/ 45807 h 458065"/>
              <a:gd name="connsiteX1" fmla="*/ 45807 w 5914073"/>
              <a:gd name="connsiteY1" fmla="*/ 0 h 458065"/>
              <a:gd name="connsiteX2" fmla="*/ 5868267 w 5914073"/>
              <a:gd name="connsiteY2" fmla="*/ 0 h 458065"/>
              <a:gd name="connsiteX3" fmla="*/ 5914074 w 5914073"/>
              <a:gd name="connsiteY3" fmla="*/ 45807 h 458065"/>
              <a:gd name="connsiteX4" fmla="*/ 5914073 w 5914073"/>
              <a:gd name="connsiteY4" fmla="*/ 412259 h 458065"/>
              <a:gd name="connsiteX5" fmla="*/ 5868266 w 5914073"/>
              <a:gd name="connsiteY5" fmla="*/ 458066 h 458065"/>
              <a:gd name="connsiteX6" fmla="*/ 45807 w 5914073"/>
              <a:gd name="connsiteY6" fmla="*/ 458065 h 458065"/>
              <a:gd name="connsiteX7" fmla="*/ 0 w 5914073"/>
              <a:gd name="connsiteY7" fmla="*/ 412258 h 458065"/>
              <a:gd name="connsiteX8" fmla="*/ 0 w 5914073"/>
              <a:gd name="connsiteY8" fmla="*/ 45807 h 458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14073" h="458065">
                <a:moveTo>
                  <a:pt x="0" y="45807"/>
                </a:moveTo>
                <a:cubicBezTo>
                  <a:pt x="0" y="20508"/>
                  <a:pt x="20508" y="0"/>
                  <a:pt x="45807" y="0"/>
                </a:cubicBezTo>
                <a:lnTo>
                  <a:pt x="5868267" y="0"/>
                </a:lnTo>
                <a:cubicBezTo>
                  <a:pt x="5893566" y="0"/>
                  <a:pt x="5914074" y="20508"/>
                  <a:pt x="5914074" y="45807"/>
                </a:cubicBezTo>
                <a:cubicBezTo>
                  <a:pt x="5914074" y="167958"/>
                  <a:pt x="5914073" y="290108"/>
                  <a:pt x="5914073" y="412259"/>
                </a:cubicBezTo>
                <a:cubicBezTo>
                  <a:pt x="5914073" y="437558"/>
                  <a:pt x="5893565" y="458066"/>
                  <a:pt x="5868266" y="458066"/>
                </a:cubicBezTo>
                <a:lnTo>
                  <a:pt x="45807" y="458065"/>
                </a:lnTo>
                <a:cubicBezTo>
                  <a:pt x="20508" y="458065"/>
                  <a:pt x="0" y="437557"/>
                  <a:pt x="0" y="412258"/>
                </a:cubicBezTo>
                <a:lnTo>
                  <a:pt x="0" y="4580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896" tIns="33736" rIns="43896" bIns="33736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Calibri" pitchFamily="34" charset="0"/>
                <a:cs typeface="Calibri" pitchFamily="34" charset="0"/>
              </a:rPr>
              <a:t>Allows to create own playback controls using JavaScript and HTML. </a:t>
            </a:r>
          </a:p>
        </p:txBody>
      </p:sp>
      <p:sp>
        <p:nvSpPr>
          <p:cNvPr id="18" name="Freeform 17"/>
          <p:cNvSpPr/>
          <p:nvPr/>
        </p:nvSpPr>
        <p:spPr>
          <a:xfrm>
            <a:off x="1288367" y="1541623"/>
            <a:ext cx="445732" cy="376963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69632"/>
                </a:lnTo>
                <a:lnTo>
                  <a:pt x="419638" y="376963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 18"/>
          <p:cNvSpPr/>
          <p:nvPr/>
        </p:nvSpPr>
        <p:spPr>
          <a:xfrm>
            <a:off x="1734101" y="5082221"/>
            <a:ext cx="6965056" cy="458068"/>
          </a:xfrm>
          <a:custGeom>
            <a:avLst/>
            <a:gdLst>
              <a:gd name="connsiteX0" fmla="*/ 0 w 6557301"/>
              <a:gd name="connsiteY0" fmla="*/ 45807 h 458068"/>
              <a:gd name="connsiteX1" fmla="*/ 45807 w 6557301"/>
              <a:gd name="connsiteY1" fmla="*/ 0 h 458068"/>
              <a:gd name="connsiteX2" fmla="*/ 6511494 w 6557301"/>
              <a:gd name="connsiteY2" fmla="*/ 0 h 458068"/>
              <a:gd name="connsiteX3" fmla="*/ 6557301 w 6557301"/>
              <a:gd name="connsiteY3" fmla="*/ 45807 h 458068"/>
              <a:gd name="connsiteX4" fmla="*/ 6557301 w 6557301"/>
              <a:gd name="connsiteY4" fmla="*/ 412261 h 458068"/>
              <a:gd name="connsiteX5" fmla="*/ 6511494 w 6557301"/>
              <a:gd name="connsiteY5" fmla="*/ 458068 h 458068"/>
              <a:gd name="connsiteX6" fmla="*/ 45807 w 6557301"/>
              <a:gd name="connsiteY6" fmla="*/ 458068 h 458068"/>
              <a:gd name="connsiteX7" fmla="*/ 0 w 6557301"/>
              <a:gd name="connsiteY7" fmla="*/ 412261 h 458068"/>
              <a:gd name="connsiteX8" fmla="*/ 0 w 6557301"/>
              <a:gd name="connsiteY8" fmla="*/ 45807 h 458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57301" h="458068">
                <a:moveTo>
                  <a:pt x="0" y="45807"/>
                </a:moveTo>
                <a:cubicBezTo>
                  <a:pt x="0" y="20508"/>
                  <a:pt x="20508" y="0"/>
                  <a:pt x="45807" y="0"/>
                </a:cubicBezTo>
                <a:lnTo>
                  <a:pt x="6511494" y="0"/>
                </a:lnTo>
                <a:cubicBezTo>
                  <a:pt x="6536793" y="0"/>
                  <a:pt x="6557301" y="20508"/>
                  <a:pt x="6557301" y="45807"/>
                </a:cubicBezTo>
                <a:lnTo>
                  <a:pt x="6557301" y="412261"/>
                </a:lnTo>
                <a:cubicBezTo>
                  <a:pt x="6557301" y="437560"/>
                  <a:pt x="6536793" y="458068"/>
                  <a:pt x="6511494" y="458068"/>
                </a:cubicBezTo>
                <a:lnTo>
                  <a:pt x="45807" y="458068"/>
                </a:lnTo>
                <a:cubicBezTo>
                  <a:pt x="20508" y="458068"/>
                  <a:pt x="0" y="437560"/>
                  <a:pt x="0" y="412261"/>
                </a:cubicBezTo>
                <a:lnTo>
                  <a:pt x="0" y="45807"/>
                </a:lnTo>
                <a:close/>
              </a:path>
            </a:pathLst>
          </a:custGeom>
          <a:solidFill>
            <a:schemeClr val="bg2">
              <a:lumMod val="75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896" tIns="33736" rIns="43896" bIns="33736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Calibri" pitchFamily="34" charset="0"/>
                <a:cs typeface="Calibri" pitchFamily="34" charset="0"/>
              </a:rPr>
              <a:t>Uses browser local storage and does not require browser cookies. </a:t>
            </a:r>
          </a:p>
        </p:txBody>
      </p:sp>
      <p:sp>
        <p:nvSpPr>
          <p:cNvPr id="20" name="Freeform 19"/>
          <p:cNvSpPr/>
          <p:nvPr/>
        </p:nvSpPr>
        <p:spPr>
          <a:xfrm>
            <a:off x="1288367" y="1541623"/>
            <a:ext cx="445732" cy="437851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378513"/>
                </a:lnTo>
                <a:lnTo>
                  <a:pt x="419638" y="437851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reeform 20"/>
          <p:cNvSpPr/>
          <p:nvPr/>
        </p:nvSpPr>
        <p:spPr>
          <a:xfrm>
            <a:off x="1734101" y="5691241"/>
            <a:ext cx="6965056" cy="457790"/>
          </a:xfrm>
          <a:custGeom>
            <a:avLst/>
            <a:gdLst>
              <a:gd name="connsiteX0" fmla="*/ 0 w 6430985"/>
              <a:gd name="connsiteY0" fmla="*/ 45779 h 457790"/>
              <a:gd name="connsiteX1" fmla="*/ 45779 w 6430985"/>
              <a:gd name="connsiteY1" fmla="*/ 0 h 457790"/>
              <a:gd name="connsiteX2" fmla="*/ 6385206 w 6430985"/>
              <a:gd name="connsiteY2" fmla="*/ 0 h 457790"/>
              <a:gd name="connsiteX3" fmla="*/ 6430985 w 6430985"/>
              <a:gd name="connsiteY3" fmla="*/ 45779 h 457790"/>
              <a:gd name="connsiteX4" fmla="*/ 6430985 w 6430985"/>
              <a:gd name="connsiteY4" fmla="*/ 412011 h 457790"/>
              <a:gd name="connsiteX5" fmla="*/ 6385206 w 6430985"/>
              <a:gd name="connsiteY5" fmla="*/ 457790 h 457790"/>
              <a:gd name="connsiteX6" fmla="*/ 45779 w 6430985"/>
              <a:gd name="connsiteY6" fmla="*/ 457790 h 457790"/>
              <a:gd name="connsiteX7" fmla="*/ 0 w 6430985"/>
              <a:gd name="connsiteY7" fmla="*/ 412011 h 457790"/>
              <a:gd name="connsiteX8" fmla="*/ 0 w 6430985"/>
              <a:gd name="connsiteY8" fmla="*/ 45779 h 45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30985" h="457790">
                <a:moveTo>
                  <a:pt x="0" y="45779"/>
                </a:moveTo>
                <a:cubicBezTo>
                  <a:pt x="0" y="20496"/>
                  <a:pt x="20496" y="0"/>
                  <a:pt x="45779" y="0"/>
                </a:cubicBezTo>
                <a:lnTo>
                  <a:pt x="6385206" y="0"/>
                </a:lnTo>
                <a:cubicBezTo>
                  <a:pt x="6410489" y="0"/>
                  <a:pt x="6430985" y="20496"/>
                  <a:pt x="6430985" y="45779"/>
                </a:cubicBezTo>
                <a:lnTo>
                  <a:pt x="6430985" y="412011"/>
                </a:lnTo>
                <a:cubicBezTo>
                  <a:pt x="6430985" y="437294"/>
                  <a:pt x="6410489" y="457790"/>
                  <a:pt x="6385206" y="457790"/>
                </a:cubicBezTo>
                <a:lnTo>
                  <a:pt x="45779" y="457790"/>
                </a:lnTo>
                <a:cubicBezTo>
                  <a:pt x="20496" y="457790"/>
                  <a:pt x="0" y="437294"/>
                  <a:pt x="0" y="412011"/>
                </a:cubicBezTo>
                <a:lnTo>
                  <a:pt x="0" y="45779"/>
                </a:lnTo>
                <a:close/>
              </a:path>
            </a:pathLst>
          </a:custGeom>
          <a:solidFill>
            <a:srgbClr val="FFFF99">
              <a:alpha val="90000"/>
            </a:srgb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888" tIns="33728" rIns="43888" bIns="33728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Calibri" pitchFamily="34" charset="0"/>
                <a:cs typeface="Calibri" pitchFamily="34" charset="0"/>
              </a:rPr>
              <a:t>Can perform full video processing in the browser.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3" grpId="0" animBg="1"/>
      <p:bldP spid="15" grpId="0" animBg="1"/>
      <p:bldP spid="17" grpId="0" animBg="1"/>
      <p:bldP spid="19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2-2</a:t>
            </a:r>
          </a:p>
        </p:txBody>
      </p:sp>
      <p:sp>
        <p:nvSpPr>
          <p:cNvPr id="6" name="Freeform 5"/>
          <p:cNvSpPr/>
          <p:nvPr/>
        </p:nvSpPr>
        <p:spPr>
          <a:xfrm>
            <a:off x="763348" y="1939000"/>
            <a:ext cx="4942833" cy="416728"/>
          </a:xfrm>
          <a:custGeom>
            <a:avLst/>
            <a:gdLst>
              <a:gd name="connsiteX0" fmla="*/ 0 w 4942833"/>
              <a:gd name="connsiteY0" fmla="*/ 41673 h 416728"/>
              <a:gd name="connsiteX1" fmla="*/ 41673 w 4942833"/>
              <a:gd name="connsiteY1" fmla="*/ 0 h 416728"/>
              <a:gd name="connsiteX2" fmla="*/ 4901160 w 4942833"/>
              <a:gd name="connsiteY2" fmla="*/ 0 h 416728"/>
              <a:gd name="connsiteX3" fmla="*/ 4942833 w 4942833"/>
              <a:gd name="connsiteY3" fmla="*/ 41673 h 416728"/>
              <a:gd name="connsiteX4" fmla="*/ 4942833 w 4942833"/>
              <a:gd name="connsiteY4" fmla="*/ 375055 h 416728"/>
              <a:gd name="connsiteX5" fmla="*/ 4901160 w 4942833"/>
              <a:gd name="connsiteY5" fmla="*/ 416728 h 416728"/>
              <a:gd name="connsiteX6" fmla="*/ 41673 w 4942833"/>
              <a:gd name="connsiteY6" fmla="*/ 416728 h 416728"/>
              <a:gd name="connsiteX7" fmla="*/ 0 w 4942833"/>
              <a:gd name="connsiteY7" fmla="*/ 375055 h 416728"/>
              <a:gd name="connsiteX8" fmla="*/ 0 w 4942833"/>
              <a:gd name="connsiteY8" fmla="*/ 41673 h 416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42833" h="416728">
                <a:moveTo>
                  <a:pt x="0" y="41673"/>
                </a:moveTo>
                <a:cubicBezTo>
                  <a:pt x="0" y="18658"/>
                  <a:pt x="18658" y="0"/>
                  <a:pt x="41673" y="0"/>
                </a:cubicBezTo>
                <a:lnTo>
                  <a:pt x="4901160" y="0"/>
                </a:lnTo>
                <a:cubicBezTo>
                  <a:pt x="4924175" y="0"/>
                  <a:pt x="4942833" y="18658"/>
                  <a:pt x="4942833" y="41673"/>
                </a:cubicBezTo>
                <a:lnTo>
                  <a:pt x="4942833" y="375055"/>
                </a:lnTo>
                <a:cubicBezTo>
                  <a:pt x="4942833" y="398070"/>
                  <a:pt x="4924175" y="416728"/>
                  <a:pt x="4901160" y="416728"/>
                </a:cubicBezTo>
                <a:lnTo>
                  <a:pt x="41673" y="416728"/>
                </a:lnTo>
                <a:cubicBezTo>
                  <a:pt x="18658" y="416728"/>
                  <a:pt x="0" y="398070"/>
                  <a:pt x="0" y="375055"/>
                </a:cubicBezTo>
                <a:lnTo>
                  <a:pt x="0" y="41673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926" tIns="42686" rIns="57926" bIns="42686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/>
              <a:t>Functionality of JavaScript</a:t>
            </a:r>
          </a:p>
        </p:txBody>
      </p:sp>
      <p:sp>
        <p:nvSpPr>
          <p:cNvPr id="7" name="Freeform 6"/>
          <p:cNvSpPr/>
          <p:nvPr/>
        </p:nvSpPr>
        <p:spPr>
          <a:xfrm>
            <a:off x="1257631" y="2355729"/>
            <a:ext cx="411419" cy="55733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57332"/>
                </a:lnTo>
                <a:lnTo>
                  <a:pt x="411419" y="55733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1669051" y="2514601"/>
            <a:ext cx="6591114" cy="628322"/>
          </a:xfrm>
          <a:custGeom>
            <a:avLst/>
            <a:gdLst>
              <a:gd name="connsiteX0" fmla="*/ 0 w 6280208"/>
              <a:gd name="connsiteY0" fmla="*/ 45972 h 459723"/>
              <a:gd name="connsiteX1" fmla="*/ 45972 w 6280208"/>
              <a:gd name="connsiteY1" fmla="*/ 0 h 459723"/>
              <a:gd name="connsiteX2" fmla="*/ 6234236 w 6280208"/>
              <a:gd name="connsiteY2" fmla="*/ 0 h 459723"/>
              <a:gd name="connsiteX3" fmla="*/ 6280208 w 6280208"/>
              <a:gd name="connsiteY3" fmla="*/ 45972 h 459723"/>
              <a:gd name="connsiteX4" fmla="*/ 6280208 w 6280208"/>
              <a:gd name="connsiteY4" fmla="*/ 413751 h 459723"/>
              <a:gd name="connsiteX5" fmla="*/ 6234236 w 6280208"/>
              <a:gd name="connsiteY5" fmla="*/ 459723 h 459723"/>
              <a:gd name="connsiteX6" fmla="*/ 45972 w 6280208"/>
              <a:gd name="connsiteY6" fmla="*/ 459723 h 459723"/>
              <a:gd name="connsiteX7" fmla="*/ 0 w 6280208"/>
              <a:gd name="connsiteY7" fmla="*/ 413751 h 459723"/>
              <a:gd name="connsiteX8" fmla="*/ 0 w 6280208"/>
              <a:gd name="connsiteY8" fmla="*/ 45972 h 45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80208" h="459723">
                <a:moveTo>
                  <a:pt x="0" y="45972"/>
                </a:moveTo>
                <a:cubicBezTo>
                  <a:pt x="0" y="20582"/>
                  <a:pt x="20582" y="0"/>
                  <a:pt x="45972" y="0"/>
                </a:cubicBezTo>
                <a:lnTo>
                  <a:pt x="6234236" y="0"/>
                </a:lnTo>
                <a:cubicBezTo>
                  <a:pt x="6259626" y="0"/>
                  <a:pt x="6280208" y="20582"/>
                  <a:pt x="6280208" y="45972"/>
                </a:cubicBezTo>
                <a:lnTo>
                  <a:pt x="6280208" y="413751"/>
                </a:lnTo>
                <a:cubicBezTo>
                  <a:pt x="6280208" y="439141"/>
                  <a:pt x="6259626" y="459723"/>
                  <a:pt x="6234236" y="459723"/>
                </a:cubicBezTo>
                <a:lnTo>
                  <a:pt x="45972" y="459723"/>
                </a:lnTo>
                <a:cubicBezTo>
                  <a:pt x="20582" y="459723"/>
                  <a:pt x="0" y="439141"/>
                  <a:pt x="0" y="413751"/>
                </a:cubicBezTo>
                <a:lnTo>
                  <a:pt x="0" y="4597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945" tIns="33785" rIns="43945" bIns="33785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Calibri" pitchFamily="34" charset="0"/>
                <a:cs typeface="Calibri" pitchFamily="34" charset="0"/>
              </a:rPr>
              <a:t>Helps Web designer to insert code snippets into the HTML page without the need for </a:t>
            </a:r>
            <a:r>
              <a:rPr lang="en-US" sz="1600" kern="1200" dirty="0" smtClean="0">
                <a:latin typeface="Calibri" pitchFamily="34" charset="0"/>
                <a:cs typeface="Calibri" pitchFamily="34" charset="0"/>
              </a:rPr>
              <a:t>in-depth programming </a:t>
            </a:r>
            <a:r>
              <a:rPr lang="en-US" sz="1600" kern="1200" dirty="0">
                <a:latin typeface="Calibri" pitchFamily="34" charset="0"/>
                <a:cs typeface="Calibri" pitchFamily="34" charset="0"/>
              </a:rPr>
              <a:t>knowledge.</a:t>
            </a:r>
          </a:p>
        </p:txBody>
      </p:sp>
      <p:sp>
        <p:nvSpPr>
          <p:cNvPr id="10" name="Freeform 9"/>
          <p:cNvSpPr/>
          <p:nvPr/>
        </p:nvSpPr>
        <p:spPr>
          <a:xfrm>
            <a:off x="1257631" y="2355729"/>
            <a:ext cx="411419" cy="117453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74532"/>
                </a:lnTo>
                <a:lnTo>
                  <a:pt x="411419" y="117453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1669051" y="3295322"/>
            <a:ext cx="6591114" cy="469877"/>
          </a:xfrm>
          <a:custGeom>
            <a:avLst/>
            <a:gdLst>
              <a:gd name="connsiteX0" fmla="*/ 0 w 6287212"/>
              <a:gd name="connsiteY0" fmla="*/ 46988 h 469877"/>
              <a:gd name="connsiteX1" fmla="*/ 46988 w 6287212"/>
              <a:gd name="connsiteY1" fmla="*/ 0 h 469877"/>
              <a:gd name="connsiteX2" fmla="*/ 6240224 w 6287212"/>
              <a:gd name="connsiteY2" fmla="*/ 0 h 469877"/>
              <a:gd name="connsiteX3" fmla="*/ 6287212 w 6287212"/>
              <a:gd name="connsiteY3" fmla="*/ 46988 h 469877"/>
              <a:gd name="connsiteX4" fmla="*/ 6287212 w 6287212"/>
              <a:gd name="connsiteY4" fmla="*/ 422889 h 469877"/>
              <a:gd name="connsiteX5" fmla="*/ 6240224 w 6287212"/>
              <a:gd name="connsiteY5" fmla="*/ 469877 h 469877"/>
              <a:gd name="connsiteX6" fmla="*/ 46988 w 6287212"/>
              <a:gd name="connsiteY6" fmla="*/ 469877 h 469877"/>
              <a:gd name="connsiteX7" fmla="*/ 0 w 6287212"/>
              <a:gd name="connsiteY7" fmla="*/ 422889 h 469877"/>
              <a:gd name="connsiteX8" fmla="*/ 0 w 6287212"/>
              <a:gd name="connsiteY8" fmla="*/ 46988 h 46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87212" h="469877">
                <a:moveTo>
                  <a:pt x="0" y="46988"/>
                </a:moveTo>
                <a:cubicBezTo>
                  <a:pt x="0" y="21037"/>
                  <a:pt x="21037" y="0"/>
                  <a:pt x="46988" y="0"/>
                </a:cubicBezTo>
                <a:lnTo>
                  <a:pt x="6240224" y="0"/>
                </a:lnTo>
                <a:cubicBezTo>
                  <a:pt x="6266175" y="0"/>
                  <a:pt x="6287212" y="21037"/>
                  <a:pt x="6287212" y="46988"/>
                </a:cubicBezTo>
                <a:lnTo>
                  <a:pt x="6287212" y="422889"/>
                </a:lnTo>
                <a:cubicBezTo>
                  <a:pt x="6287212" y="448840"/>
                  <a:pt x="6266175" y="469877"/>
                  <a:pt x="6240224" y="469877"/>
                </a:cubicBezTo>
                <a:lnTo>
                  <a:pt x="46988" y="469877"/>
                </a:lnTo>
                <a:cubicBezTo>
                  <a:pt x="21037" y="469877"/>
                  <a:pt x="0" y="448840"/>
                  <a:pt x="0" y="422889"/>
                </a:cubicBezTo>
                <a:lnTo>
                  <a:pt x="0" y="4698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242" tIns="34082" rIns="44242" bIns="34082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Calibri" pitchFamily="34" charset="0"/>
                <a:cs typeface="Calibri" pitchFamily="34" charset="0"/>
              </a:rPr>
              <a:t>Can be used to execute events on certain user actions. </a:t>
            </a:r>
          </a:p>
        </p:txBody>
      </p:sp>
      <p:sp>
        <p:nvSpPr>
          <p:cNvPr id="12" name="Freeform 11"/>
          <p:cNvSpPr/>
          <p:nvPr/>
        </p:nvSpPr>
        <p:spPr>
          <a:xfrm>
            <a:off x="1257631" y="2355729"/>
            <a:ext cx="411419" cy="18830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83075"/>
                </a:lnTo>
                <a:lnTo>
                  <a:pt x="411419" y="188307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1669051" y="3959461"/>
            <a:ext cx="6625626" cy="558685"/>
          </a:xfrm>
          <a:custGeom>
            <a:avLst/>
            <a:gdLst>
              <a:gd name="connsiteX0" fmla="*/ 0 w 6625626"/>
              <a:gd name="connsiteY0" fmla="*/ 55869 h 558685"/>
              <a:gd name="connsiteX1" fmla="*/ 55869 w 6625626"/>
              <a:gd name="connsiteY1" fmla="*/ 0 h 558685"/>
              <a:gd name="connsiteX2" fmla="*/ 6569758 w 6625626"/>
              <a:gd name="connsiteY2" fmla="*/ 0 h 558685"/>
              <a:gd name="connsiteX3" fmla="*/ 6625627 w 6625626"/>
              <a:gd name="connsiteY3" fmla="*/ 55869 h 558685"/>
              <a:gd name="connsiteX4" fmla="*/ 6625626 w 6625626"/>
              <a:gd name="connsiteY4" fmla="*/ 502817 h 558685"/>
              <a:gd name="connsiteX5" fmla="*/ 6569757 w 6625626"/>
              <a:gd name="connsiteY5" fmla="*/ 558686 h 558685"/>
              <a:gd name="connsiteX6" fmla="*/ 55869 w 6625626"/>
              <a:gd name="connsiteY6" fmla="*/ 558685 h 558685"/>
              <a:gd name="connsiteX7" fmla="*/ 0 w 6625626"/>
              <a:gd name="connsiteY7" fmla="*/ 502816 h 558685"/>
              <a:gd name="connsiteX8" fmla="*/ 0 w 6625626"/>
              <a:gd name="connsiteY8" fmla="*/ 55869 h 558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25626" h="558685">
                <a:moveTo>
                  <a:pt x="0" y="55869"/>
                </a:moveTo>
                <a:cubicBezTo>
                  <a:pt x="0" y="25013"/>
                  <a:pt x="25013" y="0"/>
                  <a:pt x="55869" y="0"/>
                </a:cubicBezTo>
                <a:lnTo>
                  <a:pt x="6569758" y="0"/>
                </a:lnTo>
                <a:cubicBezTo>
                  <a:pt x="6600614" y="0"/>
                  <a:pt x="6625627" y="25013"/>
                  <a:pt x="6625627" y="55869"/>
                </a:cubicBezTo>
                <a:cubicBezTo>
                  <a:pt x="6625627" y="204852"/>
                  <a:pt x="6625626" y="353834"/>
                  <a:pt x="6625626" y="502817"/>
                </a:cubicBezTo>
                <a:cubicBezTo>
                  <a:pt x="6625626" y="533673"/>
                  <a:pt x="6600613" y="558686"/>
                  <a:pt x="6569757" y="558686"/>
                </a:cubicBezTo>
                <a:lnTo>
                  <a:pt x="55869" y="558685"/>
                </a:lnTo>
                <a:cubicBezTo>
                  <a:pt x="25013" y="558685"/>
                  <a:pt x="0" y="533672"/>
                  <a:pt x="0" y="502816"/>
                </a:cubicBezTo>
                <a:lnTo>
                  <a:pt x="0" y="5586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6843" tIns="36683" rIns="46843" bIns="36683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>
                <a:latin typeface="Calibri" pitchFamily="34" charset="0"/>
                <a:cs typeface="Calibri" pitchFamily="34" charset="0"/>
              </a:rPr>
              <a:t>Can manipulate HTML elements using JavaScript.</a:t>
            </a:r>
            <a:endParaRPr lang="en-US" sz="1600" kern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257631" y="2355729"/>
            <a:ext cx="419638" cy="253820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538202"/>
                </a:lnTo>
                <a:lnTo>
                  <a:pt x="419638" y="253820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1677270" y="4659950"/>
            <a:ext cx="6582895" cy="467962"/>
          </a:xfrm>
          <a:custGeom>
            <a:avLst/>
            <a:gdLst>
              <a:gd name="connsiteX0" fmla="*/ 0 w 6582895"/>
              <a:gd name="connsiteY0" fmla="*/ 46796 h 467962"/>
              <a:gd name="connsiteX1" fmla="*/ 46796 w 6582895"/>
              <a:gd name="connsiteY1" fmla="*/ 0 h 467962"/>
              <a:gd name="connsiteX2" fmla="*/ 6536099 w 6582895"/>
              <a:gd name="connsiteY2" fmla="*/ 0 h 467962"/>
              <a:gd name="connsiteX3" fmla="*/ 6582895 w 6582895"/>
              <a:gd name="connsiteY3" fmla="*/ 46796 h 467962"/>
              <a:gd name="connsiteX4" fmla="*/ 6582895 w 6582895"/>
              <a:gd name="connsiteY4" fmla="*/ 421166 h 467962"/>
              <a:gd name="connsiteX5" fmla="*/ 6536099 w 6582895"/>
              <a:gd name="connsiteY5" fmla="*/ 467962 h 467962"/>
              <a:gd name="connsiteX6" fmla="*/ 46796 w 6582895"/>
              <a:gd name="connsiteY6" fmla="*/ 467962 h 467962"/>
              <a:gd name="connsiteX7" fmla="*/ 0 w 6582895"/>
              <a:gd name="connsiteY7" fmla="*/ 421166 h 467962"/>
              <a:gd name="connsiteX8" fmla="*/ 0 w 6582895"/>
              <a:gd name="connsiteY8" fmla="*/ 46796 h 467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82895" h="467962">
                <a:moveTo>
                  <a:pt x="0" y="46796"/>
                </a:moveTo>
                <a:cubicBezTo>
                  <a:pt x="0" y="20951"/>
                  <a:pt x="20951" y="0"/>
                  <a:pt x="46796" y="0"/>
                </a:cubicBezTo>
                <a:lnTo>
                  <a:pt x="6536099" y="0"/>
                </a:lnTo>
                <a:cubicBezTo>
                  <a:pt x="6561944" y="0"/>
                  <a:pt x="6582895" y="20951"/>
                  <a:pt x="6582895" y="46796"/>
                </a:cubicBezTo>
                <a:lnTo>
                  <a:pt x="6582895" y="421166"/>
                </a:lnTo>
                <a:cubicBezTo>
                  <a:pt x="6582895" y="447011"/>
                  <a:pt x="6561944" y="467962"/>
                  <a:pt x="6536099" y="467962"/>
                </a:cubicBezTo>
                <a:lnTo>
                  <a:pt x="46796" y="467962"/>
                </a:lnTo>
                <a:cubicBezTo>
                  <a:pt x="20951" y="467962"/>
                  <a:pt x="0" y="447011"/>
                  <a:pt x="0" y="421166"/>
                </a:cubicBezTo>
                <a:lnTo>
                  <a:pt x="0" y="4679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186" tIns="34026" rIns="44186" bIns="34026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Calibri" pitchFamily="34" charset="0"/>
                <a:cs typeface="Calibri" pitchFamily="34" charset="0"/>
              </a:rPr>
              <a:t>Can collect browser information of a Web site visitor.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3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81000" y="1084573"/>
            <a:ext cx="8382000" cy="591827"/>
            <a:chOff x="0" y="112551"/>
            <a:chExt cx="8382000" cy="591827"/>
          </a:xfrm>
        </p:grpSpPr>
        <p:sp>
          <p:nvSpPr>
            <p:cNvPr id="7" name="Rounded Rectangle 6"/>
            <p:cNvSpPr/>
            <p:nvPr/>
          </p:nvSpPr>
          <p:spPr>
            <a:xfrm>
              <a:off x="0" y="112551"/>
              <a:ext cx="8382000" cy="59182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8891" y="141442"/>
              <a:ext cx="8324218" cy="5340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>
                  <a:solidFill>
                    <a:schemeClr val="tx1"/>
                  </a:solidFill>
                </a:rPr>
                <a:t>Is a JavaScript library supported on multiple browsers.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1000" y="1752600"/>
            <a:ext cx="8382000" cy="600405"/>
            <a:chOff x="0" y="924398"/>
            <a:chExt cx="8382000" cy="600405"/>
          </a:xfrm>
        </p:grpSpPr>
        <p:sp>
          <p:nvSpPr>
            <p:cNvPr id="11" name="Rounded Rectangle 10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>
                  <a:solidFill>
                    <a:schemeClr val="tx1"/>
                  </a:solidFill>
                </a:rPr>
                <a:t>Simplifies the designing of client-side scripting on HTML pages.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1000" y="2433891"/>
            <a:ext cx="8382000" cy="690309"/>
            <a:chOff x="0" y="1814381"/>
            <a:chExt cx="8382000" cy="690309"/>
          </a:xfrm>
        </p:grpSpPr>
        <p:sp>
          <p:nvSpPr>
            <p:cNvPr id="14" name="Rounded Rectangle 13"/>
            <p:cNvSpPr/>
            <p:nvPr/>
          </p:nvSpPr>
          <p:spPr>
            <a:xfrm>
              <a:off x="0" y="1814381"/>
              <a:ext cx="8382000" cy="69030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33698" y="1848079"/>
              <a:ext cx="8314604" cy="6229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>
                  <a:solidFill>
                    <a:schemeClr val="tx1"/>
                  </a:solidFill>
                </a:rPr>
                <a:t>Library is based on modular approach that allows creation of powerful and dynamic Web applications. </a:t>
              </a:r>
            </a:p>
          </p:txBody>
        </p:sp>
      </p:grpSp>
      <p:sp>
        <p:nvSpPr>
          <p:cNvPr id="16" name="Freeform 15"/>
          <p:cNvSpPr/>
          <p:nvPr/>
        </p:nvSpPr>
        <p:spPr>
          <a:xfrm>
            <a:off x="456997" y="3309158"/>
            <a:ext cx="4843977" cy="408394"/>
          </a:xfrm>
          <a:custGeom>
            <a:avLst/>
            <a:gdLst>
              <a:gd name="connsiteX0" fmla="*/ 0 w 4843977"/>
              <a:gd name="connsiteY0" fmla="*/ 40839 h 408394"/>
              <a:gd name="connsiteX1" fmla="*/ 40839 w 4843977"/>
              <a:gd name="connsiteY1" fmla="*/ 0 h 408394"/>
              <a:gd name="connsiteX2" fmla="*/ 4803138 w 4843977"/>
              <a:gd name="connsiteY2" fmla="*/ 0 h 408394"/>
              <a:gd name="connsiteX3" fmla="*/ 4843977 w 4843977"/>
              <a:gd name="connsiteY3" fmla="*/ 40839 h 408394"/>
              <a:gd name="connsiteX4" fmla="*/ 4843977 w 4843977"/>
              <a:gd name="connsiteY4" fmla="*/ 367555 h 408394"/>
              <a:gd name="connsiteX5" fmla="*/ 4803138 w 4843977"/>
              <a:gd name="connsiteY5" fmla="*/ 408394 h 408394"/>
              <a:gd name="connsiteX6" fmla="*/ 40839 w 4843977"/>
              <a:gd name="connsiteY6" fmla="*/ 408394 h 408394"/>
              <a:gd name="connsiteX7" fmla="*/ 0 w 4843977"/>
              <a:gd name="connsiteY7" fmla="*/ 367555 h 408394"/>
              <a:gd name="connsiteX8" fmla="*/ 0 w 4843977"/>
              <a:gd name="connsiteY8" fmla="*/ 40839 h 40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3977" h="408394">
                <a:moveTo>
                  <a:pt x="0" y="40839"/>
                </a:moveTo>
                <a:cubicBezTo>
                  <a:pt x="0" y="18284"/>
                  <a:pt x="18284" y="0"/>
                  <a:pt x="40839" y="0"/>
                </a:cubicBezTo>
                <a:lnTo>
                  <a:pt x="4803138" y="0"/>
                </a:lnTo>
                <a:cubicBezTo>
                  <a:pt x="4825693" y="0"/>
                  <a:pt x="4843977" y="18284"/>
                  <a:pt x="4843977" y="40839"/>
                </a:cubicBezTo>
                <a:lnTo>
                  <a:pt x="4843977" y="367555"/>
                </a:lnTo>
                <a:cubicBezTo>
                  <a:pt x="4843977" y="390110"/>
                  <a:pt x="4825693" y="408394"/>
                  <a:pt x="4803138" y="408394"/>
                </a:cubicBezTo>
                <a:lnTo>
                  <a:pt x="40839" y="408394"/>
                </a:lnTo>
                <a:cubicBezTo>
                  <a:pt x="18284" y="408394"/>
                  <a:pt x="0" y="390110"/>
                  <a:pt x="0" y="367555"/>
                </a:cubicBezTo>
                <a:lnTo>
                  <a:pt x="0" y="40839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681" tIns="42441" rIns="57681" bIns="42441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/>
              <a:t>Features of </a:t>
            </a:r>
            <a:r>
              <a:rPr lang="en-US" sz="2400" kern="1200" dirty="0" err="1"/>
              <a:t>jQuery</a:t>
            </a:r>
            <a:endParaRPr lang="en-US" sz="2400" kern="1200" dirty="0"/>
          </a:p>
        </p:txBody>
      </p:sp>
      <p:sp>
        <p:nvSpPr>
          <p:cNvPr id="17" name="Freeform 16"/>
          <p:cNvSpPr/>
          <p:nvPr/>
        </p:nvSpPr>
        <p:spPr>
          <a:xfrm>
            <a:off x="941395" y="3717552"/>
            <a:ext cx="403191" cy="54618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46185"/>
                </a:lnTo>
                <a:lnTo>
                  <a:pt x="403191" y="54618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 17"/>
          <p:cNvSpPr/>
          <p:nvPr/>
        </p:nvSpPr>
        <p:spPr>
          <a:xfrm>
            <a:off x="1344585" y="4038473"/>
            <a:ext cx="6493113" cy="450528"/>
          </a:xfrm>
          <a:custGeom>
            <a:avLst/>
            <a:gdLst>
              <a:gd name="connsiteX0" fmla="*/ 0 w 6154604"/>
              <a:gd name="connsiteY0" fmla="*/ 45053 h 450528"/>
              <a:gd name="connsiteX1" fmla="*/ 45053 w 6154604"/>
              <a:gd name="connsiteY1" fmla="*/ 0 h 450528"/>
              <a:gd name="connsiteX2" fmla="*/ 6109551 w 6154604"/>
              <a:gd name="connsiteY2" fmla="*/ 0 h 450528"/>
              <a:gd name="connsiteX3" fmla="*/ 6154604 w 6154604"/>
              <a:gd name="connsiteY3" fmla="*/ 45053 h 450528"/>
              <a:gd name="connsiteX4" fmla="*/ 6154604 w 6154604"/>
              <a:gd name="connsiteY4" fmla="*/ 405475 h 450528"/>
              <a:gd name="connsiteX5" fmla="*/ 6109551 w 6154604"/>
              <a:gd name="connsiteY5" fmla="*/ 450528 h 450528"/>
              <a:gd name="connsiteX6" fmla="*/ 45053 w 6154604"/>
              <a:gd name="connsiteY6" fmla="*/ 450528 h 450528"/>
              <a:gd name="connsiteX7" fmla="*/ 0 w 6154604"/>
              <a:gd name="connsiteY7" fmla="*/ 405475 h 450528"/>
              <a:gd name="connsiteX8" fmla="*/ 0 w 6154604"/>
              <a:gd name="connsiteY8" fmla="*/ 45053 h 450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604" h="450528">
                <a:moveTo>
                  <a:pt x="0" y="45053"/>
                </a:moveTo>
                <a:cubicBezTo>
                  <a:pt x="0" y="20171"/>
                  <a:pt x="20171" y="0"/>
                  <a:pt x="45053" y="0"/>
                </a:cubicBezTo>
                <a:lnTo>
                  <a:pt x="6109551" y="0"/>
                </a:lnTo>
                <a:cubicBezTo>
                  <a:pt x="6134433" y="0"/>
                  <a:pt x="6154604" y="20171"/>
                  <a:pt x="6154604" y="45053"/>
                </a:cubicBezTo>
                <a:lnTo>
                  <a:pt x="6154604" y="405475"/>
                </a:lnTo>
                <a:cubicBezTo>
                  <a:pt x="6154604" y="430357"/>
                  <a:pt x="6134433" y="450528"/>
                  <a:pt x="6109551" y="450528"/>
                </a:cubicBezTo>
                <a:lnTo>
                  <a:pt x="45053" y="450528"/>
                </a:lnTo>
                <a:cubicBezTo>
                  <a:pt x="20171" y="450528"/>
                  <a:pt x="0" y="430357"/>
                  <a:pt x="0" y="405475"/>
                </a:cubicBezTo>
                <a:lnTo>
                  <a:pt x="0" y="4505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676" tIns="33516" rIns="43676" bIns="33516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Calibri" pitchFamily="34" charset="0"/>
                <a:cs typeface="Calibri" pitchFamily="34" charset="0"/>
              </a:rPr>
              <a:t>Easy to understand syntax that helps to navigate the document.</a:t>
            </a:r>
          </a:p>
        </p:txBody>
      </p:sp>
      <p:sp>
        <p:nvSpPr>
          <p:cNvPr id="19" name="Freeform 18"/>
          <p:cNvSpPr/>
          <p:nvPr/>
        </p:nvSpPr>
        <p:spPr>
          <a:xfrm>
            <a:off x="941395" y="3717552"/>
            <a:ext cx="403191" cy="115104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51041"/>
                </a:lnTo>
                <a:lnTo>
                  <a:pt x="403191" y="1151041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 19"/>
          <p:cNvSpPr/>
          <p:nvPr/>
        </p:nvSpPr>
        <p:spPr>
          <a:xfrm>
            <a:off x="1344586" y="4638354"/>
            <a:ext cx="6459291" cy="460480"/>
          </a:xfrm>
          <a:custGeom>
            <a:avLst/>
            <a:gdLst>
              <a:gd name="connsiteX0" fmla="*/ 0 w 6161467"/>
              <a:gd name="connsiteY0" fmla="*/ 46048 h 460480"/>
              <a:gd name="connsiteX1" fmla="*/ 46048 w 6161467"/>
              <a:gd name="connsiteY1" fmla="*/ 0 h 460480"/>
              <a:gd name="connsiteX2" fmla="*/ 6115419 w 6161467"/>
              <a:gd name="connsiteY2" fmla="*/ 0 h 460480"/>
              <a:gd name="connsiteX3" fmla="*/ 6161467 w 6161467"/>
              <a:gd name="connsiteY3" fmla="*/ 46048 h 460480"/>
              <a:gd name="connsiteX4" fmla="*/ 6161467 w 6161467"/>
              <a:gd name="connsiteY4" fmla="*/ 414432 h 460480"/>
              <a:gd name="connsiteX5" fmla="*/ 6115419 w 6161467"/>
              <a:gd name="connsiteY5" fmla="*/ 460480 h 460480"/>
              <a:gd name="connsiteX6" fmla="*/ 46048 w 6161467"/>
              <a:gd name="connsiteY6" fmla="*/ 460480 h 460480"/>
              <a:gd name="connsiteX7" fmla="*/ 0 w 6161467"/>
              <a:gd name="connsiteY7" fmla="*/ 414432 h 460480"/>
              <a:gd name="connsiteX8" fmla="*/ 0 w 6161467"/>
              <a:gd name="connsiteY8" fmla="*/ 46048 h 46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61467" h="460480">
                <a:moveTo>
                  <a:pt x="0" y="46048"/>
                </a:moveTo>
                <a:cubicBezTo>
                  <a:pt x="0" y="20616"/>
                  <a:pt x="20616" y="0"/>
                  <a:pt x="46048" y="0"/>
                </a:cubicBezTo>
                <a:lnTo>
                  <a:pt x="6115419" y="0"/>
                </a:lnTo>
                <a:cubicBezTo>
                  <a:pt x="6140851" y="0"/>
                  <a:pt x="6161467" y="20616"/>
                  <a:pt x="6161467" y="46048"/>
                </a:cubicBezTo>
                <a:lnTo>
                  <a:pt x="6161467" y="414432"/>
                </a:lnTo>
                <a:cubicBezTo>
                  <a:pt x="6161467" y="439864"/>
                  <a:pt x="6140851" y="460480"/>
                  <a:pt x="6115419" y="460480"/>
                </a:cubicBezTo>
                <a:lnTo>
                  <a:pt x="46048" y="460480"/>
                </a:lnTo>
                <a:cubicBezTo>
                  <a:pt x="20616" y="460480"/>
                  <a:pt x="0" y="439864"/>
                  <a:pt x="0" y="414432"/>
                </a:cubicBezTo>
                <a:lnTo>
                  <a:pt x="0" y="4604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967" tIns="33807" rIns="43967" bIns="3380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Calibri" pitchFamily="34" charset="0"/>
                <a:cs typeface="Calibri" pitchFamily="34" charset="0"/>
              </a:rPr>
              <a:t>Event handling. </a:t>
            </a:r>
          </a:p>
        </p:txBody>
      </p:sp>
      <p:sp>
        <p:nvSpPr>
          <p:cNvPr id="21" name="Freeform 20"/>
          <p:cNvSpPr/>
          <p:nvPr/>
        </p:nvSpPr>
        <p:spPr>
          <a:xfrm>
            <a:off x="941395" y="3717552"/>
            <a:ext cx="403191" cy="184541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45413"/>
                </a:lnTo>
                <a:lnTo>
                  <a:pt x="403191" y="184541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Freeform 21"/>
          <p:cNvSpPr/>
          <p:nvPr/>
        </p:nvSpPr>
        <p:spPr>
          <a:xfrm>
            <a:off x="1344586" y="5289210"/>
            <a:ext cx="6493113" cy="547511"/>
          </a:xfrm>
          <a:custGeom>
            <a:avLst/>
            <a:gdLst>
              <a:gd name="connsiteX0" fmla="*/ 0 w 6493113"/>
              <a:gd name="connsiteY0" fmla="*/ 54751 h 547511"/>
              <a:gd name="connsiteX1" fmla="*/ 54751 w 6493113"/>
              <a:gd name="connsiteY1" fmla="*/ 0 h 547511"/>
              <a:gd name="connsiteX2" fmla="*/ 6438362 w 6493113"/>
              <a:gd name="connsiteY2" fmla="*/ 0 h 547511"/>
              <a:gd name="connsiteX3" fmla="*/ 6493113 w 6493113"/>
              <a:gd name="connsiteY3" fmla="*/ 54751 h 547511"/>
              <a:gd name="connsiteX4" fmla="*/ 6493113 w 6493113"/>
              <a:gd name="connsiteY4" fmla="*/ 492760 h 547511"/>
              <a:gd name="connsiteX5" fmla="*/ 6438362 w 6493113"/>
              <a:gd name="connsiteY5" fmla="*/ 547511 h 547511"/>
              <a:gd name="connsiteX6" fmla="*/ 54751 w 6493113"/>
              <a:gd name="connsiteY6" fmla="*/ 547511 h 547511"/>
              <a:gd name="connsiteX7" fmla="*/ 0 w 6493113"/>
              <a:gd name="connsiteY7" fmla="*/ 492760 h 547511"/>
              <a:gd name="connsiteX8" fmla="*/ 0 w 6493113"/>
              <a:gd name="connsiteY8" fmla="*/ 54751 h 54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93113" h="547511">
                <a:moveTo>
                  <a:pt x="0" y="54751"/>
                </a:moveTo>
                <a:cubicBezTo>
                  <a:pt x="0" y="24513"/>
                  <a:pt x="24513" y="0"/>
                  <a:pt x="54751" y="0"/>
                </a:cubicBezTo>
                <a:lnTo>
                  <a:pt x="6438362" y="0"/>
                </a:lnTo>
                <a:cubicBezTo>
                  <a:pt x="6468600" y="0"/>
                  <a:pt x="6493113" y="24513"/>
                  <a:pt x="6493113" y="54751"/>
                </a:cubicBezTo>
                <a:lnTo>
                  <a:pt x="6493113" y="492760"/>
                </a:lnTo>
                <a:cubicBezTo>
                  <a:pt x="6493113" y="522998"/>
                  <a:pt x="6468600" y="547511"/>
                  <a:pt x="6438362" y="547511"/>
                </a:cubicBezTo>
                <a:lnTo>
                  <a:pt x="54751" y="547511"/>
                </a:lnTo>
                <a:cubicBezTo>
                  <a:pt x="24513" y="547511"/>
                  <a:pt x="0" y="522998"/>
                  <a:pt x="0" y="492760"/>
                </a:cubicBezTo>
                <a:lnTo>
                  <a:pt x="0" y="54751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6516" tIns="36356" rIns="46516" bIns="36356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Calibri" pitchFamily="34" charset="0"/>
                <a:cs typeface="Calibri" pitchFamily="34" charset="0"/>
              </a:rPr>
              <a:t>Advanced effects and animation.</a:t>
            </a:r>
          </a:p>
        </p:txBody>
      </p:sp>
      <p:sp>
        <p:nvSpPr>
          <p:cNvPr id="23" name="Freeform 22"/>
          <p:cNvSpPr/>
          <p:nvPr/>
        </p:nvSpPr>
        <p:spPr>
          <a:xfrm>
            <a:off x="941395" y="3717552"/>
            <a:ext cx="411245" cy="248743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7438"/>
                </a:lnTo>
                <a:lnTo>
                  <a:pt x="411245" y="248743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Freeform 23"/>
          <p:cNvSpPr/>
          <p:nvPr/>
        </p:nvSpPr>
        <p:spPr>
          <a:xfrm>
            <a:off x="1352640" y="5975689"/>
            <a:ext cx="6451237" cy="458603"/>
          </a:xfrm>
          <a:custGeom>
            <a:avLst/>
            <a:gdLst>
              <a:gd name="connsiteX0" fmla="*/ 0 w 6451237"/>
              <a:gd name="connsiteY0" fmla="*/ 45860 h 458603"/>
              <a:gd name="connsiteX1" fmla="*/ 45860 w 6451237"/>
              <a:gd name="connsiteY1" fmla="*/ 0 h 458603"/>
              <a:gd name="connsiteX2" fmla="*/ 6405377 w 6451237"/>
              <a:gd name="connsiteY2" fmla="*/ 0 h 458603"/>
              <a:gd name="connsiteX3" fmla="*/ 6451237 w 6451237"/>
              <a:gd name="connsiteY3" fmla="*/ 45860 h 458603"/>
              <a:gd name="connsiteX4" fmla="*/ 6451237 w 6451237"/>
              <a:gd name="connsiteY4" fmla="*/ 412743 h 458603"/>
              <a:gd name="connsiteX5" fmla="*/ 6405377 w 6451237"/>
              <a:gd name="connsiteY5" fmla="*/ 458603 h 458603"/>
              <a:gd name="connsiteX6" fmla="*/ 45860 w 6451237"/>
              <a:gd name="connsiteY6" fmla="*/ 458603 h 458603"/>
              <a:gd name="connsiteX7" fmla="*/ 0 w 6451237"/>
              <a:gd name="connsiteY7" fmla="*/ 412743 h 458603"/>
              <a:gd name="connsiteX8" fmla="*/ 0 w 6451237"/>
              <a:gd name="connsiteY8" fmla="*/ 45860 h 45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51237" h="458603">
                <a:moveTo>
                  <a:pt x="0" y="45860"/>
                </a:moveTo>
                <a:cubicBezTo>
                  <a:pt x="0" y="20532"/>
                  <a:pt x="20532" y="0"/>
                  <a:pt x="45860" y="0"/>
                </a:cubicBezTo>
                <a:lnTo>
                  <a:pt x="6405377" y="0"/>
                </a:lnTo>
                <a:cubicBezTo>
                  <a:pt x="6430705" y="0"/>
                  <a:pt x="6451237" y="20532"/>
                  <a:pt x="6451237" y="45860"/>
                </a:cubicBezTo>
                <a:lnTo>
                  <a:pt x="6451237" y="412743"/>
                </a:lnTo>
                <a:cubicBezTo>
                  <a:pt x="6451237" y="438071"/>
                  <a:pt x="6430705" y="458603"/>
                  <a:pt x="6405377" y="458603"/>
                </a:cubicBezTo>
                <a:lnTo>
                  <a:pt x="45860" y="458603"/>
                </a:lnTo>
                <a:cubicBezTo>
                  <a:pt x="20532" y="458603"/>
                  <a:pt x="0" y="438071"/>
                  <a:pt x="0" y="412743"/>
                </a:cubicBezTo>
                <a:lnTo>
                  <a:pt x="0" y="4586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912" tIns="33752" rIns="43912" bIns="33752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latin typeface="Calibri" pitchFamily="34" charset="0"/>
                <a:cs typeface="Calibri" pitchFamily="34" charset="0"/>
              </a:rPr>
              <a:t>Develop AJAX-based Web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8305800" cy="542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600" baseline="30000" dirty="0">
                <a:latin typeface="Calibri" pitchFamily="34" charset="0"/>
                <a:cs typeface="Calibri" pitchFamily="34" charset="0"/>
              </a:rPr>
              <a:t>HTML5 is cooperative project between World Wide Web Consortium (W3C) and the Web Hypertext Application Technology Working Group (WHATWG).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6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600" baseline="30000" dirty="0">
                <a:latin typeface="Calibri" pitchFamily="34" charset="0"/>
                <a:cs typeface="Calibri" pitchFamily="34" charset="0"/>
              </a:rPr>
              <a:t>New features of HTML5 would include tags such as &lt;canvas&gt;, &lt;article&gt;, &lt;</a:t>
            </a:r>
            <a:r>
              <a:rPr lang="en-US" sz="2600" baseline="30000" dirty="0" err="1">
                <a:latin typeface="Calibri" pitchFamily="34" charset="0"/>
                <a:cs typeface="Calibri" pitchFamily="34" charset="0"/>
              </a:rPr>
              <a:t>nav</a:t>
            </a:r>
            <a:r>
              <a:rPr lang="en-US" sz="2600" baseline="30000" dirty="0">
                <a:latin typeface="Calibri" pitchFamily="34" charset="0"/>
                <a:cs typeface="Calibri" pitchFamily="34" charset="0"/>
              </a:rPr>
              <a:t>&gt;, &lt;header&gt;, &lt;footer&gt;, &lt;section&gt;, &lt;audio&gt;, &lt;video&gt; and so on.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6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600" baseline="30000" dirty="0">
                <a:latin typeface="Calibri" pitchFamily="34" charset="0"/>
                <a:cs typeface="Calibri" pitchFamily="34" charset="0"/>
              </a:rPr>
              <a:t>Some of the technologies used for creating dynamic Web sites JavaScript, CSS, XHTML, and DHTML.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6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600" baseline="30000" dirty="0">
                <a:latin typeface="Calibri" pitchFamily="34" charset="0"/>
                <a:cs typeface="Calibri" pitchFamily="34" charset="0"/>
              </a:rPr>
              <a:t>A Cascading Style Sheet (CSS) is a rule based language, which specifies the formatting instructions for the content specified in an HTML page.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6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600" baseline="30000" dirty="0">
                <a:latin typeface="Calibri" pitchFamily="34" charset="0"/>
                <a:cs typeface="Calibri" pitchFamily="34" charset="0"/>
              </a:rPr>
              <a:t>JavaScript is a scripting language that allows you to build dynamic Web pages by ensuring maximum user interactivity.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6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600" baseline="30000" dirty="0" err="1">
                <a:latin typeface="Calibri" pitchFamily="34" charset="0"/>
                <a:cs typeface="Calibri" pitchFamily="34" charset="0"/>
              </a:rPr>
              <a:t>jQuery</a:t>
            </a:r>
            <a:r>
              <a:rPr lang="en-US" sz="2600" baseline="30000" dirty="0">
                <a:latin typeface="Calibri" pitchFamily="34" charset="0"/>
                <a:cs typeface="Calibri" pitchFamily="34" charset="0"/>
              </a:rPr>
              <a:t> is a JavaScript library </a:t>
            </a:r>
            <a:r>
              <a:rPr lang="en-US" sz="2600" baseline="30000" dirty="0" smtClean="0">
                <a:latin typeface="Calibri" pitchFamily="34" charset="0"/>
                <a:cs typeface="Calibri" pitchFamily="34" charset="0"/>
              </a:rPr>
              <a:t>that </a:t>
            </a:r>
            <a:r>
              <a:rPr lang="en-US" sz="2600" baseline="30000" dirty="0">
                <a:latin typeface="Calibri" pitchFamily="34" charset="0"/>
                <a:cs typeface="Calibri" pitchFamily="34" charset="0"/>
              </a:rPr>
              <a:t>simplifies the </a:t>
            </a:r>
            <a:r>
              <a:rPr lang="en-US" sz="2600" baseline="30000" dirty="0" smtClean="0">
                <a:latin typeface="Calibri" pitchFamily="34" charset="0"/>
                <a:cs typeface="Calibri" pitchFamily="34" charset="0"/>
              </a:rPr>
              <a:t>design </a:t>
            </a:r>
            <a:r>
              <a:rPr lang="en-US" sz="2600" baseline="30000" dirty="0">
                <a:latin typeface="Calibri" pitchFamily="34" charset="0"/>
                <a:cs typeface="Calibri" pitchFamily="34" charset="0"/>
              </a:rPr>
              <a:t>of client-side scripting on HTML pages.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6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600" baseline="30000" dirty="0">
                <a:latin typeface="Calibri" pitchFamily="34" charset="0"/>
                <a:cs typeface="Calibri" pitchFamily="34" charset="0"/>
              </a:rPr>
              <a:t>The major browsers, such as Chrome, Firefox, Opera, Safari, Internet Explorer, and so on, are trying to add the new HTML5 features to the latest version of the browsers.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Introduction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371600"/>
          <a:ext cx="83820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Evolution of Computing 1-2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595248471"/>
              </p:ext>
            </p:extLst>
          </p:nvPr>
        </p:nvGraphicFramePr>
        <p:xfrm>
          <a:off x="457200" y="1066800"/>
          <a:ext cx="83820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533400" y="3429000"/>
            <a:ext cx="4419600" cy="1143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Local Area Network (LAN)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Metropolitan Area Network (MAN)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Wide Area Network (WAN)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05400" y="3339440"/>
            <a:ext cx="2971800" cy="3232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447800"/>
            <a:ext cx="2971800" cy="3232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Evolution of Computing 2-2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1371600" y="2209800"/>
            <a:ext cx="1955800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Network in a small geographical area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6248400" y="3352800"/>
            <a:ext cx="2048933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Network that covers city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276600" y="5257800"/>
            <a:ext cx="2294467" cy="1143000"/>
          </a:xfrm>
          <a:prstGeom prst="wedgeRectCallout">
            <a:avLst>
              <a:gd name="adj1" fmla="val 15250"/>
              <a:gd name="adj2" fmla="val -103036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Network that connects LANs and MANs across the globe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/>
          <a:lstStyle/>
          <a:p>
            <a:r>
              <a:rPr lang="en-US" dirty="0"/>
              <a:t> Web and Internet 1-2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465285486"/>
              </p:ext>
            </p:extLst>
          </p:nvPr>
        </p:nvGraphicFramePr>
        <p:xfrm>
          <a:off x="457200" y="1371600"/>
          <a:ext cx="83820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625" y="1676400"/>
            <a:ext cx="292417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/>
          <a:lstStyle/>
          <a:p>
            <a:r>
              <a:rPr lang="en-US" dirty="0"/>
              <a:t>Web and Internet 2-2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762000" y="2209800"/>
            <a:ext cx="1955800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Information is available in the form of Web pages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6553200" y="3124200"/>
            <a:ext cx="2048933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Web page is a file containing information and instruction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048000" y="5105400"/>
            <a:ext cx="2294467" cy="1143000"/>
          </a:xfrm>
          <a:prstGeom prst="wedgeRectCallout">
            <a:avLst>
              <a:gd name="adj1" fmla="val 15250"/>
              <a:gd name="adj2" fmla="val -103036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Information is displayed to the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Communication 1-2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304800" y="11430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7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7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/ Session 1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Communication 2-2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74812" y="1295400"/>
            <a:ext cx="8235788" cy="863599"/>
            <a:chOff x="-158588" y="-500031"/>
            <a:chExt cx="8235788" cy="774377"/>
          </a:xfrm>
        </p:grpSpPr>
        <p:sp>
          <p:nvSpPr>
            <p:cNvPr id="6" name="Rounded Rectangle 5"/>
            <p:cNvSpPr/>
            <p:nvPr/>
          </p:nvSpPr>
          <p:spPr>
            <a:xfrm>
              <a:off x="0" y="-500031"/>
              <a:ext cx="8077200" cy="598933"/>
            </a:xfrm>
            <a:prstGeom prst="roundRect">
              <a:avLst>
                <a:gd name="adj" fmla="val 21589"/>
              </a:avLst>
            </a:prstGeom>
            <a:gradFill rotWithShape="0">
              <a:gsLst>
                <a:gs pos="0">
                  <a:schemeClr val="tx2">
                    <a:lumMod val="40000"/>
                    <a:lumOff val="60000"/>
                  </a:schemeClr>
                </a:gs>
                <a:gs pos="80000">
                  <a:schemeClr val="accent2">
                    <a:lumMod val="60000"/>
                    <a:lumOff val="40000"/>
                  </a:schemeClr>
                </a:gs>
                <a:gs pos="100000">
                  <a:srgbClr val="C00000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4"/>
            <p:cNvSpPr/>
            <p:nvPr/>
          </p:nvSpPr>
          <p:spPr>
            <a:xfrm>
              <a:off x="-158588" y="-226721"/>
              <a:ext cx="8004094" cy="501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0" rIns="68580" bIns="0" numCol="1" spcCol="1270" anchor="t" anchorCtr="0">
              <a:noAutofit/>
            </a:bodyPr>
            <a:lstStyle/>
            <a:p>
              <a:pPr marL="457200" indent="-274320">
                <a:lnSpc>
                  <a:spcPct val="100000"/>
                </a:lnSpc>
                <a:spcBef>
                  <a:spcPts val="0"/>
                </a:spcBef>
              </a:pPr>
              <a:r>
                <a:rPr lang="en-US" sz="2400" baseline="30000" dirty="0">
                  <a:solidFill>
                    <a:schemeClr val="tx1"/>
                  </a:solidFill>
                </a:rPr>
                <a:t>1. User specifies the Uniform Resource Locator (URL) of Web page in a browser.</a:t>
              </a:r>
            </a:p>
            <a:p>
              <a:pPr marL="731520" indent="-457200">
                <a:lnSpc>
                  <a:spcPct val="100000"/>
                </a:lnSpc>
                <a:spcBef>
                  <a:spcPts val="0"/>
                </a:spcBef>
              </a:pPr>
              <a:endParaRPr lang="en-US" sz="2400" baseline="30000" dirty="0">
                <a:solidFill>
                  <a:schemeClr val="tx1"/>
                </a:solidFill>
              </a:endParaRPr>
            </a:p>
            <a:p>
              <a:endParaRPr lang="en-US" sz="24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04800" y="9144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Steps to view a Web page in a browser are as follows:</a:t>
            </a:r>
          </a:p>
        </p:txBody>
      </p:sp>
      <p:grpSp>
        <p:nvGrpSpPr>
          <p:cNvPr id="8" name="Group 16"/>
          <p:cNvGrpSpPr/>
          <p:nvPr/>
        </p:nvGrpSpPr>
        <p:grpSpPr>
          <a:xfrm>
            <a:off x="374812" y="2133600"/>
            <a:ext cx="8235788" cy="787400"/>
            <a:chOff x="-158588" y="-500031"/>
            <a:chExt cx="8235788" cy="728115"/>
          </a:xfrm>
        </p:grpSpPr>
        <p:sp>
          <p:nvSpPr>
            <p:cNvPr id="18" name="Rounded Rectangle 17"/>
            <p:cNvSpPr/>
            <p:nvPr/>
          </p:nvSpPr>
          <p:spPr>
            <a:xfrm>
              <a:off x="0" y="-500031"/>
              <a:ext cx="8077200" cy="598933"/>
            </a:xfrm>
            <a:prstGeom prst="roundRect">
              <a:avLst>
                <a:gd name="adj" fmla="val 21589"/>
              </a:avLst>
            </a:prstGeom>
            <a:gradFill rotWithShape="0">
              <a:gsLst>
                <a:gs pos="0">
                  <a:schemeClr val="tx2">
                    <a:lumMod val="40000"/>
                    <a:lumOff val="60000"/>
                  </a:schemeClr>
                </a:gs>
                <a:gs pos="80000">
                  <a:schemeClr val="accent2">
                    <a:lumMod val="60000"/>
                    <a:lumOff val="40000"/>
                  </a:schemeClr>
                </a:gs>
                <a:gs pos="100000">
                  <a:srgbClr val="C00000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4"/>
            <p:cNvSpPr/>
            <p:nvPr/>
          </p:nvSpPr>
          <p:spPr>
            <a:xfrm>
              <a:off x="-158588" y="-218180"/>
              <a:ext cx="8004094" cy="446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0" rIns="68580" bIns="0" numCol="1" spcCol="1270" anchor="t" anchorCtr="0">
              <a:noAutofit/>
            </a:bodyPr>
            <a:lstStyle/>
            <a:p>
              <a:pPr marL="457200" indent="-274320">
                <a:lnSpc>
                  <a:spcPct val="100000"/>
                </a:lnSpc>
                <a:spcBef>
                  <a:spcPts val="0"/>
                </a:spcBef>
              </a:pPr>
              <a:r>
                <a:rPr lang="en-US" sz="2400" baseline="30000" dirty="0">
                  <a:solidFill>
                    <a:schemeClr val="tx1"/>
                  </a:solidFill>
                </a:rPr>
                <a:t>2. The client browser 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sends </a:t>
              </a:r>
              <a:r>
                <a:rPr lang="en-US" sz="2400" baseline="30000" dirty="0">
                  <a:solidFill>
                    <a:schemeClr val="tx1"/>
                  </a:solidFill>
                </a:rPr>
                <a:t>the URL request to the appropriate Web server. </a:t>
              </a:r>
            </a:p>
            <a:p>
              <a:pPr marL="457200" indent="-274320">
                <a:lnSpc>
                  <a:spcPct val="100000"/>
                </a:lnSpc>
                <a:spcBef>
                  <a:spcPts val="0"/>
                </a:spcBef>
              </a:pPr>
              <a:endParaRPr lang="en-US" sz="2400" baseline="30000" dirty="0">
                <a:solidFill>
                  <a:schemeClr val="tx1"/>
                </a:solidFill>
              </a:endParaRPr>
            </a:p>
            <a:p>
              <a:pPr marL="731520" indent="-457200">
                <a:lnSpc>
                  <a:spcPct val="100000"/>
                </a:lnSpc>
                <a:spcBef>
                  <a:spcPts val="0"/>
                </a:spcBef>
              </a:pPr>
              <a:endParaRPr lang="en-US" sz="2400" baseline="30000" dirty="0">
                <a:solidFill>
                  <a:schemeClr val="tx1"/>
                </a:solidFill>
              </a:endParaRPr>
            </a:p>
            <a:p>
              <a:endParaRPr lang="en-US" sz="24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19"/>
          <p:cNvGrpSpPr/>
          <p:nvPr/>
        </p:nvGrpSpPr>
        <p:grpSpPr>
          <a:xfrm>
            <a:off x="381000" y="2971800"/>
            <a:ext cx="8235788" cy="775648"/>
            <a:chOff x="-158588" y="-500031"/>
            <a:chExt cx="8235788" cy="772420"/>
          </a:xfrm>
        </p:grpSpPr>
        <p:sp>
          <p:nvSpPr>
            <p:cNvPr id="21" name="Rounded Rectangle 20"/>
            <p:cNvSpPr/>
            <p:nvPr/>
          </p:nvSpPr>
          <p:spPr>
            <a:xfrm>
              <a:off x="0" y="-500031"/>
              <a:ext cx="8077200" cy="598933"/>
            </a:xfrm>
            <a:prstGeom prst="roundRect">
              <a:avLst>
                <a:gd name="adj" fmla="val 21589"/>
              </a:avLst>
            </a:prstGeom>
            <a:gradFill rotWithShape="0">
              <a:gsLst>
                <a:gs pos="0">
                  <a:schemeClr val="tx2">
                    <a:lumMod val="40000"/>
                    <a:lumOff val="60000"/>
                  </a:schemeClr>
                </a:gs>
                <a:gs pos="80000">
                  <a:schemeClr val="accent2">
                    <a:lumMod val="60000"/>
                    <a:lumOff val="40000"/>
                  </a:schemeClr>
                </a:gs>
                <a:gs pos="100000">
                  <a:srgbClr val="C00000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4"/>
            <p:cNvSpPr/>
            <p:nvPr/>
          </p:nvSpPr>
          <p:spPr>
            <a:xfrm>
              <a:off x="-158588" y="-334674"/>
              <a:ext cx="8004094" cy="6070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0" rIns="68580" bIns="0" numCol="1" spcCol="1270" anchor="t" anchorCtr="0">
              <a:noAutofit/>
            </a:bodyPr>
            <a:lstStyle/>
            <a:p>
              <a:pPr marL="457200" indent="-274320">
                <a:lnSpc>
                  <a:spcPct val="100000"/>
                </a:lnSpc>
                <a:spcBef>
                  <a:spcPts val="0"/>
                </a:spcBef>
              </a:pPr>
              <a:r>
                <a:rPr lang="en-US" sz="2400" baseline="30000" dirty="0">
                  <a:solidFill>
                    <a:schemeClr val="tx1"/>
                  </a:solidFill>
                </a:rPr>
                <a:t>3. Web server processes the request and sends the Web page as a response to the browser.</a:t>
              </a:r>
            </a:p>
            <a:p>
              <a:pPr marL="731520" indent="-457200">
                <a:lnSpc>
                  <a:spcPct val="100000"/>
                </a:lnSpc>
                <a:spcBef>
                  <a:spcPts val="0"/>
                </a:spcBef>
              </a:pPr>
              <a:endParaRPr lang="en-US" sz="2400" baseline="30000" dirty="0">
                <a:solidFill>
                  <a:schemeClr val="tx1"/>
                </a:solidFill>
              </a:endParaRPr>
            </a:p>
            <a:p>
              <a:endParaRPr lang="en-US" sz="2400" baseline="30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6013" y="3819525"/>
            <a:ext cx="43719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13829</TotalTime>
  <Words>1876</Words>
  <Application>Microsoft Office PowerPoint</Application>
  <PresentationFormat>On-screen Show (4:3)</PresentationFormat>
  <Paragraphs>230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3_Office Theme</vt:lpstr>
      <vt:lpstr>PowerPoint Presentation</vt:lpstr>
      <vt:lpstr>Objectives</vt:lpstr>
      <vt:lpstr> Introduction</vt:lpstr>
      <vt:lpstr> Evolution of Computing 1-2</vt:lpstr>
      <vt:lpstr>Evolution of Computing 2-2</vt:lpstr>
      <vt:lpstr> Web and Internet 1-2</vt:lpstr>
      <vt:lpstr>Web and Internet 2-2</vt:lpstr>
      <vt:lpstr>Web Communication 1-2</vt:lpstr>
      <vt:lpstr>Web Communication 2-2</vt:lpstr>
      <vt:lpstr>Static Web Pages</vt:lpstr>
      <vt:lpstr>Dynamic Web Pages</vt:lpstr>
      <vt:lpstr>Technologies</vt:lpstr>
      <vt:lpstr>History 1-2</vt:lpstr>
      <vt:lpstr>History 2-2</vt:lpstr>
      <vt:lpstr>Layout of a Page in HTML 5</vt:lpstr>
      <vt:lpstr>Web and Internet 2-2</vt:lpstr>
      <vt:lpstr>Drawbacks in HTML 4 and XHTML</vt:lpstr>
      <vt:lpstr>New and Flexible Approach of HTML5</vt:lpstr>
      <vt:lpstr>Working of HTML 5</vt:lpstr>
      <vt:lpstr>New Features of HTML5</vt:lpstr>
      <vt:lpstr>Cascading Style Sheets (CSS)</vt:lpstr>
      <vt:lpstr>Benefits of CSS</vt:lpstr>
      <vt:lpstr>Working of CSS 1-2</vt:lpstr>
      <vt:lpstr>Working of CSS 2-2</vt:lpstr>
      <vt:lpstr>JavaScript 1-2</vt:lpstr>
      <vt:lpstr>JavaScript 2-2</vt:lpstr>
      <vt:lpstr>jQuery</vt:lpstr>
      <vt:lpstr>Summary</vt:lpstr>
    </vt:vector>
  </TitlesOfParts>
  <Company>Aptech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 XP</dc:title>
  <dc:creator>Aptech Limited</dc:creator>
  <cp:lastModifiedBy>TIENTTT</cp:lastModifiedBy>
  <cp:revision>2399</cp:revision>
  <dcterms:created xsi:type="dcterms:W3CDTF">2006-08-16T00:00:00Z</dcterms:created>
  <dcterms:modified xsi:type="dcterms:W3CDTF">2016-08-12T09:41:51Z</dcterms:modified>
</cp:coreProperties>
</file>