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356" r:id="rId2"/>
    <p:sldId id="357" r:id="rId3"/>
    <p:sldId id="358" r:id="rId4"/>
    <p:sldId id="431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68" r:id="rId18"/>
    <p:sldId id="432" r:id="rId19"/>
    <p:sldId id="455" r:id="rId20"/>
    <p:sldId id="481" r:id="rId21"/>
    <p:sldId id="433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56" r:id="rId31"/>
    <p:sldId id="457" r:id="rId32"/>
    <p:sldId id="490" r:id="rId33"/>
    <p:sldId id="491" r:id="rId34"/>
    <p:sldId id="492" r:id="rId35"/>
    <p:sldId id="430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122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Cascading Style Sheet (CSS) is a style sheet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informs the browser how to present a document.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uses a markup language for describing the presentation semantics of a document.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defines how HTML elements are to be displayed.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Behavioral Extensions to CSS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Hyperlink Presentation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F8C1B06-8511-4A2D-8825-5788C5D2B572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D32D078-ED74-4136-93D3-017208C86477}" type="presOf" srcId="{FC2A7E5C-B22A-46C4-9AFD-A55CEAE725CE}" destId="{0256FAD6-365E-4CAB-8266-8CECC71F7F52}" srcOrd="0" destOrd="0" presId="urn:microsoft.com/office/officeart/2005/8/layout/vList2"/>
    <dgm:cxn modelId="{74B4275F-2CE4-46CD-BAAF-7EAA13BA4C16}" type="presOf" srcId="{D32F8FCF-EDF2-4321-B49C-D5DF3D295B52}" destId="{9FF9BD46-DE44-4B30-80ED-AC3A9E213A06}" srcOrd="0" destOrd="0" presId="urn:microsoft.com/office/officeart/2005/8/layout/vList2"/>
    <dgm:cxn modelId="{D22F3289-97A2-4EAD-9427-872709159006}" type="presParOf" srcId="{9FF9BD46-DE44-4B30-80ED-AC3A9E213A06}" destId="{388723AB-37EB-4EC2-B7B0-759657273835}" srcOrd="0" destOrd="0" presId="urn:microsoft.com/office/officeart/2005/8/layout/vList2"/>
    <dgm:cxn modelId="{F79691F0-091E-4025-A581-B24F60329C2E}" type="presParOf" srcId="{9FF9BD46-DE44-4B30-80ED-AC3A9E213A06}" destId="{D877BAB3-7DBF-46AB-A039-BE8C107F0C8C}" srcOrd="1" destOrd="0" presId="urn:microsoft.com/office/officeart/2005/8/layout/vList2"/>
    <dgm:cxn modelId="{3AF636DA-23C8-45F5-8D1F-9F7FB6285E65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Syntax of CSS consists of three parts namely, </a:t>
          </a:r>
          <a:r>
            <a:rPr lang="en-US" sz="1800" b="1" dirty="0"/>
            <a:t>selector</a:t>
          </a:r>
          <a:r>
            <a:rPr lang="en-US" sz="1800" dirty="0"/>
            <a:t>, </a:t>
          </a:r>
          <a:r>
            <a:rPr lang="en-US" sz="1800" b="1" dirty="0"/>
            <a:t>property</a:t>
          </a:r>
          <a:r>
            <a:rPr lang="en-US" sz="1800" dirty="0"/>
            <a:t>, and </a:t>
          </a:r>
          <a:r>
            <a:rPr lang="en-US" sz="1800" b="1" dirty="0"/>
            <a:t>value</a:t>
          </a:r>
          <a:r>
            <a:rPr lang="en-US" sz="1800" dirty="0"/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1" dirty="0"/>
            <a:t>Selector</a:t>
          </a:r>
          <a:r>
            <a:rPr lang="en-US" sz="1800" dirty="0"/>
            <a:t> is an HTML element for which you want to specify the style or the formatting instruction.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1" dirty="0"/>
            <a:t>Property</a:t>
          </a:r>
          <a:r>
            <a:rPr lang="en-US" sz="1800" dirty="0"/>
            <a:t> of a selected element is a CSS property that specifies the type of the style to be applied to the selector.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b="1" dirty="0"/>
            <a:t>Value</a:t>
          </a:r>
          <a:r>
            <a:rPr lang="en-US" sz="1800" dirty="0"/>
            <a:t> refers to the value of the CSS property and a CSS property can have multiple values.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Property and the value for a selector are separated with a colon (:).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C8D45633-EF6A-4780-A84F-5EDC6DD177CF}">
      <dgm:prSet phldrT="[Text]"/>
      <dgm:spPr/>
      <dgm:t>
        <a:bodyPr/>
        <a:lstStyle/>
        <a:p>
          <a:r>
            <a:rPr lang="en-US" dirty="0"/>
            <a:t>They are enclosed within the curly brackets ({}) that is known as the declaration block.</a:t>
          </a:r>
        </a:p>
      </dgm:t>
    </dgm:pt>
    <dgm:pt modelId="{EAB6A1C8-92E6-4746-A8F5-D728FA0F2A31}" type="parTrans" cxnId="{777735CF-1206-46C5-A9A0-3A7AE983994F}">
      <dgm:prSet/>
      <dgm:spPr/>
      <dgm:t>
        <a:bodyPr/>
        <a:lstStyle/>
        <a:p>
          <a:endParaRPr lang="en-US"/>
        </a:p>
      </dgm:t>
    </dgm:pt>
    <dgm:pt modelId="{910ED53F-67F6-412B-B37F-4F9A2A8820F4}" type="sibTrans" cxnId="{777735CF-1206-46C5-A9A0-3A7AE98399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2217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18543" custLinFactNeighborY="-33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20011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18570" custLinFactNeighborY="-103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6" custScaleY="17519" custLinFactNeighborY="-14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E453-D8B4-404A-80D1-41989D446B04}" type="pres">
      <dgm:prSet presAssocID="{2F3FBF82-20B1-442A-A837-830A698E528D}" presName="spacer" presStyleCnt="0"/>
      <dgm:spPr/>
    </dgm:pt>
    <dgm:pt modelId="{A442A789-C03F-4792-8429-1B5FE6590933}" type="pres">
      <dgm:prSet presAssocID="{C8D45633-EF6A-4780-A84F-5EDC6DD177CF}" presName="parentText" presStyleLbl="node1" presStyleIdx="5" presStyleCnt="6" custScaleY="20084" custLinFactNeighborY="-27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01810E6-F528-4CF8-9438-02B73CA05FF2}" type="presOf" srcId="{D32F8FCF-EDF2-4321-B49C-D5DF3D295B52}" destId="{9FF9BD46-DE44-4B30-80ED-AC3A9E213A06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777735CF-1206-46C5-A9A0-3A7AE983994F}" srcId="{D32F8FCF-EDF2-4321-B49C-D5DF3D295B52}" destId="{C8D45633-EF6A-4780-A84F-5EDC6DD177CF}" srcOrd="5" destOrd="0" parTransId="{EAB6A1C8-92E6-4746-A8F5-D728FA0F2A31}" sibTransId="{910ED53F-67F6-412B-B37F-4F9A2A8820F4}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0204B31D-A07F-4CAD-B144-1E81655E7544}" type="presOf" srcId="{3AE01816-02F0-4E5D-8DB9-B311CF7DB920}" destId="{8A752F96-26E5-4BA9-82C5-29DB2F211C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BFDABA1-82FA-489E-919A-1A16286E7A83}" type="presOf" srcId="{562882C0-AB97-4E3B-8D46-8E574B04BE56}" destId="{A6445519-E36D-458F-8F29-D286534B965D}" srcOrd="0" destOrd="0" presId="urn:microsoft.com/office/officeart/2005/8/layout/vList2"/>
    <dgm:cxn modelId="{3628633D-F9E9-49BA-BDDE-0352EDD1BE20}" type="presOf" srcId="{C8D45633-EF6A-4780-A84F-5EDC6DD177CF}" destId="{A442A789-C03F-4792-8429-1B5FE6590933}" srcOrd="0" destOrd="0" presId="urn:microsoft.com/office/officeart/2005/8/layout/vList2"/>
    <dgm:cxn modelId="{58074B4F-7F36-40B1-8024-D05B012018BB}" type="presOf" srcId="{007C2A2C-41F7-4873-916C-7CAEF7ADEF3D}" destId="{AF7A5ABB-EB40-459B-9B55-BC0E7A936489}" srcOrd="0" destOrd="0" presId="urn:microsoft.com/office/officeart/2005/8/layout/vList2"/>
    <dgm:cxn modelId="{AE91E45F-2D6B-4920-84C2-5E65A1F0FEBC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184A059-0E63-4163-B35A-5421D9F560C6}" type="presOf" srcId="{FC2A7E5C-B22A-46C4-9AFD-A55CEAE725CE}" destId="{0256FAD6-365E-4CAB-8266-8CECC71F7F52}" srcOrd="0" destOrd="0" presId="urn:microsoft.com/office/officeart/2005/8/layout/vList2"/>
    <dgm:cxn modelId="{F374C53F-D58E-4133-B805-013DF330E927}" type="presParOf" srcId="{9FF9BD46-DE44-4B30-80ED-AC3A9E213A06}" destId="{388723AB-37EB-4EC2-B7B0-759657273835}" srcOrd="0" destOrd="0" presId="urn:microsoft.com/office/officeart/2005/8/layout/vList2"/>
    <dgm:cxn modelId="{8BC9753C-6B41-4097-9FA0-B0E3D3365A91}" type="presParOf" srcId="{9FF9BD46-DE44-4B30-80ED-AC3A9E213A06}" destId="{D877BAB3-7DBF-46AB-A039-BE8C107F0C8C}" srcOrd="1" destOrd="0" presId="urn:microsoft.com/office/officeart/2005/8/layout/vList2"/>
    <dgm:cxn modelId="{1301C5F3-6C48-4781-91C5-AC560A4F9087}" type="presParOf" srcId="{9FF9BD46-DE44-4B30-80ED-AC3A9E213A06}" destId="{0256FAD6-365E-4CAB-8266-8CECC71F7F52}" srcOrd="2" destOrd="0" presId="urn:microsoft.com/office/officeart/2005/8/layout/vList2"/>
    <dgm:cxn modelId="{D121DF6E-DB4D-4EB9-81FB-569F423DF85A}" type="presParOf" srcId="{9FF9BD46-DE44-4B30-80ED-AC3A9E213A06}" destId="{C88DBDBC-73BA-40D4-ACAA-61468FA8920B}" srcOrd="3" destOrd="0" presId="urn:microsoft.com/office/officeart/2005/8/layout/vList2"/>
    <dgm:cxn modelId="{BB665199-7922-43A6-8BF5-1BF4B25BD345}" type="presParOf" srcId="{9FF9BD46-DE44-4B30-80ED-AC3A9E213A06}" destId="{A6445519-E36D-458F-8F29-D286534B965D}" srcOrd="4" destOrd="0" presId="urn:microsoft.com/office/officeart/2005/8/layout/vList2"/>
    <dgm:cxn modelId="{F9FA8B24-B864-4766-AA3E-F53CC50233E3}" type="presParOf" srcId="{9FF9BD46-DE44-4B30-80ED-AC3A9E213A06}" destId="{069B4023-C99C-44AB-AA8C-BFB348E78E59}" srcOrd="5" destOrd="0" presId="urn:microsoft.com/office/officeart/2005/8/layout/vList2"/>
    <dgm:cxn modelId="{E5150EAA-9A3F-4BAA-9E35-C45808090478}" type="presParOf" srcId="{9FF9BD46-DE44-4B30-80ED-AC3A9E213A06}" destId="{8A752F96-26E5-4BA9-82C5-29DB2F211C5D}" srcOrd="6" destOrd="0" presId="urn:microsoft.com/office/officeart/2005/8/layout/vList2"/>
    <dgm:cxn modelId="{94CF1693-BE5A-467B-BDF6-E9A3C4B6CCD5}" type="presParOf" srcId="{9FF9BD46-DE44-4B30-80ED-AC3A9E213A06}" destId="{D419E964-C5D1-4C78-BC86-AD97079E9F89}" srcOrd="7" destOrd="0" presId="urn:microsoft.com/office/officeart/2005/8/layout/vList2"/>
    <dgm:cxn modelId="{5C3F347B-CA3C-4B4B-9914-DAD2BDCDB33F}" type="presParOf" srcId="{9FF9BD46-DE44-4B30-80ED-AC3A9E213A06}" destId="{AF7A5ABB-EB40-459B-9B55-BC0E7A936489}" srcOrd="8" destOrd="0" presId="urn:microsoft.com/office/officeart/2005/8/layout/vList2"/>
    <dgm:cxn modelId="{7DC3F5A9-12BB-4908-90EA-5AA724240120}" type="presParOf" srcId="{9FF9BD46-DE44-4B30-80ED-AC3A9E213A06}" destId="{9E8AE453-D8B4-404A-80D1-41989D446B04}" srcOrd="9" destOrd="0" presId="urn:microsoft.com/office/officeart/2005/8/layout/vList2"/>
    <dgm:cxn modelId="{C315F609-9AAE-4143-B05E-53F593952EB6}" type="presParOf" srcId="{9FF9BD46-DE44-4B30-80ED-AC3A9E213A06}" destId="{A442A789-C03F-4792-8429-1B5FE659093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You can specify multiple property-value pairs for a selector, which are separated by a semicolon (;) within the declaration block.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You can specify multiple selectors for a single property by grouping the selectors</a:t>
          </a:r>
          <a:r>
            <a:rPr lang="en-US" sz="1800" dirty="0"/>
            <a:t>. To group the selectors, the selectors are separated by commas followed by a declaration block of properties and values.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You can specify properties for multiple selectors. Here, the comma-separated selectors are followed with multiple property-value pairs.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5F97A13-E782-4B63-A0AD-AEB88C84D253}" type="presOf" srcId="{FC2A7E5C-B22A-46C4-9AFD-A55CEAE725CE}" destId="{0256FAD6-365E-4CAB-8266-8CECC71F7F52}" srcOrd="0" destOrd="0" presId="urn:microsoft.com/office/officeart/2005/8/layout/vList2"/>
    <dgm:cxn modelId="{9081C40C-F7F7-474F-B4DB-302B0302AD8C}" type="presOf" srcId="{D32F8FCF-EDF2-4321-B49C-D5DF3D295B52}" destId="{9FF9BD46-DE44-4B30-80ED-AC3A9E213A06}" srcOrd="0" destOrd="0" presId="urn:microsoft.com/office/officeart/2005/8/layout/vList2"/>
    <dgm:cxn modelId="{DAB4A79F-1EF3-444A-BAAE-7ED62E3C682A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1BB929-8920-4C46-AABA-32B291C43FB7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6A73904-334B-404A-8E9B-D63974DC4D19}" type="presParOf" srcId="{9FF9BD46-DE44-4B30-80ED-AC3A9E213A06}" destId="{388723AB-37EB-4EC2-B7B0-759657273835}" srcOrd="0" destOrd="0" presId="urn:microsoft.com/office/officeart/2005/8/layout/vList2"/>
    <dgm:cxn modelId="{C20EB129-45B0-4B40-BDDA-7B608B222F76}" type="presParOf" srcId="{9FF9BD46-DE44-4B30-80ED-AC3A9E213A06}" destId="{D877BAB3-7DBF-46AB-A039-BE8C107F0C8C}" srcOrd="1" destOrd="0" presId="urn:microsoft.com/office/officeart/2005/8/layout/vList2"/>
    <dgm:cxn modelId="{648AC299-E83F-4EB3-88C7-7361EC2E8B64}" type="presParOf" srcId="{9FF9BD46-DE44-4B30-80ED-AC3A9E213A06}" destId="{0256FAD6-365E-4CAB-8266-8CECC71F7F52}" srcOrd="2" destOrd="0" presId="urn:microsoft.com/office/officeart/2005/8/layout/vList2"/>
    <dgm:cxn modelId="{BD316065-4B66-4C79-A9DC-45FFA2302FAF}" type="presParOf" srcId="{9FF9BD46-DE44-4B30-80ED-AC3A9E213A06}" destId="{C88DBDBC-73BA-40D4-ACAA-61468FA8920B}" srcOrd="3" destOrd="0" presId="urn:microsoft.com/office/officeart/2005/8/layout/vList2"/>
    <dgm:cxn modelId="{0E91B8F5-F921-498A-880B-06951EAB4C1C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uses various units of measurements for specifying size of the font, </a:t>
          </a:r>
          <a:r>
            <a:rPr lang="en-US" sz="1800" dirty="0" smtClean="0"/>
            <a:t>width, </a:t>
          </a:r>
          <a:r>
            <a:rPr lang="en-US" sz="1800" dirty="0"/>
            <a:t>and height of margins, and so 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These units measure the horizontal and vertical length of the content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CSS supports two types of length measurement units namely, relative and absolute.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04AC446-2786-40F4-B8AB-61ECB0645394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81DAC0E-A68C-43CF-B9FA-CC3302C2958B}" type="presOf" srcId="{D32F8FCF-EDF2-4321-B49C-D5DF3D295B52}" destId="{9FF9BD46-DE44-4B30-80ED-AC3A9E213A06}" srcOrd="0" destOrd="0" presId="urn:microsoft.com/office/officeart/2005/8/layout/vList2"/>
    <dgm:cxn modelId="{5A334017-031E-4F4B-89AD-1A0412317CA1}" type="presOf" srcId="{562882C0-AB97-4E3B-8D46-8E574B04BE56}" destId="{A6445519-E36D-458F-8F29-D286534B965D}" srcOrd="0" destOrd="0" presId="urn:microsoft.com/office/officeart/2005/8/layout/vList2"/>
    <dgm:cxn modelId="{07FFC14B-A696-4ABD-B63A-6806F921894F}" type="presOf" srcId="{4E1CD5B7-2CF3-44AA-979B-6F420433627D}" destId="{388723AB-37EB-4EC2-B7B0-759657273835}" srcOrd="0" destOrd="0" presId="urn:microsoft.com/office/officeart/2005/8/layout/vList2"/>
    <dgm:cxn modelId="{F69890D2-C7BD-4CF3-8483-3CF5DBD8E8B3}" type="presParOf" srcId="{9FF9BD46-DE44-4B30-80ED-AC3A9E213A06}" destId="{388723AB-37EB-4EC2-B7B0-759657273835}" srcOrd="0" destOrd="0" presId="urn:microsoft.com/office/officeart/2005/8/layout/vList2"/>
    <dgm:cxn modelId="{A7E6C8E4-5D32-447C-99EA-8051D331730D}" type="presParOf" srcId="{9FF9BD46-DE44-4B30-80ED-AC3A9E213A06}" destId="{D877BAB3-7DBF-46AB-A039-BE8C107F0C8C}" srcOrd="1" destOrd="0" presId="urn:microsoft.com/office/officeart/2005/8/layout/vList2"/>
    <dgm:cxn modelId="{100843EC-E098-4310-A810-3D351C78F3BC}" type="presParOf" srcId="{9FF9BD46-DE44-4B30-80ED-AC3A9E213A06}" destId="{0256FAD6-365E-4CAB-8266-8CECC71F7F52}" srcOrd="2" destOrd="0" presId="urn:microsoft.com/office/officeart/2005/8/layout/vList2"/>
    <dgm:cxn modelId="{0B75EE3B-D8E6-47D3-A81D-6FD8E8CF4302}" type="presParOf" srcId="{9FF9BD46-DE44-4B30-80ED-AC3A9E213A06}" destId="{C88DBDBC-73BA-40D4-ACAA-61468FA8920B}" srcOrd="3" destOrd="0" presId="urn:microsoft.com/office/officeart/2005/8/layout/vList2"/>
    <dgm:cxn modelId="{92D2DF14-443D-470E-814E-A519311AC5B6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Relative length specifies the length units related to other length property that are calculated in comparison to a current value.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9A28B-92CD-4E83-8DDD-C2C2ECD71C1A}" type="presOf" srcId="{4E1CD5B7-2CF3-44AA-979B-6F420433627D}" destId="{388723AB-37EB-4EC2-B7B0-759657273835}" srcOrd="0" destOrd="0" presId="urn:microsoft.com/office/officeart/2005/8/layout/vList2"/>
    <dgm:cxn modelId="{60433DFE-D613-419C-86AF-89C4986541C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80797E6-764D-4B6F-9DB8-370A0F21B93F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Absolute lengths are specified when the Web page designer is aware of the physical properties of the output device and are specific and fixed values.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82789DA-BC1E-498E-B8CF-6FFC54867CF0}" type="presOf" srcId="{D32F8FCF-EDF2-4321-B49C-D5DF3D295B52}" destId="{9FF9BD46-DE44-4B30-80ED-AC3A9E213A06}" srcOrd="0" destOrd="0" presId="urn:microsoft.com/office/officeart/2005/8/layout/vList2"/>
    <dgm:cxn modelId="{BB7927E2-86E1-4FC1-8202-B3FA4B1144F4}" type="presOf" srcId="{4E1CD5B7-2CF3-44AA-979B-6F420433627D}" destId="{388723AB-37EB-4EC2-B7B0-759657273835}" srcOrd="0" destOrd="0" presId="urn:microsoft.com/office/officeart/2005/8/layout/vList2"/>
    <dgm:cxn modelId="{CA2C5F9E-57F2-42EE-935E-813CAC808660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Percentage allows specifying the length of the content, which is relative to another value.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031B4EA-36C7-46B6-A820-EBF9B81617C8}" type="presOf" srcId="{4E1CD5B7-2CF3-44AA-979B-6F420433627D}" destId="{388723AB-37EB-4EC2-B7B0-759657273835}" srcOrd="0" destOrd="0" presId="urn:microsoft.com/office/officeart/2005/8/layout/vList2"/>
    <dgm:cxn modelId="{AD2D27B4-806E-4D55-A521-837C31BB94D8}" type="presOf" srcId="{D32F8FCF-EDF2-4321-B49C-D5DF3D295B52}" destId="{9FF9BD46-DE44-4B30-80ED-AC3A9E213A06}" srcOrd="0" destOrd="0" presId="urn:microsoft.com/office/officeart/2005/8/layout/vList2"/>
    <dgm:cxn modelId="{B14BA51D-A1E3-4264-99FE-0DF0BF816CA6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Three types of style sheets namely, inline, internal or embedded, and external style sheets.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An inline style sheet uses the style attribute within an HTML element to specify the style for HTML elements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An internal style sheet is also included within the HTML document and is defined using the style element.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5CD5FE8-0D97-425D-9B3D-FE125C24D9EB}" type="presOf" srcId="{FC2A7E5C-B22A-46C4-9AFD-A55CEAE725CE}" destId="{0256FAD6-365E-4CAB-8266-8CECC71F7F52}" srcOrd="0" destOrd="0" presId="urn:microsoft.com/office/officeart/2005/8/layout/vList2"/>
    <dgm:cxn modelId="{E00C4047-29A7-4FCC-93AD-7F17013154AC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3368F69-5BF5-4029-ABB4-5B8D312252CE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91E7B30-817C-4B25-B7CA-A3BA4EDB6EC6}" type="presOf" srcId="{4E1CD5B7-2CF3-44AA-979B-6F420433627D}" destId="{388723AB-37EB-4EC2-B7B0-759657273835}" srcOrd="0" destOrd="0" presId="urn:microsoft.com/office/officeart/2005/8/layout/vList2"/>
    <dgm:cxn modelId="{5706B71B-6AAE-4BFA-8AFF-265A0E86FD30}" type="presParOf" srcId="{9FF9BD46-DE44-4B30-80ED-AC3A9E213A06}" destId="{388723AB-37EB-4EC2-B7B0-759657273835}" srcOrd="0" destOrd="0" presId="urn:microsoft.com/office/officeart/2005/8/layout/vList2"/>
    <dgm:cxn modelId="{7DCA4B7E-5B8D-4900-A0F5-70DA4EB7D26C}" type="presParOf" srcId="{9FF9BD46-DE44-4B30-80ED-AC3A9E213A06}" destId="{D877BAB3-7DBF-46AB-A039-BE8C107F0C8C}" srcOrd="1" destOrd="0" presId="urn:microsoft.com/office/officeart/2005/8/layout/vList2"/>
    <dgm:cxn modelId="{047F23C0-E3D0-428D-B565-94C2993DD12B}" type="presParOf" srcId="{9FF9BD46-DE44-4B30-80ED-AC3A9E213A06}" destId="{0256FAD6-365E-4CAB-8266-8CECC71F7F52}" srcOrd="2" destOrd="0" presId="urn:microsoft.com/office/officeart/2005/8/layout/vList2"/>
    <dgm:cxn modelId="{333F58FC-FEBA-4C8B-A18F-5DB8B3A5AA03}" type="presParOf" srcId="{9FF9BD46-DE44-4B30-80ED-AC3A9E213A06}" destId="{C88DBDBC-73BA-40D4-ACAA-61468FA8920B}" srcOrd="3" destOrd="0" presId="urn:microsoft.com/office/officeart/2005/8/layout/vList2"/>
    <dgm:cxn modelId="{26972B13-8144-4122-9F35-164AE9DF8EC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Selectors refer to the HTML elements with the styles that the users want to apply to them.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four different types of CSS selectors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Gather all the styles that are to be applied to an element.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Sort the declarations by the source and type of style sheet. The source specifies the origin from where the styles are rendered.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Highest priority is given to the external style sheet defined by an author. The next priority is of the reader, which can be a software that reads the content, and the last priority is of the browser.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1800"/>
            <a:t>Sort the declarations by the priority of a selector, where the ID selector has the highest priority.</a:t>
          </a:r>
          <a:endParaRPr lang="en-US" sz="1800" dirty="0"/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BCEB1F8-1A73-4E4B-ADC4-EF02A465431E}">
      <dgm:prSet phldrT="[Text]" custT="1"/>
      <dgm:spPr/>
      <dgm:t>
        <a:bodyPr/>
        <a:lstStyle/>
        <a:p>
          <a:r>
            <a:rPr lang="en-US" sz="1800"/>
            <a:t>Sort the declaration according to the specified order.</a:t>
          </a:r>
          <a:endParaRPr lang="en-US" sz="1800" dirty="0"/>
        </a:p>
      </dgm:t>
    </dgm:pt>
    <dgm:pt modelId="{F5651312-B179-4CEC-B1A1-CE978341036D}" type="parTrans" cxnId="{8C8C0E02-ADC1-4121-A856-1621C97ECBA0}">
      <dgm:prSet/>
      <dgm:spPr/>
      <dgm:t>
        <a:bodyPr/>
        <a:lstStyle/>
        <a:p>
          <a:endParaRPr lang="en-US"/>
        </a:p>
      </dgm:t>
    </dgm:pt>
    <dgm:pt modelId="{6D160F1E-D90B-477F-8F72-F689C0D49D1E}" type="sibTrans" cxnId="{8C8C0E02-ADC1-4121-A856-1621C97EC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8129" custLinFactNeighborY="-637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61957" custLinFactNeighborY="-14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02F157C3-4AF0-4564-919C-72DA0052C758}" type="pres">
      <dgm:prSet presAssocID="{32F9483E-A135-41CD-9B8E-5BB23FE4E385}" presName="parentText" presStyleLbl="node1" presStyleIdx="3" presStyleCnt="5" custScaleY="46788" custLinFactNeighborY="36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70F8-90D7-4F93-9130-829DB5C9220E}" type="pres">
      <dgm:prSet presAssocID="{07212A5D-CEB0-4CF0-BA2B-9599A2004670}" presName="spacer" presStyleCnt="0"/>
      <dgm:spPr/>
      <dgm:t>
        <a:bodyPr/>
        <a:lstStyle/>
        <a:p>
          <a:endParaRPr lang="en-US"/>
        </a:p>
      </dgm:t>
    </dgm:pt>
    <dgm:pt modelId="{202C3897-84FD-4625-A631-D1C2EA440D0F}" type="pres">
      <dgm:prSet presAssocID="{FBCEB1F8-1A73-4E4B-ADC4-EF02A465431E}" presName="parentText" presStyleLbl="node1" presStyleIdx="4" presStyleCnt="5" custScaleY="46788" custLinFactY="97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7BE76C2-A912-4561-9416-F1E55FC7F6A8}" type="presOf" srcId="{562882C0-AB97-4E3B-8D46-8E574B04BE56}" destId="{A6445519-E36D-458F-8F29-D286534B965D}" srcOrd="0" destOrd="0" presId="urn:microsoft.com/office/officeart/2005/8/layout/vList2"/>
    <dgm:cxn modelId="{BD79E20A-C615-49E4-8C46-613A21B4C7BF}" type="presOf" srcId="{D32F8FCF-EDF2-4321-B49C-D5DF3D295B52}" destId="{9FF9BD46-DE44-4B30-80ED-AC3A9E213A06}" srcOrd="0" destOrd="0" presId="urn:microsoft.com/office/officeart/2005/8/layout/vList2"/>
    <dgm:cxn modelId="{62E07CA9-00A1-4742-B364-85265BA808A1}" type="presOf" srcId="{FC2A7E5C-B22A-46C4-9AFD-A55CEAE725CE}" destId="{0256FAD6-365E-4CAB-8266-8CECC71F7F52}" srcOrd="0" destOrd="0" presId="urn:microsoft.com/office/officeart/2005/8/layout/vList2"/>
    <dgm:cxn modelId="{769C3E23-C439-49B3-86DA-FCB64A6F403A}" type="presOf" srcId="{32F9483E-A135-41CD-9B8E-5BB23FE4E385}" destId="{02F157C3-4AF0-4564-919C-72DA0052C758}" srcOrd="0" destOrd="0" presId="urn:microsoft.com/office/officeart/2005/8/layout/vList2"/>
    <dgm:cxn modelId="{ED7D56EB-8117-41C0-9A70-F0412EDE216A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BAF89A8-DBD0-4912-84FD-D20B366B2B22}" type="presOf" srcId="{FBCEB1F8-1A73-4E4B-ADC4-EF02A465431E}" destId="{202C3897-84FD-4625-A631-D1C2EA440D0F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8C8C0E02-ADC1-4121-A856-1621C97ECBA0}" srcId="{D32F8FCF-EDF2-4321-B49C-D5DF3D295B52}" destId="{FBCEB1F8-1A73-4E4B-ADC4-EF02A465431E}" srcOrd="4" destOrd="0" parTransId="{F5651312-B179-4CEC-B1A1-CE978341036D}" sibTransId="{6D160F1E-D90B-477F-8F72-F689C0D49D1E}"/>
    <dgm:cxn modelId="{092A7338-0819-4EE3-B9E9-8CA9E9587C1B}" type="presParOf" srcId="{9FF9BD46-DE44-4B30-80ED-AC3A9E213A06}" destId="{388723AB-37EB-4EC2-B7B0-759657273835}" srcOrd="0" destOrd="0" presId="urn:microsoft.com/office/officeart/2005/8/layout/vList2"/>
    <dgm:cxn modelId="{74C7403E-0233-4E30-9BF1-C473FF8CBEB0}" type="presParOf" srcId="{9FF9BD46-DE44-4B30-80ED-AC3A9E213A06}" destId="{D877BAB3-7DBF-46AB-A039-BE8C107F0C8C}" srcOrd="1" destOrd="0" presId="urn:microsoft.com/office/officeart/2005/8/layout/vList2"/>
    <dgm:cxn modelId="{41867472-9EC5-4B19-9B14-DB29AD80CC8B}" type="presParOf" srcId="{9FF9BD46-DE44-4B30-80ED-AC3A9E213A06}" destId="{0256FAD6-365E-4CAB-8266-8CECC71F7F52}" srcOrd="2" destOrd="0" presId="urn:microsoft.com/office/officeart/2005/8/layout/vList2"/>
    <dgm:cxn modelId="{C2F1F161-2F59-4747-9BF9-E8C762887FC5}" type="presParOf" srcId="{9FF9BD46-DE44-4B30-80ED-AC3A9E213A06}" destId="{C88DBDBC-73BA-40D4-ACAA-61468FA8920B}" srcOrd="3" destOrd="0" presId="urn:microsoft.com/office/officeart/2005/8/layout/vList2"/>
    <dgm:cxn modelId="{E16FA73C-631E-41DF-B240-EC4BB0F3D9AC}" type="presParOf" srcId="{9FF9BD46-DE44-4B30-80ED-AC3A9E213A06}" destId="{A6445519-E36D-458F-8F29-D286534B965D}" srcOrd="4" destOrd="0" presId="urn:microsoft.com/office/officeart/2005/8/layout/vList2"/>
    <dgm:cxn modelId="{90115108-C485-4979-B18E-D11BF802CA3B}" type="presParOf" srcId="{9FF9BD46-DE44-4B30-80ED-AC3A9E213A06}" destId="{A2EE26A5-691E-4C3F-B7EF-20DE69EA838D}" srcOrd="5" destOrd="0" presId="urn:microsoft.com/office/officeart/2005/8/layout/vList2"/>
    <dgm:cxn modelId="{0B560E9B-FC06-4660-8850-14F30DFBE1E9}" type="presParOf" srcId="{9FF9BD46-DE44-4B30-80ED-AC3A9E213A06}" destId="{02F157C3-4AF0-4564-919C-72DA0052C758}" srcOrd="6" destOrd="0" presId="urn:microsoft.com/office/officeart/2005/8/layout/vList2"/>
    <dgm:cxn modelId="{F5EDEFD2-ABC6-4A54-BFAB-9F4FEA62EBEE}" type="presParOf" srcId="{9FF9BD46-DE44-4B30-80ED-AC3A9E213A06}" destId="{683970F8-90D7-4F93-9130-829DB5C9220E}" srcOrd="7" destOrd="0" presId="urn:microsoft.com/office/officeart/2005/8/layout/vList2"/>
    <dgm:cxn modelId="{65490098-6061-4CD5-935A-993FE2108F9A}" type="presParOf" srcId="{9FF9BD46-DE44-4B30-80ED-AC3A9E213A06}" destId="{202C3897-84FD-4625-A631-D1C2EA440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Used for adding style such as fonts, colors, and spacing to Web documents.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Has multiple levels and profiles.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Updates each level of CSS from the earlier version, by adding new features.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Denotes version as CSS1, CSS2, CSS3, and CSS4, where the numbers are different for each version or level.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Is divided into multiple documents called “modules” and each of these modules have new capabilities or extends the features present in CSS2.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C8D45633-EF6A-4780-A84F-5EDC6DD177CF}">
      <dgm:prSet phldrT="[Text]"/>
      <dgm:spPr/>
      <dgm:t>
        <a:bodyPr/>
        <a:lstStyle/>
        <a:p>
          <a:r>
            <a:rPr lang="en-US" dirty="0"/>
            <a:t>Started drafting of CSS3 when publication of the original CSS2 recommendation was released.</a:t>
          </a:r>
        </a:p>
      </dgm:t>
    </dgm:pt>
    <dgm:pt modelId="{EAB6A1C8-92E6-4746-A8F5-D728FA0F2A31}" type="parTrans" cxnId="{777735CF-1206-46C5-A9A0-3A7AE983994F}">
      <dgm:prSet/>
      <dgm:spPr/>
      <dgm:t>
        <a:bodyPr/>
        <a:lstStyle/>
        <a:p>
          <a:endParaRPr lang="en-US"/>
        </a:p>
      </dgm:t>
    </dgm:pt>
    <dgm:pt modelId="{910ED53F-67F6-412B-B37F-4F9A2A8820F4}" type="sibTrans" cxnId="{777735CF-1206-46C5-A9A0-3A7AE98399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2217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18543" custLinFactY="-11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15782" custLinFactY="-39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18570" custLinFactNeighborY="-94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6" custScaleY="24649" custLinFactNeighborY="-561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E453-D8B4-404A-80D1-41989D446B04}" type="pres">
      <dgm:prSet presAssocID="{2F3FBF82-20B1-442A-A837-830A698E528D}" presName="spacer" presStyleCnt="0"/>
      <dgm:spPr/>
    </dgm:pt>
    <dgm:pt modelId="{A442A789-C03F-4792-8429-1B5FE6590933}" type="pres">
      <dgm:prSet presAssocID="{C8D45633-EF6A-4780-A84F-5EDC6DD177CF}" presName="parentText" presStyleLbl="node1" presStyleIdx="5" presStyleCnt="6" custScaleY="20084" custLinFactNeighborY="-27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777735CF-1206-46C5-A9A0-3A7AE983994F}" srcId="{D32F8FCF-EDF2-4321-B49C-D5DF3D295B52}" destId="{C8D45633-EF6A-4780-A84F-5EDC6DD177CF}" srcOrd="5" destOrd="0" parTransId="{EAB6A1C8-92E6-4746-A8F5-D728FA0F2A31}" sibTransId="{910ED53F-67F6-412B-B37F-4F9A2A8820F4}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6F58B5A-28FC-4536-AF23-37E14BA0558C}" type="presOf" srcId="{C8D45633-EF6A-4780-A84F-5EDC6DD177CF}" destId="{A442A789-C03F-4792-8429-1B5FE6590933}" srcOrd="0" destOrd="0" presId="urn:microsoft.com/office/officeart/2005/8/layout/vList2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  <dgm:cxn modelId="{A028B16B-264F-42C6-8ECA-37D8E29C3277}" type="presParOf" srcId="{9FF9BD46-DE44-4B30-80ED-AC3A9E213A06}" destId="{9E8AE453-D8B4-404A-80D1-41989D446B04}" srcOrd="9" destOrd="0" presId="urn:microsoft.com/office/officeart/2005/8/layout/vList2"/>
    <dgm:cxn modelId="{8A76657E-1EAC-4553-BCE1-36147B96D5C4}" type="presParOf" srcId="{9FF9BD46-DE44-4B30-80ED-AC3A9E213A06}" destId="{A442A789-C03F-4792-8429-1B5FE659093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Sometimes unknowingly the same Web page get open that you have already visited.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You might feel the need for a mechanism that could differentiate the already visited links from the remaining ones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This is possible by using pseudo classes.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C479A2-04CD-4E36-BC59-62E0AD990C7E}">
      <dgm:prSet phldrT="[Text]" custT="1"/>
      <dgm:spPr/>
      <dgm:t>
        <a:bodyPr/>
        <a:lstStyle/>
        <a:p>
          <a:r>
            <a:rPr lang="en-US" sz="1800" b="0" dirty="0"/>
            <a:t>Pseudo classes allow the users to apply different styles to the elements such as buttons, hyperlinks, and so on.</a:t>
          </a:r>
        </a:p>
      </dgm:t>
    </dgm:pt>
    <dgm:pt modelId="{86BAAE65-CD58-4DC9-A1A0-AA35142D259C}" type="parTrans" cxnId="{E0EF877A-ACAA-48E9-8FC1-0BE969850D93}">
      <dgm:prSet/>
      <dgm:spPr/>
      <dgm:t>
        <a:bodyPr/>
        <a:lstStyle/>
        <a:p>
          <a:endParaRPr lang="en-US"/>
        </a:p>
      </dgm:t>
    </dgm:pt>
    <dgm:pt modelId="{31799BD5-1C9C-49BA-B214-292EE207A07C}" type="sibTrans" cxnId="{E0EF877A-ACAA-48E9-8FC1-0BE969850D9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2107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47792" custLinFactNeighborY="-418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51159" custLinFactNeighborY="-4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1EFE0-4BCF-465E-BD75-34190169584C}" type="pres">
      <dgm:prSet presAssocID="{7363CEF2-942E-416F-BE41-E1618140DA9E}" presName="spacer" presStyleCnt="0"/>
      <dgm:spPr/>
    </dgm:pt>
    <dgm:pt modelId="{3AF81F41-2CA5-4442-942D-EB75E4928FBF}" type="pres">
      <dgm:prSet presAssocID="{C3C479A2-04CD-4E36-BC59-62E0AD990C7E}" presName="parentText" presStyleLbl="node1" presStyleIdx="3" presStyleCnt="4" custScaleY="62107" custLinFactNeighborY="-466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0EF877A-ACAA-48E9-8FC1-0BE969850D93}" srcId="{D32F8FCF-EDF2-4321-B49C-D5DF3D295B52}" destId="{C3C479A2-04CD-4E36-BC59-62E0AD990C7E}" srcOrd="3" destOrd="0" parTransId="{86BAAE65-CD58-4DC9-A1A0-AA35142D259C}" sibTransId="{31799BD5-1C9C-49BA-B214-292EE207A07C}"/>
    <dgm:cxn modelId="{66F767AB-7F60-4D4F-8934-5DB38D8399A9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A23FC6F-B2F0-404E-A852-D7F87C740F0D}" type="presOf" srcId="{C3C479A2-04CD-4E36-BC59-62E0AD990C7E}" destId="{3AF81F41-2CA5-4442-942D-EB75E4928FBF}" srcOrd="0" destOrd="0" presId="urn:microsoft.com/office/officeart/2005/8/layout/vList2"/>
    <dgm:cxn modelId="{37D840CC-537A-42C9-B15B-0A031F74E7CC}" type="presOf" srcId="{FC2A7E5C-B22A-46C4-9AFD-A55CEAE725CE}" destId="{0256FAD6-365E-4CAB-8266-8CECC71F7F52}" srcOrd="0" destOrd="0" presId="urn:microsoft.com/office/officeart/2005/8/layout/vList2"/>
    <dgm:cxn modelId="{D9ACF1E5-5627-45D5-B7D0-2644CB19A141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BBA5462-B52C-46ED-8C11-E60F3A337EF7}" type="presOf" srcId="{D32F8FCF-EDF2-4321-B49C-D5DF3D295B52}" destId="{9FF9BD46-DE44-4B30-80ED-AC3A9E213A06}" srcOrd="0" destOrd="0" presId="urn:microsoft.com/office/officeart/2005/8/layout/vList2"/>
    <dgm:cxn modelId="{13D729FC-0493-4F41-8A07-023683033269}" type="presParOf" srcId="{9FF9BD46-DE44-4B30-80ED-AC3A9E213A06}" destId="{388723AB-37EB-4EC2-B7B0-759657273835}" srcOrd="0" destOrd="0" presId="urn:microsoft.com/office/officeart/2005/8/layout/vList2"/>
    <dgm:cxn modelId="{BCE6D61F-D124-4BEA-9E72-057AB6FA1402}" type="presParOf" srcId="{9FF9BD46-DE44-4B30-80ED-AC3A9E213A06}" destId="{D877BAB3-7DBF-46AB-A039-BE8C107F0C8C}" srcOrd="1" destOrd="0" presId="urn:microsoft.com/office/officeart/2005/8/layout/vList2"/>
    <dgm:cxn modelId="{4FAE80CC-329B-4651-BCEE-4BE32D04F69D}" type="presParOf" srcId="{9FF9BD46-DE44-4B30-80ED-AC3A9E213A06}" destId="{0256FAD6-365E-4CAB-8266-8CECC71F7F52}" srcOrd="2" destOrd="0" presId="urn:microsoft.com/office/officeart/2005/8/layout/vList2"/>
    <dgm:cxn modelId="{8FE04021-EB0D-4E1A-AA07-27AC800CC76A}" type="presParOf" srcId="{9FF9BD46-DE44-4B30-80ED-AC3A9E213A06}" destId="{C88DBDBC-73BA-40D4-ACAA-61468FA8920B}" srcOrd="3" destOrd="0" presId="urn:microsoft.com/office/officeart/2005/8/layout/vList2"/>
    <dgm:cxn modelId="{A30A966F-0A72-412F-8513-BBBAD812A779}" type="presParOf" srcId="{9FF9BD46-DE44-4B30-80ED-AC3A9E213A06}" destId="{A6445519-E36D-458F-8F29-D286534B965D}" srcOrd="4" destOrd="0" presId="urn:microsoft.com/office/officeart/2005/8/layout/vList2"/>
    <dgm:cxn modelId="{C97B6165-91AC-47C6-9AEA-6D714EFD966D}" type="presParOf" srcId="{9FF9BD46-DE44-4B30-80ED-AC3A9E213A06}" destId="{80D1EFE0-4BCF-465E-BD75-34190169584C}" srcOrd="5" destOrd="0" presId="urn:microsoft.com/office/officeart/2005/8/layout/vList2"/>
    <dgm:cxn modelId="{556C3929-BECD-481B-AA66-54A6B406ED7E}" type="presParOf" srcId="{9FF9BD46-DE44-4B30-80ED-AC3A9E213A06}" destId="{3AF81F41-2CA5-4442-942D-EB75E4928F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 :first-line and :first-letter pseudo elements allow you to apply styles to the first line and first letter respectively.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The :first-line pseudo element allows you to apply styles to the first line. 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5F84A-A320-4704-ABC9-24ACFA2F92F3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712DB5C-69E7-4D73-8FF8-A6DE5E24C71C}" type="presOf" srcId="{FC2A7E5C-B22A-46C4-9AFD-A55CEAE725CE}" destId="{0256FAD6-365E-4CAB-8266-8CECC71F7F52}" srcOrd="0" destOrd="0" presId="urn:microsoft.com/office/officeart/2005/8/layout/vList2"/>
    <dgm:cxn modelId="{E4F172B1-76EE-43A3-BC7F-C7CEEE6C7983}" type="presOf" srcId="{D32F8FCF-EDF2-4321-B49C-D5DF3D295B52}" destId="{9FF9BD46-DE44-4B30-80ED-AC3A9E213A06}" srcOrd="0" destOrd="0" presId="urn:microsoft.com/office/officeart/2005/8/layout/vList2"/>
    <dgm:cxn modelId="{6B5B640B-D9C5-4543-9E1B-E6BE611B49CC}" type="presParOf" srcId="{9FF9BD46-DE44-4B30-80ED-AC3A9E213A06}" destId="{388723AB-37EB-4EC2-B7B0-759657273835}" srcOrd="0" destOrd="0" presId="urn:microsoft.com/office/officeart/2005/8/layout/vList2"/>
    <dgm:cxn modelId="{79580E41-7E92-414F-B93A-DBD9A694A6B1}" type="presParOf" srcId="{9FF9BD46-DE44-4B30-80ED-AC3A9E213A06}" destId="{D877BAB3-7DBF-46AB-A039-BE8C107F0C8C}" srcOrd="1" destOrd="0" presId="urn:microsoft.com/office/officeart/2005/8/layout/vList2"/>
    <dgm:cxn modelId="{5C3D72B3-708C-441E-BC0B-6C05510B073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 :first-letter pseudo element allows you to apply styles to the first letter.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050D036-4BFB-445F-95F1-526064799756}" type="presOf" srcId="{4E1CD5B7-2CF3-44AA-979B-6F420433627D}" destId="{388723AB-37EB-4EC2-B7B0-759657273835}" srcOrd="0" destOrd="0" presId="urn:microsoft.com/office/officeart/2005/8/layout/vList2"/>
    <dgm:cxn modelId="{0E6DAA3C-F699-4E51-84ED-F67E267E5254}" type="presOf" srcId="{D32F8FCF-EDF2-4321-B49C-D5DF3D295B52}" destId="{9FF9BD46-DE44-4B30-80ED-AC3A9E213A06}" srcOrd="0" destOrd="0" presId="urn:microsoft.com/office/officeart/2005/8/layout/vList2"/>
    <dgm:cxn modelId="{0A11F7C6-F79F-49AF-84FB-9C5B1EE3F356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can be used to change the appearance and behavior of hyperlinks.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There are two other ways to assign hyperlink styles </a:t>
          </a:r>
          <a:r>
            <a:rPr lang="en-US" sz="1800" dirty="0" smtClean="0"/>
            <a:t>namely, </a:t>
          </a:r>
          <a:r>
            <a:rPr lang="en-US" sz="1800" dirty="0"/>
            <a:t>div specific and Link specific.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843A9B-0451-4B52-A41F-01F0A707DC6C}">
      <dgm:prSet phldrT="[Text]" custT="1"/>
      <dgm:spPr/>
      <dgm:t>
        <a:bodyPr/>
        <a:lstStyle/>
        <a:p>
          <a:r>
            <a:rPr lang="en-US" sz="1800" dirty="0"/>
            <a:t>A div specific hyperlink styles can be created and assigned to a specific div and will have all the hyperlinks present within the div to follow the specified rules. </a:t>
          </a:r>
        </a:p>
      </dgm:t>
    </dgm:pt>
    <dgm:pt modelId="{397E574C-2461-4E0B-B493-19B945BCBA29}" type="parTrans" cxnId="{3B8A7694-BF25-4586-ADB2-130A1F1BF960}">
      <dgm:prSet/>
      <dgm:spPr/>
      <dgm:t>
        <a:bodyPr/>
        <a:lstStyle/>
        <a:p>
          <a:endParaRPr lang="en-US"/>
        </a:p>
      </dgm:t>
    </dgm:pt>
    <dgm:pt modelId="{03536488-14A7-4591-B08D-D251E8D35D9B}" type="sibTrans" cxnId="{3B8A7694-BF25-4586-ADB2-130A1F1BF960}">
      <dgm:prSet/>
      <dgm:spPr/>
      <dgm:t>
        <a:bodyPr/>
        <a:lstStyle/>
        <a:p>
          <a:endParaRPr lang="en-US"/>
        </a:p>
      </dgm:t>
    </dgm:pt>
    <dgm:pt modelId="{08E563C7-6B60-44BA-BBCB-90A856455E9E}">
      <dgm:prSet phldrT="[Text]"/>
      <dgm:spPr/>
      <dgm:t>
        <a:bodyPr/>
        <a:lstStyle/>
        <a:p>
          <a:r>
            <a:rPr lang="en-US" dirty="0"/>
            <a:t>Class specific hyperlink styles generally uses a class than an id. A point to note that an id can only be used once on a page whereas a class can be used multiple times as required. </a:t>
          </a:r>
        </a:p>
      </dgm:t>
    </dgm:pt>
    <dgm:pt modelId="{C0D7C9FA-EEAE-42A7-B2EE-24C3D88D46D6}" type="parTrans" cxnId="{F2196E9E-F9FB-42A5-BF5C-92AD5D4823C2}">
      <dgm:prSet/>
      <dgm:spPr/>
      <dgm:t>
        <a:bodyPr/>
        <a:lstStyle/>
        <a:p>
          <a:endParaRPr lang="en-US"/>
        </a:p>
      </dgm:t>
    </dgm:pt>
    <dgm:pt modelId="{A88628E2-D347-46EE-842D-A0C0748DA6CE}" type="sibTrans" cxnId="{F2196E9E-F9FB-42A5-BF5C-92AD5D4823C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55847ED2-BF9A-491B-A9DE-2BE6132567F5}" type="pres">
      <dgm:prSet presAssocID="{35843A9B-0451-4B52-A41F-01F0A707DC6C}" presName="parentText" presStyleLbl="node1" presStyleIdx="2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DBEE3-C973-4B3D-9CC6-385569D498DF}" type="pres">
      <dgm:prSet presAssocID="{03536488-14A7-4591-B08D-D251E8D35D9B}" presName="spacer" presStyleCnt="0"/>
      <dgm:spPr/>
    </dgm:pt>
    <dgm:pt modelId="{FA4303C7-643A-47AD-9366-1DF2DDEBCA69}" type="pres">
      <dgm:prSet presAssocID="{08E563C7-6B60-44BA-BBCB-90A856455E9E}" presName="parentText" presStyleLbl="node1" presStyleIdx="3" presStyleCnt="4" custScaleY="6687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2D7EE63-C467-47ED-BA66-A73A366B7E9D}" type="presOf" srcId="{35843A9B-0451-4B52-A41F-01F0A707DC6C}" destId="{55847ED2-BF9A-491B-A9DE-2BE6132567F5}" srcOrd="0" destOrd="0" presId="urn:microsoft.com/office/officeart/2005/8/layout/vList2"/>
    <dgm:cxn modelId="{0226199C-AFAF-4CF7-A6DB-1E9AD54AA134}" type="presOf" srcId="{4E1CD5B7-2CF3-44AA-979B-6F420433627D}" destId="{388723AB-37EB-4EC2-B7B0-759657273835}" srcOrd="0" destOrd="0" presId="urn:microsoft.com/office/officeart/2005/8/layout/vList2"/>
    <dgm:cxn modelId="{3B8A7694-BF25-4586-ADB2-130A1F1BF960}" srcId="{D32F8FCF-EDF2-4321-B49C-D5DF3D295B52}" destId="{35843A9B-0451-4B52-A41F-01F0A707DC6C}" srcOrd="2" destOrd="0" parTransId="{397E574C-2461-4E0B-B493-19B945BCBA29}" sibTransId="{03536488-14A7-4591-B08D-D251E8D35D9B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6188141-A8C0-4159-84DF-67C7F5F5F9EB}" type="presOf" srcId="{08E563C7-6B60-44BA-BBCB-90A856455E9E}" destId="{FA4303C7-643A-47AD-9366-1DF2DDEBCA69}" srcOrd="0" destOrd="0" presId="urn:microsoft.com/office/officeart/2005/8/layout/vList2"/>
    <dgm:cxn modelId="{6F77F7B7-8E45-4DB6-8360-EF91B6BFF44B}" type="presOf" srcId="{FC2A7E5C-B22A-46C4-9AFD-A55CEAE725CE}" destId="{0256FAD6-365E-4CAB-8266-8CECC71F7F52}" srcOrd="0" destOrd="0" presId="urn:microsoft.com/office/officeart/2005/8/layout/vList2"/>
    <dgm:cxn modelId="{CD2B7822-C39C-4B76-8B12-0F3EFFA45742}" type="presOf" srcId="{D32F8FCF-EDF2-4321-B49C-D5DF3D295B52}" destId="{9FF9BD46-DE44-4B30-80ED-AC3A9E213A06}" srcOrd="0" destOrd="0" presId="urn:microsoft.com/office/officeart/2005/8/layout/vList2"/>
    <dgm:cxn modelId="{F2196E9E-F9FB-42A5-BF5C-92AD5D4823C2}" srcId="{D32F8FCF-EDF2-4321-B49C-D5DF3D295B52}" destId="{08E563C7-6B60-44BA-BBCB-90A856455E9E}" srcOrd="3" destOrd="0" parTransId="{C0D7C9FA-EEAE-42A7-B2EE-24C3D88D46D6}" sibTransId="{A88628E2-D347-46EE-842D-A0C0748DA6CE}"/>
    <dgm:cxn modelId="{E8E543A4-0043-4880-AA8D-8F8F8D571182}" type="presParOf" srcId="{9FF9BD46-DE44-4B30-80ED-AC3A9E213A06}" destId="{388723AB-37EB-4EC2-B7B0-759657273835}" srcOrd="0" destOrd="0" presId="urn:microsoft.com/office/officeart/2005/8/layout/vList2"/>
    <dgm:cxn modelId="{0D7D9EA6-0435-4584-90A5-7D95553165BB}" type="presParOf" srcId="{9FF9BD46-DE44-4B30-80ED-AC3A9E213A06}" destId="{D877BAB3-7DBF-46AB-A039-BE8C107F0C8C}" srcOrd="1" destOrd="0" presId="urn:microsoft.com/office/officeart/2005/8/layout/vList2"/>
    <dgm:cxn modelId="{8B07D377-6CF2-4F09-9A24-FEDD1DE9210B}" type="presParOf" srcId="{9FF9BD46-DE44-4B30-80ED-AC3A9E213A06}" destId="{0256FAD6-365E-4CAB-8266-8CECC71F7F52}" srcOrd="2" destOrd="0" presId="urn:microsoft.com/office/officeart/2005/8/layout/vList2"/>
    <dgm:cxn modelId="{5644E309-44AE-458A-B123-70BD17AB3A4D}" type="presParOf" srcId="{9FF9BD46-DE44-4B30-80ED-AC3A9E213A06}" destId="{C88DBDBC-73BA-40D4-ACAA-61468FA8920B}" srcOrd="3" destOrd="0" presId="urn:microsoft.com/office/officeart/2005/8/layout/vList2"/>
    <dgm:cxn modelId="{AE7C9280-11AA-40FF-9ECA-B538D363EB44}" type="presParOf" srcId="{9FF9BD46-DE44-4B30-80ED-AC3A9E213A06}" destId="{55847ED2-BF9A-491B-A9DE-2BE6132567F5}" srcOrd="4" destOrd="0" presId="urn:microsoft.com/office/officeart/2005/8/layout/vList2"/>
    <dgm:cxn modelId="{03060E1F-AA1B-45FB-912A-FD05F560F756}" type="presParOf" srcId="{9FF9BD46-DE44-4B30-80ED-AC3A9E213A06}" destId="{49CDBEE3-C973-4B3D-9CC6-385569D498DF}" srcOrd="5" destOrd="0" presId="urn:microsoft.com/office/officeart/2005/8/layout/vList2"/>
    <dgm:cxn modelId="{336BA2B5-9407-445D-9A39-AAF8821A019C}" type="presParOf" srcId="{9FF9BD46-DE44-4B30-80ED-AC3A9E213A06}" destId="{FA4303C7-643A-47AD-9366-1DF2DDEBCA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Color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Namespaces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/>
            <a:t>Selectors Level 3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3026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39048" custLinFactNeighborY="-89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46817" custLinFactY="-684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38DCA00-BA13-4B38-8F33-0CA1F1B7F406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E8DB4D9-F9F2-4AD2-841D-78C317B2D528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E0F5BC2-A37C-4735-900E-35EF4D8D2FAC}" type="presOf" srcId="{562882C0-AB97-4E3B-8D46-8E574B04BE56}" destId="{A6445519-E36D-458F-8F29-D286534B965D}" srcOrd="0" destOrd="0" presId="urn:microsoft.com/office/officeart/2005/8/layout/vList2"/>
    <dgm:cxn modelId="{D58B0A71-56E2-4536-9127-C8B9B0FA019D}" type="presOf" srcId="{D32F8FCF-EDF2-4321-B49C-D5DF3D295B52}" destId="{9FF9BD46-DE44-4B30-80ED-AC3A9E213A06}" srcOrd="0" destOrd="0" presId="urn:microsoft.com/office/officeart/2005/8/layout/vList2"/>
    <dgm:cxn modelId="{D5AA63DC-3478-408F-B9C8-787EB15806FA}" type="presParOf" srcId="{9FF9BD46-DE44-4B30-80ED-AC3A9E213A06}" destId="{388723AB-37EB-4EC2-B7B0-759657273835}" srcOrd="0" destOrd="0" presId="urn:microsoft.com/office/officeart/2005/8/layout/vList2"/>
    <dgm:cxn modelId="{D4AD1873-8935-4686-BDD5-BAFED6411CE7}" type="presParOf" srcId="{9FF9BD46-DE44-4B30-80ED-AC3A9E213A06}" destId="{D877BAB3-7DBF-46AB-A039-BE8C107F0C8C}" srcOrd="1" destOrd="0" presId="urn:microsoft.com/office/officeart/2005/8/layout/vList2"/>
    <dgm:cxn modelId="{641FCED5-E8C5-42C4-AD99-E82154408A56}" type="presParOf" srcId="{9FF9BD46-DE44-4B30-80ED-AC3A9E213A06}" destId="{0256FAD6-365E-4CAB-8266-8CECC71F7F52}" srcOrd="2" destOrd="0" presId="urn:microsoft.com/office/officeart/2005/8/layout/vList2"/>
    <dgm:cxn modelId="{01CCD8A6-89D7-42BE-8B1F-D090B13C63ED}" type="presParOf" srcId="{9FF9BD46-DE44-4B30-80ED-AC3A9E213A06}" destId="{C88DBDBC-73BA-40D4-ACAA-61468FA8920B}" srcOrd="3" destOrd="0" presId="urn:microsoft.com/office/officeart/2005/8/layout/vList2"/>
    <dgm:cxn modelId="{F1C54ADA-D79D-428F-BB0B-759D54646DB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Media Queries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Style Attributes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3026" custLinFactNeighborX="3125" custLinFactNeighborY="-89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39048" custLinFactNeighborY="-72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039B6-703B-4EDB-81C2-A30956F76B18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552628C-E04B-4527-82C1-591B96F50A4F}" type="presOf" srcId="{D32F8FCF-EDF2-4321-B49C-D5DF3D295B52}" destId="{9FF9BD46-DE44-4B30-80ED-AC3A9E213A06}" srcOrd="0" destOrd="0" presId="urn:microsoft.com/office/officeart/2005/8/layout/vList2"/>
    <dgm:cxn modelId="{42BA6FD1-0676-4744-8A6A-18A31925388A}" type="presOf" srcId="{FC2A7E5C-B22A-46C4-9AFD-A55CEAE725CE}" destId="{0256FAD6-365E-4CAB-8266-8CECC71F7F52}" srcOrd="0" destOrd="0" presId="urn:microsoft.com/office/officeart/2005/8/layout/vList2"/>
    <dgm:cxn modelId="{66406266-44DA-4A62-8B3B-70D1B1A6740D}" type="presParOf" srcId="{9FF9BD46-DE44-4B30-80ED-AC3A9E213A06}" destId="{388723AB-37EB-4EC2-B7B0-759657273835}" srcOrd="0" destOrd="0" presId="urn:microsoft.com/office/officeart/2005/8/layout/vList2"/>
    <dgm:cxn modelId="{DBDDFF4F-4AA4-48C0-937C-03C70EDD6DF7}" type="presParOf" srcId="{9FF9BD46-DE44-4B30-80ED-AC3A9E213A06}" destId="{D877BAB3-7DBF-46AB-A039-BE8C107F0C8C}" srcOrd="1" destOrd="0" presId="urn:microsoft.com/office/officeart/2005/8/layout/vList2"/>
    <dgm:cxn modelId="{4D8D97B3-F20E-49F4-8497-A100B3F30B03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CSS Backgrounds and Borders Level 3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CSS Image Values and Replaced Content Level 3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/>
            <a:t>CSS Marquee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/>
            <a:t>CSS Multi-column Layout</a:t>
          </a:r>
          <a:endParaRPr lang="en-US" sz="1800" dirty="0"/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/>
            <a:t>CSS Speech</a:t>
          </a:r>
          <a:endParaRPr lang="en-US" sz="1800" dirty="0"/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10413027-9606-4568-B3F0-62BE02CAAC17}">
      <dgm:prSet phldrT="[Text]" custT="1"/>
      <dgm:spPr/>
      <dgm:t>
        <a:bodyPr/>
        <a:lstStyle/>
        <a:p>
          <a:r>
            <a:rPr lang="en-US" sz="1800"/>
            <a:t>CSS Mobile Profile 2.0</a:t>
          </a:r>
          <a:endParaRPr lang="en-US" sz="1800" dirty="0"/>
        </a:p>
      </dgm:t>
    </dgm:pt>
    <dgm:pt modelId="{62DD8582-90B2-4C90-8D8D-52726F1736F6}" type="parTrans" cxnId="{5AD0D951-E107-4F78-B23E-09B46DBE49B0}">
      <dgm:prSet/>
      <dgm:spPr/>
      <dgm:t>
        <a:bodyPr/>
        <a:lstStyle/>
        <a:p>
          <a:endParaRPr lang="en-US"/>
        </a:p>
      </dgm:t>
    </dgm:pt>
    <dgm:pt modelId="{6CA0FF32-8F88-4DCC-B80C-1FAB6023CE09}" type="sibTrans" cxnId="{5AD0D951-E107-4F78-B23E-09B46DBE49B0}">
      <dgm:prSet/>
      <dgm:spPr/>
      <dgm:t>
        <a:bodyPr/>
        <a:lstStyle/>
        <a:p>
          <a:endParaRPr lang="en-US"/>
        </a:p>
      </dgm:t>
    </dgm:pt>
    <dgm:pt modelId="{872EA585-6880-4BE6-A982-4918A1F0865E}">
      <dgm:prSet phldrT="[Text]" custT="1"/>
      <dgm:spPr/>
      <dgm:t>
        <a:bodyPr/>
        <a:lstStyle/>
        <a:p>
          <a:r>
            <a:rPr lang="en-US" sz="1800" dirty="0"/>
            <a:t>CSS TV Profile 1.0</a:t>
          </a:r>
        </a:p>
      </dgm:t>
    </dgm:pt>
    <dgm:pt modelId="{298FD6F7-365B-42C4-A9E2-D13C73338CAD}" type="parTrans" cxnId="{F0F97741-CEE2-4010-8348-B8389F5B3592}">
      <dgm:prSet/>
      <dgm:spPr/>
      <dgm:t>
        <a:bodyPr/>
        <a:lstStyle/>
        <a:p>
          <a:endParaRPr lang="en-US"/>
        </a:p>
      </dgm:t>
    </dgm:pt>
    <dgm:pt modelId="{5667F04F-6CFE-4BB3-A930-28204564AFFE}" type="sibTrans" cxnId="{F0F97741-CEE2-4010-8348-B8389F5B359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7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7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7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7" custScaleY="46817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88FB43E1-4B8D-4269-9905-3DD7658BDA7A}" type="pres">
      <dgm:prSet presAssocID="{10413027-9606-4568-B3F0-62BE02CAAC17}" presName="parentText" presStyleLbl="node1" presStyleIdx="5" presStyleCnt="7" custScaleY="46817" custLinFactNeighborY="-54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F6378-3FEF-4A69-A6E3-CF3A04770D93}" type="pres">
      <dgm:prSet presAssocID="{6CA0FF32-8F88-4DCC-B80C-1FAB6023CE09}" presName="spacer" presStyleCnt="0"/>
      <dgm:spPr/>
      <dgm:t>
        <a:bodyPr/>
        <a:lstStyle/>
        <a:p>
          <a:endParaRPr lang="en-US"/>
        </a:p>
      </dgm:t>
    </dgm:pt>
    <dgm:pt modelId="{5BD6DA1A-3F3C-4CB9-81A9-EA60EF891929}" type="pres">
      <dgm:prSet presAssocID="{872EA585-6880-4BE6-A982-4918A1F0865E}" presName="parentText" presStyleLbl="node1" presStyleIdx="6" presStyleCnt="7" custScaleY="46817" custLinFactNeighborY="-79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F39AA7-27CB-46CA-9EB1-3E5F3D60FEBA}" type="presOf" srcId="{39B79418-4031-41D8-9CFC-78981266BE01}" destId="{A75293F2-4F05-4AEA-AB44-9BA0EE235B80}" srcOrd="0" destOrd="0" presId="urn:microsoft.com/office/officeart/2005/8/layout/vList2"/>
    <dgm:cxn modelId="{13510835-89C9-4ED8-83DC-8E845D7D583E}" type="presOf" srcId="{10413027-9606-4568-B3F0-62BE02CAAC17}" destId="{88FB43E1-4B8D-4269-9905-3DD7658BDA7A}" srcOrd="0" destOrd="0" presId="urn:microsoft.com/office/officeart/2005/8/layout/vList2"/>
    <dgm:cxn modelId="{E13B98BE-D172-4770-B193-DFAAAA9F3926}" type="presOf" srcId="{FC2A7E5C-B22A-46C4-9AFD-A55CEAE725CE}" destId="{0256FAD6-365E-4CAB-8266-8CECC71F7F52}" srcOrd="0" destOrd="0" presId="urn:microsoft.com/office/officeart/2005/8/layout/vList2"/>
    <dgm:cxn modelId="{304C2412-2894-4435-A645-4CEC7EEF5359}" type="presOf" srcId="{6E817C42-745B-47CA-8E44-2C24E032F932}" destId="{F94F1B82-54AA-4901-B491-23805336BF5C}" srcOrd="0" destOrd="0" presId="urn:microsoft.com/office/officeart/2005/8/layout/vList2"/>
    <dgm:cxn modelId="{EEBAE29C-FE3B-432A-B829-235983127EBF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0F97741-CEE2-4010-8348-B8389F5B3592}" srcId="{D32F8FCF-EDF2-4321-B49C-D5DF3D295B52}" destId="{872EA585-6880-4BE6-A982-4918A1F0865E}" srcOrd="6" destOrd="0" parTransId="{298FD6F7-365B-42C4-A9E2-D13C73338CAD}" sibTransId="{5667F04F-6CFE-4BB3-A930-28204564AFFE}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001E85E4-B13D-4265-BEAC-79717823EBCB}" type="presOf" srcId="{562882C0-AB97-4E3B-8D46-8E574B04BE56}" destId="{A6445519-E36D-458F-8F29-D286534B965D}" srcOrd="0" destOrd="0" presId="urn:microsoft.com/office/officeart/2005/8/layout/vList2"/>
    <dgm:cxn modelId="{5AD0D951-E107-4F78-B23E-09B46DBE49B0}" srcId="{D32F8FCF-EDF2-4321-B49C-D5DF3D295B52}" destId="{10413027-9606-4568-B3F0-62BE02CAAC17}" srcOrd="5" destOrd="0" parTransId="{62DD8582-90B2-4C90-8D8D-52726F1736F6}" sibTransId="{6CA0FF32-8F88-4DCC-B80C-1FAB6023CE09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39AF3F8-133D-4C35-8911-568547BD3D7A}" type="presOf" srcId="{872EA585-6880-4BE6-A982-4918A1F0865E}" destId="{5BD6DA1A-3F3C-4CB9-81A9-EA60EF891929}" srcOrd="0" destOrd="0" presId="urn:microsoft.com/office/officeart/2005/8/layout/vList2"/>
    <dgm:cxn modelId="{96F22DD3-578F-45E4-9898-98E3C5F5C213}" type="presOf" srcId="{4E1CD5B7-2CF3-44AA-979B-6F420433627D}" destId="{388723AB-37EB-4EC2-B7B0-759657273835}" srcOrd="0" destOrd="0" presId="urn:microsoft.com/office/officeart/2005/8/layout/vList2"/>
    <dgm:cxn modelId="{05D63654-FD9C-414F-8EF9-D5DD17FB891C}" type="presParOf" srcId="{9FF9BD46-DE44-4B30-80ED-AC3A9E213A06}" destId="{388723AB-37EB-4EC2-B7B0-759657273835}" srcOrd="0" destOrd="0" presId="urn:microsoft.com/office/officeart/2005/8/layout/vList2"/>
    <dgm:cxn modelId="{11DA61AE-191B-4CFC-8920-82462EA6BE41}" type="presParOf" srcId="{9FF9BD46-DE44-4B30-80ED-AC3A9E213A06}" destId="{D877BAB3-7DBF-46AB-A039-BE8C107F0C8C}" srcOrd="1" destOrd="0" presId="urn:microsoft.com/office/officeart/2005/8/layout/vList2"/>
    <dgm:cxn modelId="{37E989A4-A7B7-4BF3-A1C0-98E5960A7657}" type="presParOf" srcId="{9FF9BD46-DE44-4B30-80ED-AC3A9E213A06}" destId="{0256FAD6-365E-4CAB-8266-8CECC71F7F52}" srcOrd="2" destOrd="0" presId="urn:microsoft.com/office/officeart/2005/8/layout/vList2"/>
    <dgm:cxn modelId="{20219456-B45B-4AA9-B3CD-70C4BE6A385A}" type="presParOf" srcId="{9FF9BD46-DE44-4B30-80ED-AC3A9E213A06}" destId="{C88DBDBC-73BA-40D4-ACAA-61468FA8920B}" srcOrd="3" destOrd="0" presId="urn:microsoft.com/office/officeart/2005/8/layout/vList2"/>
    <dgm:cxn modelId="{5C8E2849-5484-4157-86F4-38DE88C37169}" type="presParOf" srcId="{9FF9BD46-DE44-4B30-80ED-AC3A9E213A06}" destId="{A6445519-E36D-458F-8F29-D286534B965D}" srcOrd="4" destOrd="0" presId="urn:microsoft.com/office/officeart/2005/8/layout/vList2"/>
    <dgm:cxn modelId="{BBEB6790-4068-4E0E-9706-DF217F8CAD86}" type="presParOf" srcId="{9FF9BD46-DE44-4B30-80ED-AC3A9E213A06}" destId="{A2EE26A5-691E-4C3F-B7EF-20DE69EA838D}" srcOrd="5" destOrd="0" presId="urn:microsoft.com/office/officeart/2005/8/layout/vList2"/>
    <dgm:cxn modelId="{73B098CA-1209-41E2-867C-FAC27BFEE988}" type="presParOf" srcId="{9FF9BD46-DE44-4B30-80ED-AC3A9E213A06}" destId="{F94F1B82-54AA-4901-B491-23805336BF5C}" srcOrd="6" destOrd="0" presId="urn:microsoft.com/office/officeart/2005/8/layout/vList2"/>
    <dgm:cxn modelId="{87207BB6-B4E6-4306-9FE6-F6A5741ADF4F}" type="presParOf" srcId="{9FF9BD46-DE44-4B30-80ED-AC3A9E213A06}" destId="{CF594504-A418-4096-A81C-D8854342C3B1}" srcOrd="7" destOrd="0" presId="urn:microsoft.com/office/officeart/2005/8/layout/vList2"/>
    <dgm:cxn modelId="{230927E7-5BA7-4DDB-B294-75BE54D102B1}" type="presParOf" srcId="{9FF9BD46-DE44-4B30-80ED-AC3A9E213A06}" destId="{A75293F2-4F05-4AEA-AB44-9BA0EE235B80}" srcOrd="8" destOrd="0" presId="urn:microsoft.com/office/officeart/2005/8/layout/vList2"/>
    <dgm:cxn modelId="{EE0D36C9-086A-448E-BAB7-7789EF8503E4}" type="presParOf" srcId="{9FF9BD46-DE44-4B30-80ED-AC3A9E213A06}" destId="{3E71DD7C-53D7-4752-BE15-0692CAD89575}" srcOrd="9" destOrd="0" presId="urn:microsoft.com/office/officeart/2005/8/layout/vList2"/>
    <dgm:cxn modelId="{0D177375-3327-475D-A1B9-0A5DBA1D72C5}" type="presParOf" srcId="{9FF9BD46-DE44-4B30-80ED-AC3A9E213A06}" destId="{88FB43E1-4B8D-4269-9905-3DD7658BDA7A}" srcOrd="10" destOrd="0" presId="urn:microsoft.com/office/officeart/2005/8/layout/vList2"/>
    <dgm:cxn modelId="{4325998D-4753-46FB-A831-7C045812DD86}" type="presParOf" srcId="{9FF9BD46-DE44-4B30-80ED-AC3A9E213A06}" destId="{F05F6378-3FEF-4A69-A6E3-CF3A04770D93}" srcOrd="11" destOrd="0" presId="urn:microsoft.com/office/officeart/2005/8/layout/vList2"/>
    <dgm:cxn modelId="{093447C0-E3B3-4EC8-8655-5E4CC0ED6938}" type="presParOf" srcId="{9FF9BD46-DE44-4B30-80ED-AC3A9E213A06}" destId="{5BD6DA1A-3F3C-4CB9-81A9-EA60EF89192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Transforms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Transitions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Values and Units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Print Profile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4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B00BD52-8881-4AA1-B132-29922D1A6C48}" type="presOf" srcId="{6E817C42-745B-47CA-8E44-2C24E032F932}" destId="{F94F1B82-54AA-4901-B491-23805336BF5C}" srcOrd="0" destOrd="0" presId="urn:microsoft.com/office/officeart/2005/8/layout/vList2"/>
    <dgm:cxn modelId="{BE00726E-5D17-43BD-8E3F-89F02710F3D1}" type="presOf" srcId="{FC2A7E5C-B22A-46C4-9AFD-A55CEAE725CE}" destId="{0256FAD6-365E-4CAB-8266-8CECC71F7F52}" srcOrd="0" destOrd="0" presId="urn:microsoft.com/office/officeart/2005/8/layout/vList2"/>
    <dgm:cxn modelId="{752D1B29-6AA4-4EF0-B2B4-85C116042C00}" type="presOf" srcId="{4E1CD5B7-2CF3-44AA-979B-6F420433627D}" destId="{388723AB-37EB-4EC2-B7B0-759657273835}" srcOrd="0" destOrd="0" presId="urn:microsoft.com/office/officeart/2005/8/layout/vList2"/>
    <dgm:cxn modelId="{1215DDE9-A85F-4DCF-8107-73A4DFFEAB0E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D15002C-DB76-45C1-BA2C-A44C2747E39A}" type="presOf" srcId="{D32F8FCF-EDF2-4321-B49C-D5DF3D295B52}" destId="{9FF9BD46-DE44-4B30-80ED-AC3A9E213A06}" srcOrd="0" destOrd="0" presId="urn:microsoft.com/office/officeart/2005/8/layout/vList2"/>
    <dgm:cxn modelId="{346E0C9A-4C05-4E97-BD01-7B24D8A4AA35}" type="presParOf" srcId="{9FF9BD46-DE44-4B30-80ED-AC3A9E213A06}" destId="{388723AB-37EB-4EC2-B7B0-759657273835}" srcOrd="0" destOrd="0" presId="urn:microsoft.com/office/officeart/2005/8/layout/vList2"/>
    <dgm:cxn modelId="{DB6FAFEA-0C5E-4CEC-9A14-6488FFA07370}" type="presParOf" srcId="{9FF9BD46-DE44-4B30-80ED-AC3A9E213A06}" destId="{D877BAB3-7DBF-46AB-A039-BE8C107F0C8C}" srcOrd="1" destOrd="0" presId="urn:microsoft.com/office/officeart/2005/8/layout/vList2"/>
    <dgm:cxn modelId="{A63EA39C-D06B-4444-BA0C-9A892B6B8900}" type="presParOf" srcId="{9FF9BD46-DE44-4B30-80ED-AC3A9E213A06}" destId="{0256FAD6-365E-4CAB-8266-8CECC71F7F52}" srcOrd="2" destOrd="0" presId="urn:microsoft.com/office/officeart/2005/8/layout/vList2"/>
    <dgm:cxn modelId="{5B10152B-F28E-4856-B21E-222D3E8D19F3}" type="presParOf" srcId="{9FF9BD46-DE44-4B30-80ED-AC3A9E213A06}" destId="{C88DBDBC-73BA-40D4-ACAA-61468FA8920B}" srcOrd="3" destOrd="0" presId="urn:microsoft.com/office/officeart/2005/8/layout/vList2"/>
    <dgm:cxn modelId="{D77F1A10-DB56-4D9D-BE46-592F7A203780}" type="presParOf" srcId="{9FF9BD46-DE44-4B30-80ED-AC3A9E213A06}" destId="{A6445519-E36D-458F-8F29-D286534B965D}" srcOrd="4" destOrd="0" presId="urn:microsoft.com/office/officeart/2005/8/layout/vList2"/>
    <dgm:cxn modelId="{4B8CB3CC-3251-4088-9205-4C0001571685}" type="presParOf" srcId="{9FF9BD46-DE44-4B30-80ED-AC3A9E213A06}" destId="{A2EE26A5-691E-4C3F-B7EF-20DE69EA838D}" srcOrd="5" destOrd="0" presId="urn:microsoft.com/office/officeart/2005/8/layout/vList2"/>
    <dgm:cxn modelId="{BDF48044-2C14-4DBB-8F73-1C8777D5B123}" type="presParOf" srcId="{9FF9BD46-DE44-4B30-80ED-AC3A9E213A06}" destId="{F94F1B82-54AA-4901-B491-23805336BF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Animations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Flexible Box Layout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Fonts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Paged Media Level 3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 dirty="0"/>
            <a:t>CSS Text Level 3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10413027-9606-4568-B3F0-62BE02CAAC17}">
      <dgm:prSet phldrT="[Text]" custT="1"/>
      <dgm:spPr/>
      <dgm:t>
        <a:bodyPr/>
        <a:lstStyle/>
        <a:p>
          <a:r>
            <a:rPr lang="en-US" sz="1800" dirty="0"/>
            <a:t>CSS Basic User Interface Level 3</a:t>
          </a:r>
        </a:p>
      </dgm:t>
    </dgm:pt>
    <dgm:pt modelId="{62DD8582-90B2-4C90-8D8D-52726F1736F6}" type="parTrans" cxnId="{5AD0D951-E107-4F78-B23E-09B46DBE49B0}">
      <dgm:prSet/>
      <dgm:spPr/>
      <dgm:t>
        <a:bodyPr/>
        <a:lstStyle/>
        <a:p>
          <a:endParaRPr lang="en-US"/>
        </a:p>
      </dgm:t>
    </dgm:pt>
    <dgm:pt modelId="{6CA0FF32-8F88-4DCC-B80C-1FAB6023CE09}" type="sibTrans" cxnId="{5AD0D951-E107-4F78-B23E-09B46DBE49B0}">
      <dgm:prSet/>
      <dgm:spPr/>
      <dgm:t>
        <a:bodyPr/>
        <a:lstStyle/>
        <a:p>
          <a:endParaRPr lang="en-US"/>
        </a:p>
      </dgm:t>
    </dgm:pt>
    <dgm:pt modelId="{872EA585-6880-4BE6-A982-4918A1F0865E}">
      <dgm:prSet phldrT="[Text]" custT="1"/>
      <dgm:spPr/>
      <dgm:t>
        <a:bodyPr/>
        <a:lstStyle/>
        <a:p>
          <a:r>
            <a:rPr lang="en-US" sz="1800" dirty="0"/>
            <a:t>CSS Writing Modes Level 3</a:t>
          </a:r>
        </a:p>
      </dgm:t>
    </dgm:pt>
    <dgm:pt modelId="{298FD6F7-365B-42C4-A9E2-D13C73338CAD}" type="parTrans" cxnId="{F0F97741-CEE2-4010-8348-B8389F5B3592}">
      <dgm:prSet/>
      <dgm:spPr/>
      <dgm:t>
        <a:bodyPr/>
        <a:lstStyle/>
        <a:p>
          <a:endParaRPr lang="en-US"/>
        </a:p>
      </dgm:t>
    </dgm:pt>
    <dgm:pt modelId="{5667F04F-6CFE-4BB3-A930-28204564AFFE}" type="sibTrans" cxnId="{F0F97741-CEE2-4010-8348-B8389F5B359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7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7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7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7" custScaleY="46817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88FB43E1-4B8D-4269-9905-3DD7658BDA7A}" type="pres">
      <dgm:prSet presAssocID="{10413027-9606-4568-B3F0-62BE02CAAC17}" presName="parentText" presStyleLbl="node1" presStyleIdx="5" presStyleCnt="7" custScaleY="46817" custLinFactNeighborY="-54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F6378-3FEF-4A69-A6E3-CF3A04770D93}" type="pres">
      <dgm:prSet presAssocID="{6CA0FF32-8F88-4DCC-B80C-1FAB6023CE09}" presName="spacer" presStyleCnt="0"/>
      <dgm:spPr/>
      <dgm:t>
        <a:bodyPr/>
        <a:lstStyle/>
        <a:p>
          <a:endParaRPr lang="en-US"/>
        </a:p>
      </dgm:t>
    </dgm:pt>
    <dgm:pt modelId="{5BD6DA1A-3F3C-4CB9-81A9-EA60EF891929}" type="pres">
      <dgm:prSet presAssocID="{872EA585-6880-4BE6-A982-4918A1F0865E}" presName="parentText" presStyleLbl="node1" presStyleIdx="6" presStyleCnt="7" custScaleY="46817" custLinFactNeighborY="-79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19B8F-7C3C-4774-B4CF-08BC11059B3A}" type="presOf" srcId="{39B79418-4031-41D8-9CFC-78981266BE01}" destId="{A75293F2-4F05-4AEA-AB44-9BA0EE235B80}" srcOrd="0" destOrd="0" presId="urn:microsoft.com/office/officeart/2005/8/layout/vList2"/>
    <dgm:cxn modelId="{79608476-2793-4DE1-B542-ED7B5CAFD85E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50CA2505-0EAF-412C-B1A2-19D403FF8648}" type="presOf" srcId="{562882C0-AB97-4E3B-8D46-8E574B04BE56}" destId="{A6445519-E36D-458F-8F29-D286534B965D}" srcOrd="0" destOrd="0" presId="urn:microsoft.com/office/officeart/2005/8/layout/vList2"/>
    <dgm:cxn modelId="{5AD0D951-E107-4F78-B23E-09B46DBE49B0}" srcId="{D32F8FCF-EDF2-4321-B49C-D5DF3D295B52}" destId="{10413027-9606-4568-B3F0-62BE02CAAC17}" srcOrd="5" destOrd="0" parTransId="{62DD8582-90B2-4C90-8D8D-52726F1736F6}" sibTransId="{6CA0FF32-8F88-4DCC-B80C-1FAB6023CE09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0F97741-CEE2-4010-8348-B8389F5B3592}" srcId="{D32F8FCF-EDF2-4321-B49C-D5DF3D295B52}" destId="{872EA585-6880-4BE6-A982-4918A1F0865E}" srcOrd="6" destOrd="0" parTransId="{298FD6F7-365B-42C4-A9E2-D13C73338CAD}" sibTransId="{5667F04F-6CFE-4BB3-A930-28204564AFFE}"/>
    <dgm:cxn modelId="{D6049FE8-5738-4C4A-A1A5-638CC184F788}" type="presOf" srcId="{872EA585-6880-4BE6-A982-4918A1F0865E}" destId="{5BD6DA1A-3F3C-4CB9-81A9-EA60EF891929}" srcOrd="0" destOrd="0" presId="urn:microsoft.com/office/officeart/2005/8/layout/vList2"/>
    <dgm:cxn modelId="{B9818EC6-F88D-4CB3-BD40-9F20458D95E9}" type="presOf" srcId="{10413027-9606-4568-B3F0-62BE02CAAC17}" destId="{88FB43E1-4B8D-4269-9905-3DD7658BDA7A}" srcOrd="0" destOrd="0" presId="urn:microsoft.com/office/officeart/2005/8/layout/vList2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02AA04EE-F7B1-48F5-9E31-81D13D9C66B1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6DFF3C2-A7E8-4E98-8353-C42316F63B38}" type="presOf" srcId="{6E817C42-745B-47CA-8E44-2C24E032F932}" destId="{F94F1B82-54AA-4901-B491-23805336BF5C}" srcOrd="0" destOrd="0" presId="urn:microsoft.com/office/officeart/2005/8/layout/vList2"/>
    <dgm:cxn modelId="{5B06E82D-9E21-48B0-A38D-842EA8E7423C}" type="presOf" srcId="{D32F8FCF-EDF2-4321-B49C-D5DF3D295B52}" destId="{9FF9BD46-DE44-4B30-80ED-AC3A9E213A06}" srcOrd="0" destOrd="0" presId="urn:microsoft.com/office/officeart/2005/8/layout/vList2"/>
    <dgm:cxn modelId="{21013674-4A07-4423-B17D-49AC438EAE69}" type="presParOf" srcId="{9FF9BD46-DE44-4B30-80ED-AC3A9E213A06}" destId="{388723AB-37EB-4EC2-B7B0-759657273835}" srcOrd="0" destOrd="0" presId="urn:microsoft.com/office/officeart/2005/8/layout/vList2"/>
    <dgm:cxn modelId="{29AC63BC-B935-42D6-843A-B420416C379F}" type="presParOf" srcId="{9FF9BD46-DE44-4B30-80ED-AC3A9E213A06}" destId="{D877BAB3-7DBF-46AB-A039-BE8C107F0C8C}" srcOrd="1" destOrd="0" presId="urn:microsoft.com/office/officeart/2005/8/layout/vList2"/>
    <dgm:cxn modelId="{36E5B8D6-90A7-40B2-BC68-C4B7973165C8}" type="presParOf" srcId="{9FF9BD46-DE44-4B30-80ED-AC3A9E213A06}" destId="{0256FAD6-365E-4CAB-8266-8CECC71F7F52}" srcOrd="2" destOrd="0" presId="urn:microsoft.com/office/officeart/2005/8/layout/vList2"/>
    <dgm:cxn modelId="{3F3C2862-F9C9-4C6E-9421-8D27184A386F}" type="presParOf" srcId="{9FF9BD46-DE44-4B30-80ED-AC3A9E213A06}" destId="{C88DBDBC-73BA-40D4-ACAA-61468FA8920B}" srcOrd="3" destOrd="0" presId="urn:microsoft.com/office/officeart/2005/8/layout/vList2"/>
    <dgm:cxn modelId="{F54F6376-0F5C-4DC7-A388-B14D95ADA37A}" type="presParOf" srcId="{9FF9BD46-DE44-4B30-80ED-AC3A9E213A06}" destId="{A6445519-E36D-458F-8F29-D286534B965D}" srcOrd="4" destOrd="0" presId="urn:microsoft.com/office/officeart/2005/8/layout/vList2"/>
    <dgm:cxn modelId="{40CD4E48-C0DF-4C28-8B43-5F0D544DC3DE}" type="presParOf" srcId="{9FF9BD46-DE44-4B30-80ED-AC3A9E213A06}" destId="{A2EE26A5-691E-4C3F-B7EF-20DE69EA838D}" srcOrd="5" destOrd="0" presId="urn:microsoft.com/office/officeart/2005/8/layout/vList2"/>
    <dgm:cxn modelId="{582C2CA9-E37E-40EE-9F1D-0C9CC42203A0}" type="presParOf" srcId="{9FF9BD46-DE44-4B30-80ED-AC3A9E213A06}" destId="{F94F1B82-54AA-4901-B491-23805336BF5C}" srcOrd="6" destOrd="0" presId="urn:microsoft.com/office/officeart/2005/8/layout/vList2"/>
    <dgm:cxn modelId="{BE97156A-6535-49D1-B7DF-E6BAE0F70A6D}" type="presParOf" srcId="{9FF9BD46-DE44-4B30-80ED-AC3A9E213A06}" destId="{CF594504-A418-4096-A81C-D8854342C3B1}" srcOrd="7" destOrd="0" presId="urn:microsoft.com/office/officeart/2005/8/layout/vList2"/>
    <dgm:cxn modelId="{17640160-F210-4192-869D-B60BE2D9C225}" type="presParOf" srcId="{9FF9BD46-DE44-4B30-80ED-AC3A9E213A06}" destId="{A75293F2-4F05-4AEA-AB44-9BA0EE235B80}" srcOrd="8" destOrd="0" presId="urn:microsoft.com/office/officeart/2005/8/layout/vList2"/>
    <dgm:cxn modelId="{0BE73D3C-23FD-4D3C-A269-7658CF57304B}" type="presParOf" srcId="{9FF9BD46-DE44-4B30-80ED-AC3A9E213A06}" destId="{3E71DD7C-53D7-4752-BE15-0692CAD89575}" srcOrd="9" destOrd="0" presId="urn:microsoft.com/office/officeart/2005/8/layout/vList2"/>
    <dgm:cxn modelId="{AF20A016-C7B8-41A8-8607-9A4208EB216E}" type="presParOf" srcId="{9FF9BD46-DE44-4B30-80ED-AC3A9E213A06}" destId="{88FB43E1-4B8D-4269-9905-3DD7658BDA7A}" srcOrd="10" destOrd="0" presId="urn:microsoft.com/office/officeart/2005/8/layout/vList2"/>
    <dgm:cxn modelId="{747D2847-853F-4C62-99C3-80E33AF708FD}" type="presParOf" srcId="{9FF9BD46-DE44-4B30-80ED-AC3A9E213A06}" destId="{F05F6378-3FEF-4A69-A6E3-CF3A04770D93}" srcOrd="11" destOrd="0" presId="urn:microsoft.com/office/officeart/2005/8/layout/vList2"/>
    <dgm:cxn modelId="{45C8197B-1AAC-432D-87CB-0506662B209D}" type="presParOf" srcId="{9FF9BD46-DE44-4B30-80ED-AC3A9E213A06}" destId="{5BD6DA1A-3F3C-4CB9-81A9-EA60EF89192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Cascading and Inheritance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Conditional Rules Level 3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Grid Layout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Line Grid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4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5EA9FCB-390B-4D91-9B29-AED8273534B9}" type="presOf" srcId="{562882C0-AB97-4E3B-8D46-8E574B04BE56}" destId="{A6445519-E36D-458F-8F29-D286534B965D}" srcOrd="0" destOrd="0" presId="urn:microsoft.com/office/officeart/2005/8/layout/vList2"/>
    <dgm:cxn modelId="{E41FE206-36B2-4AAD-BC49-5211A12B9101}" type="presOf" srcId="{FC2A7E5C-B22A-46C4-9AFD-A55CEAE725CE}" destId="{0256FAD6-365E-4CAB-8266-8CECC71F7F52}" srcOrd="0" destOrd="0" presId="urn:microsoft.com/office/officeart/2005/8/layout/vList2"/>
    <dgm:cxn modelId="{42F8CC09-7D52-4AE0-8D9B-81E2C9BFAEE2}" type="presOf" srcId="{6E817C42-745B-47CA-8E44-2C24E032F932}" destId="{F94F1B82-54AA-4901-B491-23805336BF5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6CD371F-25F3-401A-866D-518EA0A86173}" type="presOf" srcId="{D32F8FCF-EDF2-4321-B49C-D5DF3D295B52}" destId="{9FF9BD46-DE44-4B30-80ED-AC3A9E213A06}" srcOrd="0" destOrd="0" presId="urn:microsoft.com/office/officeart/2005/8/layout/vList2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5660B57-8ABF-4ABD-A3AE-B86B3A0ECB6D}" type="presOf" srcId="{4E1CD5B7-2CF3-44AA-979B-6F420433627D}" destId="{388723AB-37EB-4EC2-B7B0-759657273835}" srcOrd="0" destOrd="0" presId="urn:microsoft.com/office/officeart/2005/8/layout/vList2"/>
    <dgm:cxn modelId="{FA8E6FBC-7038-4942-ACC1-13CBB412181C}" type="presParOf" srcId="{9FF9BD46-DE44-4B30-80ED-AC3A9E213A06}" destId="{388723AB-37EB-4EC2-B7B0-759657273835}" srcOrd="0" destOrd="0" presId="urn:microsoft.com/office/officeart/2005/8/layout/vList2"/>
    <dgm:cxn modelId="{5294650C-0996-4343-A7CA-958877A6D082}" type="presParOf" srcId="{9FF9BD46-DE44-4B30-80ED-AC3A9E213A06}" destId="{D877BAB3-7DBF-46AB-A039-BE8C107F0C8C}" srcOrd="1" destOrd="0" presId="urn:microsoft.com/office/officeart/2005/8/layout/vList2"/>
    <dgm:cxn modelId="{3F74CF10-0643-4EAE-8D6C-5CCEDE199BF1}" type="presParOf" srcId="{9FF9BD46-DE44-4B30-80ED-AC3A9E213A06}" destId="{0256FAD6-365E-4CAB-8266-8CECC71F7F52}" srcOrd="2" destOrd="0" presId="urn:microsoft.com/office/officeart/2005/8/layout/vList2"/>
    <dgm:cxn modelId="{BD34FF64-F953-43B1-8622-5D828ED2BB48}" type="presParOf" srcId="{9FF9BD46-DE44-4B30-80ED-AC3A9E213A06}" destId="{C88DBDBC-73BA-40D4-ACAA-61468FA8920B}" srcOrd="3" destOrd="0" presId="urn:microsoft.com/office/officeart/2005/8/layout/vList2"/>
    <dgm:cxn modelId="{8AF0D598-F021-4476-B7A0-459DABFB2E68}" type="presParOf" srcId="{9FF9BD46-DE44-4B30-80ED-AC3A9E213A06}" destId="{A6445519-E36D-458F-8F29-D286534B965D}" srcOrd="4" destOrd="0" presId="urn:microsoft.com/office/officeart/2005/8/layout/vList2"/>
    <dgm:cxn modelId="{75FFA2CE-3A46-4D26-9CDE-0D2F0B817F3C}" type="presParOf" srcId="{9FF9BD46-DE44-4B30-80ED-AC3A9E213A06}" destId="{A2EE26A5-691E-4C3F-B7EF-20DE69EA838D}" srcOrd="5" destOrd="0" presId="urn:microsoft.com/office/officeart/2005/8/layout/vList2"/>
    <dgm:cxn modelId="{B802358E-FA36-43CB-ABE4-57453603C5E1}" type="presParOf" srcId="{9FF9BD46-DE44-4B30-80ED-AC3A9E213A06}" destId="{F94F1B82-54AA-4901-B491-23805336BF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Line Layout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Ruby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Syntax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5394D-29DE-427B-B487-470C4D319B2B}" type="presOf" srcId="{4E1CD5B7-2CF3-44AA-979B-6F420433627D}" destId="{388723AB-37EB-4EC2-B7B0-759657273835}" srcOrd="0" destOrd="0" presId="urn:microsoft.com/office/officeart/2005/8/layout/vList2"/>
    <dgm:cxn modelId="{72665301-DF21-42AF-B98F-46C2074010F1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9DD99D-DBE9-4F3E-9AA9-079D3CB34D66}" type="presOf" srcId="{FC2A7E5C-B22A-46C4-9AFD-A55CEAE725CE}" destId="{0256FAD6-365E-4CAB-8266-8CECC71F7F52}" srcOrd="0" destOrd="0" presId="urn:microsoft.com/office/officeart/2005/8/layout/vList2"/>
    <dgm:cxn modelId="{FF9BF681-03DB-4512-BBCB-434C84908A25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007C3B8-7571-46EE-BB3F-297B14383FD2}" type="presParOf" srcId="{9FF9BD46-DE44-4B30-80ED-AC3A9E213A06}" destId="{388723AB-37EB-4EC2-B7B0-759657273835}" srcOrd="0" destOrd="0" presId="urn:microsoft.com/office/officeart/2005/8/layout/vList2"/>
    <dgm:cxn modelId="{4659D9EA-1C11-4EA6-9C90-8D689A8D9DAB}" type="presParOf" srcId="{9FF9BD46-DE44-4B30-80ED-AC3A9E213A06}" destId="{D877BAB3-7DBF-46AB-A039-BE8C107F0C8C}" srcOrd="1" destOrd="0" presId="urn:microsoft.com/office/officeart/2005/8/layout/vList2"/>
    <dgm:cxn modelId="{16478E1F-9D9D-47C9-8C70-CBC3C1068A0B}" type="presParOf" srcId="{9FF9BD46-DE44-4B30-80ED-AC3A9E213A06}" destId="{0256FAD6-365E-4CAB-8266-8CECC71F7F52}" srcOrd="2" destOrd="0" presId="urn:microsoft.com/office/officeart/2005/8/layout/vList2"/>
    <dgm:cxn modelId="{0A4BB10D-A1D5-4637-951C-C623CC8705B1}" type="presParOf" srcId="{9FF9BD46-DE44-4B30-80ED-AC3A9E213A06}" destId="{C88DBDBC-73BA-40D4-ACAA-61468FA8920B}" srcOrd="3" destOrd="0" presId="urn:microsoft.com/office/officeart/2005/8/layout/vList2"/>
    <dgm:cxn modelId="{E6689550-5ED4-409A-A9D0-AAACBF30EF63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749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Cascading Style Sheet (CSS) is a style sheet language.</a:t>
          </a:r>
        </a:p>
      </dsp:txBody>
      <dsp:txXfrm>
        <a:off x="23187" y="23187"/>
        <a:ext cx="8335626" cy="428604"/>
      </dsp:txXfrm>
    </dsp:sp>
    <dsp:sp modelId="{0256FAD6-365E-4CAB-8266-8CECC71F7F52}">
      <dsp:nvSpPr>
        <dsp:cNvPr id="0" name=""/>
        <dsp:cNvSpPr/>
      </dsp:nvSpPr>
      <dsp:spPr>
        <a:xfrm>
          <a:off x="0" y="685797"/>
          <a:ext cx="8382000" cy="4694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informs the browser how to present a document.</a:t>
          </a:r>
        </a:p>
      </dsp:txBody>
      <dsp:txXfrm>
        <a:off x="22916" y="708713"/>
        <a:ext cx="8336168" cy="423599"/>
      </dsp:txXfrm>
    </dsp:sp>
    <dsp:sp modelId="{A6445519-E36D-458F-8F29-D286534B965D}">
      <dsp:nvSpPr>
        <dsp:cNvPr id="0" name=""/>
        <dsp:cNvSpPr/>
      </dsp:nvSpPr>
      <dsp:spPr>
        <a:xfrm>
          <a:off x="0" y="1399153"/>
          <a:ext cx="8382000" cy="4988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uses a markup language for describing the presentation semantics of a document.</a:t>
          </a:r>
        </a:p>
      </dsp:txBody>
      <dsp:txXfrm>
        <a:off x="24353" y="1423506"/>
        <a:ext cx="8333294" cy="450162"/>
      </dsp:txXfrm>
    </dsp:sp>
    <dsp:sp modelId="{02F157C3-4AF0-4564-919C-72DA0052C758}">
      <dsp:nvSpPr>
        <dsp:cNvPr id="0" name=""/>
        <dsp:cNvSpPr/>
      </dsp:nvSpPr>
      <dsp:spPr>
        <a:xfrm>
          <a:off x="0" y="2133595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defines how HTML elements are to be displayed.</a:t>
          </a:r>
        </a:p>
      </dsp:txBody>
      <dsp:txXfrm>
        <a:off x="27097" y="2160692"/>
        <a:ext cx="8327806" cy="5008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96205"/>
          <a:ext cx="53340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Behavioral Extensions to CSS</a:t>
          </a:r>
        </a:p>
      </dsp:txBody>
      <dsp:txXfrm>
        <a:off x="25557" y="321762"/>
        <a:ext cx="5282886" cy="472426"/>
      </dsp:txXfrm>
    </dsp:sp>
    <dsp:sp modelId="{0256FAD6-365E-4CAB-8266-8CECC71F7F52}">
      <dsp:nvSpPr>
        <dsp:cNvPr id="0" name=""/>
        <dsp:cNvSpPr/>
      </dsp:nvSpPr>
      <dsp:spPr>
        <a:xfrm>
          <a:off x="0" y="996608"/>
          <a:ext cx="53340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Hyperlink Presentation</a:t>
          </a:r>
        </a:p>
      </dsp:txBody>
      <dsp:txXfrm>
        <a:off x="23194" y="1019802"/>
        <a:ext cx="5287612" cy="428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974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Syntax of CSS consists of three parts namely, </a:t>
          </a:r>
          <a:r>
            <a:rPr lang="en-US" sz="1800" b="1" kern="1200" dirty="0"/>
            <a:t>selector</a:t>
          </a:r>
          <a:r>
            <a:rPr lang="en-US" sz="1800" kern="1200" dirty="0"/>
            <a:t>, </a:t>
          </a:r>
          <a:r>
            <a:rPr lang="en-US" sz="1800" b="1" kern="1200" dirty="0"/>
            <a:t>property</a:t>
          </a:r>
          <a:r>
            <a:rPr lang="en-US" sz="1800" kern="1200" dirty="0"/>
            <a:t>, and </a:t>
          </a:r>
          <a:r>
            <a:rPr lang="en-US" sz="1800" b="1" kern="1200" dirty="0"/>
            <a:t>value</a:t>
          </a:r>
          <a:r>
            <a:rPr lang="en-US" sz="1800" kern="1200" dirty="0"/>
            <a:t>.</a:t>
          </a:r>
        </a:p>
      </dsp:txBody>
      <dsp:txXfrm>
        <a:off x="38927" y="38927"/>
        <a:ext cx="8304146" cy="719579"/>
      </dsp:txXfrm>
    </dsp:sp>
    <dsp:sp modelId="{0256FAD6-365E-4CAB-8266-8CECC71F7F52}">
      <dsp:nvSpPr>
        <dsp:cNvPr id="0" name=""/>
        <dsp:cNvSpPr/>
      </dsp:nvSpPr>
      <dsp:spPr>
        <a:xfrm>
          <a:off x="0" y="929505"/>
          <a:ext cx="8382000" cy="6669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Selector</a:t>
          </a:r>
          <a:r>
            <a:rPr lang="en-US" sz="1800" kern="1200" dirty="0"/>
            <a:t> is an HTML element for which you want to specify the style or the formatting instruction.</a:t>
          </a:r>
        </a:p>
      </dsp:txBody>
      <dsp:txXfrm>
        <a:off x="32556" y="962061"/>
        <a:ext cx="8316888" cy="601801"/>
      </dsp:txXfrm>
    </dsp:sp>
    <dsp:sp modelId="{A6445519-E36D-458F-8F29-D286534B965D}">
      <dsp:nvSpPr>
        <dsp:cNvPr id="0" name=""/>
        <dsp:cNvSpPr/>
      </dsp:nvSpPr>
      <dsp:spPr>
        <a:xfrm>
          <a:off x="0" y="1795373"/>
          <a:ext cx="8382000" cy="719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Property</a:t>
          </a:r>
          <a:r>
            <a:rPr lang="en-US" sz="1800" kern="1200" dirty="0"/>
            <a:t> of a selected element is a CSS property that specifies the type of the style to be applied to the selector.</a:t>
          </a:r>
        </a:p>
      </dsp:txBody>
      <dsp:txXfrm>
        <a:off x="35133" y="1830506"/>
        <a:ext cx="8311734" cy="649445"/>
      </dsp:txXfrm>
    </dsp:sp>
    <dsp:sp modelId="{8A752F96-26E5-4BA9-82C5-29DB2F211C5D}">
      <dsp:nvSpPr>
        <dsp:cNvPr id="0" name=""/>
        <dsp:cNvSpPr/>
      </dsp:nvSpPr>
      <dsp:spPr>
        <a:xfrm>
          <a:off x="0" y="2657055"/>
          <a:ext cx="8382000" cy="6678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Value</a:t>
          </a:r>
          <a:r>
            <a:rPr lang="en-US" sz="1800" kern="1200" dirty="0"/>
            <a:t> refers to the value of the CSS property and a CSS property can have multiple values.</a:t>
          </a:r>
        </a:p>
      </dsp:txBody>
      <dsp:txXfrm>
        <a:off x="32603" y="2689658"/>
        <a:ext cx="8316794" cy="602678"/>
      </dsp:txXfrm>
    </dsp:sp>
    <dsp:sp modelId="{AF7A5ABB-EB40-459B-9B55-BC0E7A936489}">
      <dsp:nvSpPr>
        <dsp:cNvPr id="0" name=""/>
        <dsp:cNvSpPr/>
      </dsp:nvSpPr>
      <dsp:spPr>
        <a:xfrm>
          <a:off x="0" y="3471807"/>
          <a:ext cx="8382000" cy="63008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Property and the value for a selector are separated with a colon (:).</a:t>
          </a:r>
        </a:p>
      </dsp:txBody>
      <dsp:txXfrm>
        <a:off x="30758" y="3502565"/>
        <a:ext cx="8320484" cy="568568"/>
      </dsp:txXfrm>
    </dsp:sp>
    <dsp:sp modelId="{A442A789-C03F-4792-8429-1B5FE6590933}">
      <dsp:nvSpPr>
        <dsp:cNvPr id="0" name=""/>
        <dsp:cNvSpPr/>
      </dsp:nvSpPr>
      <dsp:spPr>
        <a:xfrm>
          <a:off x="0" y="4234703"/>
          <a:ext cx="8382000" cy="7223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They are enclosed within the curly brackets ({}) that is known as the declaration block.</a:t>
          </a:r>
        </a:p>
      </dsp:txBody>
      <dsp:txXfrm>
        <a:off x="35262" y="4269965"/>
        <a:ext cx="8311476" cy="6518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327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You can specify multiple property-value pairs for a selector, which are separated by a semicolon (;) within the declaration block.</a:t>
          </a:r>
        </a:p>
      </dsp:txBody>
      <dsp:txXfrm>
        <a:off x="50415" y="50415"/>
        <a:ext cx="8281170" cy="931926"/>
      </dsp:txXfrm>
    </dsp:sp>
    <dsp:sp modelId="{0256FAD6-365E-4CAB-8266-8CECC71F7F52}">
      <dsp:nvSpPr>
        <dsp:cNvPr id="0" name=""/>
        <dsp:cNvSpPr/>
      </dsp:nvSpPr>
      <dsp:spPr>
        <a:xfrm>
          <a:off x="0" y="1244205"/>
          <a:ext cx="8382000" cy="8893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can specify multiple selectors for a single property by grouping the selectors</a:t>
          </a:r>
          <a:r>
            <a:rPr lang="en-US" sz="1800" kern="1200" dirty="0"/>
            <a:t>. To group the selectors, the selectors are separated by commas followed by a declaration block of properties and values.</a:t>
          </a:r>
        </a:p>
      </dsp:txBody>
      <dsp:txXfrm>
        <a:off x="43417" y="1287622"/>
        <a:ext cx="8295166" cy="802560"/>
      </dsp:txXfrm>
    </dsp:sp>
    <dsp:sp modelId="{A6445519-E36D-458F-8F29-D286534B965D}">
      <dsp:nvSpPr>
        <dsp:cNvPr id="0" name=""/>
        <dsp:cNvSpPr/>
      </dsp:nvSpPr>
      <dsp:spPr>
        <a:xfrm>
          <a:off x="0" y="2362199"/>
          <a:ext cx="8382000" cy="9069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can specify properties for multiple selectors. Here, the comma-separated selectors are followed with multiple property-value pairs.</a:t>
          </a:r>
        </a:p>
      </dsp:txBody>
      <dsp:txXfrm>
        <a:off x="44273" y="2406472"/>
        <a:ext cx="8293454" cy="818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uses various units of measurements for specifying size of the font, </a:t>
          </a:r>
          <a:r>
            <a:rPr lang="en-US" sz="1800" kern="1200" dirty="0" smtClean="0"/>
            <a:t>width, </a:t>
          </a:r>
          <a:r>
            <a:rPr lang="en-US" sz="1800" kern="1200" dirty="0"/>
            <a:t>and height of margins, and so on.</a:t>
          </a:r>
        </a:p>
      </dsp:txBody>
      <dsp:txXfrm>
        <a:off x="51203" y="51203"/>
        <a:ext cx="8279594" cy="946487"/>
      </dsp:txXfrm>
    </dsp:sp>
    <dsp:sp modelId="{0256FAD6-365E-4CAB-8266-8CECC71F7F52}">
      <dsp:nvSpPr>
        <dsp:cNvPr id="0" name=""/>
        <dsp:cNvSpPr/>
      </dsp:nvSpPr>
      <dsp:spPr>
        <a:xfrm>
          <a:off x="0" y="1237452"/>
          <a:ext cx="8382000" cy="9032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These units measure the horizontal and vertical length of the content</a:t>
          </a:r>
          <a:r>
            <a:rPr lang="en-US" sz="1800" kern="1200" dirty="0"/>
            <a:t>.</a:t>
          </a:r>
        </a:p>
      </dsp:txBody>
      <dsp:txXfrm>
        <a:off x="44095" y="1281547"/>
        <a:ext cx="8293810" cy="815101"/>
      </dsp:txXfrm>
    </dsp:sp>
    <dsp:sp modelId="{A6445519-E36D-458F-8F29-D286534B965D}">
      <dsp:nvSpPr>
        <dsp:cNvPr id="0" name=""/>
        <dsp:cNvSpPr/>
      </dsp:nvSpPr>
      <dsp:spPr>
        <a:xfrm>
          <a:off x="0" y="2372915"/>
          <a:ext cx="8382000" cy="9211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CSS supports two types of length measurement units namely, relative and absolute.</a:t>
          </a:r>
        </a:p>
      </dsp:txBody>
      <dsp:txXfrm>
        <a:off x="44965" y="2417880"/>
        <a:ext cx="8292070" cy="8311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Relative length specifies the length units related to other length property that are calculated in comparison to a current value.</a:t>
          </a:r>
        </a:p>
      </dsp:txBody>
      <dsp:txXfrm>
        <a:off x="51203" y="51203"/>
        <a:ext cx="8279594" cy="9464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Absolute lengths are specified when the Web page designer is aware of the physical properties of the output device and are specific and fixed values.</a:t>
          </a:r>
        </a:p>
      </dsp:txBody>
      <dsp:txXfrm>
        <a:off x="51203" y="51203"/>
        <a:ext cx="8279594" cy="9464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Percentage allows specifying the length of the content, which is relative to another value.</a:t>
          </a:r>
        </a:p>
      </dsp:txBody>
      <dsp:txXfrm>
        <a:off x="51203" y="51203"/>
        <a:ext cx="8279594" cy="9464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Three types of style sheets namely, inline, internal or embedded, and external style sheets.</a:t>
          </a:r>
        </a:p>
      </dsp:txBody>
      <dsp:txXfrm>
        <a:off x="51203" y="51203"/>
        <a:ext cx="8279594" cy="946487"/>
      </dsp:txXfrm>
    </dsp:sp>
    <dsp:sp modelId="{0256FAD6-365E-4CAB-8266-8CECC71F7F52}">
      <dsp:nvSpPr>
        <dsp:cNvPr id="0" name=""/>
        <dsp:cNvSpPr/>
      </dsp:nvSpPr>
      <dsp:spPr>
        <a:xfrm>
          <a:off x="0" y="1237452"/>
          <a:ext cx="8382000" cy="9032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An inline style sheet uses the style attribute within an HTML element to specify the style for HTML elements</a:t>
          </a:r>
          <a:r>
            <a:rPr lang="en-US" sz="1800" kern="1200" dirty="0"/>
            <a:t>.</a:t>
          </a:r>
        </a:p>
      </dsp:txBody>
      <dsp:txXfrm>
        <a:off x="44095" y="1281547"/>
        <a:ext cx="8293810" cy="815101"/>
      </dsp:txXfrm>
    </dsp:sp>
    <dsp:sp modelId="{A6445519-E36D-458F-8F29-D286534B965D}">
      <dsp:nvSpPr>
        <dsp:cNvPr id="0" name=""/>
        <dsp:cNvSpPr/>
      </dsp:nvSpPr>
      <dsp:spPr>
        <a:xfrm>
          <a:off x="0" y="2372915"/>
          <a:ext cx="8382000" cy="9211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An internal style sheet is also included within the HTML document and is defined using the style element.</a:t>
          </a:r>
        </a:p>
      </dsp:txBody>
      <dsp:txXfrm>
        <a:off x="44965" y="2417880"/>
        <a:ext cx="8292070" cy="83118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Selectors refer to the HTML elements with the styles that the users want to apply to them.</a:t>
          </a:r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828591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four different types of CSS selectors are as follows:</a:t>
          </a:r>
        </a:p>
      </dsp:txBody>
      <dsp:txXfrm>
        <a:off x="37667" y="866258"/>
        <a:ext cx="8306666" cy="6962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037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Gather all the styles that are to be applied to an element.</a:t>
          </a:r>
          <a:endParaRPr lang="en-US" sz="1800" kern="1200" dirty="0"/>
        </a:p>
      </dsp:txBody>
      <dsp:txXfrm>
        <a:off x="34353" y="34353"/>
        <a:ext cx="8313294" cy="635010"/>
      </dsp:txXfrm>
    </dsp:sp>
    <dsp:sp modelId="{0256FAD6-365E-4CAB-8266-8CECC71F7F52}">
      <dsp:nvSpPr>
        <dsp:cNvPr id="0" name=""/>
        <dsp:cNvSpPr/>
      </dsp:nvSpPr>
      <dsp:spPr>
        <a:xfrm>
          <a:off x="0" y="903770"/>
          <a:ext cx="8382000" cy="6964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declarations by the source and type of style sheet. The source specifies the origin from where the styles are rendered.</a:t>
          </a:r>
          <a:endParaRPr lang="en-US" sz="1800" kern="1200" dirty="0"/>
        </a:p>
      </dsp:txBody>
      <dsp:txXfrm>
        <a:off x="33997" y="937767"/>
        <a:ext cx="8314006" cy="628437"/>
      </dsp:txXfrm>
    </dsp:sp>
    <dsp:sp modelId="{A6445519-E36D-458F-8F29-D286534B965D}">
      <dsp:nvSpPr>
        <dsp:cNvPr id="0" name=""/>
        <dsp:cNvSpPr/>
      </dsp:nvSpPr>
      <dsp:spPr>
        <a:xfrm>
          <a:off x="0" y="1874986"/>
          <a:ext cx="8382000" cy="7422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Highest priority is given to the external style sheet defined by an author. The next priority is of the reader, which can be a software that reads the content, and the last priority is of the browser.</a:t>
          </a:r>
        </a:p>
      </dsp:txBody>
      <dsp:txXfrm>
        <a:off x="36236" y="1911222"/>
        <a:ext cx="8309528" cy="669822"/>
      </dsp:txXfrm>
    </dsp:sp>
    <dsp:sp modelId="{02F157C3-4AF0-4564-919C-72DA0052C758}">
      <dsp:nvSpPr>
        <dsp:cNvPr id="0" name=""/>
        <dsp:cNvSpPr/>
      </dsp:nvSpPr>
      <dsp:spPr>
        <a:xfrm>
          <a:off x="0" y="2895602"/>
          <a:ext cx="8382000" cy="5605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declarations by the priority of a selector, where the ID selector has the highest priority.</a:t>
          </a:r>
          <a:endParaRPr lang="en-US" sz="1800" kern="1200" dirty="0"/>
        </a:p>
      </dsp:txBody>
      <dsp:txXfrm>
        <a:off x="27364" y="2922966"/>
        <a:ext cx="8327272" cy="505829"/>
      </dsp:txXfrm>
    </dsp:sp>
    <dsp:sp modelId="{202C3897-84FD-4625-A631-D1C2EA440D0F}">
      <dsp:nvSpPr>
        <dsp:cNvPr id="0" name=""/>
        <dsp:cNvSpPr/>
      </dsp:nvSpPr>
      <dsp:spPr>
        <a:xfrm>
          <a:off x="0" y="3706642"/>
          <a:ext cx="8382000" cy="5605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 according to the specified order.</a:t>
          </a:r>
          <a:endParaRPr lang="en-US" sz="1800" kern="1200" dirty="0"/>
        </a:p>
      </dsp:txBody>
      <dsp:txXfrm>
        <a:off x="27364" y="3734006"/>
        <a:ext cx="8327272" cy="505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45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Used for adding style such as fonts, colors, and spacing to Web documents.</a:t>
          </a:r>
        </a:p>
      </dsp:txBody>
      <dsp:txXfrm>
        <a:off x="36344" y="36344"/>
        <a:ext cx="8309312" cy="671825"/>
      </dsp:txXfrm>
    </dsp:sp>
    <dsp:sp modelId="{0256FAD6-365E-4CAB-8266-8CECC71F7F52}">
      <dsp:nvSpPr>
        <dsp:cNvPr id="0" name=""/>
        <dsp:cNvSpPr/>
      </dsp:nvSpPr>
      <dsp:spPr>
        <a:xfrm>
          <a:off x="0" y="914385"/>
          <a:ext cx="8382000" cy="622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Has multiple levels and profiles.</a:t>
          </a:r>
        </a:p>
      </dsp:txBody>
      <dsp:txXfrm>
        <a:off x="30396" y="944781"/>
        <a:ext cx="8321208" cy="561863"/>
      </dsp:txXfrm>
    </dsp:sp>
    <dsp:sp modelId="{A6445519-E36D-458F-8F29-D286534B965D}">
      <dsp:nvSpPr>
        <dsp:cNvPr id="0" name=""/>
        <dsp:cNvSpPr/>
      </dsp:nvSpPr>
      <dsp:spPr>
        <a:xfrm>
          <a:off x="0" y="1679868"/>
          <a:ext cx="8382000" cy="5299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Updates each level of CSS from the earlier version, by adding new features.</a:t>
          </a:r>
        </a:p>
      </dsp:txBody>
      <dsp:txXfrm>
        <a:off x="25870" y="1705738"/>
        <a:ext cx="8330260" cy="478203"/>
      </dsp:txXfrm>
    </dsp:sp>
    <dsp:sp modelId="{8A752F96-26E5-4BA9-82C5-29DB2F211C5D}">
      <dsp:nvSpPr>
        <dsp:cNvPr id="0" name=""/>
        <dsp:cNvSpPr/>
      </dsp:nvSpPr>
      <dsp:spPr>
        <a:xfrm>
          <a:off x="0" y="2348238"/>
          <a:ext cx="8382000" cy="6235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Denotes version as CSS1, CSS2, CSS3, and CSS4, where the numbers are different for each version or level.</a:t>
          </a:r>
        </a:p>
      </dsp:txBody>
      <dsp:txXfrm>
        <a:off x="30440" y="2378678"/>
        <a:ext cx="8321120" cy="562682"/>
      </dsp:txXfrm>
    </dsp:sp>
    <dsp:sp modelId="{AF7A5ABB-EB40-459B-9B55-BC0E7A936489}">
      <dsp:nvSpPr>
        <dsp:cNvPr id="0" name=""/>
        <dsp:cNvSpPr/>
      </dsp:nvSpPr>
      <dsp:spPr>
        <a:xfrm>
          <a:off x="0" y="3134711"/>
          <a:ext cx="8382000" cy="82768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Is divided into multiple documents called “modules” and each of these modules have new capabilities or extends the features present in CSS2.</a:t>
          </a:r>
        </a:p>
      </dsp:txBody>
      <dsp:txXfrm>
        <a:off x="40404" y="3175115"/>
        <a:ext cx="8301192" cy="746880"/>
      </dsp:txXfrm>
    </dsp:sp>
    <dsp:sp modelId="{A442A789-C03F-4792-8429-1B5FE6590933}">
      <dsp:nvSpPr>
        <dsp:cNvPr id="0" name=""/>
        <dsp:cNvSpPr/>
      </dsp:nvSpPr>
      <dsp:spPr>
        <a:xfrm>
          <a:off x="0" y="4114799"/>
          <a:ext cx="8382000" cy="67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Started drafting of CSS3 when publication of the original CSS2 recommendation was released.</a:t>
          </a:r>
        </a:p>
      </dsp:txBody>
      <dsp:txXfrm>
        <a:off x="32921" y="4147720"/>
        <a:ext cx="8316158" cy="6085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40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Sometimes unknowingly the same Web page get open that you have already visited.</a:t>
          </a:r>
        </a:p>
      </dsp:txBody>
      <dsp:txXfrm>
        <a:off x="36324" y="36324"/>
        <a:ext cx="8309352" cy="671443"/>
      </dsp:txXfrm>
    </dsp:sp>
    <dsp:sp modelId="{0256FAD6-365E-4CAB-8266-8CECC71F7F52}">
      <dsp:nvSpPr>
        <dsp:cNvPr id="0" name=""/>
        <dsp:cNvSpPr/>
      </dsp:nvSpPr>
      <dsp:spPr>
        <a:xfrm>
          <a:off x="0" y="914401"/>
          <a:ext cx="8382000" cy="572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might feel the need for a mechanism that could differentiate the already visited links from the remaining ones</a:t>
          </a:r>
          <a:r>
            <a:rPr lang="en-US" sz="1800" kern="1200" dirty="0"/>
            <a:t>.</a:t>
          </a:r>
        </a:p>
      </dsp:txBody>
      <dsp:txXfrm>
        <a:off x="27951" y="942352"/>
        <a:ext cx="8326098" cy="516684"/>
      </dsp:txXfrm>
    </dsp:sp>
    <dsp:sp modelId="{A6445519-E36D-458F-8F29-D286534B965D}">
      <dsp:nvSpPr>
        <dsp:cNvPr id="0" name=""/>
        <dsp:cNvSpPr/>
      </dsp:nvSpPr>
      <dsp:spPr>
        <a:xfrm>
          <a:off x="0" y="1673075"/>
          <a:ext cx="8382000" cy="6129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This is possible by using pseudo classes.</a:t>
          </a:r>
        </a:p>
      </dsp:txBody>
      <dsp:txXfrm>
        <a:off x="29921" y="1702996"/>
        <a:ext cx="8322158" cy="553083"/>
      </dsp:txXfrm>
    </dsp:sp>
    <dsp:sp modelId="{3AF81F41-2CA5-4442-942D-EB75E4928FBF}">
      <dsp:nvSpPr>
        <dsp:cNvPr id="0" name=""/>
        <dsp:cNvSpPr/>
      </dsp:nvSpPr>
      <dsp:spPr>
        <a:xfrm>
          <a:off x="0" y="2459730"/>
          <a:ext cx="8382000" cy="74409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Pseudo classes allow the users to apply different styles to the elements such as buttons, hyperlinks, and so on.</a:t>
          </a:r>
        </a:p>
      </dsp:txBody>
      <dsp:txXfrm>
        <a:off x="36324" y="2496054"/>
        <a:ext cx="8309352" cy="6714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7230"/>
          <a:ext cx="8382000" cy="5918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:first-line and :first-letter pseudo elements allow you to apply styles to the first line and first letter respectively.</a:t>
          </a:r>
        </a:p>
      </dsp:txBody>
      <dsp:txXfrm>
        <a:off x="28891" y="66121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849076"/>
          <a:ext cx="8382000" cy="600405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:first-line pseudo element allows you to apply styles to the first line. </a:t>
          </a:r>
          <a:endParaRPr lang="en-US" sz="1800" kern="1200" dirty="0"/>
        </a:p>
      </dsp:txBody>
      <dsp:txXfrm>
        <a:off x="29309" y="878385"/>
        <a:ext cx="8323382" cy="54178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10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:first-letter pseudo element allows you to apply styles to the first letter.</a:t>
          </a:r>
        </a:p>
      </dsp:txBody>
      <dsp:txXfrm>
        <a:off x="29342" y="29342"/>
        <a:ext cx="8323316" cy="54239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60429"/>
          <a:ext cx="8382000" cy="593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can be used to change the appearance and behavior of hyperlinks.</a:t>
          </a:r>
        </a:p>
      </dsp:txBody>
      <dsp:txXfrm>
        <a:off x="28958" y="189387"/>
        <a:ext cx="8324084" cy="535284"/>
      </dsp:txXfrm>
    </dsp:sp>
    <dsp:sp modelId="{0256FAD6-365E-4CAB-8266-8CECC71F7F52}">
      <dsp:nvSpPr>
        <dsp:cNvPr id="0" name=""/>
        <dsp:cNvSpPr/>
      </dsp:nvSpPr>
      <dsp:spPr>
        <a:xfrm>
          <a:off x="0" y="832698"/>
          <a:ext cx="8382000" cy="601798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There are two other ways to assign hyperlink styles </a:t>
          </a:r>
          <a:r>
            <a:rPr lang="en-US" sz="1800" kern="1200" dirty="0" smtClean="0"/>
            <a:t>namely, </a:t>
          </a:r>
          <a:r>
            <a:rPr lang="en-US" sz="1800" kern="1200" dirty="0"/>
            <a:t>div specific and Link specific. </a:t>
          </a:r>
        </a:p>
      </dsp:txBody>
      <dsp:txXfrm>
        <a:off x="29377" y="862075"/>
        <a:ext cx="8323246" cy="543044"/>
      </dsp:txXfrm>
    </dsp:sp>
    <dsp:sp modelId="{55847ED2-BF9A-491B-A9DE-2BE6132567F5}">
      <dsp:nvSpPr>
        <dsp:cNvPr id="0" name=""/>
        <dsp:cNvSpPr/>
      </dsp:nvSpPr>
      <dsp:spPr>
        <a:xfrm>
          <a:off x="0" y="1500737"/>
          <a:ext cx="8382000" cy="601798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 div specific hyperlink styles can be created and assigned to a specific div and will have all the hyperlinks present within the div to follow the specified rules. </a:t>
          </a:r>
        </a:p>
      </dsp:txBody>
      <dsp:txXfrm>
        <a:off x="29377" y="1530114"/>
        <a:ext cx="8323246" cy="543044"/>
      </dsp:txXfrm>
    </dsp:sp>
    <dsp:sp modelId="{FA4303C7-643A-47AD-9366-1DF2DDEBCA69}">
      <dsp:nvSpPr>
        <dsp:cNvPr id="0" name=""/>
        <dsp:cNvSpPr/>
      </dsp:nvSpPr>
      <dsp:spPr>
        <a:xfrm>
          <a:off x="0" y="2168775"/>
          <a:ext cx="8382000" cy="80302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 specific hyperlink styles generally uses a class than an id. A point to note that an id can only be used once on a page whereas a class can be used multiple times as required. </a:t>
          </a:r>
        </a:p>
      </dsp:txBody>
      <dsp:txXfrm>
        <a:off x="39200" y="2207975"/>
        <a:ext cx="8303600" cy="724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2438400" cy="4268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Color Level 3</a:t>
          </a:r>
        </a:p>
      </dsp:txBody>
      <dsp:txXfrm>
        <a:off x="20839" y="20839"/>
        <a:ext cx="2396722" cy="385208"/>
      </dsp:txXfrm>
    </dsp:sp>
    <dsp:sp modelId="{0256FAD6-365E-4CAB-8266-8CECC71F7F52}">
      <dsp:nvSpPr>
        <dsp:cNvPr id="0" name=""/>
        <dsp:cNvSpPr/>
      </dsp:nvSpPr>
      <dsp:spPr>
        <a:xfrm>
          <a:off x="0" y="450782"/>
          <a:ext cx="2438400" cy="3874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Namespaces</a:t>
          </a:r>
        </a:p>
      </dsp:txBody>
      <dsp:txXfrm>
        <a:off x="18912" y="469694"/>
        <a:ext cx="2400576" cy="349594"/>
      </dsp:txXfrm>
    </dsp:sp>
    <dsp:sp modelId="{A6445519-E36D-458F-8F29-D286534B965D}">
      <dsp:nvSpPr>
        <dsp:cNvPr id="0" name=""/>
        <dsp:cNvSpPr/>
      </dsp:nvSpPr>
      <dsp:spPr>
        <a:xfrm>
          <a:off x="0" y="907099"/>
          <a:ext cx="2438400" cy="4644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Selectors Level 3</a:t>
          </a:r>
          <a:endParaRPr lang="en-US" sz="1800" kern="1200" dirty="0"/>
        </a:p>
      </dsp:txBody>
      <dsp:txXfrm>
        <a:off x="22675" y="929774"/>
        <a:ext cx="2393050" cy="419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24384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Media Queries</a:t>
          </a:r>
        </a:p>
      </dsp:txBody>
      <dsp:txXfrm>
        <a:off x="25557" y="25557"/>
        <a:ext cx="2387286" cy="472426"/>
      </dsp:txXfrm>
    </dsp:sp>
    <dsp:sp modelId="{0256FAD6-365E-4CAB-8266-8CECC71F7F52}">
      <dsp:nvSpPr>
        <dsp:cNvPr id="0" name=""/>
        <dsp:cNvSpPr/>
      </dsp:nvSpPr>
      <dsp:spPr>
        <a:xfrm>
          <a:off x="0" y="591665"/>
          <a:ext cx="24384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Style Attributes</a:t>
          </a:r>
        </a:p>
      </dsp:txBody>
      <dsp:txXfrm>
        <a:off x="23194" y="614859"/>
        <a:ext cx="2392012" cy="428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5997"/>
          <a:ext cx="5334000" cy="2738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Backgrounds and Borders Level 3</a:t>
          </a:r>
          <a:endParaRPr lang="en-US" sz="1800" kern="1200" dirty="0"/>
        </a:p>
      </dsp:txBody>
      <dsp:txXfrm>
        <a:off x="13368" y="139365"/>
        <a:ext cx="5307264" cy="247115"/>
      </dsp:txXfrm>
    </dsp:sp>
    <dsp:sp modelId="{0256FAD6-365E-4CAB-8266-8CECC71F7F52}">
      <dsp:nvSpPr>
        <dsp:cNvPr id="0" name=""/>
        <dsp:cNvSpPr/>
      </dsp:nvSpPr>
      <dsp:spPr>
        <a:xfrm>
          <a:off x="0" y="446536"/>
          <a:ext cx="5334000" cy="2485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Image Values and Replaced Content Level 3</a:t>
          </a:r>
          <a:endParaRPr lang="en-US" sz="1800" kern="1200" dirty="0"/>
        </a:p>
      </dsp:txBody>
      <dsp:txXfrm>
        <a:off x="12132" y="458668"/>
        <a:ext cx="5309736" cy="224268"/>
      </dsp:txXfrm>
    </dsp:sp>
    <dsp:sp modelId="{A6445519-E36D-458F-8F29-D286534B965D}">
      <dsp:nvSpPr>
        <dsp:cNvPr id="0" name=""/>
        <dsp:cNvSpPr/>
      </dsp:nvSpPr>
      <dsp:spPr>
        <a:xfrm>
          <a:off x="0" y="769282"/>
          <a:ext cx="5334000" cy="297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Marquee</a:t>
          </a:r>
          <a:endParaRPr lang="en-US" sz="1800" kern="1200" dirty="0"/>
        </a:p>
      </dsp:txBody>
      <dsp:txXfrm>
        <a:off x="14546" y="783828"/>
        <a:ext cx="5304908" cy="268888"/>
      </dsp:txXfrm>
    </dsp:sp>
    <dsp:sp modelId="{F94F1B82-54AA-4901-B491-23805336BF5C}">
      <dsp:nvSpPr>
        <dsp:cNvPr id="0" name=""/>
        <dsp:cNvSpPr/>
      </dsp:nvSpPr>
      <dsp:spPr>
        <a:xfrm>
          <a:off x="0" y="1141475"/>
          <a:ext cx="5334000" cy="297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Multi-column Layout</a:t>
          </a:r>
          <a:endParaRPr lang="en-US" sz="1800" kern="1200" dirty="0"/>
        </a:p>
      </dsp:txBody>
      <dsp:txXfrm>
        <a:off x="14546" y="1156021"/>
        <a:ext cx="5304908" cy="268888"/>
      </dsp:txXfrm>
    </dsp:sp>
    <dsp:sp modelId="{A75293F2-4F05-4AEA-AB44-9BA0EE235B80}">
      <dsp:nvSpPr>
        <dsp:cNvPr id="0" name=""/>
        <dsp:cNvSpPr/>
      </dsp:nvSpPr>
      <dsp:spPr>
        <a:xfrm>
          <a:off x="0" y="1513671"/>
          <a:ext cx="5334000" cy="297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Speech</a:t>
          </a:r>
          <a:endParaRPr lang="en-US" sz="1800" kern="1200" dirty="0"/>
        </a:p>
      </dsp:txBody>
      <dsp:txXfrm>
        <a:off x="14546" y="1528217"/>
        <a:ext cx="5304908" cy="268888"/>
      </dsp:txXfrm>
    </dsp:sp>
    <dsp:sp modelId="{88FB43E1-4B8D-4269-9905-3DD7658BDA7A}">
      <dsp:nvSpPr>
        <dsp:cNvPr id="0" name=""/>
        <dsp:cNvSpPr/>
      </dsp:nvSpPr>
      <dsp:spPr>
        <a:xfrm>
          <a:off x="0" y="1885865"/>
          <a:ext cx="5334000" cy="297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Mobile Profile 2.0</a:t>
          </a:r>
          <a:endParaRPr lang="en-US" sz="1800" kern="1200" dirty="0"/>
        </a:p>
      </dsp:txBody>
      <dsp:txXfrm>
        <a:off x="14546" y="1900411"/>
        <a:ext cx="5304908" cy="268888"/>
      </dsp:txXfrm>
    </dsp:sp>
    <dsp:sp modelId="{5BD6DA1A-3F3C-4CB9-81A9-EA60EF891929}">
      <dsp:nvSpPr>
        <dsp:cNvPr id="0" name=""/>
        <dsp:cNvSpPr/>
      </dsp:nvSpPr>
      <dsp:spPr>
        <a:xfrm>
          <a:off x="0" y="2258059"/>
          <a:ext cx="5334000" cy="297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TV Profile 1.0</a:t>
          </a:r>
        </a:p>
      </dsp:txBody>
      <dsp:txXfrm>
        <a:off x="14546" y="2272605"/>
        <a:ext cx="5304908" cy="268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199"/>
          <a:ext cx="5334000" cy="4429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Transforms</a:t>
          </a:r>
        </a:p>
      </dsp:txBody>
      <dsp:txXfrm>
        <a:off x="21625" y="97824"/>
        <a:ext cx="5290750" cy="399745"/>
      </dsp:txXfrm>
    </dsp:sp>
    <dsp:sp modelId="{0256FAD6-365E-4CAB-8266-8CECC71F7F52}">
      <dsp:nvSpPr>
        <dsp:cNvPr id="0" name=""/>
        <dsp:cNvSpPr/>
      </dsp:nvSpPr>
      <dsp:spPr>
        <a:xfrm>
          <a:off x="0" y="668848"/>
          <a:ext cx="5334000" cy="402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Transitions</a:t>
          </a:r>
        </a:p>
      </dsp:txBody>
      <dsp:txXfrm>
        <a:off x="19626" y="688474"/>
        <a:ext cx="5294748" cy="362786"/>
      </dsp:txXfrm>
    </dsp:sp>
    <dsp:sp modelId="{A6445519-E36D-458F-8F29-D286534B965D}">
      <dsp:nvSpPr>
        <dsp:cNvPr id="0" name=""/>
        <dsp:cNvSpPr/>
      </dsp:nvSpPr>
      <dsp:spPr>
        <a:xfrm>
          <a:off x="0" y="1190936"/>
          <a:ext cx="5334000" cy="4820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Values and Units Level 3</a:t>
          </a:r>
        </a:p>
      </dsp:txBody>
      <dsp:txXfrm>
        <a:off x="23531" y="1214467"/>
        <a:ext cx="5286938" cy="434965"/>
      </dsp:txXfrm>
    </dsp:sp>
    <dsp:sp modelId="{F94F1B82-54AA-4901-B491-23805336BF5C}">
      <dsp:nvSpPr>
        <dsp:cNvPr id="0" name=""/>
        <dsp:cNvSpPr/>
      </dsp:nvSpPr>
      <dsp:spPr>
        <a:xfrm>
          <a:off x="0" y="1793014"/>
          <a:ext cx="5334000" cy="4820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Print Profile</a:t>
          </a:r>
        </a:p>
      </dsp:txBody>
      <dsp:txXfrm>
        <a:off x="23531" y="1816545"/>
        <a:ext cx="5286938" cy="434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5997"/>
          <a:ext cx="5334000" cy="2738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Animations</a:t>
          </a:r>
        </a:p>
      </dsp:txBody>
      <dsp:txXfrm>
        <a:off x="13368" y="139365"/>
        <a:ext cx="5307264" cy="247115"/>
      </dsp:txXfrm>
    </dsp:sp>
    <dsp:sp modelId="{0256FAD6-365E-4CAB-8266-8CECC71F7F52}">
      <dsp:nvSpPr>
        <dsp:cNvPr id="0" name=""/>
        <dsp:cNvSpPr/>
      </dsp:nvSpPr>
      <dsp:spPr>
        <a:xfrm>
          <a:off x="0" y="446536"/>
          <a:ext cx="5334000" cy="2485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Flexible Box Layout</a:t>
          </a:r>
        </a:p>
      </dsp:txBody>
      <dsp:txXfrm>
        <a:off x="12132" y="458668"/>
        <a:ext cx="5309736" cy="224268"/>
      </dsp:txXfrm>
    </dsp:sp>
    <dsp:sp modelId="{A6445519-E36D-458F-8F29-D286534B965D}">
      <dsp:nvSpPr>
        <dsp:cNvPr id="0" name=""/>
        <dsp:cNvSpPr/>
      </dsp:nvSpPr>
      <dsp:spPr>
        <a:xfrm>
          <a:off x="0" y="769282"/>
          <a:ext cx="5334000" cy="297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Fonts Level 3</a:t>
          </a:r>
        </a:p>
      </dsp:txBody>
      <dsp:txXfrm>
        <a:off x="14546" y="783828"/>
        <a:ext cx="5304908" cy="268888"/>
      </dsp:txXfrm>
    </dsp:sp>
    <dsp:sp modelId="{F94F1B82-54AA-4901-B491-23805336BF5C}">
      <dsp:nvSpPr>
        <dsp:cNvPr id="0" name=""/>
        <dsp:cNvSpPr/>
      </dsp:nvSpPr>
      <dsp:spPr>
        <a:xfrm>
          <a:off x="0" y="1141475"/>
          <a:ext cx="5334000" cy="297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Paged Media Level 3</a:t>
          </a:r>
        </a:p>
      </dsp:txBody>
      <dsp:txXfrm>
        <a:off x="14546" y="1156021"/>
        <a:ext cx="5304908" cy="268888"/>
      </dsp:txXfrm>
    </dsp:sp>
    <dsp:sp modelId="{A75293F2-4F05-4AEA-AB44-9BA0EE235B80}">
      <dsp:nvSpPr>
        <dsp:cNvPr id="0" name=""/>
        <dsp:cNvSpPr/>
      </dsp:nvSpPr>
      <dsp:spPr>
        <a:xfrm>
          <a:off x="0" y="1513671"/>
          <a:ext cx="5334000" cy="297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Text Level 3</a:t>
          </a:r>
        </a:p>
      </dsp:txBody>
      <dsp:txXfrm>
        <a:off x="14546" y="1528217"/>
        <a:ext cx="5304908" cy="268888"/>
      </dsp:txXfrm>
    </dsp:sp>
    <dsp:sp modelId="{88FB43E1-4B8D-4269-9905-3DD7658BDA7A}">
      <dsp:nvSpPr>
        <dsp:cNvPr id="0" name=""/>
        <dsp:cNvSpPr/>
      </dsp:nvSpPr>
      <dsp:spPr>
        <a:xfrm>
          <a:off x="0" y="1885865"/>
          <a:ext cx="5334000" cy="297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Basic User Interface Level 3</a:t>
          </a:r>
        </a:p>
      </dsp:txBody>
      <dsp:txXfrm>
        <a:off x="14546" y="1900411"/>
        <a:ext cx="5304908" cy="268888"/>
      </dsp:txXfrm>
    </dsp:sp>
    <dsp:sp modelId="{5BD6DA1A-3F3C-4CB9-81A9-EA60EF891929}">
      <dsp:nvSpPr>
        <dsp:cNvPr id="0" name=""/>
        <dsp:cNvSpPr/>
      </dsp:nvSpPr>
      <dsp:spPr>
        <a:xfrm>
          <a:off x="0" y="2258059"/>
          <a:ext cx="5334000" cy="297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Writing Modes Level 3</a:t>
          </a:r>
        </a:p>
      </dsp:txBody>
      <dsp:txXfrm>
        <a:off x="14546" y="2272605"/>
        <a:ext cx="5304908" cy="2688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199"/>
          <a:ext cx="5334000" cy="4429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Cascading and Inheritance Level 3</a:t>
          </a:r>
        </a:p>
      </dsp:txBody>
      <dsp:txXfrm>
        <a:off x="21625" y="97824"/>
        <a:ext cx="5290750" cy="399745"/>
      </dsp:txXfrm>
    </dsp:sp>
    <dsp:sp modelId="{0256FAD6-365E-4CAB-8266-8CECC71F7F52}">
      <dsp:nvSpPr>
        <dsp:cNvPr id="0" name=""/>
        <dsp:cNvSpPr/>
      </dsp:nvSpPr>
      <dsp:spPr>
        <a:xfrm>
          <a:off x="0" y="668848"/>
          <a:ext cx="5334000" cy="402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Conditional Rules Level 3</a:t>
          </a:r>
        </a:p>
      </dsp:txBody>
      <dsp:txXfrm>
        <a:off x="19626" y="688474"/>
        <a:ext cx="5294748" cy="362786"/>
      </dsp:txXfrm>
    </dsp:sp>
    <dsp:sp modelId="{A6445519-E36D-458F-8F29-D286534B965D}">
      <dsp:nvSpPr>
        <dsp:cNvPr id="0" name=""/>
        <dsp:cNvSpPr/>
      </dsp:nvSpPr>
      <dsp:spPr>
        <a:xfrm>
          <a:off x="0" y="1190936"/>
          <a:ext cx="5334000" cy="4820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Grid Layout</a:t>
          </a:r>
        </a:p>
      </dsp:txBody>
      <dsp:txXfrm>
        <a:off x="23531" y="1214467"/>
        <a:ext cx="5286938" cy="434965"/>
      </dsp:txXfrm>
    </dsp:sp>
    <dsp:sp modelId="{F94F1B82-54AA-4901-B491-23805336BF5C}">
      <dsp:nvSpPr>
        <dsp:cNvPr id="0" name=""/>
        <dsp:cNvSpPr/>
      </dsp:nvSpPr>
      <dsp:spPr>
        <a:xfrm>
          <a:off x="0" y="1793014"/>
          <a:ext cx="5334000" cy="4820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Line Grid</a:t>
          </a:r>
        </a:p>
      </dsp:txBody>
      <dsp:txXfrm>
        <a:off x="23531" y="1816545"/>
        <a:ext cx="5286938" cy="4349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95878"/>
          <a:ext cx="53340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Line Layout Level 3</a:t>
          </a:r>
        </a:p>
      </dsp:txBody>
      <dsp:txXfrm>
        <a:off x="25557" y="221435"/>
        <a:ext cx="5282886" cy="472426"/>
      </dsp:txXfrm>
    </dsp:sp>
    <dsp:sp modelId="{0256FAD6-365E-4CAB-8266-8CECC71F7F52}">
      <dsp:nvSpPr>
        <dsp:cNvPr id="0" name=""/>
        <dsp:cNvSpPr/>
      </dsp:nvSpPr>
      <dsp:spPr>
        <a:xfrm>
          <a:off x="0" y="808673"/>
          <a:ext cx="53340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Ruby</a:t>
          </a:r>
        </a:p>
      </dsp:txBody>
      <dsp:txXfrm>
        <a:off x="23194" y="831867"/>
        <a:ext cx="5287612" cy="428748"/>
      </dsp:txXfrm>
    </dsp:sp>
    <dsp:sp modelId="{A6445519-E36D-458F-8F29-D286534B965D}">
      <dsp:nvSpPr>
        <dsp:cNvPr id="0" name=""/>
        <dsp:cNvSpPr/>
      </dsp:nvSpPr>
      <dsp:spPr>
        <a:xfrm>
          <a:off x="0" y="1411530"/>
          <a:ext cx="5334000" cy="5696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Syntax Level 3</a:t>
          </a:r>
        </a:p>
      </dsp:txBody>
      <dsp:txXfrm>
        <a:off x="27809" y="1439339"/>
        <a:ext cx="5278382" cy="51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8/19/2016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8/19/2016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5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CSS3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CSS Syntax 2-2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Various combinations available to specify rules for HTML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1-3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41097402"/>
              </p:ext>
            </p:extLst>
          </p:nvPr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2-3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66989"/>
              </p:ext>
            </p:extLst>
          </p:nvPr>
        </p:nvGraphicFramePr>
        <p:xfrm>
          <a:off x="457200" y="3225458"/>
          <a:ext cx="6858000" cy="2976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 Length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font size (height) of a particular font. The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is relative to the value of the font-size property of the selector.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‘x-height’ of a particular font. The ‘x-height’ value is approximately half the font size or the height of the lowercase letter ‘x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pixels, which is relative to the screen of the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device.</a:t>
                      </a:r>
                      <a:r>
                        <a:rPr lang="en-US" sz="20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relative length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3225458"/>
          <a:ext cx="6858000" cy="310930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 Length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inches, where 1 inch = 2.54 centimeters.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centimeters’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millimeters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points, where 1 point = 1/72th of an inch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picas, where 1 pica = 12 points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absolute length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Shows the use of percentage in defining the style.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3200400"/>
            <a:ext cx="3133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Types of Style Sheets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Internal/Embedded Styles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Placed inside the &lt;head&gt; section of a particular Web page source code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 rules appear in a declaration block for each HTML element under the style element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Styles can be re-used in the same Web page in which they are placed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Internal Styles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Type attribute of the style element specifies the content type, which is text/</a:t>
            </a:r>
            <a:r>
              <a:rPr lang="en-US" sz="1600" b="1" dirty="0" err="1"/>
              <a:t>css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Internal/Embedded Styles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specify internal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&lt;meta </a:t>
            </a:r>
            <a:r>
              <a:rPr lang="en-US" sz="2400" baseline="30000" dirty="0" err="1">
                <a:cs typeface="Courier New" pitchFamily="49" charset="0"/>
              </a:rPr>
              <a:t>charset</a:t>
            </a:r>
            <a:r>
              <a:rPr lang="en-US" sz="2400" baseline="30000" dirty="0">
                <a:cs typeface="Courier New" pitchFamily="49" charset="0"/>
              </a:rPr>
              <a:t>=“utf-8”&gt;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&lt;title&gt;Sample HTML5 Structure&lt;/title&gt;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h1, h2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margin:0px;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font-size:1.5em;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footer{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background-color:#999;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text-</a:t>
            </a:r>
            <a:r>
              <a:rPr lang="en-US" sz="2400" baseline="30000" dirty="0" err="1">
                <a:cs typeface="Courier New" pitchFamily="49" charset="0"/>
              </a:rPr>
              <a:t>align:center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&lt;/style&gt;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16764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Are placed directly inside an HTML element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16002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 reused at any point of time in a Web page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3124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designer cannot use the style builder to create an inline style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12192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Inline Styles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04800" y="4573330"/>
            <a:ext cx="8534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inline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smtClean="0">
                <a:cs typeface="Courier New" pitchFamily="49" charset="0"/>
              </a:rPr>
              <a:t>   &lt;</a:t>
            </a:r>
            <a:r>
              <a:rPr lang="en-US" sz="2400" baseline="30000" dirty="0">
                <a:cs typeface="Courier New" pitchFamily="49" charset="0"/>
              </a:rPr>
              <a:t>p style=”font-size: 14px; color: purple;”&gt;&lt;/p&gt;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29000" y="1219200"/>
            <a:ext cx="19812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External Style Sheet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16764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External CSS is defined in a separate file and is saved with the .</a:t>
            </a:r>
            <a:r>
              <a:rPr lang="en-US" sz="1600" b="1" dirty="0" err="1"/>
              <a:t>css</a:t>
            </a:r>
            <a:r>
              <a:rPr lang="en-US" sz="1600" b="1" dirty="0"/>
              <a:t> extension 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19800" y="1600200"/>
            <a:ext cx="22098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External CSS are widely used to provide a consistent look across the Web pages of a Web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External Style Sheet 1-2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3124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the benefit of reusability by implementing common style rules for multiple HTML pages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4573331"/>
            <a:ext cx="85344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external CSS.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BODY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background-color: gray;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font-family: </a:t>
            </a:r>
            <a:r>
              <a:rPr lang="en-US" sz="2400" baseline="30000" dirty="0" err="1">
                <a:cs typeface="Courier New" pitchFamily="49" charset="0"/>
              </a:rPr>
              <a:t>arial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font-style: italic;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3" y="1035524"/>
            <a:ext cx="8839200" cy="2514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Identify the new functions of CSS3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different types of selectors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nested tags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Define Classes and IDs for applying styles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process to apply styles to hyperlink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 2-2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Code Snippet shows an example of HTML code using an external CSS style sheet demonstrated earlier.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&lt;LINK </a:t>
            </a:r>
            <a:r>
              <a:rPr lang="en-US" sz="2400" baseline="30000" dirty="0" err="1">
                <a:cs typeface="Courier New" pitchFamily="49" charset="0"/>
              </a:rPr>
              <a:t>rel</a:t>
            </a:r>
            <a:r>
              <a:rPr lang="en-US" sz="2400" baseline="30000" dirty="0">
                <a:cs typeface="Courier New" pitchFamily="49" charset="0"/>
              </a:rPr>
              <a:t>=“</a:t>
            </a:r>
            <a:r>
              <a:rPr lang="en-US" sz="2400" baseline="30000" dirty="0" err="1">
                <a:cs typeface="Courier New" pitchFamily="49" charset="0"/>
              </a:rPr>
              <a:t>stylesheet</a:t>
            </a:r>
            <a:r>
              <a:rPr lang="en-US" sz="2400" baseline="30000" dirty="0">
                <a:cs typeface="Courier New" pitchFamily="49" charset="0"/>
              </a:rPr>
              <a:t>” type=“text/</a:t>
            </a:r>
            <a:r>
              <a:rPr lang="en-US" sz="2400" baseline="30000" dirty="0" err="1">
                <a:cs typeface="Courier New" pitchFamily="49" charset="0"/>
              </a:rPr>
              <a:t>css</a:t>
            </a:r>
            <a:r>
              <a:rPr lang="en-US" sz="2400" baseline="30000" dirty="0">
                <a:cs typeface="Courier New" pitchFamily="49" charset="0"/>
              </a:rPr>
              <a:t>”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=“body.css”/&gt;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</a:t>
            </a:r>
            <a:r>
              <a:rPr lang="en-US" sz="2400" baseline="30000" dirty="0" err="1">
                <a:cs typeface="Courier New" pitchFamily="49" charset="0"/>
              </a:rPr>
              <a:t>Webex</a:t>
            </a:r>
            <a:r>
              <a:rPr lang="en-US" sz="2400" baseline="30000" dirty="0">
                <a:cs typeface="Courier New" pitchFamily="49" charset="0"/>
              </a:rPr>
              <a:t> e-Server&lt;/title&gt;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This is the fastest web server..!!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  <a:endParaRPr lang="en-US" sz="20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Selectors 2-5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863600" y="4410075"/>
            <a:ext cx="1955800" cy="542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Type selector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6028264" y="4648201"/>
            <a:ext cx="2048933" cy="533399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 selector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48000" y="5562600"/>
            <a:ext cx="2294467" cy="457200"/>
          </a:xfrm>
          <a:prstGeom prst="wedgeRectCallout">
            <a:avLst>
              <a:gd name="adj1" fmla="val 2164"/>
              <a:gd name="adj2" fmla="val -178658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 selector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4038599" y="3200400"/>
            <a:ext cx="2048933" cy="619125"/>
          </a:xfrm>
          <a:prstGeom prst="wedgeRectCallout">
            <a:avLst>
              <a:gd name="adj1" fmla="val 38802"/>
              <a:gd name="adj2" fmla="val 116980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Universal selector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9000" y="4267200"/>
            <a:ext cx="1981200" cy="6858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Selectors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05000"/>
            <a:ext cx="3381375" cy="190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Type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28600" y="2819400"/>
            <a:ext cx="21844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element name along with the styles to be applied to that element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2514600"/>
            <a:ext cx="2590802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Styles are specified only once for an HTML element and are applied to all the occurrences of that elements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114800"/>
            <a:ext cx="2514600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Results in application of the specified styles to all the occurrence of that element in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4276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2819400"/>
            <a:ext cx="2184400" cy="1000125"/>
          </a:xfrm>
          <a:prstGeom prst="wedgeRectCallout">
            <a:avLst>
              <a:gd name="adj1" fmla="val 63106"/>
              <a:gd name="adj2" fmla="val -87606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Matches elements, whose class attribute is set in an HTML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2514600"/>
            <a:ext cx="2590802" cy="1076325"/>
          </a:xfrm>
          <a:prstGeom prst="wedgeRectCallout">
            <a:avLst>
              <a:gd name="adj1" fmla="val 86003"/>
              <a:gd name="adj2" fmla="val -5331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 selector starts with a period followed by the value of the class attribute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37338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styles to the content of all those elements having the same class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19225"/>
            <a:ext cx="4857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3352800"/>
            <a:ext cx="2184400" cy="1000125"/>
          </a:xfrm>
          <a:prstGeom prst="wedgeRectCallout">
            <a:avLst>
              <a:gd name="adj1" fmla="val 61232"/>
              <a:gd name="adj2" fmla="val -9715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Matches an element whose id attribute is set in an HTML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3048000"/>
            <a:ext cx="2590802" cy="1076325"/>
          </a:xfrm>
          <a:prstGeom prst="wedgeRectCallout">
            <a:avLst>
              <a:gd name="adj1" fmla="val 83369"/>
              <a:gd name="adj2" fmla="val -62186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 selector starts with the hash symbol (#) followed by the id attribute’s value and the declaration block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2672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styles to the content of all those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3352800"/>
            <a:ext cx="2184400" cy="1000125"/>
          </a:xfrm>
          <a:prstGeom prst="wedgeRectCallout">
            <a:avLst>
              <a:gd name="adj1" fmla="val 61232"/>
              <a:gd name="adj2" fmla="val -9715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applied to all elements in the document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00800" y="2971800"/>
            <a:ext cx="2438400" cy="1076325"/>
          </a:xfrm>
          <a:prstGeom prst="wedgeRectCallout">
            <a:avLst>
              <a:gd name="adj1" fmla="val 83369"/>
              <a:gd name="adj2" fmla="val -62186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Represented by an asterisk (*) sign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1148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the specified styles to the content of all the elements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057400"/>
            <a:ext cx="5543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Generic Cascading Order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W3C has defined some rules for applying styles to an HTML element. These rules are: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66974" y="2286000"/>
            <a:ext cx="463105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1">
        <p:bldAsOne/>
      </p:bldGraphic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819400"/>
            <a:ext cx="2285999" cy="13716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Comments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Refers to the descriptive text in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85465" y="3267075"/>
            <a:ext cx="2277534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Make the program readable and help the designer to explain the styles specified for elements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a Web page designer to provide information about the CSS code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599" y="1295400"/>
            <a:ext cx="2286000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Are marked with special characters, ‘/*’ and ‘*/’ and can be single-line and multi-line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Classes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9548"/>
              </p:ext>
            </p:extLst>
          </p:nvPr>
        </p:nvGraphicFramePr>
        <p:xfrm>
          <a:off x="457200" y="2209800"/>
          <a:ext cx="8153400" cy="26097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/>
                <a:gridCol w="6629400"/>
              </a:tblGrid>
              <a:tr h="640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element that is activated by the user.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hover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element when the mouse pointer is moved over it.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unvisited hyperlink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the visited hyperlink.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different states of an element: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030609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for declaring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Pseudo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classes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selector_name:state_name</a:t>
            </a:r>
            <a:r>
              <a:rPr lang="en-US" sz="2800" baseline="30000" dirty="0">
                <a:cs typeface="Courier New" pitchFamily="49" charset="0"/>
              </a:rPr>
              <a:t> {property: value}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1295400"/>
          <a:ext cx="7772400" cy="5286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6019800"/>
              </a:tblGrid>
              <a:tr h="640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Selector Name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sz="2000" kern="1200" baseline="30000" dirty="0"/>
                    </a:p>
                    <a:p>
                      <a:r>
                        <a:rPr lang="en-US" sz="2000" kern="1200" baseline="30000" dirty="0"/>
                        <a:t>:link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all unvisited links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16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:active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active link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:hover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links on mouse over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:visited</a:t>
                      </a:r>
                      <a:endParaRPr kumimoji="0" lang="en-US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Is used for selecting all visited links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:focus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input element which has focus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:first-letter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first letter of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:first-line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first line of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:first-child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every &lt;p&gt; elements that is the first child of its parent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:before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inserting content before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:after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inserting content after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Classes 2-3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selector name and its descriptions: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14400"/>
            <a:ext cx="8534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classes specify the styles to be applied on an element depending on its state.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In CSS3, a selector can contain multiple pseudo-classes.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These pseudo-classes should not be mutually exclusive.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Code snippets demonstrates the use of CSS code specifying the different styles for the visited links, unvisited links, and for the links when the mouse hovers over it.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a:link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a:visited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brown;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a:hover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Classes 3-3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257800" y="30480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for an unvisited link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257800" y="4257675"/>
            <a:ext cx="2362200" cy="1000125"/>
          </a:xfrm>
          <a:prstGeom prst="wedgeRectCallout">
            <a:avLst>
              <a:gd name="adj1" fmla="val -100005"/>
              <a:gd name="adj2" fmla="val -11188"/>
            </a:avLst>
          </a:prstGeom>
          <a:solidFill>
            <a:schemeClr val="accent5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for a visited link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57800" y="5476875"/>
            <a:ext cx="2362200" cy="1000125"/>
          </a:xfrm>
          <a:prstGeom prst="wedgeRectCallout">
            <a:avLst>
              <a:gd name="adj1" fmla="val -101161"/>
              <a:gd name="adj2" fmla="val -9824"/>
            </a:avLst>
          </a:prstGeom>
          <a:solidFill>
            <a:schemeClr val="accent3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when a mouse hovers over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Purpose of </a:t>
            </a:r>
            <a:r>
              <a:rPr lang="en-US" dirty="0" err="1"/>
              <a:t>Psuedo</a:t>
            </a:r>
            <a:r>
              <a:rPr lang="en-US" dirty="0"/>
              <a:t> Elements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Consider a scenario where you are designing a Web site that explains the important technical terms.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While defining such terms, you might feel the need to emphasize more on the first letter by applying different styles.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elements provide you with a flexibility to apply styles to a specific part of the content such as a first letter or first line.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element adds some special effects to HTML elements such as </a:t>
            </a:r>
            <a:r>
              <a:rPr lang="en-US" sz="2800" baseline="30000" dirty="0">
                <a:cs typeface="Courier New" pitchFamily="49" charset="0"/>
              </a:rPr>
              <a:t>&lt;p&gt;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&lt;body&gt;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for declaring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psuedo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elements is: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3486150"/>
            <a:ext cx="5562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Elements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837954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declares the style that will be applied to the first line in the paragraph.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p:first-line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font-family: “Tahoma”;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font-weight: bolder;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#FFFFCC;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495800" y="35814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to be applied to the first line of the paragraph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1">
        <p:bldAsOne/>
      </p:bldGraphic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Elements 2-2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057400"/>
            <a:ext cx="8534400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declares the style that will be applied to the first letter in the paragraph.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p:first-letter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font-family: “fantasy”;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font-size: xx-large;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font-weight: bold;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181600" y="29718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to be applied to the first letter of the paragraph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to Hyperlink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7825064"/>
              </p:ext>
            </p:extLst>
          </p:nvPr>
        </p:nvGraphicFramePr>
        <p:xfrm>
          <a:off x="304800" y="1143000"/>
          <a:ext cx="8382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CSS is a mechanism for adding style such as fonts, colors, and spacing to Web documents. CSS has multiple levels and profiles.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general syntax of CSS consists of three parts namely, selector, property, and value.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Selectors refer to the HTML elements with the styles that are applied to them and they can be Type, Class, ID, or Universal selectors.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comment refers to the descriptive text that allows a Web page designer to provide information about the CSS code.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classes allow the users to apply different styles to the elements such as buttons, hyperlinks,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Pseudo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elements allow the developer to apply styles to a specific part of a content such as first letter or first line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hyperlink style can be assigned either through DIV or through link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Cascading Style Sheet 3 (CSS3)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1-4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2209800" y="1981200"/>
          <a:ext cx="2438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 CSS3 is available as modules and is still evolving, there are many modules having different stability and status.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Only three modules are released as recommendations and they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5066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Modules that are stable and in recommendation stage are as follows: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209800" y="3810000"/>
          <a:ext cx="2438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2-4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295400"/>
          <a:ext cx="5334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testing phase and in recommendation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refining phase and in working draft stage are as follows: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267200"/>
          <a:ext cx="5334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3-4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295400"/>
          <a:ext cx="5334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revising phase and in working draft and recommendation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of the following modules are in exploring phase and in working draft stage: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267200"/>
          <a:ext cx="5334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4-4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371600"/>
          <a:ext cx="5334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rewriting phase and in working draft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abandoned phase and in working draft stage are as follows: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038600"/>
          <a:ext cx="5334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CSS Syntax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14358</TotalTime>
  <Words>2936</Words>
  <Application>Microsoft Office PowerPoint</Application>
  <PresentationFormat>On-screen Show (4:3)</PresentationFormat>
  <Paragraphs>439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3_Office Theme</vt:lpstr>
      <vt:lpstr>PowerPoint Presentation</vt:lpstr>
      <vt:lpstr>Objectives</vt:lpstr>
      <vt:lpstr> Introduction</vt:lpstr>
      <vt:lpstr> Cascading Style Sheet 3 (CSS3)</vt:lpstr>
      <vt:lpstr> Modules 1-4</vt:lpstr>
      <vt:lpstr> Modules 2-4</vt:lpstr>
      <vt:lpstr> Modules 3-4</vt:lpstr>
      <vt:lpstr> Modules 4-4</vt:lpstr>
      <vt:lpstr> CSS Syntax 1-2</vt:lpstr>
      <vt:lpstr> CSS Syntax 2-2</vt:lpstr>
      <vt:lpstr> Length Measurement Units 1-3</vt:lpstr>
      <vt:lpstr> Length Measurement Units 2-3</vt:lpstr>
      <vt:lpstr> Length Measurement Units 3-3</vt:lpstr>
      <vt:lpstr> Length Measurement Units 3-3</vt:lpstr>
      <vt:lpstr> Types of Style Sheets</vt:lpstr>
      <vt:lpstr>Internal/Embedded Styles 1-2</vt:lpstr>
      <vt:lpstr>Internal/Embedded Styles 2-2</vt:lpstr>
      <vt:lpstr>Inline Styles</vt:lpstr>
      <vt:lpstr>External Style Sheet 1-2</vt:lpstr>
      <vt:lpstr>External Style Sheet 2-2</vt:lpstr>
      <vt:lpstr> Selectors 2-5</vt:lpstr>
      <vt:lpstr>Type Selector</vt:lpstr>
      <vt:lpstr>Class Selector</vt:lpstr>
      <vt:lpstr>ID Selector</vt:lpstr>
      <vt:lpstr>Universal Selector</vt:lpstr>
      <vt:lpstr> Generic Cascading Order</vt:lpstr>
      <vt:lpstr>Comments</vt:lpstr>
      <vt:lpstr> Psuedo Classes 1-3</vt:lpstr>
      <vt:lpstr> Psuedo Classes 2-3</vt:lpstr>
      <vt:lpstr>Psuedo Classes 3-3</vt:lpstr>
      <vt:lpstr> Purpose of Psuedo Elements </vt:lpstr>
      <vt:lpstr>Psuedo Elements 1-2</vt:lpstr>
      <vt:lpstr>Psuedo Elements 2-2</vt:lpstr>
      <vt:lpstr>Styles to Hyperlink 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TIENTTT</cp:lastModifiedBy>
  <cp:revision>2515</cp:revision>
  <dcterms:created xsi:type="dcterms:W3CDTF">2006-08-16T00:00:00Z</dcterms:created>
  <dcterms:modified xsi:type="dcterms:W3CDTF">2016-08-19T10:47:58Z</dcterms:modified>
</cp:coreProperties>
</file>