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4"/>
  </p:notesMasterIdLst>
  <p:sldIdLst>
    <p:sldId id="256" r:id="rId2"/>
    <p:sldId id="258" r:id="rId3"/>
    <p:sldId id="260" r:id="rId4"/>
    <p:sldId id="261" r:id="rId5"/>
    <p:sldId id="297" r:id="rId6"/>
    <p:sldId id="298" r:id="rId7"/>
    <p:sldId id="296" r:id="rId8"/>
    <p:sldId id="299" r:id="rId9"/>
    <p:sldId id="309" r:id="rId10"/>
    <p:sldId id="310" r:id="rId11"/>
    <p:sldId id="300" r:id="rId12"/>
    <p:sldId id="262" r:id="rId13"/>
    <p:sldId id="301" r:id="rId14"/>
    <p:sldId id="302" r:id="rId15"/>
    <p:sldId id="263" r:id="rId16"/>
    <p:sldId id="303" r:id="rId17"/>
    <p:sldId id="304" r:id="rId18"/>
    <p:sldId id="266" r:id="rId19"/>
    <p:sldId id="305" r:id="rId20"/>
    <p:sldId id="306" r:id="rId21"/>
    <p:sldId id="308" r:id="rId22"/>
    <p:sldId id="307" r:id="rId23"/>
  </p:sldIdLst>
  <p:sldSz cx="9144000" cy="5143500" type="screen16x9"/>
  <p:notesSz cx="6858000" cy="9144000"/>
  <p:embeddedFontLst>
    <p:embeddedFont>
      <p:font typeface="Epilogue" pitchFamily="2" charset="77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Nunito Light" panose="020F0302020204030204" pitchFamily="34" charset="0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Raleway" pitchFamily="2" charset="77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D21BA0-9E41-4AB1-906A-C3161B635737}">
  <a:tblStyle styleId="{D9D21BA0-9E41-4AB1-906A-C3161B6357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7EB80-3883-448A-9B3C-A40E50E7AF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3"/>
    <p:restoredTop sz="70337"/>
  </p:normalViewPr>
  <p:slideViewPr>
    <p:cSldViewPr snapToGrid="0">
      <p:cViewPr>
        <p:scale>
          <a:sx n="94" d="100"/>
          <a:sy n="94" d="100"/>
        </p:scale>
        <p:origin x="384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20E03-A2F4-CF44-9620-91D78315A4CB}" type="doc">
      <dgm:prSet loTypeId="urn:microsoft.com/office/officeart/2005/8/layout/hChevron3" loCatId="" qsTypeId="urn:microsoft.com/office/officeart/2005/8/quickstyle/simple1" qsCatId="simple" csTypeId="urn:microsoft.com/office/officeart/2005/8/colors/accent4_3" csCatId="accent4" phldr="1"/>
      <dgm:spPr/>
    </dgm:pt>
    <dgm:pt modelId="{D0D4D2C3-0B1D-4C4F-8399-0B33C9C1B0DF}">
      <dgm:prSet phldrT="[Text]" custT="1"/>
      <dgm:spPr/>
      <dgm:t>
        <a:bodyPr/>
        <a:lstStyle/>
        <a:p>
          <a:r>
            <a:rPr lang="en-GB" sz="2000" dirty="0" err="1"/>
            <a:t>Datasource</a:t>
          </a:r>
          <a:endParaRPr lang="en-GB" sz="2000" dirty="0"/>
        </a:p>
      </dgm:t>
    </dgm:pt>
    <dgm:pt modelId="{57380445-C582-C049-82CD-361E83888D85}" type="parTrans" cxnId="{1396B501-7499-A341-99FF-FBE0A1479F53}">
      <dgm:prSet/>
      <dgm:spPr/>
      <dgm:t>
        <a:bodyPr/>
        <a:lstStyle/>
        <a:p>
          <a:endParaRPr lang="en-GB"/>
        </a:p>
      </dgm:t>
    </dgm:pt>
    <dgm:pt modelId="{942899F2-60D4-1942-9A5A-DC50AE3530A1}" type="sibTrans" cxnId="{1396B501-7499-A341-99FF-FBE0A1479F53}">
      <dgm:prSet/>
      <dgm:spPr/>
      <dgm:t>
        <a:bodyPr/>
        <a:lstStyle/>
        <a:p>
          <a:endParaRPr lang="en-GB"/>
        </a:p>
      </dgm:t>
    </dgm:pt>
    <dgm:pt modelId="{CC8F5E50-2126-7140-B6F5-D95A7F2CC3E8}">
      <dgm:prSet phldrT="[Text]" custT="1"/>
      <dgm:spPr/>
      <dgm:t>
        <a:bodyPr/>
        <a:lstStyle/>
        <a:p>
          <a:r>
            <a:rPr lang="en-GB" sz="2000" dirty="0"/>
            <a:t>Crawling</a:t>
          </a:r>
        </a:p>
      </dgm:t>
    </dgm:pt>
    <dgm:pt modelId="{B9BF195A-EE7C-9F45-BD3F-9A0542C28679}" type="parTrans" cxnId="{DCF821E8-0E11-244F-8327-586584A02B1B}">
      <dgm:prSet/>
      <dgm:spPr/>
      <dgm:t>
        <a:bodyPr/>
        <a:lstStyle/>
        <a:p>
          <a:endParaRPr lang="en-GB"/>
        </a:p>
      </dgm:t>
    </dgm:pt>
    <dgm:pt modelId="{CF48EBB1-2DBF-C843-9767-23849E3367FC}" type="sibTrans" cxnId="{DCF821E8-0E11-244F-8327-586584A02B1B}">
      <dgm:prSet/>
      <dgm:spPr/>
      <dgm:t>
        <a:bodyPr/>
        <a:lstStyle/>
        <a:p>
          <a:endParaRPr lang="en-GB"/>
        </a:p>
      </dgm:t>
    </dgm:pt>
    <dgm:pt modelId="{95AA797E-099C-ED40-AEEB-A70C9E826C6F}">
      <dgm:prSet phldrT="[Text]" custT="1"/>
      <dgm:spPr/>
      <dgm:t>
        <a:bodyPr/>
        <a:lstStyle/>
        <a:p>
          <a:r>
            <a:rPr lang="en-GB" sz="2000" dirty="0"/>
            <a:t>Processing</a:t>
          </a:r>
        </a:p>
      </dgm:t>
    </dgm:pt>
    <dgm:pt modelId="{EC94B19C-14EA-8646-9C7B-03013335D527}" type="parTrans" cxnId="{3997297B-2785-0D45-803E-4C0997CB2F2D}">
      <dgm:prSet/>
      <dgm:spPr/>
      <dgm:t>
        <a:bodyPr/>
        <a:lstStyle/>
        <a:p>
          <a:endParaRPr lang="en-GB"/>
        </a:p>
      </dgm:t>
    </dgm:pt>
    <dgm:pt modelId="{F79CCD36-F2ED-9043-ABAC-04CA2B1BEF56}" type="sibTrans" cxnId="{3997297B-2785-0D45-803E-4C0997CB2F2D}">
      <dgm:prSet/>
      <dgm:spPr/>
      <dgm:t>
        <a:bodyPr/>
        <a:lstStyle/>
        <a:p>
          <a:endParaRPr lang="en-GB"/>
        </a:p>
      </dgm:t>
    </dgm:pt>
    <dgm:pt modelId="{1D2EC9A8-FA3F-504C-906C-DE8CFFF6E2DA}">
      <dgm:prSet phldrT="[Text]" custT="1"/>
      <dgm:spPr/>
      <dgm:t>
        <a:bodyPr/>
        <a:lstStyle/>
        <a:p>
          <a:r>
            <a:rPr lang="en-GB" sz="2000" dirty="0"/>
            <a:t>Visualize</a:t>
          </a:r>
        </a:p>
      </dgm:t>
    </dgm:pt>
    <dgm:pt modelId="{E27CF3AB-0D7A-0144-9708-F7AC0F68DCD0}" type="parTrans" cxnId="{884A769D-4DFE-F04D-8FB4-D99AE77F635B}">
      <dgm:prSet/>
      <dgm:spPr/>
      <dgm:t>
        <a:bodyPr/>
        <a:lstStyle/>
        <a:p>
          <a:endParaRPr lang="en-GB"/>
        </a:p>
      </dgm:t>
    </dgm:pt>
    <dgm:pt modelId="{97AA1BF1-F8DE-9447-97BE-C74CBF02ADDA}" type="sibTrans" cxnId="{884A769D-4DFE-F04D-8FB4-D99AE77F635B}">
      <dgm:prSet/>
      <dgm:spPr/>
      <dgm:t>
        <a:bodyPr/>
        <a:lstStyle/>
        <a:p>
          <a:endParaRPr lang="en-GB"/>
        </a:p>
      </dgm:t>
    </dgm:pt>
    <dgm:pt modelId="{277796AB-2201-6E43-A21A-AB97BA01EB8B}" type="pres">
      <dgm:prSet presAssocID="{DA720E03-A2F4-CF44-9620-91D78315A4CB}" presName="Name0" presStyleCnt="0">
        <dgm:presLayoutVars>
          <dgm:dir/>
          <dgm:resizeHandles val="exact"/>
        </dgm:presLayoutVars>
      </dgm:prSet>
      <dgm:spPr/>
    </dgm:pt>
    <dgm:pt modelId="{95A70137-9889-7042-A6DE-38B28EC8D522}" type="pres">
      <dgm:prSet presAssocID="{D0D4D2C3-0B1D-4C4F-8399-0B33C9C1B0DF}" presName="parTxOnly" presStyleLbl="node1" presStyleIdx="0" presStyleCnt="4">
        <dgm:presLayoutVars>
          <dgm:bulletEnabled val="1"/>
        </dgm:presLayoutVars>
      </dgm:prSet>
      <dgm:spPr/>
    </dgm:pt>
    <dgm:pt modelId="{F80EEFBF-B333-5149-B178-01131A1C2183}" type="pres">
      <dgm:prSet presAssocID="{942899F2-60D4-1942-9A5A-DC50AE3530A1}" presName="parSpace" presStyleCnt="0"/>
      <dgm:spPr/>
    </dgm:pt>
    <dgm:pt modelId="{4F35762E-21C7-6648-A6A5-C66CE50B9264}" type="pres">
      <dgm:prSet presAssocID="{CC8F5E50-2126-7140-B6F5-D95A7F2CC3E8}" presName="parTxOnly" presStyleLbl="node1" presStyleIdx="1" presStyleCnt="4">
        <dgm:presLayoutVars>
          <dgm:bulletEnabled val="1"/>
        </dgm:presLayoutVars>
      </dgm:prSet>
      <dgm:spPr/>
    </dgm:pt>
    <dgm:pt modelId="{D944586F-FB9B-9E40-876A-6E2673998258}" type="pres">
      <dgm:prSet presAssocID="{CF48EBB1-2DBF-C843-9767-23849E3367FC}" presName="parSpace" presStyleCnt="0"/>
      <dgm:spPr/>
    </dgm:pt>
    <dgm:pt modelId="{BEB8FA83-BE95-614E-9F2C-2A8239FCBB67}" type="pres">
      <dgm:prSet presAssocID="{95AA797E-099C-ED40-AEEB-A70C9E826C6F}" presName="parTxOnly" presStyleLbl="node1" presStyleIdx="2" presStyleCnt="4">
        <dgm:presLayoutVars>
          <dgm:bulletEnabled val="1"/>
        </dgm:presLayoutVars>
      </dgm:prSet>
      <dgm:spPr/>
    </dgm:pt>
    <dgm:pt modelId="{1D2054E2-AFE6-B744-842A-8C58926F9080}" type="pres">
      <dgm:prSet presAssocID="{F79CCD36-F2ED-9043-ABAC-04CA2B1BEF56}" presName="parSpace" presStyleCnt="0"/>
      <dgm:spPr/>
    </dgm:pt>
    <dgm:pt modelId="{7F9EC218-FC8A-6D45-ABBA-90E3107DBCE3}" type="pres">
      <dgm:prSet presAssocID="{1D2EC9A8-FA3F-504C-906C-DE8CFFF6E2DA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396B501-7499-A341-99FF-FBE0A1479F53}" srcId="{DA720E03-A2F4-CF44-9620-91D78315A4CB}" destId="{D0D4D2C3-0B1D-4C4F-8399-0B33C9C1B0DF}" srcOrd="0" destOrd="0" parTransId="{57380445-C582-C049-82CD-361E83888D85}" sibTransId="{942899F2-60D4-1942-9A5A-DC50AE3530A1}"/>
    <dgm:cxn modelId="{F5138029-B9F2-2C49-A7C5-8DC214489B39}" type="presOf" srcId="{CC8F5E50-2126-7140-B6F5-D95A7F2CC3E8}" destId="{4F35762E-21C7-6648-A6A5-C66CE50B9264}" srcOrd="0" destOrd="0" presId="urn:microsoft.com/office/officeart/2005/8/layout/hChevron3"/>
    <dgm:cxn modelId="{458A096F-6438-FC48-AB58-DFA6B1DE446C}" type="presOf" srcId="{DA720E03-A2F4-CF44-9620-91D78315A4CB}" destId="{277796AB-2201-6E43-A21A-AB97BA01EB8B}" srcOrd="0" destOrd="0" presId="urn:microsoft.com/office/officeart/2005/8/layout/hChevron3"/>
    <dgm:cxn modelId="{2215816F-6AD8-FB44-B51F-49043B1C6F32}" type="presOf" srcId="{1D2EC9A8-FA3F-504C-906C-DE8CFFF6E2DA}" destId="{7F9EC218-FC8A-6D45-ABBA-90E3107DBCE3}" srcOrd="0" destOrd="0" presId="urn:microsoft.com/office/officeart/2005/8/layout/hChevron3"/>
    <dgm:cxn modelId="{3997297B-2785-0D45-803E-4C0997CB2F2D}" srcId="{DA720E03-A2F4-CF44-9620-91D78315A4CB}" destId="{95AA797E-099C-ED40-AEEB-A70C9E826C6F}" srcOrd="2" destOrd="0" parTransId="{EC94B19C-14EA-8646-9C7B-03013335D527}" sibTransId="{F79CCD36-F2ED-9043-ABAC-04CA2B1BEF56}"/>
    <dgm:cxn modelId="{884A769D-4DFE-F04D-8FB4-D99AE77F635B}" srcId="{DA720E03-A2F4-CF44-9620-91D78315A4CB}" destId="{1D2EC9A8-FA3F-504C-906C-DE8CFFF6E2DA}" srcOrd="3" destOrd="0" parTransId="{E27CF3AB-0D7A-0144-9708-F7AC0F68DCD0}" sibTransId="{97AA1BF1-F8DE-9447-97BE-C74CBF02ADDA}"/>
    <dgm:cxn modelId="{C8412CC3-6EF6-AB40-AF46-F059759F5760}" type="presOf" srcId="{D0D4D2C3-0B1D-4C4F-8399-0B33C9C1B0DF}" destId="{95A70137-9889-7042-A6DE-38B28EC8D522}" srcOrd="0" destOrd="0" presId="urn:microsoft.com/office/officeart/2005/8/layout/hChevron3"/>
    <dgm:cxn modelId="{4E5B22DA-666C-5F4C-8A4E-8A46CA6C617B}" type="presOf" srcId="{95AA797E-099C-ED40-AEEB-A70C9E826C6F}" destId="{BEB8FA83-BE95-614E-9F2C-2A8239FCBB67}" srcOrd="0" destOrd="0" presId="urn:microsoft.com/office/officeart/2005/8/layout/hChevron3"/>
    <dgm:cxn modelId="{DCF821E8-0E11-244F-8327-586584A02B1B}" srcId="{DA720E03-A2F4-CF44-9620-91D78315A4CB}" destId="{CC8F5E50-2126-7140-B6F5-D95A7F2CC3E8}" srcOrd="1" destOrd="0" parTransId="{B9BF195A-EE7C-9F45-BD3F-9A0542C28679}" sibTransId="{CF48EBB1-2DBF-C843-9767-23849E3367FC}"/>
    <dgm:cxn modelId="{9FB025DB-7E37-FF4A-87DB-90C518882B1C}" type="presParOf" srcId="{277796AB-2201-6E43-A21A-AB97BA01EB8B}" destId="{95A70137-9889-7042-A6DE-38B28EC8D522}" srcOrd="0" destOrd="0" presId="urn:microsoft.com/office/officeart/2005/8/layout/hChevron3"/>
    <dgm:cxn modelId="{8F5F5F16-85C8-E34A-95D6-BF79BCAFDF33}" type="presParOf" srcId="{277796AB-2201-6E43-A21A-AB97BA01EB8B}" destId="{F80EEFBF-B333-5149-B178-01131A1C2183}" srcOrd="1" destOrd="0" presId="urn:microsoft.com/office/officeart/2005/8/layout/hChevron3"/>
    <dgm:cxn modelId="{EEB5026B-0F6B-4C44-B2F0-B22CFC15E740}" type="presParOf" srcId="{277796AB-2201-6E43-A21A-AB97BA01EB8B}" destId="{4F35762E-21C7-6648-A6A5-C66CE50B9264}" srcOrd="2" destOrd="0" presId="urn:microsoft.com/office/officeart/2005/8/layout/hChevron3"/>
    <dgm:cxn modelId="{B3853D45-2385-894A-9BAA-CECEFBBB9A68}" type="presParOf" srcId="{277796AB-2201-6E43-A21A-AB97BA01EB8B}" destId="{D944586F-FB9B-9E40-876A-6E2673998258}" srcOrd="3" destOrd="0" presId="urn:microsoft.com/office/officeart/2005/8/layout/hChevron3"/>
    <dgm:cxn modelId="{7DF3F599-0028-5247-A8C4-3D52EA80C38E}" type="presParOf" srcId="{277796AB-2201-6E43-A21A-AB97BA01EB8B}" destId="{BEB8FA83-BE95-614E-9F2C-2A8239FCBB67}" srcOrd="4" destOrd="0" presId="urn:microsoft.com/office/officeart/2005/8/layout/hChevron3"/>
    <dgm:cxn modelId="{1ED74867-637B-2F46-B208-14364FA4F878}" type="presParOf" srcId="{277796AB-2201-6E43-A21A-AB97BA01EB8B}" destId="{1D2054E2-AFE6-B744-842A-8C58926F9080}" srcOrd="5" destOrd="0" presId="urn:microsoft.com/office/officeart/2005/8/layout/hChevron3"/>
    <dgm:cxn modelId="{E6C905D4-291F-BC4C-98B6-FF821842807A}" type="presParOf" srcId="{277796AB-2201-6E43-A21A-AB97BA01EB8B}" destId="{7F9EC218-FC8A-6D45-ABBA-90E3107DBCE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70137-9889-7042-A6DE-38B28EC8D522}">
      <dsp:nvSpPr>
        <dsp:cNvPr id="0" name=""/>
        <dsp:cNvSpPr/>
      </dsp:nvSpPr>
      <dsp:spPr>
        <a:xfrm>
          <a:off x="2478" y="701810"/>
          <a:ext cx="2486900" cy="994760"/>
        </a:xfrm>
        <a:prstGeom prst="homePlat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Datasource</a:t>
          </a:r>
          <a:endParaRPr lang="en-GB" sz="2000" kern="1200" dirty="0"/>
        </a:p>
      </dsp:txBody>
      <dsp:txXfrm>
        <a:off x="2478" y="701810"/>
        <a:ext cx="2238210" cy="994760"/>
      </dsp:txXfrm>
    </dsp:sp>
    <dsp:sp modelId="{4F35762E-21C7-6648-A6A5-C66CE50B9264}">
      <dsp:nvSpPr>
        <dsp:cNvPr id="0" name=""/>
        <dsp:cNvSpPr/>
      </dsp:nvSpPr>
      <dsp:spPr>
        <a:xfrm>
          <a:off x="1991999" y="701810"/>
          <a:ext cx="2486900" cy="994760"/>
        </a:xfrm>
        <a:prstGeom prst="chevron">
          <a:avLst/>
        </a:prstGeom>
        <a:solidFill>
          <a:schemeClr val="accent4">
            <a:shade val="80000"/>
            <a:hueOff val="3997"/>
            <a:satOff val="-928"/>
            <a:lumOff val="87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Crawling</a:t>
          </a:r>
        </a:p>
      </dsp:txBody>
      <dsp:txXfrm>
        <a:off x="2489379" y="701810"/>
        <a:ext cx="1492140" cy="994760"/>
      </dsp:txXfrm>
    </dsp:sp>
    <dsp:sp modelId="{BEB8FA83-BE95-614E-9F2C-2A8239FCBB67}">
      <dsp:nvSpPr>
        <dsp:cNvPr id="0" name=""/>
        <dsp:cNvSpPr/>
      </dsp:nvSpPr>
      <dsp:spPr>
        <a:xfrm>
          <a:off x="3981519" y="701810"/>
          <a:ext cx="2486900" cy="994760"/>
        </a:xfrm>
        <a:prstGeom prst="chevron">
          <a:avLst/>
        </a:prstGeom>
        <a:solidFill>
          <a:schemeClr val="accent4">
            <a:shade val="80000"/>
            <a:hueOff val="7994"/>
            <a:satOff val="-1857"/>
            <a:lumOff val="175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Processing</a:t>
          </a:r>
        </a:p>
      </dsp:txBody>
      <dsp:txXfrm>
        <a:off x="4478899" y="701810"/>
        <a:ext cx="1492140" cy="994760"/>
      </dsp:txXfrm>
    </dsp:sp>
    <dsp:sp modelId="{7F9EC218-FC8A-6D45-ABBA-90E3107DBCE3}">
      <dsp:nvSpPr>
        <dsp:cNvPr id="0" name=""/>
        <dsp:cNvSpPr/>
      </dsp:nvSpPr>
      <dsp:spPr>
        <a:xfrm>
          <a:off x="5971039" y="701810"/>
          <a:ext cx="2486900" cy="994760"/>
        </a:xfrm>
        <a:prstGeom prst="chevron">
          <a:avLst/>
        </a:prstGeom>
        <a:solidFill>
          <a:schemeClr val="accent4">
            <a:shade val="80000"/>
            <a:hueOff val="11991"/>
            <a:satOff val="-2785"/>
            <a:lumOff val="263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Visualize</a:t>
          </a:r>
        </a:p>
      </dsp:txBody>
      <dsp:txXfrm>
        <a:off x="6468419" y="701810"/>
        <a:ext cx="1492140" cy="994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Xin </a:t>
            </a:r>
            <a:r>
              <a:rPr lang="en-GB" dirty="0" err="1"/>
              <a:t>chào</a:t>
            </a:r>
            <a:r>
              <a:rPr lang="en-GB" dirty="0"/>
              <a:t> </a:t>
            </a:r>
            <a:r>
              <a:rPr lang="en-GB" dirty="0" err="1"/>
              <a:t>thầy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bạn</a:t>
            </a:r>
            <a:r>
              <a:rPr lang="en-GB" dirty="0"/>
              <a:t>, </a:t>
            </a:r>
            <a:r>
              <a:rPr lang="en-GB" dirty="0" err="1"/>
              <a:t>hôm</a:t>
            </a:r>
            <a:r>
              <a:rPr lang="en-GB" dirty="0"/>
              <a:t> nay </a:t>
            </a:r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dirty="0" err="1"/>
              <a:t>mình</a:t>
            </a:r>
            <a:r>
              <a:rPr lang="en-GB" dirty="0"/>
              <a:t> </a:t>
            </a:r>
            <a:r>
              <a:rPr lang="en-GB" dirty="0" err="1"/>
              <a:t>xin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bày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đoán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vàng</a:t>
            </a:r>
            <a:r>
              <a:rPr lang="en-GB" dirty="0"/>
              <a:t>. </a:t>
            </a:r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dirty="0" err="1"/>
              <a:t>mình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4 </a:t>
            </a:r>
            <a:r>
              <a:rPr lang="en-GB" dirty="0" err="1"/>
              <a:t>người</a:t>
            </a:r>
            <a:r>
              <a:rPr lang="en-GB" dirty="0"/>
              <a:t> …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>
          <a:extLst>
            <a:ext uri="{FF2B5EF4-FFF2-40B4-BE49-F238E27FC236}">
              <a16:creationId xmlns:a16="http://schemas.microsoft.com/office/drawing/2014/main" id="{B05AEF50-BE03-2A72-52BC-B4BF03CD7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>
            <a:extLst>
              <a:ext uri="{FF2B5EF4-FFF2-40B4-BE49-F238E27FC236}">
                <a16:creationId xmlns:a16="http://schemas.microsoft.com/office/drawing/2014/main" id="{E3B0DB7B-041D-69CA-1F75-1E190A9C8E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>
            <a:extLst>
              <a:ext uri="{FF2B5EF4-FFF2-40B4-BE49-F238E27FC236}">
                <a16:creationId xmlns:a16="http://schemas.microsoft.com/office/drawing/2014/main" id="{AA38CC3F-22AE-2B13-2254-B7CE3BB3DC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- Mô hình sử dụng là gì?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- Mục tiêu của mô hình là gì?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- Mô hình hoạt động dựa trên nguyên lí toán học nào?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- Tại sao chọn mô hình đó để áp dụng vào bài tóan dự đoán giá vàng?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- Đầu ra của mô hình có độ tốt như thế nào? Chúng ta đã làm gì để kiểm tra độ chính xác của mô hình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75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3E09C518-59B5-4812-9CD7-A89F37113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3A15A19B-310E-6578-9956-7B46384058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56E89076-C559-87FE-B63E-B5B9F04824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1469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thức</a:t>
            </a:r>
            <a:r>
              <a:rPr lang="en-GB" dirty="0"/>
              <a:t> </a:t>
            </a:r>
            <a:r>
              <a:rPr lang="en-GB" dirty="0" err="1"/>
              <a:t>trực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,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viết</a:t>
            </a:r>
            <a:r>
              <a:rPr lang="en-GB" dirty="0"/>
              <a:t> code </a:t>
            </a:r>
            <a:r>
              <a:rPr lang="en-GB" dirty="0" err="1"/>
              <a:t>bằng</a:t>
            </a:r>
            <a:r>
              <a:rPr lang="en-GB" dirty="0"/>
              <a:t> python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lệnh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Airflow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thi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mong </a:t>
            </a:r>
            <a:r>
              <a:rPr lang="en-GB" dirty="0" err="1"/>
              <a:t>muốn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>
          <a:extLst>
            <a:ext uri="{FF2B5EF4-FFF2-40B4-BE49-F238E27FC236}">
              <a16:creationId xmlns:a16="http://schemas.microsoft.com/office/drawing/2014/main" id="{7F858C86-C063-81D6-103D-8D2BED5EC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>
            <a:extLst>
              <a:ext uri="{FF2B5EF4-FFF2-40B4-BE49-F238E27FC236}">
                <a16:creationId xmlns:a16="http://schemas.microsoft.com/office/drawing/2014/main" id="{FB58206C-D4FF-7EE2-F10D-52B76E1A84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>
            <a:extLst>
              <a:ext uri="{FF2B5EF4-FFF2-40B4-BE49-F238E27FC236}">
                <a16:creationId xmlns:a16="http://schemas.microsoft.com/office/drawing/2014/main" id="{F4399DA0-3BDA-40C4-203D-048910CD8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Sau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dõi</a:t>
            </a:r>
            <a:r>
              <a:rPr lang="en-GB" dirty="0"/>
              <a:t>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vận</a:t>
            </a:r>
            <a:r>
              <a:rPr lang="en-GB" dirty="0"/>
              <a:t> </a:t>
            </a:r>
            <a:r>
              <a:rPr lang="en-GB" dirty="0" err="1"/>
              <a:t>hành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qua UI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dụng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Tuần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daily, 7g </a:t>
            </a:r>
            <a:r>
              <a:rPr lang="en-GB" dirty="0" err="1"/>
              <a:t>sáng</a:t>
            </a:r>
            <a:r>
              <a:rPr lang="en-GB" dirty="0"/>
              <a:t> VN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Training model 8g </a:t>
            </a:r>
            <a:r>
              <a:rPr lang="en-GB" dirty="0" err="1"/>
              <a:t>sáng</a:t>
            </a:r>
            <a:r>
              <a:rPr lang="en-GB" dirty="0"/>
              <a:t> VN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daily 9g </a:t>
            </a:r>
            <a:r>
              <a:rPr lang="en-GB" dirty="0" err="1"/>
              <a:t>sáng</a:t>
            </a:r>
            <a:r>
              <a:rPr lang="en-GB" dirty="0"/>
              <a:t> VN</a:t>
            </a:r>
          </a:p>
        </p:txBody>
      </p:sp>
    </p:spTree>
    <p:extLst>
      <p:ext uri="{BB962C8B-B14F-4D97-AF65-F5344CB8AC3E}">
        <p14:creationId xmlns:p14="http://schemas.microsoft.com/office/powerpoint/2010/main" val="2912576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0A51225C-EA3B-6ED2-07BA-5D68675B8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FD8EC20F-A46A-9ABF-A04A-6DB33D3602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4CAAA775-8ECC-29D4-E7E1-B8B1C7564F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694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Ở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sỏ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PgAmin4, </a:t>
            </a:r>
            <a:r>
              <a:rPr lang="en-GB" dirty="0" err="1"/>
              <a:t>tụi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vi-VN" dirty="0"/>
              <a:t>lược đồ quan hệ ERD - Entity Relationship Diagram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>
          <a:extLst>
            <a:ext uri="{FF2B5EF4-FFF2-40B4-BE49-F238E27FC236}">
              <a16:creationId xmlns:a16="http://schemas.microsoft.com/office/drawing/2014/main" id="{334AF06B-E9EA-A95C-D790-59D954BDA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>
            <a:extLst>
              <a:ext uri="{FF2B5EF4-FFF2-40B4-BE49-F238E27FC236}">
                <a16:creationId xmlns:a16="http://schemas.microsoft.com/office/drawing/2014/main" id="{E318A94B-0E77-9940-27D1-B6958A6C2B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>
            <a:extLst>
              <a:ext uri="{FF2B5EF4-FFF2-40B4-BE49-F238E27FC236}">
                <a16:creationId xmlns:a16="http://schemas.microsoft.com/office/drawing/2014/main" id="{780CB45A-F3BB-5C25-04D9-57A49838EE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Còn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PowerBi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cung</a:t>
            </a:r>
            <a:r>
              <a:rPr lang="en-GB" dirty="0"/>
              <a:t> </a:t>
            </a:r>
            <a:r>
              <a:rPr lang="en-GB" dirty="0" err="1"/>
              <a:t>cấp</a:t>
            </a:r>
            <a:r>
              <a:rPr lang="en-GB" dirty="0"/>
              <a:t> </a:t>
            </a:r>
            <a:r>
              <a:rPr lang="en-GB" dirty="0" err="1"/>
              <a:t>sẵn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sao</a:t>
            </a:r>
            <a:r>
              <a:rPr lang="en-GB" dirty="0"/>
              <a:t>, </a:t>
            </a:r>
            <a:r>
              <a:rPr lang="en-GB" dirty="0" err="1"/>
              <a:t>chúng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chế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Import Query </a:t>
            </a:r>
            <a:r>
              <a:rPr lang="en-GB" dirty="0" err="1"/>
              <a:t>vì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còn</a:t>
            </a:r>
            <a:r>
              <a:rPr lang="en-GB" dirty="0"/>
              <a:t> </a:t>
            </a:r>
            <a:r>
              <a:rPr lang="en-GB" dirty="0" err="1"/>
              <a:t>chưa</a:t>
            </a:r>
            <a:r>
              <a:rPr lang="en-GB" dirty="0"/>
              <a:t>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chế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thích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tụi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chia </a:t>
            </a:r>
            <a:r>
              <a:rPr lang="en-GB" dirty="0" err="1"/>
              <a:t>sẻ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 </a:t>
            </a:r>
            <a:r>
              <a:rPr lang="en-GB" dirty="0" err="1"/>
              <a:t>mà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tốn</a:t>
            </a:r>
            <a:r>
              <a:rPr lang="en-GB" dirty="0"/>
              <a:t> </a:t>
            </a:r>
            <a:r>
              <a:rPr lang="en-GB" dirty="0" err="1"/>
              <a:t>phí</a:t>
            </a:r>
            <a:r>
              <a:rPr lang="en-GB" dirty="0"/>
              <a:t>,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nhật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dashboard </a:t>
            </a:r>
            <a:r>
              <a:rPr lang="en-GB" dirty="0" err="1"/>
              <a:t>cũng</a:t>
            </a:r>
            <a:r>
              <a:rPr lang="en-GB" dirty="0"/>
              <a:t> </a:t>
            </a:r>
            <a:r>
              <a:rPr lang="en-GB" dirty="0" err="1"/>
              <a:t>nhanh</a:t>
            </a:r>
            <a:r>
              <a:rPr lang="en-GB" dirty="0"/>
              <a:t> </a:t>
            </a:r>
            <a:r>
              <a:rPr lang="en-GB" dirty="0" err="1"/>
              <a:t>hơn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969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FEC560F5-39CA-63FE-A192-058B0A262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3703419D-BEF9-44ED-1326-9B32EC7C65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ACA1E0E2-74B3-C91D-4247-87F9787CC4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979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>
          <a:extLst>
            <a:ext uri="{FF2B5EF4-FFF2-40B4-BE49-F238E27FC236}">
              <a16:creationId xmlns:a16="http://schemas.microsoft.com/office/drawing/2014/main" id="{556C1396-25E9-DE88-70A5-AEFD0FBC6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54dda1946d_4_2726:notes">
            <a:extLst>
              <a:ext uri="{FF2B5EF4-FFF2-40B4-BE49-F238E27FC236}">
                <a16:creationId xmlns:a16="http://schemas.microsoft.com/office/drawing/2014/main" id="{EB12E462-3A4E-2DB3-360F-6FA182CC1D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54dda1946d_4_2726:notes">
            <a:extLst>
              <a:ext uri="{FF2B5EF4-FFF2-40B4-BE49-F238E27FC236}">
                <a16:creationId xmlns:a16="http://schemas.microsoft.com/office/drawing/2014/main" id="{D918CA07-174F-A462-6D54-16C675E631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42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thuyết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6 </a:t>
            </a:r>
            <a:r>
              <a:rPr lang="en-GB" dirty="0" err="1"/>
              <a:t>phần</a:t>
            </a:r>
            <a:r>
              <a:rPr lang="en-GB" dirty="0"/>
              <a:t> …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tiên</a:t>
            </a:r>
            <a:r>
              <a:rPr lang="en-GB" dirty="0"/>
              <a:t>,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xin</a:t>
            </a:r>
            <a:r>
              <a:rPr lang="en-GB" dirty="0"/>
              <a:t> </a:t>
            </a:r>
            <a:r>
              <a:rPr lang="en-GB" dirty="0" err="1"/>
              <a:t>nói</a:t>
            </a:r>
            <a:r>
              <a:rPr lang="en-GB" dirty="0"/>
              <a:t> </a:t>
            </a:r>
            <a:r>
              <a:rPr lang="en-GB" dirty="0" err="1"/>
              <a:t>sơ</a:t>
            </a:r>
            <a:r>
              <a:rPr lang="en-GB" dirty="0"/>
              <a:t> qua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>
          <a:extLst>
            <a:ext uri="{FF2B5EF4-FFF2-40B4-BE49-F238E27FC236}">
              <a16:creationId xmlns:a16="http://schemas.microsoft.com/office/drawing/2014/main" id="{2F32B635-69BA-C9EE-63DC-0733DA26D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54dda1946d_4_2726:notes">
            <a:extLst>
              <a:ext uri="{FF2B5EF4-FFF2-40B4-BE49-F238E27FC236}">
                <a16:creationId xmlns:a16="http://schemas.microsoft.com/office/drawing/2014/main" id="{98EAE473-FD59-D53A-1709-61DA7A8C9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54dda1946d_4_2726:notes">
            <a:extLst>
              <a:ext uri="{FF2B5EF4-FFF2-40B4-BE49-F238E27FC236}">
                <a16:creationId xmlns:a16="http://schemas.microsoft.com/office/drawing/2014/main" id="{F662B0F2-1226-E0FC-54A8-8CE0666AB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00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FA234832-4219-A327-94DB-358314DC4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418DCC09-3608-8C9A-0184-3E762D920A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50A657E3-5629-CCD3-7D63-BF70E0202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452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88344C54-7A69-5EB9-A220-2A9EF106C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35e18421cc_13_10:notes">
            <a:extLst>
              <a:ext uri="{FF2B5EF4-FFF2-40B4-BE49-F238E27FC236}">
                <a16:creationId xmlns:a16="http://schemas.microsoft.com/office/drawing/2014/main" id="{97938BD1-BDC5-2A66-C880-9A28C3B42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35e18421cc_13_10:notes">
            <a:extLst>
              <a:ext uri="{FF2B5EF4-FFF2-40B4-BE49-F238E27FC236}">
                <a16:creationId xmlns:a16="http://schemas.microsoft.com/office/drawing/2014/main" id="{C8D3ACAE-2456-C559-A62A-DF03D124B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45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6EE04585-EF3E-A219-1827-336D50DF0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>
            <a:extLst>
              <a:ext uri="{FF2B5EF4-FFF2-40B4-BE49-F238E27FC236}">
                <a16:creationId xmlns:a16="http://schemas.microsoft.com/office/drawing/2014/main" id="{47BF373E-F14D-A1B0-C79A-5E1F825CE4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>
            <a:extLst>
              <a:ext uri="{FF2B5EF4-FFF2-40B4-BE49-F238E27FC236}">
                <a16:creationId xmlns:a16="http://schemas.microsoft.com/office/drawing/2014/main" id="{A78AD44B-2473-5AE2-2DFD-BEFCB5824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18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A819D751-35B2-5DA9-EE38-51DCB1942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>
            <a:extLst>
              <a:ext uri="{FF2B5EF4-FFF2-40B4-BE49-F238E27FC236}">
                <a16:creationId xmlns:a16="http://schemas.microsoft.com/office/drawing/2014/main" id="{5E36967B-F366-00D9-5885-64CF3BB78C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>
            <a:extLst>
              <a:ext uri="{FF2B5EF4-FFF2-40B4-BE49-F238E27FC236}">
                <a16:creationId xmlns:a16="http://schemas.microsoft.com/office/drawing/2014/main" id="{858DD0D5-3A38-FE90-991B-74A1CCE134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Đây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tụi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dựng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phục</a:t>
            </a:r>
            <a:r>
              <a:rPr lang="en-GB" dirty="0"/>
              <a:t> </a:t>
            </a:r>
            <a:r>
              <a:rPr lang="en-GB" dirty="0" err="1"/>
              <a:t>vụ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dựng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trực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hoá</a:t>
            </a:r>
            <a:r>
              <a:rPr lang="en-GB" dirty="0"/>
              <a:t>,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nguồn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Yahoo! Finance, </a:t>
            </a:r>
            <a:r>
              <a:rPr lang="en-GB" dirty="0" err="1"/>
              <a:t>tụi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Airflow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hoạt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file code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trích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data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dựng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Vscode</a:t>
            </a:r>
            <a:r>
              <a:rPr lang="en-GB" dirty="0"/>
              <a:t>,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trữ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gọn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ở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quản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PgAdmin4. </a:t>
            </a:r>
            <a:r>
              <a:rPr lang="en-GB" dirty="0" err="1"/>
              <a:t>Cuối</a:t>
            </a:r>
            <a:r>
              <a:rPr lang="en-GB" dirty="0"/>
              <a:t> </a:t>
            </a:r>
            <a:r>
              <a:rPr lang="en-GB" dirty="0" err="1"/>
              <a:t>cùng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trực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hoá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Power BI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403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362573BA-0C45-6F99-3CBF-4B46482B0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309BD74A-0CC9-4478-5123-9C30196C0F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FD9FB61F-CA43-89FD-9435-003A2851DD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404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>
          <a:extLst>
            <a:ext uri="{FF2B5EF4-FFF2-40B4-BE49-F238E27FC236}">
              <a16:creationId xmlns:a16="http://schemas.microsoft.com/office/drawing/2014/main" id="{4898A190-35D1-24E9-9E80-70521650A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>
            <a:extLst>
              <a:ext uri="{FF2B5EF4-FFF2-40B4-BE49-F238E27FC236}">
                <a16:creationId xmlns:a16="http://schemas.microsoft.com/office/drawing/2014/main" id="{E4716F76-2269-AF50-7725-A73D03AE5C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>
            <a:extLst>
              <a:ext uri="{FF2B5EF4-FFF2-40B4-BE49-F238E27FC236}">
                <a16:creationId xmlns:a16="http://schemas.microsoft.com/office/drawing/2014/main" id="{AF2EA009-325B-6794-0C5E-B90C7B6901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thấy</a:t>
            </a:r>
            <a:r>
              <a:rPr lang="en-GB" dirty="0"/>
              <a:t> chi </a:t>
            </a:r>
            <a:r>
              <a:rPr lang="en-GB" dirty="0" err="1"/>
              <a:t>tiết</a:t>
            </a:r>
            <a:r>
              <a:rPr lang="en-GB" dirty="0"/>
              <a:t> </a:t>
            </a:r>
            <a:r>
              <a:rPr lang="en-GB" dirty="0" err="1"/>
              <a:t>hơn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Airflow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nắm</a:t>
            </a:r>
            <a:r>
              <a:rPr lang="en-GB" dirty="0"/>
              <a:t> </a:t>
            </a:r>
            <a:r>
              <a:rPr lang="en-GB" dirty="0" err="1"/>
              <a:t>vai</a:t>
            </a:r>
            <a:r>
              <a:rPr lang="en-GB" dirty="0"/>
              <a:t> </a:t>
            </a:r>
            <a:r>
              <a:rPr lang="en-GB" dirty="0" err="1"/>
              <a:t>trò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hành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bước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trích</a:t>
            </a:r>
            <a:r>
              <a:rPr lang="en-GB" dirty="0"/>
              <a:t>/ </a:t>
            </a: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trữ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.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huấn</a:t>
            </a:r>
            <a:r>
              <a:rPr lang="en-GB" dirty="0"/>
              <a:t> </a:t>
            </a:r>
            <a:r>
              <a:rPr lang="en-GB" dirty="0" err="1"/>
              <a:t>luyện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vàng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mong </a:t>
            </a:r>
            <a:r>
              <a:rPr lang="en-GB" dirty="0" err="1"/>
              <a:t>muốn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ngày</a:t>
            </a:r>
            <a:r>
              <a:rPr lang="en-GB" dirty="0"/>
              <a:t>. Sau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trữ</a:t>
            </a:r>
            <a:r>
              <a:rPr lang="en-GB" dirty="0"/>
              <a:t> </a:t>
            </a:r>
            <a:r>
              <a:rPr lang="en-GB" dirty="0" err="1"/>
              <a:t>ngược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dũ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nó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schedule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dashbaord</a:t>
            </a:r>
            <a:br>
              <a:rPr lang="en-GB" dirty="0"/>
            </a:b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102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>
          <a:extLst>
            <a:ext uri="{FF2B5EF4-FFF2-40B4-BE49-F238E27FC236}">
              <a16:creationId xmlns:a16="http://schemas.microsoft.com/office/drawing/2014/main" id="{2B7F9394-D482-B069-F080-93616CC1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>
            <a:extLst>
              <a:ext uri="{FF2B5EF4-FFF2-40B4-BE49-F238E27FC236}">
                <a16:creationId xmlns:a16="http://schemas.microsoft.com/office/drawing/2014/main" id="{4909373D-D264-686B-DDC8-5B9BFFD6C6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>
            <a:extLst>
              <a:ext uri="{FF2B5EF4-FFF2-40B4-BE49-F238E27FC236}">
                <a16:creationId xmlns:a16="http://schemas.microsoft.com/office/drawing/2014/main" id="{11FA3919-B289-B9C9-5EB7-FF22BEB39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Về mô hình dự báo thì nhóm em có sử dụng 2 mô hình là Arima và LTSM, sau đây là bạn Giang sẽ đại diện nhóm để nói chi tiết về phần này</a:t>
            </a:r>
            <a:br>
              <a:rPr lang="vi-VN" dirty="0"/>
            </a:br>
            <a:br>
              <a:rPr lang="vi-VN" dirty="0"/>
            </a:br>
            <a:r>
              <a:rPr lang="vi-VN" dirty="0"/>
              <a:t>- Mô hình sử dụng là gì?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- Mục tiêu của mô hình là gì?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- Mô hình hoạt động dựa trên nguyên lí toán học nào?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- Tại sao chọn mô hình đó để áp dụng vào bài tóan dự đoán giá vàng?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- Đầu ra của mô hình có độ tốt như thế nào? Chúng ta đã làm gì để kiểm tra độ chính xác của mô hình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01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5"/>
          <p:cNvSpPr txBox="1">
            <a:spLocks noGrp="1"/>
          </p:cNvSpPr>
          <p:nvPr>
            <p:ph type="subTitle" idx="1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2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3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subTitle" idx="4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5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6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subTitle" idx="7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8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0"/>
          <p:cNvSpPr txBox="1">
            <a:spLocks noGrp="1"/>
          </p:cNvSpPr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20"/>
          <p:cNvSpPr/>
          <p:nvPr/>
        </p:nvSpPr>
        <p:spPr>
          <a:xfrm rot="-2493044" flipH="1">
            <a:off x="-1086706" y="-570280"/>
            <a:ext cx="2902912" cy="234728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0"/>
          <p:cNvSpPr/>
          <p:nvPr/>
        </p:nvSpPr>
        <p:spPr>
          <a:xfrm rot="-5051288" flipH="1">
            <a:off x="7227752" y="3451481"/>
            <a:ext cx="2997828" cy="2576307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0"/>
          <p:cNvSpPr/>
          <p:nvPr/>
        </p:nvSpPr>
        <p:spPr>
          <a:xfrm rot="460638" flipH="1">
            <a:off x="178423" y="3742788"/>
            <a:ext cx="1359611" cy="122255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0"/>
          <p:cNvSpPr/>
          <p:nvPr/>
        </p:nvSpPr>
        <p:spPr>
          <a:xfrm rot="460623" flipH="1">
            <a:off x="6683138" y="-2074210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77363"/>
            <a:ext cx="6576000" cy="15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>
            <a:spLocks noGrp="1"/>
          </p:cNvSpPr>
          <p:nvPr>
            <p:ph type="subTitle" idx="1"/>
          </p:nvPr>
        </p:nvSpPr>
        <p:spPr>
          <a:xfrm>
            <a:off x="713225" y="316903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11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169" name="Google Shape;169;p11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8" name="Google Shape;178;p11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79" name="Google Shape;179;p11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80" name="Google Shape;180;p11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" name="Google Shape;190;p11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91" name="Google Shape;191;p11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1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" name="Google Shape;201;p11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202" name="Google Shape;202;p11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" name="Google Shape;210;p11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1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9" name="Google Shape;219;p11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1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1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" name="Google Shape;223;p11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24" name="Google Shape;224;p11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1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1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7" name="Google Shape;227;p11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1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30" name="Google Shape;230;p11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11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33" name="Google Shape;233;p11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234" name="Google Shape;234;p11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1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" name="Google Shape;236;p11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237" name="Google Shape;237;p11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1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6" r:id="rId13"/>
    <p:sldLayoutId id="2147483667" r:id="rId14"/>
    <p:sldLayoutId id="214748366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5" Type="http://schemas.microsoft.com/office/2007/relationships/hdphoto" Target="../media/hdphoto2.wdp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hcmusedu-my.sharepoint.com/:u:/g/personal/23c23009_student_hcmus_edu_vn/EbLWBATdjDZEjU9g129hli8BYo4iQ2a7m0HemzG8JsNr1w?e=oGl0Y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err="1">
                <a:solidFill>
                  <a:srgbClr val="FF0000"/>
                </a:solidFill>
              </a:rPr>
              <a:t>Thống</a:t>
            </a:r>
            <a:r>
              <a:rPr lang="en" sz="5400" dirty="0">
                <a:solidFill>
                  <a:srgbClr val="FF0000"/>
                </a:solidFill>
              </a:rPr>
              <a:t> </a:t>
            </a:r>
            <a:r>
              <a:rPr lang="en" sz="5400" dirty="0" err="1">
                <a:solidFill>
                  <a:srgbClr val="FF0000"/>
                </a:solidFill>
              </a:rPr>
              <a:t>kê</a:t>
            </a:r>
            <a:r>
              <a:rPr lang="en" sz="5400" dirty="0">
                <a:solidFill>
                  <a:srgbClr val="FF0000"/>
                </a:solidFill>
              </a:rPr>
              <a:t> – </a:t>
            </a:r>
            <a:r>
              <a:rPr lang="en" sz="5400" dirty="0" err="1">
                <a:solidFill>
                  <a:srgbClr val="FF0000"/>
                </a:solidFill>
              </a:rPr>
              <a:t>Dự</a:t>
            </a:r>
            <a:r>
              <a:rPr lang="en" sz="5400" dirty="0">
                <a:solidFill>
                  <a:srgbClr val="FF0000"/>
                </a:solidFill>
              </a:rPr>
              <a:t> </a:t>
            </a:r>
            <a:r>
              <a:rPr lang="en" sz="5400" dirty="0" err="1">
                <a:solidFill>
                  <a:srgbClr val="FF0000"/>
                </a:solidFill>
              </a:rPr>
              <a:t>đoán</a:t>
            </a:r>
            <a:r>
              <a:rPr lang="en" sz="5400" dirty="0">
                <a:solidFill>
                  <a:srgbClr val="FF0000"/>
                </a:solidFill>
              </a:rPr>
              <a:t> </a:t>
            </a:r>
            <a:r>
              <a:rPr lang="en" sz="5400" dirty="0" err="1">
                <a:solidFill>
                  <a:srgbClr val="FF0000"/>
                </a:solidFill>
              </a:rPr>
              <a:t>giá</a:t>
            </a:r>
            <a:r>
              <a:rPr lang="en" sz="5400" dirty="0">
                <a:solidFill>
                  <a:srgbClr val="FF0000"/>
                </a:solidFill>
              </a:rPr>
              <a:t> </a:t>
            </a:r>
            <a:r>
              <a:rPr lang="en" sz="5400" dirty="0" err="1">
                <a:solidFill>
                  <a:srgbClr val="FF0000"/>
                </a:solidFill>
              </a:rPr>
              <a:t>vàng</a:t>
            </a:r>
            <a:endParaRPr sz="5400" dirty="0">
              <a:solidFill>
                <a:srgbClr val="FF0000"/>
              </a:solidFill>
            </a:endParaRPr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Team 12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Đỗ</a:t>
            </a:r>
            <a:r>
              <a:rPr lang="en" dirty="0"/>
              <a:t> </a:t>
            </a:r>
            <a:r>
              <a:rPr lang="en" dirty="0" err="1"/>
              <a:t>Thị</a:t>
            </a:r>
            <a:r>
              <a:rPr lang="en" dirty="0"/>
              <a:t> Th</a:t>
            </a:r>
            <a:r>
              <a:rPr lang="en-GB" dirty="0" err="1"/>
              <a:t>anh</a:t>
            </a:r>
            <a:r>
              <a:rPr lang="en-GB" dirty="0"/>
              <a:t> </a:t>
            </a:r>
            <a:r>
              <a:rPr lang="en-GB" dirty="0" err="1"/>
              <a:t>Thảo</a:t>
            </a:r>
            <a:br>
              <a:rPr lang="en-GB" dirty="0"/>
            </a:br>
            <a:r>
              <a:rPr lang="en-GB" dirty="0" err="1"/>
              <a:t>Nguyễn</a:t>
            </a:r>
            <a:r>
              <a:rPr lang="en-GB" dirty="0"/>
              <a:t> </a:t>
            </a:r>
            <a:r>
              <a:rPr lang="en-GB" dirty="0" err="1"/>
              <a:t>Trường</a:t>
            </a:r>
            <a:r>
              <a:rPr lang="en-GB" dirty="0"/>
              <a:t> Giang</a:t>
            </a:r>
            <a:br>
              <a:rPr lang="en-GB" dirty="0"/>
            </a:br>
            <a:r>
              <a:rPr lang="en-GB" dirty="0" err="1"/>
              <a:t>Nguyễn</a:t>
            </a:r>
            <a:r>
              <a:rPr lang="en-GB" dirty="0"/>
              <a:t> </a:t>
            </a:r>
            <a:r>
              <a:rPr lang="en-GB" dirty="0" err="1"/>
              <a:t>Bích</a:t>
            </a:r>
            <a:r>
              <a:rPr lang="en-GB" dirty="0"/>
              <a:t> </a:t>
            </a:r>
            <a:r>
              <a:rPr lang="en-GB" dirty="0" err="1"/>
              <a:t>Trâm</a:t>
            </a:r>
            <a:br>
              <a:rPr lang="en-GB" dirty="0"/>
            </a:br>
            <a:r>
              <a:rPr lang="en-GB" dirty="0" err="1"/>
              <a:t>Trần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Thuận</a:t>
            </a:r>
            <a:endParaRPr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Dự báo biểu đồ giá vàng trong năm 2024 - Thị trường vàng sẽ ra sao?">
            <a:extLst>
              <a:ext uri="{FF2B5EF4-FFF2-40B4-BE49-F238E27FC236}">
                <a16:creationId xmlns:a16="http://schemas.microsoft.com/office/drawing/2014/main" id="{77D30568-3318-2E8E-03C1-FDEAAE75D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7"/>
          <a:stretch/>
        </p:blipFill>
        <p:spPr bwMode="auto">
          <a:xfrm>
            <a:off x="5783708" y="1936683"/>
            <a:ext cx="2647067" cy="12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download | HD PNG gold bar icon png PNG transparent with Clear  Background ID 115793 | TOPpng">
            <a:extLst>
              <a:ext uri="{FF2B5EF4-FFF2-40B4-BE49-F238E27FC236}">
                <a16:creationId xmlns:a16="http://schemas.microsoft.com/office/drawing/2014/main" id="{10577481-3ACD-4A66-F551-5498C0CA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92" b="89868" l="5856" r="96847">
                        <a14:foregroundMark x1="5856" y1="55507" x2="9009" y2="66960"/>
                        <a14:foregroundMark x1="91441" y1="50661" x2="90541" y2="47577"/>
                        <a14:foregroundMark x1="94595" y1="56388" x2="95045" y2="55507"/>
                        <a14:foregroundMark x1="95045" y1="52423" x2="96847" y2="56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547" y="2460880"/>
            <a:ext cx="673883" cy="68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>
          <a:extLst>
            <a:ext uri="{FF2B5EF4-FFF2-40B4-BE49-F238E27FC236}">
              <a16:creationId xmlns:a16="http://schemas.microsoft.com/office/drawing/2014/main" id="{9CB64484-F3DA-7204-7DC4-EC02EED9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1;p31">
            <a:extLst>
              <a:ext uri="{FF2B5EF4-FFF2-40B4-BE49-F238E27FC236}">
                <a16:creationId xmlns:a16="http://schemas.microsoft.com/office/drawing/2014/main" id="{AED35E58-0C51-64A4-399B-43B02C93A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Lý do </a:t>
            </a:r>
            <a:r>
              <a:rPr lang="en-GB" dirty="0" err="1"/>
              <a:t>chọn</a:t>
            </a:r>
            <a:r>
              <a:rPr lang="en-GB" dirty="0"/>
              <a:t> LSTM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36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72E9B134-D27C-3171-B203-68963D4DD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A50B9A07-BFB8-7E4D-43D0-A6946191F3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708" y="2178756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06AFA35-CCBF-3BB5-F3FA-6368E91CE30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" name="Google Shape;1650;p46">
            <a:extLst>
              <a:ext uri="{FF2B5EF4-FFF2-40B4-BE49-F238E27FC236}">
                <a16:creationId xmlns:a16="http://schemas.microsoft.com/office/drawing/2014/main" id="{E2535844-5F36-910D-B0C8-852BE3F4C5E4}"/>
              </a:ext>
            </a:extLst>
          </p:cNvPr>
          <p:cNvGrpSpPr/>
          <p:nvPr/>
        </p:nvGrpSpPr>
        <p:grpSpPr>
          <a:xfrm>
            <a:off x="6622743" y="582959"/>
            <a:ext cx="2134324" cy="739016"/>
            <a:chOff x="3513442" y="3605564"/>
            <a:chExt cx="1274019" cy="400438"/>
          </a:xfrm>
        </p:grpSpPr>
        <p:sp>
          <p:nvSpPr>
            <p:cNvPr id="3" name="Google Shape;1651;p46">
              <a:extLst>
                <a:ext uri="{FF2B5EF4-FFF2-40B4-BE49-F238E27FC236}">
                  <a16:creationId xmlns:a16="http://schemas.microsoft.com/office/drawing/2014/main" id="{F753F8D8-8E0C-EF4A-799D-2D6F8624C5FD}"/>
                </a:ext>
              </a:extLst>
            </p:cNvPr>
            <p:cNvSpPr/>
            <p:nvPr/>
          </p:nvSpPr>
          <p:spPr>
            <a:xfrm>
              <a:off x="3513442" y="3605564"/>
              <a:ext cx="1274019" cy="400438"/>
            </a:xfrm>
            <a:custGeom>
              <a:avLst/>
              <a:gdLst/>
              <a:ahLst/>
              <a:cxnLst/>
              <a:rect l="l" t="t" r="r" b="b"/>
              <a:pathLst>
                <a:path w="1512189" h="475297" extrusionOk="0">
                  <a:moveTo>
                    <a:pt x="1274540" y="475297"/>
                  </a:moveTo>
                  <a:lnTo>
                    <a:pt x="237649" y="475297"/>
                  </a:lnTo>
                  <a:cubicBezTo>
                    <a:pt x="106966" y="475297"/>
                    <a:pt x="0" y="368332"/>
                    <a:pt x="0" y="237648"/>
                  </a:cubicBezTo>
                  <a:lnTo>
                    <a:pt x="0" y="237648"/>
                  </a:lnTo>
                  <a:cubicBezTo>
                    <a:pt x="0" y="106966"/>
                    <a:pt x="106966" y="0"/>
                    <a:pt x="237649" y="0"/>
                  </a:cubicBezTo>
                  <a:lnTo>
                    <a:pt x="1274540" y="0"/>
                  </a:lnTo>
                  <a:cubicBezTo>
                    <a:pt x="1405224" y="0"/>
                    <a:pt x="1512189" y="106966"/>
                    <a:pt x="1512189" y="237648"/>
                  </a:cubicBezTo>
                  <a:lnTo>
                    <a:pt x="1512189" y="237648"/>
                  </a:lnTo>
                  <a:cubicBezTo>
                    <a:pt x="1512189" y="368332"/>
                    <a:pt x="1405224" y="475297"/>
                    <a:pt x="1274540" y="4752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Google Shape;1652;p46">
              <a:extLst>
                <a:ext uri="{FF2B5EF4-FFF2-40B4-BE49-F238E27FC236}">
                  <a16:creationId xmlns:a16="http://schemas.microsoft.com/office/drawing/2014/main" id="{9802528E-BD28-2286-BC6D-0637BCCEAEFC}"/>
                </a:ext>
              </a:extLst>
            </p:cNvPr>
            <p:cNvGrpSpPr/>
            <p:nvPr/>
          </p:nvGrpSpPr>
          <p:grpSpPr>
            <a:xfrm>
              <a:off x="3682097" y="3678217"/>
              <a:ext cx="845361" cy="231656"/>
              <a:chOff x="5146631" y="6094907"/>
              <a:chExt cx="1004708" cy="275322"/>
            </a:xfrm>
          </p:grpSpPr>
          <p:grpSp>
            <p:nvGrpSpPr>
              <p:cNvPr id="5" name="Google Shape;1653;p46">
                <a:extLst>
                  <a:ext uri="{FF2B5EF4-FFF2-40B4-BE49-F238E27FC236}">
                    <a16:creationId xmlns:a16="http://schemas.microsoft.com/office/drawing/2014/main" id="{84507932-A045-8DF2-607A-33C0EE5F6646}"/>
                  </a:ext>
                </a:extLst>
              </p:cNvPr>
              <p:cNvGrpSpPr/>
              <p:nvPr/>
            </p:nvGrpSpPr>
            <p:grpSpPr>
              <a:xfrm>
                <a:off x="5146631" y="6094907"/>
                <a:ext cx="606553" cy="275322"/>
                <a:chOff x="5146631" y="6094907"/>
                <a:chExt cx="606553" cy="275322"/>
              </a:xfrm>
            </p:grpSpPr>
            <p:grpSp>
              <p:nvGrpSpPr>
                <p:cNvPr id="9" name="Google Shape;1654;p46">
                  <a:extLst>
                    <a:ext uri="{FF2B5EF4-FFF2-40B4-BE49-F238E27FC236}">
                      <a16:creationId xmlns:a16="http://schemas.microsoft.com/office/drawing/2014/main" id="{51E6AECB-738D-3AC5-5AB4-AE7946EE7E60}"/>
                    </a:ext>
                  </a:extLst>
                </p:cNvPr>
                <p:cNvGrpSpPr/>
                <p:nvPr/>
              </p:nvGrpSpPr>
              <p:grpSpPr>
                <a:xfrm>
                  <a:off x="5489162" y="6099249"/>
                  <a:ext cx="264022" cy="264022"/>
                  <a:chOff x="5489162" y="6099249"/>
                  <a:chExt cx="264022" cy="264022"/>
                </a:xfrm>
              </p:grpSpPr>
              <p:sp>
                <p:nvSpPr>
                  <p:cNvPr id="13" name="Google Shape;1655;p46">
                    <a:extLst>
                      <a:ext uri="{FF2B5EF4-FFF2-40B4-BE49-F238E27FC236}">
                        <a16:creationId xmlns:a16="http://schemas.microsoft.com/office/drawing/2014/main" id="{95A98EB2-3424-0042-EF78-3A10E9585AB6}"/>
                      </a:ext>
                    </a:extLst>
                  </p:cNvPr>
                  <p:cNvSpPr/>
                  <p:nvPr/>
                </p:nvSpPr>
                <p:spPr>
                  <a:xfrm>
                    <a:off x="5489162" y="6244495"/>
                    <a:ext cx="118776" cy="118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76" h="118776" extrusionOk="0">
                        <a:moveTo>
                          <a:pt x="46482" y="86677"/>
                        </a:moveTo>
                        <a:lnTo>
                          <a:pt x="118777" y="14478"/>
                        </a:lnTo>
                        <a:lnTo>
                          <a:pt x="104299" y="0"/>
                        </a:lnTo>
                        <a:lnTo>
                          <a:pt x="32099" y="72199"/>
                        </a:lnTo>
                        <a:lnTo>
                          <a:pt x="17621" y="80296"/>
                        </a:lnTo>
                        <a:lnTo>
                          <a:pt x="0" y="107537"/>
                        </a:lnTo>
                        <a:lnTo>
                          <a:pt x="11239" y="118776"/>
                        </a:lnTo>
                        <a:lnTo>
                          <a:pt x="38481" y="101155"/>
                        </a:lnTo>
                        <a:lnTo>
                          <a:pt x="46482" y="8667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Google Shape;1656;p46">
                    <a:extLst>
                      <a:ext uri="{FF2B5EF4-FFF2-40B4-BE49-F238E27FC236}">
                        <a16:creationId xmlns:a16="http://schemas.microsoft.com/office/drawing/2014/main" id="{E94F9B84-3B39-7B12-64E1-41C54FD2A30B}"/>
                      </a:ext>
                    </a:extLst>
                  </p:cNvPr>
                  <p:cNvSpPr/>
                  <p:nvPr/>
                </p:nvSpPr>
                <p:spPr>
                  <a:xfrm>
                    <a:off x="5571077" y="6099249"/>
                    <a:ext cx="182107" cy="182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107" h="182107" extrusionOk="0">
                        <a:moveTo>
                          <a:pt x="101822" y="152484"/>
                        </a:moveTo>
                        <a:lnTo>
                          <a:pt x="176022" y="78285"/>
                        </a:lnTo>
                        <a:cubicBezTo>
                          <a:pt x="178117" y="76189"/>
                          <a:pt x="179641" y="73522"/>
                          <a:pt x="180308" y="70665"/>
                        </a:cubicBezTo>
                        <a:cubicBezTo>
                          <a:pt x="182689" y="60664"/>
                          <a:pt x="186118" y="37803"/>
                          <a:pt x="165259" y="16848"/>
                        </a:cubicBezTo>
                        <a:cubicBezTo>
                          <a:pt x="144399" y="-4011"/>
                          <a:pt x="121444" y="-582"/>
                          <a:pt x="111442" y="1799"/>
                        </a:cubicBezTo>
                        <a:cubicBezTo>
                          <a:pt x="108585" y="2465"/>
                          <a:pt x="105918" y="3990"/>
                          <a:pt x="103822" y="6085"/>
                        </a:cubicBezTo>
                        <a:lnTo>
                          <a:pt x="29623" y="80285"/>
                        </a:lnTo>
                        <a:cubicBezTo>
                          <a:pt x="41148" y="91810"/>
                          <a:pt x="41148" y="110479"/>
                          <a:pt x="29623" y="122005"/>
                        </a:cubicBezTo>
                        <a:lnTo>
                          <a:pt x="23241" y="128386"/>
                        </a:lnTo>
                        <a:lnTo>
                          <a:pt x="12001" y="117147"/>
                        </a:lnTo>
                        <a:lnTo>
                          <a:pt x="0" y="129148"/>
                        </a:lnTo>
                        <a:lnTo>
                          <a:pt x="52959" y="182107"/>
                        </a:lnTo>
                        <a:lnTo>
                          <a:pt x="64960" y="170106"/>
                        </a:lnTo>
                        <a:lnTo>
                          <a:pt x="53721" y="158866"/>
                        </a:lnTo>
                        <a:lnTo>
                          <a:pt x="60103" y="152484"/>
                        </a:lnTo>
                        <a:cubicBezTo>
                          <a:pt x="71628" y="140959"/>
                          <a:pt x="90297" y="140959"/>
                          <a:pt x="101822" y="15248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" name="Google Shape;1657;p46">
                  <a:extLst>
                    <a:ext uri="{FF2B5EF4-FFF2-40B4-BE49-F238E27FC236}">
                      <a16:creationId xmlns:a16="http://schemas.microsoft.com/office/drawing/2014/main" id="{D755A892-4076-E6BC-3ACB-BAFDB87E9EAE}"/>
                    </a:ext>
                  </a:extLst>
                </p:cNvPr>
                <p:cNvGrpSpPr/>
                <p:nvPr/>
              </p:nvGrpSpPr>
              <p:grpSpPr>
                <a:xfrm>
                  <a:off x="5146631" y="6094907"/>
                  <a:ext cx="275536" cy="275322"/>
                  <a:chOff x="5146631" y="6094907"/>
                  <a:chExt cx="275536" cy="275322"/>
                </a:xfrm>
              </p:grpSpPr>
              <p:sp>
                <p:nvSpPr>
                  <p:cNvPr id="11" name="Google Shape;1658;p46">
                    <a:extLst>
                      <a:ext uri="{FF2B5EF4-FFF2-40B4-BE49-F238E27FC236}">
                        <a16:creationId xmlns:a16="http://schemas.microsoft.com/office/drawing/2014/main" id="{E715D24E-0D59-333F-4CBE-4E915F0D78C0}"/>
                      </a:ext>
                    </a:extLst>
                  </p:cNvPr>
                  <p:cNvSpPr/>
                  <p:nvPr/>
                </p:nvSpPr>
                <p:spPr>
                  <a:xfrm>
                    <a:off x="5146631" y="6094907"/>
                    <a:ext cx="275536" cy="2753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536" h="275322" extrusionOk="0">
                        <a:moveTo>
                          <a:pt x="113835" y="201498"/>
                        </a:moveTo>
                        <a:lnTo>
                          <a:pt x="201560" y="113773"/>
                        </a:lnTo>
                        <a:cubicBezTo>
                          <a:pt x="206799" y="108534"/>
                          <a:pt x="214038" y="105772"/>
                          <a:pt x="221563" y="105962"/>
                        </a:cubicBezTo>
                        <a:cubicBezTo>
                          <a:pt x="235469" y="106248"/>
                          <a:pt x="249471" y="101105"/>
                          <a:pt x="260044" y="90437"/>
                        </a:cubicBezTo>
                        <a:cubicBezTo>
                          <a:pt x="274141" y="76340"/>
                          <a:pt x="278617" y="56147"/>
                          <a:pt x="273474" y="38240"/>
                        </a:cubicBezTo>
                        <a:lnTo>
                          <a:pt x="247375" y="64338"/>
                        </a:lnTo>
                        <a:lnTo>
                          <a:pt x="218610" y="56623"/>
                        </a:lnTo>
                        <a:lnTo>
                          <a:pt x="210895" y="27857"/>
                        </a:lnTo>
                        <a:lnTo>
                          <a:pt x="236803" y="1950"/>
                        </a:lnTo>
                        <a:cubicBezTo>
                          <a:pt x="218991" y="-3004"/>
                          <a:pt x="199084" y="1473"/>
                          <a:pt x="185082" y="15475"/>
                        </a:cubicBezTo>
                        <a:cubicBezTo>
                          <a:pt x="174509" y="26048"/>
                          <a:pt x="169271" y="40050"/>
                          <a:pt x="169556" y="53956"/>
                        </a:cubicBezTo>
                        <a:cubicBezTo>
                          <a:pt x="169747" y="61386"/>
                          <a:pt x="166984" y="68625"/>
                          <a:pt x="161746" y="73959"/>
                        </a:cubicBezTo>
                        <a:lnTo>
                          <a:pt x="74021" y="161683"/>
                        </a:lnTo>
                        <a:cubicBezTo>
                          <a:pt x="68782" y="166922"/>
                          <a:pt x="61543" y="169685"/>
                          <a:pt x="54018" y="169494"/>
                        </a:cubicBezTo>
                        <a:cubicBezTo>
                          <a:pt x="40112" y="169209"/>
                          <a:pt x="26110" y="174352"/>
                          <a:pt x="15537" y="185020"/>
                        </a:cubicBezTo>
                        <a:cubicBezTo>
                          <a:pt x="-5989" y="206546"/>
                          <a:pt x="-5132" y="241884"/>
                          <a:pt x="18014" y="262267"/>
                        </a:cubicBezTo>
                        <a:cubicBezTo>
                          <a:pt x="38207" y="280079"/>
                          <a:pt x="69258" y="279603"/>
                          <a:pt x="88975" y="261220"/>
                        </a:cubicBezTo>
                        <a:cubicBezTo>
                          <a:pt x="100691" y="250361"/>
                          <a:pt x="106310" y="235502"/>
                          <a:pt x="105834" y="220834"/>
                        </a:cubicBezTo>
                        <a:cubicBezTo>
                          <a:pt x="105644" y="213595"/>
                          <a:pt x="108501" y="206546"/>
                          <a:pt x="113645" y="201403"/>
                        </a:cubicBezTo>
                        <a:close/>
                        <a:moveTo>
                          <a:pt x="46779" y="244837"/>
                        </a:moveTo>
                        <a:lnTo>
                          <a:pt x="30301" y="228358"/>
                        </a:lnTo>
                        <a:lnTo>
                          <a:pt x="36302" y="205880"/>
                        </a:lnTo>
                        <a:lnTo>
                          <a:pt x="58781" y="199879"/>
                        </a:lnTo>
                        <a:lnTo>
                          <a:pt x="75259" y="216357"/>
                        </a:lnTo>
                        <a:lnTo>
                          <a:pt x="69258" y="238836"/>
                        </a:lnTo>
                        <a:lnTo>
                          <a:pt x="46779" y="2448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" name="Google Shape;1659;p46">
                    <a:extLst>
                      <a:ext uri="{FF2B5EF4-FFF2-40B4-BE49-F238E27FC236}">
                        <a16:creationId xmlns:a16="http://schemas.microsoft.com/office/drawing/2014/main" id="{E87FF39D-3CC4-5DF9-992A-EF4BBACE6F04}"/>
                      </a:ext>
                    </a:extLst>
                  </p:cNvPr>
                  <p:cNvSpPr/>
                  <p:nvPr/>
                </p:nvSpPr>
                <p:spPr>
                  <a:xfrm>
                    <a:off x="5260276" y="6213157"/>
                    <a:ext cx="43719" cy="43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719" h="43719" extrusionOk="0">
                        <a:moveTo>
                          <a:pt x="2286" y="41434"/>
                        </a:moveTo>
                        <a:lnTo>
                          <a:pt x="2286" y="41434"/>
                        </a:lnTo>
                        <a:cubicBezTo>
                          <a:pt x="-762" y="38386"/>
                          <a:pt x="-762" y="33433"/>
                          <a:pt x="2286" y="30385"/>
                        </a:cubicBezTo>
                        <a:lnTo>
                          <a:pt x="30385" y="2286"/>
                        </a:lnTo>
                        <a:cubicBezTo>
                          <a:pt x="33433" y="-762"/>
                          <a:pt x="38386" y="-762"/>
                          <a:pt x="41434" y="2286"/>
                        </a:cubicBezTo>
                        <a:lnTo>
                          <a:pt x="41434" y="2286"/>
                        </a:lnTo>
                        <a:cubicBezTo>
                          <a:pt x="44482" y="5334"/>
                          <a:pt x="44482" y="10287"/>
                          <a:pt x="41434" y="13335"/>
                        </a:cubicBezTo>
                        <a:lnTo>
                          <a:pt x="13335" y="41434"/>
                        </a:lnTo>
                        <a:cubicBezTo>
                          <a:pt x="10287" y="44482"/>
                          <a:pt x="5334" y="44482"/>
                          <a:pt x="2286" y="4143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" name="Google Shape;1660;p46">
                <a:extLst>
                  <a:ext uri="{FF2B5EF4-FFF2-40B4-BE49-F238E27FC236}">
                    <a16:creationId xmlns:a16="http://schemas.microsoft.com/office/drawing/2014/main" id="{E6647604-8119-1AFC-B96C-F2B8516649B0}"/>
                  </a:ext>
                </a:extLst>
              </p:cNvPr>
              <p:cNvGrpSpPr/>
              <p:nvPr/>
            </p:nvGrpSpPr>
            <p:grpSpPr>
              <a:xfrm>
                <a:off x="5861113" y="6111239"/>
                <a:ext cx="290226" cy="238506"/>
                <a:chOff x="5861113" y="6111239"/>
                <a:chExt cx="290226" cy="238506"/>
              </a:xfrm>
            </p:grpSpPr>
            <p:sp>
              <p:nvSpPr>
                <p:cNvPr id="7" name="Google Shape;1661;p46">
                  <a:extLst>
                    <a:ext uri="{FF2B5EF4-FFF2-40B4-BE49-F238E27FC236}">
                      <a16:creationId xmlns:a16="http://schemas.microsoft.com/office/drawing/2014/main" id="{17B096FF-2A9E-CB54-4BDA-7DAA0F48EF97}"/>
                    </a:ext>
                  </a:extLst>
                </p:cNvPr>
                <p:cNvSpPr/>
                <p:nvPr/>
              </p:nvSpPr>
              <p:spPr>
                <a:xfrm>
                  <a:off x="5861113" y="6111239"/>
                  <a:ext cx="197929" cy="19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29" h="198025" extrusionOk="0">
                      <a:moveTo>
                        <a:pt x="196215" y="117443"/>
                      </a:moveTo>
                      <a:cubicBezTo>
                        <a:pt x="197358" y="111443"/>
                        <a:pt x="197929" y="105346"/>
                        <a:pt x="197929" y="98965"/>
                      </a:cubicBezTo>
                      <a:cubicBezTo>
                        <a:pt x="197929" y="92583"/>
                        <a:pt x="197358" y="86487"/>
                        <a:pt x="196215" y="80486"/>
                      </a:cubicBezTo>
                      <a:lnTo>
                        <a:pt x="164116" y="80486"/>
                      </a:lnTo>
                      <a:cubicBezTo>
                        <a:pt x="162687" y="75343"/>
                        <a:pt x="160592" y="70485"/>
                        <a:pt x="158115" y="65913"/>
                      </a:cubicBezTo>
                      <a:lnTo>
                        <a:pt x="180785" y="43244"/>
                      </a:lnTo>
                      <a:cubicBezTo>
                        <a:pt x="173832" y="32957"/>
                        <a:pt x="164973" y="24099"/>
                        <a:pt x="154686" y="17145"/>
                      </a:cubicBezTo>
                      <a:lnTo>
                        <a:pt x="132017" y="39815"/>
                      </a:lnTo>
                      <a:cubicBezTo>
                        <a:pt x="127445" y="37243"/>
                        <a:pt x="122587" y="35243"/>
                        <a:pt x="117443" y="33814"/>
                      </a:cubicBezTo>
                      <a:lnTo>
                        <a:pt x="117443" y="1715"/>
                      </a:lnTo>
                      <a:cubicBezTo>
                        <a:pt x="111443" y="571"/>
                        <a:pt x="105346" y="0"/>
                        <a:pt x="98965" y="0"/>
                      </a:cubicBezTo>
                      <a:cubicBezTo>
                        <a:pt x="92583" y="0"/>
                        <a:pt x="86487" y="571"/>
                        <a:pt x="80486" y="1715"/>
                      </a:cubicBezTo>
                      <a:lnTo>
                        <a:pt x="80486" y="33814"/>
                      </a:lnTo>
                      <a:cubicBezTo>
                        <a:pt x="75343" y="35243"/>
                        <a:pt x="70485" y="37338"/>
                        <a:pt x="65913" y="39815"/>
                      </a:cubicBezTo>
                      <a:lnTo>
                        <a:pt x="43244" y="17145"/>
                      </a:lnTo>
                      <a:cubicBezTo>
                        <a:pt x="32956" y="24099"/>
                        <a:pt x="24098" y="33052"/>
                        <a:pt x="17145" y="43244"/>
                      </a:cubicBezTo>
                      <a:lnTo>
                        <a:pt x="39814" y="65913"/>
                      </a:lnTo>
                      <a:cubicBezTo>
                        <a:pt x="37243" y="70485"/>
                        <a:pt x="35243" y="75343"/>
                        <a:pt x="33814" y="80486"/>
                      </a:cubicBezTo>
                      <a:lnTo>
                        <a:pt x="1714" y="80486"/>
                      </a:lnTo>
                      <a:cubicBezTo>
                        <a:pt x="571" y="86487"/>
                        <a:pt x="0" y="92679"/>
                        <a:pt x="0" y="98965"/>
                      </a:cubicBezTo>
                      <a:cubicBezTo>
                        <a:pt x="0" y="105252"/>
                        <a:pt x="571" y="111443"/>
                        <a:pt x="1714" y="117443"/>
                      </a:cubicBezTo>
                      <a:lnTo>
                        <a:pt x="33814" y="117443"/>
                      </a:lnTo>
                      <a:cubicBezTo>
                        <a:pt x="35243" y="122587"/>
                        <a:pt x="37338" y="127445"/>
                        <a:pt x="39814" y="132017"/>
                      </a:cubicBezTo>
                      <a:lnTo>
                        <a:pt x="17145" y="154686"/>
                      </a:lnTo>
                      <a:cubicBezTo>
                        <a:pt x="24098" y="164973"/>
                        <a:pt x="32956" y="173831"/>
                        <a:pt x="43244" y="180785"/>
                      </a:cubicBezTo>
                      <a:lnTo>
                        <a:pt x="65913" y="158115"/>
                      </a:lnTo>
                      <a:cubicBezTo>
                        <a:pt x="70485" y="160687"/>
                        <a:pt x="75343" y="162687"/>
                        <a:pt x="80486" y="164211"/>
                      </a:cubicBezTo>
                      <a:lnTo>
                        <a:pt x="80486" y="196311"/>
                      </a:lnTo>
                      <a:cubicBezTo>
                        <a:pt x="86487" y="197454"/>
                        <a:pt x="92678" y="198025"/>
                        <a:pt x="98965" y="198025"/>
                      </a:cubicBezTo>
                      <a:cubicBezTo>
                        <a:pt x="105251" y="198025"/>
                        <a:pt x="111443" y="197454"/>
                        <a:pt x="117443" y="196311"/>
                      </a:cubicBezTo>
                      <a:lnTo>
                        <a:pt x="117443" y="164211"/>
                      </a:lnTo>
                      <a:cubicBezTo>
                        <a:pt x="122587" y="162783"/>
                        <a:pt x="127445" y="160687"/>
                        <a:pt x="132017" y="158115"/>
                      </a:cubicBezTo>
                      <a:lnTo>
                        <a:pt x="154686" y="180785"/>
                      </a:lnTo>
                      <a:cubicBezTo>
                        <a:pt x="164973" y="173831"/>
                        <a:pt x="173832" y="164973"/>
                        <a:pt x="180785" y="154686"/>
                      </a:cubicBezTo>
                      <a:lnTo>
                        <a:pt x="158115" y="132017"/>
                      </a:lnTo>
                      <a:cubicBezTo>
                        <a:pt x="160687" y="127445"/>
                        <a:pt x="162687" y="122587"/>
                        <a:pt x="164116" y="117443"/>
                      </a:cubicBezTo>
                      <a:lnTo>
                        <a:pt x="196215" y="117443"/>
                      </a:lnTo>
                      <a:close/>
                      <a:moveTo>
                        <a:pt x="98870" y="118968"/>
                      </a:moveTo>
                      <a:cubicBezTo>
                        <a:pt x="87821" y="118968"/>
                        <a:pt x="78867" y="110014"/>
                        <a:pt x="78867" y="98965"/>
                      </a:cubicBezTo>
                      <a:cubicBezTo>
                        <a:pt x="78867" y="87916"/>
                        <a:pt x="87821" y="78963"/>
                        <a:pt x="98870" y="78963"/>
                      </a:cubicBezTo>
                      <a:cubicBezTo>
                        <a:pt x="109919" y="78963"/>
                        <a:pt x="118872" y="87916"/>
                        <a:pt x="118872" y="98965"/>
                      </a:cubicBezTo>
                      <a:cubicBezTo>
                        <a:pt x="118872" y="110014"/>
                        <a:pt x="109919" y="118968"/>
                        <a:pt x="98870" y="1189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662;p46">
                  <a:extLst>
                    <a:ext uri="{FF2B5EF4-FFF2-40B4-BE49-F238E27FC236}">
                      <a16:creationId xmlns:a16="http://schemas.microsoft.com/office/drawing/2014/main" id="{810400C7-BBCA-7028-7E0B-2C3AC516575E}"/>
                    </a:ext>
                  </a:extLst>
                </p:cNvPr>
                <p:cNvSpPr/>
                <p:nvPr/>
              </p:nvSpPr>
              <p:spPr>
                <a:xfrm>
                  <a:off x="6030848" y="6229159"/>
                  <a:ext cx="120491" cy="120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91" h="120586" extrusionOk="0">
                      <a:moveTo>
                        <a:pt x="119444" y="71533"/>
                      </a:moveTo>
                      <a:cubicBezTo>
                        <a:pt x="120111" y="67913"/>
                        <a:pt x="120491" y="64198"/>
                        <a:pt x="120491" y="60293"/>
                      </a:cubicBezTo>
                      <a:cubicBezTo>
                        <a:pt x="120491" y="56388"/>
                        <a:pt x="120111" y="52674"/>
                        <a:pt x="119444" y="49054"/>
                      </a:cubicBezTo>
                      <a:lnTo>
                        <a:pt x="99918" y="49054"/>
                      </a:lnTo>
                      <a:cubicBezTo>
                        <a:pt x="99060" y="45911"/>
                        <a:pt x="97822" y="42958"/>
                        <a:pt x="96203" y="40196"/>
                      </a:cubicBezTo>
                      <a:lnTo>
                        <a:pt x="110014" y="26384"/>
                      </a:lnTo>
                      <a:cubicBezTo>
                        <a:pt x="105728" y="20193"/>
                        <a:pt x="100394" y="14764"/>
                        <a:pt x="94107" y="10478"/>
                      </a:cubicBezTo>
                      <a:lnTo>
                        <a:pt x="80296" y="24289"/>
                      </a:lnTo>
                      <a:cubicBezTo>
                        <a:pt x="77534" y="22765"/>
                        <a:pt x="74581" y="21527"/>
                        <a:pt x="71438" y="20574"/>
                      </a:cubicBezTo>
                      <a:lnTo>
                        <a:pt x="71438" y="1048"/>
                      </a:lnTo>
                      <a:cubicBezTo>
                        <a:pt x="67819" y="381"/>
                        <a:pt x="64104" y="0"/>
                        <a:pt x="60198" y="0"/>
                      </a:cubicBezTo>
                      <a:cubicBezTo>
                        <a:pt x="56293" y="0"/>
                        <a:pt x="52578" y="381"/>
                        <a:pt x="48959" y="1048"/>
                      </a:cubicBezTo>
                      <a:lnTo>
                        <a:pt x="48959" y="20574"/>
                      </a:lnTo>
                      <a:cubicBezTo>
                        <a:pt x="45815" y="21431"/>
                        <a:pt x="42863" y="22670"/>
                        <a:pt x="40100" y="24289"/>
                      </a:cubicBezTo>
                      <a:lnTo>
                        <a:pt x="26289" y="10478"/>
                      </a:lnTo>
                      <a:cubicBezTo>
                        <a:pt x="20098" y="14764"/>
                        <a:pt x="14669" y="20098"/>
                        <a:pt x="10478" y="26384"/>
                      </a:cubicBezTo>
                      <a:lnTo>
                        <a:pt x="24289" y="40196"/>
                      </a:lnTo>
                      <a:cubicBezTo>
                        <a:pt x="22765" y="42958"/>
                        <a:pt x="21527" y="45911"/>
                        <a:pt x="20574" y="49054"/>
                      </a:cubicBezTo>
                      <a:lnTo>
                        <a:pt x="1048" y="49054"/>
                      </a:lnTo>
                      <a:cubicBezTo>
                        <a:pt x="381" y="52674"/>
                        <a:pt x="0" y="56483"/>
                        <a:pt x="0" y="60293"/>
                      </a:cubicBezTo>
                      <a:cubicBezTo>
                        <a:pt x="0" y="64104"/>
                        <a:pt x="381" y="67913"/>
                        <a:pt x="1048" y="71533"/>
                      </a:cubicBezTo>
                      <a:lnTo>
                        <a:pt x="20574" y="71533"/>
                      </a:lnTo>
                      <a:cubicBezTo>
                        <a:pt x="21431" y="74676"/>
                        <a:pt x="22670" y="77629"/>
                        <a:pt x="24289" y="80391"/>
                      </a:cubicBezTo>
                      <a:lnTo>
                        <a:pt x="10478" y="94202"/>
                      </a:lnTo>
                      <a:cubicBezTo>
                        <a:pt x="14669" y="100394"/>
                        <a:pt x="20098" y="105823"/>
                        <a:pt x="26289" y="110109"/>
                      </a:cubicBezTo>
                      <a:lnTo>
                        <a:pt x="40100" y="96298"/>
                      </a:lnTo>
                      <a:cubicBezTo>
                        <a:pt x="42863" y="97822"/>
                        <a:pt x="45815" y="99060"/>
                        <a:pt x="48959" y="100013"/>
                      </a:cubicBezTo>
                      <a:lnTo>
                        <a:pt x="48959" y="119539"/>
                      </a:lnTo>
                      <a:cubicBezTo>
                        <a:pt x="52578" y="120205"/>
                        <a:pt x="56388" y="120587"/>
                        <a:pt x="60198" y="120587"/>
                      </a:cubicBezTo>
                      <a:cubicBezTo>
                        <a:pt x="64008" y="120587"/>
                        <a:pt x="67819" y="120205"/>
                        <a:pt x="71438" y="119539"/>
                      </a:cubicBezTo>
                      <a:lnTo>
                        <a:pt x="71438" y="100013"/>
                      </a:lnTo>
                      <a:cubicBezTo>
                        <a:pt x="74581" y="99156"/>
                        <a:pt x="77534" y="97917"/>
                        <a:pt x="80296" y="96298"/>
                      </a:cubicBezTo>
                      <a:lnTo>
                        <a:pt x="94107" y="110109"/>
                      </a:lnTo>
                      <a:cubicBezTo>
                        <a:pt x="100299" y="105823"/>
                        <a:pt x="105728" y="100489"/>
                        <a:pt x="110014" y="94202"/>
                      </a:cubicBezTo>
                      <a:lnTo>
                        <a:pt x="96203" y="80391"/>
                      </a:lnTo>
                      <a:cubicBezTo>
                        <a:pt x="97727" y="77629"/>
                        <a:pt x="98965" y="74676"/>
                        <a:pt x="99918" y="71533"/>
                      </a:cubicBezTo>
                      <a:lnTo>
                        <a:pt x="119444" y="71533"/>
                      </a:lnTo>
                      <a:close/>
                      <a:moveTo>
                        <a:pt x="60293" y="72486"/>
                      </a:moveTo>
                      <a:cubicBezTo>
                        <a:pt x="53626" y="72486"/>
                        <a:pt x="48196" y="67056"/>
                        <a:pt x="48196" y="60389"/>
                      </a:cubicBezTo>
                      <a:cubicBezTo>
                        <a:pt x="48196" y="53721"/>
                        <a:pt x="53626" y="48292"/>
                        <a:pt x="60293" y="48292"/>
                      </a:cubicBezTo>
                      <a:cubicBezTo>
                        <a:pt x="66961" y="48292"/>
                        <a:pt x="72390" y="53721"/>
                        <a:pt x="72390" y="60389"/>
                      </a:cubicBezTo>
                      <a:cubicBezTo>
                        <a:pt x="72390" y="67056"/>
                        <a:pt x="66961" y="72486"/>
                        <a:pt x="60293" y="7248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17C16F4E-973D-F15C-B8E6-F8BCB3DFC132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8884B771-7D5C-6EA3-77BA-D2B233C7082F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AA19FE85-2787-09C4-3553-A2E0D235BDB3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25143E9E-9EA2-69B4-8E61-72F0A6FC5EB2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D15345CC-0D28-3D8E-DAC9-0EF32524E62F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4034796C-BF4A-2169-1AD5-B73ED7B7E02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6" name="Picture 4" descr="Cogwheel - Free construction and tools icons">
            <a:extLst>
              <a:ext uri="{FF2B5EF4-FFF2-40B4-BE49-F238E27FC236}">
                <a16:creationId xmlns:a16="http://schemas.microsoft.com/office/drawing/2014/main" id="{EBF48B62-3215-014B-5E3B-8E333C0CB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53" y="884916"/>
            <a:ext cx="3141036" cy="31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18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D4E45901-9F5A-3C20-E08E-9A44D720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92" y="1082471"/>
            <a:ext cx="8420751" cy="190930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E456E190-1E2A-BA6E-2660-A596F7D8C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48" y="3142845"/>
            <a:ext cx="5663953" cy="1836367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>
          <a:extLst>
            <a:ext uri="{FF2B5EF4-FFF2-40B4-BE49-F238E27FC236}">
              <a16:creationId xmlns:a16="http://schemas.microsoft.com/office/drawing/2014/main" id="{F97310C4-9256-DE4D-8CDE-83EF28F46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>
            <a:extLst>
              <a:ext uri="{FF2B5EF4-FFF2-40B4-BE49-F238E27FC236}">
                <a16:creationId xmlns:a16="http://schemas.microsoft.com/office/drawing/2014/main" id="{932ED330-0386-1BB9-5CD9-DEE6316255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AF31FB8-59EE-3160-A8DA-69EB03404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" y="960357"/>
            <a:ext cx="6903966" cy="212119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7904EC-DB68-2394-35A5-17BF93A99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57" y="2571750"/>
            <a:ext cx="6300285" cy="2365646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0751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C94DC879-31C5-783D-29E0-BAA9BB2AF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What is Business Process Mapping, its Benefits &amp; Methodologies | Cflow">
            <a:extLst>
              <a:ext uri="{FF2B5EF4-FFF2-40B4-BE49-F238E27FC236}">
                <a16:creationId xmlns:a16="http://schemas.microsoft.com/office/drawing/2014/main" id="{53938D5A-7C5F-804D-626D-9942AC840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6" r="11163"/>
          <a:stretch/>
        </p:blipFill>
        <p:spPr bwMode="auto">
          <a:xfrm>
            <a:off x="523783" y="1303789"/>
            <a:ext cx="3444535" cy="25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C7406740-473A-76A0-7BF3-D4A921B50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708" y="2178756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Lược</a:t>
            </a:r>
            <a:r>
              <a:rPr lang="en" dirty="0"/>
              <a:t> </a:t>
            </a:r>
            <a:r>
              <a:rPr lang="en" dirty="0" err="1"/>
              <a:t>đồ</a:t>
            </a:r>
            <a:r>
              <a:rPr lang="en" dirty="0"/>
              <a:t> ER</a:t>
            </a:r>
            <a:br>
              <a:rPr lang="en" dirty="0"/>
            </a:br>
            <a:r>
              <a:rPr lang="en" dirty="0"/>
              <a:t>- Model view</a:t>
            </a:r>
            <a:endParaRPr dirty="0"/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E76CAD9-18E4-3156-EC97-CD58219E975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CDE84598-C234-FC89-5F7A-903D81EC8F3E}"/>
              </a:ext>
            </a:extLst>
          </p:cNvPr>
          <p:cNvGrpSpPr/>
          <p:nvPr/>
        </p:nvGrpSpPr>
        <p:grpSpPr>
          <a:xfrm>
            <a:off x="227803" y="3615450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4E46AF10-612B-9A4E-777C-AB14BDD1F129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08101F62-0F82-D39A-C834-372D6F39D079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72DD1F78-8CB0-ED20-C209-6B4B19A252AE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2C9FE563-E2BA-CB35-7FB3-A9581CB85821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021EBBF8-868C-4B8B-945F-87642359161F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801;p46">
            <a:extLst>
              <a:ext uri="{FF2B5EF4-FFF2-40B4-BE49-F238E27FC236}">
                <a16:creationId xmlns:a16="http://schemas.microsoft.com/office/drawing/2014/main" id="{0241FC6E-1DF9-7436-3B22-7A83B3D29251}"/>
              </a:ext>
            </a:extLst>
          </p:cNvPr>
          <p:cNvGrpSpPr/>
          <p:nvPr/>
        </p:nvGrpSpPr>
        <p:grpSpPr>
          <a:xfrm>
            <a:off x="7396192" y="226410"/>
            <a:ext cx="1141116" cy="1095565"/>
            <a:chOff x="8068023" y="1331404"/>
            <a:chExt cx="725519" cy="705517"/>
          </a:xfrm>
        </p:grpSpPr>
        <p:grpSp>
          <p:nvGrpSpPr>
            <p:cNvPr id="16" name="Google Shape;1802;p46">
              <a:extLst>
                <a:ext uri="{FF2B5EF4-FFF2-40B4-BE49-F238E27FC236}">
                  <a16:creationId xmlns:a16="http://schemas.microsoft.com/office/drawing/2014/main" id="{BA11A65E-AA0B-79A9-3AA7-3AD83046147A}"/>
                </a:ext>
              </a:extLst>
            </p:cNvPr>
            <p:cNvGrpSpPr/>
            <p:nvPr/>
          </p:nvGrpSpPr>
          <p:grpSpPr>
            <a:xfrm>
              <a:off x="8068023" y="1407699"/>
              <a:ext cx="342614" cy="473297"/>
              <a:chOff x="8675560" y="1407699"/>
              <a:chExt cx="342614" cy="473297"/>
            </a:xfrm>
          </p:grpSpPr>
          <p:sp>
            <p:nvSpPr>
              <p:cNvPr id="47" name="Google Shape;1803;p46">
                <a:extLst>
                  <a:ext uri="{FF2B5EF4-FFF2-40B4-BE49-F238E27FC236}">
                    <a16:creationId xmlns:a16="http://schemas.microsoft.com/office/drawing/2014/main" id="{4B28BD1B-7735-4063-3926-6BE7816EA73E}"/>
                  </a:ext>
                </a:extLst>
              </p:cNvPr>
              <p:cNvSpPr/>
              <p:nvPr/>
            </p:nvSpPr>
            <p:spPr>
              <a:xfrm>
                <a:off x="8675560" y="1407699"/>
                <a:ext cx="342614" cy="473297"/>
              </a:xfrm>
              <a:custGeom>
                <a:avLst/>
                <a:gdLst/>
                <a:ahLst/>
                <a:cxnLst/>
                <a:rect l="l" t="t" r="r" b="b"/>
                <a:pathLst>
                  <a:path w="342614" h="473297" extrusionOk="0">
                    <a:moveTo>
                      <a:pt x="0" y="0"/>
                    </a:moveTo>
                    <a:lnTo>
                      <a:pt x="342614" y="0"/>
                    </a:lnTo>
                    <a:lnTo>
                      <a:pt x="342614" y="473297"/>
                    </a:lnTo>
                    <a:lnTo>
                      <a:pt x="0" y="47329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804;p46">
                <a:extLst>
                  <a:ext uri="{FF2B5EF4-FFF2-40B4-BE49-F238E27FC236}">
                    <a16:creationId xmlns:a16="http://schemas.microsoft.com/office/drawing/2014/main" id="{25FB0E20-297E-5D47-8453-969EBE5D6EBC}"/>
                  </a:ext>
                </a:extLst>
              </p:cNvPr>
              <p:cNvSpPr/>
              <p:nvPr/>
            </p:nvSpPr>
            <p:spPr>
              <a:xfrm>
                <a:off x="8675560" y="1407699"/>
                <a:ext cx="89439" cy="89535"/>
              </a:xfrm>
              <a:custGeom>
                <a:avLst/>
                <a:gdLst/>
                <a:ahLst/>
                <a:cxnLst/>
                <a:rect l="l" t="t" r="r" b="b"/>
                <a:pathLst>
                  <a:path w="89439" h="89535" extrusionOk="0">
                    <a:moveTo>
                      <a:pt x="89440" y="0"/>
                    </a:moveTo>
                    <a:lnTo>
                      <a:pt x="0" y="0"/>
                    </a:lnTo>
                    <a:lnTo>
                      <a:pt x="0" y="89535"/>
                    </a:lnTo>
                    <a:lnTo>
                      <a:pt x="894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805;p46">
                <a:extLst>
                  <a:ext uri="{FF2B5EF4-FFF2-40B4-BE49-F238E27FC236}">
                    <a16:creationId xmlns:a16="http://schemas.microsoft.com/office/drawing/2014/main" id="{8D01C8C2-88C8-1805-60D0-8B7A8F2E8DF2}"/>
                  </a:ext>
                </a:extLst>
              </p:cNvPr>
              <p:cNvSpPr/>
              <p:nvPr/>
            </p:nvSpPr>
            <p:spPr>
              <a:xfrm>
                <a:off x="8747664" y="1460754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806;p46">
                <a:extLst>
                  <a:ext uri="{FF2B5EF4-FFF2-40B4-BE49-F238E27FC236}">
                    <a16:creationId xmlns:a16="http://schemas.microsoft.com/office/drawing/2014/main" id="{59F26D55-FB8F-3B6B-83D5-D4786BA7B753}"/>
                  </a:ext>
                </a:extLst>
              </p:cNvPr>
              <p:cNvSpPr/>
              <p:nvPr/>
            </p:nvSpPr>
            <p:spPr>
              <a:xfrm>
                <a:off x="8747664" y="1492567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807;p46">
                <a:extLst>
                  <a:ext uri="{FF2B5EF4-FFF2-40B4-BE49-F238E27FC236}">
                    <a16:creationId xmlns:a16="http://schemas.microsoft.com/office/drawing/2014/main" id="{CDD93B4C-26C3-E07B-23D0-B0C6681CFCDE}"/>
                  </a:ext>
                </a:extLst>
              </p:cNvPr>
              <p:cNvSpPr/>
              <p:nvPr/>
            </p:nvSpPr>
            <p:spPr>
              <a:xfrm>
                <a:off x="8747664" y="1524381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808;p46">
                <a:extLst>
                  <a:ext uri="{FF2B5EF4-FFF2-40B4-BE49-F238E27FC236}">
                    <a16:creationId xmlns:a16="http://schemas.microsoft.com/office/drawing/2014/main" id="{AE4D89E0-59D3-1299-B437-6B80BDAD9DF9}"/>
                  </a:ext>
                </a:extLst>
              </p:cNvPr>
              <p:cNvSpPr/>
              <p:nvPr/>
            </p:nvSpPr>
            <p:spPr>
              <a:xfrm>
                <a:off x="8747664" y="1556194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809;p46">
                <a:extLst>
                  <a:ext uri="{FF2B5EF4-FFF2-40B4-BE49-F238E27FC236}">
                    <a16:creationId xmlns:a16="http://schemas.microsoft.com/office/drawing/2014/main" id="{1E83DEF8-ACC3-3166-6F93-3102972F71F8}"/>
                  </a:ext>
                </a:extLst>
              </p:cNvPr>
              <p:cNvSpPr/>
              <p:nvPr/>
            </p:nvSpPr>
            <p:spPr>
              <a:xfrm>
                <a:off x="8747664" y="1588103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810;p46">
                <a:extLst>
                  <a:ext uri="{FF2B5EF4-FFF2-40B4-BE49-F238E27FC236}">
                    <a16:creationId xmlns:a16="http://schemas.microsoft.com/office/drawing/2014/main" id="{1DAF875F-4290-639E-4847-19607FD4A7CD}"/>
                  </a:ext>
                </a:extLst>
              </p:cNvPr>
              <p:cNvSpPr/>
              <p:nvPr/>
            </p:nvSpPr>
            <p:spPr>
              <a:xfrm>
                <a:off x="8747664" y="1619916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811;p46">
                <a:extLst>
                  <a:ext uri="{FF2B5EF4-FFF2-40B4-BE49-F238E27FC236}">
                    <a16:creationId xmlns:a16="http://schemas.microsoft.com/office/drawing/2014/main" id="{3296C387-76A6-B835-99BF-DA4DD57700EE}"/>
                  </a:ext>
                </a:extLst>
              </p:cNvPr>
              <p:cNvSpPr/>
              <p:nvPr/>
            </p:nvSpPr>
            <p:spPr>
              <a:xfrm>
                <a:off x="8747664" y="1651730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812;p46">
                <a:extLst>
                  <a:ext uri="{FF2B5EF4-FFF2-40B4-BE49-F238E27FC236}">
                    <a16:creationId xmlns:a16="http://schemas.microsoft.com/office/drawing/2014/main" id="{F7563BBE-532F-1E9B-6467-8100760FF0DF}"/>
                  </a:ext>
                </a:extLst>
              </p:cNvPr>
              <p:cNvSpPr/>
              <p:nvPr/>
            </p:nvSpPr>
            <p:spPr>
              <a:xfrm>
                <a:off x="8747664" y="1683543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813;p46">
                <a:extLst>
                  <a:ext uri="{FF2B5EF4-FFF2-40B4-BE49-F238E27FC236}">
                    <a16:creationId xmlns:a16="http://schemas.microsoft.com/office/drawing/2014/main" id="{E507BFE8-B08D-BCA7-FD9D-C7823404A255}"/>
                  </a:ext>
                </a:extLst>
              </p:cNvPr>
              <p:cNvSpPr/>
              <p:nvPr/>
            </p:nvSpPr>
            <p:spPr>
              <a:xfrm>
                <a:off x="8747664" y="1715357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814;p46">
                <a:extLst>
                  <a:ext uri="{FF2B5EF4-FFF2-40B4-BE49-F238E27FC236}">
                    <a16:creationId xmlns:a16="http://schemas.microsoft.com/office/drawing/2014/main" id="{B448BD1C-EC52-2705-14EF-C912FB78C4D1}"/>
                  </a:ext>
                </a:extLst>
              </p:cNvPr>
              <p:cNvSpPr/>
              <p:nvPr/>
            </p:nvSpPr>
            <p:spPr>
              <a:xfrm>
                <a:off x="8747664" y="1747170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815;p46">
                <a:extLst>
                  <a:ext uri="{FF2B5EF4-FFF2-40B4-BE49-F238E27FC236}">
                    <a16:creationId xmlns:a16="http://schemas.microsoft.com/office/drawing/2014/main" id="{4E951E26-BC9B-AC22-1A66-75E96D06B73B}"/>
                  </a:ext>
                </a:extLst>
              </p:cNvPr>
              <p:cNvSpPr/>
              <p:nvPr/>
            </p:nvSpPr>
            <p:spPr>
              <a:xfrm>
                <a:off x="8747664" y="1779079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816;p46">
                <a:extLst>
                  <a:ext uri="{FF2B5EF4-FFF2-40B4-BE49-F238E27FC236}">
                    <a16:creationId xmlns:a16="http://schemas.microsoft.com/office/drawing/2014/main" id="{67BFC898-2BA6-FE9A-450F-15DF3140B11D}"/>
                  </a:ext>
                </a:extLst>
              </p:cNvPr>
              <p:cNvSpPr/>
              <p:nvPr/>
            </p:nvSpPr>
            <p:spPr>
              <a:xfrm>
                <a:off x="8747664" y="1810893"/>
                <a:ext cx="120015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20015" h="11048" extrusionOk="0">
                    <a:moveTo>
                      <a:pt x="0" y="0"/>
                    </a:moveTo>
                    <a:lnTo>
                      <a:pt x="120015" y="0"/>
                    </a:lnTo>
                    <a:lnTo>
                      <a:pt x="120015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817;p46">
              <a:extLst>
                <a:ext uri="{FF2B5EF4-FFF2-40B4-BE49-F238E27FC236}">
                  <a16:creationId xmlns:a16="http://schemas.microsoft.com/office/drawing/2014/main" id="{2A4E153A-B881-9B4F-9639-086C515A356F}"/>
                </a:ext>
              </a:extLst>
            </p:cNvPr>
            <p:cNvGrpSpPr/>
            <p:nvPr/>
          </p:nvGrpSpPr>
          <p:grpSpPr>
            <a:xfrm>
              <a:off x="8244998" y="1563624"/>
              <a:ext cx="342614" cy="473297"/>
              <a:chOff x="8852535" y="1563624"/>
              <a:chExt cx="342614" cy="473297"/>
            </a:xfrm>
          </p:grpSpPr>
          <p:sp>
            <p:nvSpPr>
              <p:cNvPr id="33" name="Google Shape;1818;p46">
                <a:extLst>
                  <a:ext uri="{FF2B5EF4-FFF2-40B4-BE49-F238E27FC236}">
                    <a16:creationId xmlns:a16="http://schemas.microsoft.com/office/drawing/2014/main" id="{79A6EA19-5579-D539-8ABC-465565685087}"/>
                  </a:ext>
                </a:extLst>
              </p:cNvPr>
              <p:cNvSpPr/>
              <p:nvPr/>
            </p:nvSpPr>
            <p:spPr>
              <a:xfrm>
                <a:off x="8852535" y="1563624"/>
                <a:ext cx="342614" cy="473297"/>
              </a:xfrm>
              <a:custGeom>
                <a:avLst/>
                <a:gdLst/>
                <a:ahLst/>
                <a:cxnLst/>
                <a:rect l="l" t="t" r="r" b="b"/>
                <a:pathLst>
                  <a:path w="342614" h="473297" extrusionOk="0">
                    <a:moveTo>
                      <a:pt x="0" y="0"/>
                    </a:moveTo>
                    <a:lnTo>
                      <a:pt x="342614" y="0"/>
                    </a:lnTo>
                    <a:lnTo>
                      <a:pt x="342614" y="473297"/>
                    </a:lnTo>
                    <a:lnTo>
                      <a:pt x="0" y="47329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819;p46">
                <a:extLst>
                  <a:ext uri="{FF2B5EF4-FFF2-40B4-BE49-F238E27FC236}">
                    <a16:creationId xmlns:a16="http://schemas.microsoft.com/office/drawing/2014/main" id="{E2F78BCF-0154-B8AE-81F3-89D636E233A7}"/>
                  </a:ext>
                </a:extLst>
              </p:cNvPr>
              <p:cNvSpPr/>
              <p:nvPr/>
            </p:nvSpPr>
            <p:spPr>
              <a:xfrm>
                <a:off x="8852535" y="1563624"/>
                <a:ext cx="89439" cy="89439"/>
              </a:xfrm>
              <a:custGeom>
                <a:avLst/>
                <a:gdLst/>
                <a:ahLst/>
                <a:cxnLst/>
                <a:rect l="l" t="t" r="r" b="b"/>
                <a:pathLst>
                  <a:path w="89439" h="89439" extrusionOk="0">
                    <a:moveTo>
                      <a:pt x="89439" y="0"/>
                    </a:moveTo>
                    <a:lnTo>
                      <a:pt x="0" y="0"/>
                    </a:lnTo>
                    <a:lnTo>
                      <a:pt x="0" y="89440"/>
                    </a:lnTo>
                    <a:lnTo>
                      <a:pt x="89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820;p46">
                <a:extLst>
                  <a:ext uri="{FF2B5EF4-FFF2-40B4-BE49-F238E27FC236}">
                    <a16:creationId xmlns:a16="http://schemas.microsoft.com/office/drawing/2014/main" id="{F59733F4-6788-633C-47E1-512A3D57D49A}"/>
                  </a:ext>
                </a:extLst>
              </p:cNvPr>
              <p:cNvSpPr/>
              <p:nvPr/>
            </p:nvSpPr>
            <p:spPr>
              <a:xfrm>
                <a:off x="8924544" y="1616678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821;p46">
                <a:extLst>
                  <a:ext uri="{FF2B5EF4-FFF2-40B4-BE49-F238E27FC236}">
                    <a16:creationId xmlns:a16="http://schemas.microsoft.com/office/drawing/2014/main" id="{CF540BB8-63F4-9A7B-D8D2-F90DAD06D029}"/>
                  </a:ext>
                </a:extLst>
              </p:cNvPr>
              <p:cNvSpPr/>
              <p:nvPr/>
            </p:nvSpPr>
            <p:spPr>
              <a:xfrm>
                <a:off x="8924544" y="1648491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822;p46">
                <a:extLst>
                  <a:ext uri="{FF2B5EF4-FFF2-40B4-BE49-F238E27FC236}">
                    <a16:creationId xmlns:a16="http://schemas.microsoft.com/office/drawing/2014/main" id="{E7582E6A-6B2C-3086-4568-EED5165CCD36}"/>
                  </a:ext>
                </a:extLst>
              </p:cNvPr>
              <p:cNvSpPr/>
              <p:nvPr/>
            </p:nvSpPr>
            <p:spPr>
              <a:xfrm>
                <a:off x="8924544" y="1680305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823;p46">
                <a:extLst>
                  <a:ext uri="{FF2B5EF4-FFF2-40B4-BE49-F238E27FC236}">
                    <a16:creationId xmlns:a16="http://schemas.microsoft.com/office/drawing/2014/main" id="{1B47BA0A-636E-98C4-7C12-F7159A78CEDC}"/>
                  </a:ext>
                </a:extLst>
              </p:cNvPr>
              <p:cNvSpPr/>
              <p:nvPr/>
            </p:nvSpPr>
            <p:spPr>
              <a:xfrm>
                <a:off x="8924544" y="1712118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824;p46">
                <a:extLst>
                  <a:ext uri="{FF2B5EF4-FFF2-40B4-BE49-F238E27FC236}">
                    <a16:creationId xmlns:a16="http://schemas.microsoft.com/office/drawing/2014/main" id="{6764E206-7358-37D4-7C8E-FF4F4403599D}"/>
                  </a:ext>
                </a:extLst>
              </p:cNvPr>
              <p:cNvSpPr/>
              <p:nvPr/>
            </p:nvSpPr>
            <p:spPr>
              <a:xfrm>
                <a:off x="8924544" y="1743932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825;p46">
                <a:extLst>
                  <a:ext uri="{FF2B5EF4-FFF2-40B4-BE49-F238E27FC236}">
                    <a16:creationId xmlns:a16="http://schemas.microsoft.com/office/drawing/2014/main" id="{ED4CBF2E-8C1F-030C-48D6-9DF3BB6518FA}"/>
                  </a:ext>
                </a:extLst>
              </p:cNvPr>
              <p:cNvSpPr/>
              <p:nvPr/>
            </p:nvSpPr>
            <p:spPr>
              <a:xfrm>
                <a:off x="8924544" y="1775841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826;p46">
                <a:extLst>
                  <a:ext uri="{FF2B5EF4-FFF2-40B4-BE49-F238E27FC236}">
                    <a16:creationId xmlns:a16="http://schemas.microsoft.com/office/drawing/2014/main" id="{43481771-6D25-91DB-7A97-1177D2668CDA}"/>
                  </a:ext>
                </a:extLst>
              </p:cNvPr>
              <p:cNvSpPr/>
              <p:nvPr/>
            </p:nvSpPr>
            <p:spPr>
              <a:xfrm>
                <a:off x="8924544" y="1807654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827;p46">
                <a:extLst>
                  <a:ext uri="{FF2B5EF4-FFF2-40B4-BE49-F238E27FC236}">
                    <a16:creationId xmlns:a16="http://schemas.microsoft.com/office/drawing/2014/main" id="{5864CF03-E65E-94AB-F9E3-F29D8D8BA3A8}"/>
                  </a:ext>
                </a:extLst>
              </p:cNvPr>
              <p:cNvSpPr/>
              <p:nvPr/>
            </p:nvSpPr>
            <p:spPr>
              <a:xfrm>
                <a:off x="8924544" y="1839468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828;p46">
                <a:extLst>
                  <a:ext uri="{FF2B5EF4-FFF2-40B4-BE49-F238E27FC236}">
                    <a16:creationId xmlns:a16="http://schemas.microsoft.com/office/drawing/2014/main" id="{DC66FE48-5B8F-3D52-A308-B719A9E832C0}"/>
                  </a:ext>
                </a:extLst>
              </p:cNvPr>
              <p:cNvSpPr/>
              <p:nvPr/>
            </p:nvSpPr>
            <p:spPr>
              <a:xfrm>
                <a:off x="8924544" y="1871281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829;p46">
                <a:extLst>
                  <a:ext uri="{FF2B5EF4-FFF2-40B4-BE49-F238E27FC236}">
                    <a16:creationId xmlns:a16="http://schemas.microsoft.com/office/drawing/2014/main" id="{76B9C6FC-39EA-86A1-FC0B-9B066D162169}"/>
                  </a:ext>
                </a:extLst>
              </p:cNvPr>
              <p:cNvSpPr/>
              <p:nvPr/>
            </p:nvSpPr>
            <p:spPr>
              <a:xfrm>
                <a:off x="8924544" y="1903095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830;p46">
                <a:extLst>
                  <a:ext uri="{FF2B5EF4-FFF2-40B4-BE49-F238E27FC236}">
                    <a16:creationId xmlns:a16="http://schemas.microsoft.com/office/drawing/2014/main" id="{FD39D3D0-C90D-4A9D-0AFB-49DA5C78B1DD}"/>
                  </a:ext>
                </a:extLst>
              </p:cNvPr>
              <p:cNvSpPr/>
              <p:nvPr/>
            </p:nvSpPr>
            <p:spPr>
              <a:xfrm>
                <a:off x="8924544" y="1934908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831;p46">
                <a:extLst>
                  <a:ext uri="{FF2B5EF4-FFF2-40B4-BE49-F238E27FC236}">
                    <a16:creationId xmlns:a16="http://schemas.microsoft.com/office/drawing/2014/main" id="{6020C5FB-FE94-62D5-3810-B5116217DF74}"/>
                  </a:ext>
                </a:extLst>
              </p:cNvPr>
              <p:cNvSpPr/>
              <p:nvPr/>
            </p:nvSpPr>
            <p:spPr>
              <a:xfrm>
                <a:off x="8924544" y="1966817"/>
                <a:ext cx="120015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20015" h="11048" extrusionOk="0">
                    <a:moveTo>
                      <a:pt x="0" y="0"/>
                    </a:moveTo>
                    <a:lnTo>
                      <a:pt x="120015" y="0"/>
                    </a:lnTo>
                    <a:lnTo>
                      <a:pt x="120015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832;p46">
              <a:extLst>
                <a:ext uri="{FF2B5EF4-FFF2-40B4-BE49-F238E27FC236}">
                  <a16:creationId xmlns:a16="http://schemas.microsoft.com/office/drawing/2014/main" id="{77B53DF1-87C1-C212-EC7F-BA4005687FA5}"/>
                </a:ext>
              </a:extLst>
            </p:cNvPr>
            <p:cNvGrpSpPr/>
            <p:nvPr/>
          </p:nvGrpSpPr>
          <p:grpSpPr>
            <a:xfrm>
              <a:off x="8450928" y="1331404"/>
              <a:ext cx="342614" cy="473297"/>
              <a:chOff x="9058465" y="1331404"/>
              <a:chExt cx="342614" cy="473297"/>
            </a:xfrm>
          </p:grpSpPr>
          <p:sp>
            <p:nvSpPr>
              <p:cNvPr id="19" name="Google Shape;1833;p46">
                <a:extLst>
                  <a:ext uri="{FF2B5EF4-FFF2-40B4-BE49-F238E27FC236}">
                    <a16:creationId xmlns:a16="http://schemas.microsoft.com/office/drawing/2014/main" id="{F18E3649-0011-4C60-6745-C748C4FCF667}"/>
                  </a:ext>
                </a:extLst>
              </p:cNvPr>
              <p:cNvSpPr/>
              <p:nvPr/>
            </p:nvSpPr>
            <p:spPr>
              <a:xfrm>
                <a:off x="9058465" y="1331404"/>
                <a:ext cx="342614" cy="473297"/>
              </a:xfrm>
              <a:custGeom>
                <a:avLst/>
                <a:gdLst/>
                <a:ahLst/>
                <a:cxnLst/>
                <a:rect l="l" t="t" r="r" b="b"/>
                <a:pathLst>
                  <a:path w="342614" h="473297" extrusionOk="0">
                    <a:moveTo>
                      <a:pt x="0" y="0"/>
                    </a:moveTo>
                    <a:lnTo>
                      <a:pt x="342614" y="0"/>
                    </a:lnTo>
                    <a:lnTo>
                      <a:pt x="342614" y="473297"/>
                    </a:lnTo>
                    <a:lnTo>
                      <a:pt x="0" y="47329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834;p46">
                <a:extLst>
                  <a:ext uri="{FF2B5EF4-FFF2-40B4-BE49-F238E27FC236}">
                    <a16:creationId xmlns:a16="http://schemas.microsoft.com/office/drawing/2014/main" id="{336904A2-0A40-0EE4-BD0A-FAE30C25CAEC}"/>
                  </a:ext>
                </a:extLst>
              </p:cNvPr>
              <p:cNvSpPr/>
              <p:nvPr/>
            </p:nvSpPr>
            <p:spPr>
              <a:xfrm>
                <a:off x="9058465" y="1331404"/>
                <a:ext cx="89344" cy="89535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89535" extrusionOk="0">
                    <a:moveTo>
                      <a:pt x="89345" y="0"/>
                    </a:moveTo>
                    <a:lnTo>
                      <a:pt x="0" y="0"/>
                    </a:lnTo>
                    <a:lnTo>
                      <a:pt x="0" y="89535"/>
                    </a:lnTo>
                    <a:lnTo>
                      <a:pt x="893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835;p46">
                <a:extLst>
                  <a:ext uri="{FF2B5EF4-FFF2-40B4-BE49-F238E27FC236}">
                    <a16:creationId xmlns:a16="http://schemas.microsoft.com/office/drawing/2014/main" id="{B16ED5E4-96F4-8EE7-B8F4-0CF66896ACDC}"/>
                  </a:ext>
                </a:extLst>
              </p:cNvPr>
              <p:cNvSpPr/>
              <p:nvPr/>
            </p:nvSpPr>
            <p:spPr>
              <a:xfrm>
                <a:off x="9130474" y="1384458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836;p46">
                <a:extLst>
                  <a:ext uri="{FF2B5EF4-FFF2-40B4-BE49-F238E27FC236}">
                    <a16:creationId xmlns:a16="http://schemas.microsoft.com/office/drawing/2014/main" id="{C84064E9-1BDE-4505-3886-678D1D80DB01}"/>
                  </a:ext>
                </a:extLst>
              </p:cNvPr>
              <p:cNvSpPr/>
              <p:nvPr/>
            </p:nvSpPr>
            <p:spPr>
              <a:xfrm>
                <a:off x="9130474" y="1416367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837;p46">
                <a:extLst>
                  <a:ext uri="{FF2B5EF4-FFF2-40B4-BE49-F238E27FC236}">
                    <a16:creationId xmlns:a16="http://schemas.microsoft.com/office/drawing/2014/main" id="{74059D87-866B-E1E8-EA27-DA2772D2E172}"/>
                  </a:ext>
                </a:extLst>
              </p:cNvPr>
              <p:cNvSpPr/>
              <p:nvPr/>
            </p:nvSpPr>
            <p:spPr>
              <a:xfrm>
                <a:off x="9130474" y="1448181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838;p46">
                <a:extLst>
                  <a:ext uri="{FF2B5EF4-FFF2-40B4-BE49-F238E27FC236}">
                    <a16:creationId xmlns:a16="http://schemas.microsoft.com/office/drawing/2014/main" id="{55E011A6-7A78-E187-3128-8069BB621558}"/>
                  </a:ext>
                </a:extLst>
              </p:cNvPr>
              <p:cNvSpPr/>
              <p:nvPr/>
            </p:nvSpPr>
            <p:spPr>
              <a:xfrm>
                <a:off x="9130474" y="1479994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839;p46">
                <a:extLst>
                  <a:ext uri="{FF2B5EF4-FFF2-40B4-BE49-F238E27FC236}">
                    <a16:creationId xmlns:a16="http://schemas.microsoft.com/office/drawing/2014/main" id="{A648F9D7-CD18-4923-D6EF-A984254DF72C}"/>
                  </a:ext>
                </a:extLst>
              </p:cNvPr>
              <p:cNvSpPr/>
              <p:nvPr/>
            </p:nvSpPr>
            <p:spPr>
              <a:xfrm>
                <a:off x="9130474" y="1511808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840;p46">
                <a:extLst>
                  <a:ext uri="{FF2B5EF4-FFF2-40B4-BE49-F238E27FC236}">
                    <a16:creationId xmlns:a16="http://schemas.microsoft.com/office/drawing/2014/main" id="{A20AF7C5-F025-9F47-184C-0178163B2613}"/>
                  </a:ext>
                </a:extLst>
              </p:cNvPr>
              <p:cNvSpPr/>
              <p:nvPr/>
            </p:nvSpPr>
            <p:spPr>
              <a:xfrm>
                <a:off x="9130474" y="1543621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841;p46">
                <a:extLst>
                  <a:ext uri="{FF2B5EF4-FFF2-40B4-BE49-F238E27FC236}">
                    <a16:creationId xmlns:a16="http://schemas.microsoft.com/office/drawing/2014/main" id="{CCD7B715-C158-B12E-DE34-F6985C3830E8}"/>
                  </a:ext>
                </a:extLst>
              </p:cNvPr>
              <p:cNvSpPr/>
              <p:nvPr/>
            </p:nvSpPr>
            <p:spPr>
              <a:xfrm>
                <a:off x="9130474" y="1575530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842;p46">
                <a:extLst>
                  <a:ext uri="{FF2B5EF4-FFF2-40B4-BE49-F238E27FC236}">
                    <a16:creationId xmlns:a16="http://schemas.microsoft.com/office/drawing/2014/main" id="{A5A82FC4-304D-BD0A-09D6-A31B8ECBA934}"/>
                  </a:ext>
                </a:extLst>
              </p:cNvPr>
              <p:cNvSpPr/>
              <p:nvPr/>
            </p:nvSpPr>
            <p:spPr>
              <a:xfrm>
                <a:off x="9130474" y="1607343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843;p46">
                <a:extLst>
                  <a:ext uri="{FF2B5EF4-FFF2-40B4-BE49-F238E27FC236}">
                    <a16:creationId xmlns:a16="http://schemas.microsoft.com/office/drawing/2014/main" id="{C8C12AB5-E249-A979-B056-60F8D53DC676}"/>
                  </a:ext>
                </a:extLst>
              </p:cNvPr>
              <p:cNvSpPr/>
              <p:nvPr/>
            </p:nvSpPr>
            <p:spPr>
              <a:xfrm>
                <a:off x="9130474" y="1639157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844;p46">
                <a:extLst>
                  <a:ext uri="{FF2B5EF4-FFF2-40B4-BE49-F238E27FC236}">
                    <a16:creationId xmlns:a16="http://schemas.microsoft.com/office/drawing/2014/main" id="{1231AEF9-915D-DC89-5F48-CFC2096A7AD8}"/>
                  </a:ext>
                </a:extLst>
              </p:cNvPr>
              <p:cNvSpPr/>
              <p:nvPr/>
            </p:nvSpPr>
            <p:spPr>
              <a:xfrm>
                <a:off x="9130474" y="1670970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845;p46">
                <a:extLst>
                  <a:ext uri="{FF2B5EF4-FFF2-40B4-BE49-F238E27FC236}">
                    <a16:creationId xmlns:a16="http://schemas.microsoft.com/office/drawing/2014/main" id="{ECD8F643-A828-04AD-E37A-0E107D73C6ED}"/>
                  </a:ext>
                </a:extLst>
              </p:cNvPr>
              <p:cNvSpPr/>
              <p:nvPr/>
            </p:nvSpPr>
            <p:spPr>
              <a:xfrm>
                <a:off x="9130474" y="1702784"/>
                <a:ext cx="198501" cy="11048"/>
              </a:xfrm>
              <a:custGeom>
                <a:avLst/>
                <a:gdLst/>
                <a:ahLst/>
                <a:cxnLst/>
                <a:rect l="l" t="t" r="r" b="b"/>
                <a:pathLst>
                  <a:path w="198501" h="11048" extrusionOk="0">
                    <a:moveTo>
                      <a:pt x="0" y="0"/>
                    </a:moveTo>
                    <a:lnTo>
                      <a:pt x="198501" y="0"/>
                    </a:lnTo>
                    <a:lnTo>
                      <a:pt x="198501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846;p46">
                <a:extLst>
                  <a:ext uri="{FF2B5EF4-FFF2-40B4-BE49-F238E27FC236}">
                    <a16:creationId xmlns:a16="http://schemas.microsoft.com/office/drawing/2014/main" id="{AEF295F1-58BE-15C9-97F7-257B567A2B1F}"/>
                  </a:ext>
                </a:extLst>
              </p:cNvPr>
              <p:cNvSpPr/>
              <p:nvPr/>
            </p:nvSpPr>
            <p:spPr>
              <a:xfrm>
                <a:off x="9130474" y="1734597"/>
                <a:ext cx="120015" cy="11049"/>
              </a:xfrm>
              <a:custGeom>
                <a:avLst/>
                <a:gdLst/>
                <a:ahLst/>
                <a:cxnLst/>
                <a:rect l="l" t="t" r="r" b="b"/>
                <a:pathLst>
                  <a:path w="120015" h="11049" extrusionOk="0">
                    <a:moveTo>
                      <a:pt x="0" y="0"/>
                    </a:moveTo>
                    <a:lnTo>
                      <a:pt x="120015" y="0"/>
                    </a:lnTo>
                    <a:lnTo>
                      <a:pt x="120015" y="11049"/>
                    </a:lnTo>
                    <a:lnTo>
                      <a:pt x="0" y="11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45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/>
          <p:cNvSpPr txBox="1">
            <a:spLocks noGrp="1"/>
          </p:cNvSpPr>
          <p:nvPr>
            <p:ph type="title"/>
          </p:nvPr>
        </p:nvSpPr>
        <p:spPr>
          <a:xfrm>
            <a:off x="532249" y="2879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Lược</a:t>
            </a:r>
            <a:r>
              <a:rPr lang="en-GB" dirty="0"/>
              <a:t> </a:t>
            </a:r>
            <a:r>
              <a:rPr lang="en-GB" dirty="0" err="1"/>
              <a:t>đồ</a:t>
            </a:r>
            <a:r>
              <a:rPr lang="en-GB" dirty="0"/>
              <a:t> ER </a:t>
            </a:r>
            <a:r>
              <a:rPr lang="en-GB" dirty="0" err="1"/>
              <a:t>ở</a:t>
            </a:r>
            <a:r>
              <a:rPr lang="en-GB" dirty="0"/>
              <a:t> </a:t>
            </a:r>
            <a:r>
              <a:rPr lang="en-GB" dirty="0" err="1"/>
              <a:t>db</a:t>
            </a:r>
            <a:endParaRPr dirty="0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D4CEAE6-AF88-7218-D3BF-A2CF1308BC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91" b="29870"/>
          <a:stretch/>
        </p:blipFill>
        <p:spPr bwMode="auto">
          <a:xfrm>
            <a:off x="1968204" y="860624"/>
            <a:ext cx="4832091" cy="3582050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>
          <a:extLst>
            <a:ext uri="{FF2B5EF4-FFF2-40B4-BE49-F238E27FC236}">
              <a16:creationId xmlns:a16="http://schemas.microsoft.com/office/drawing/2014/main" id="{7FDDA57A-AF23-23C3-EF42-383D7D030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3">
            <a:extLst>
              <a:ext uri="{FF2B5EF4-FFF2-40B4-BE49-F238E27FC236}">
                <a16:creationId xmlns:a16="http://schemas.microsoft.com/office/drawing/2014/main" id="{7C594DB3-B3E0-BE6E-4194-2F2BC5093C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249" y="2879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view </a:t>
            </a:r>
            <a:r>
              <a:rPr lang="en-GB" dirty="0" err="1"/>
              <a:t>ở</a:t>
            </a:r>
            <a:r>
              <a:rPr lang="en-GB" dirty="0"/>
              <a:t> Power BI</a:t>
            </a:r>
            <a:endParaRPr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F2D8ED3-E5A8-3406-A8B5-2A9776DC3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1" r="1085" b="902"/>
          <a:stretch/>
        </p:blipFill>
        <p:spPr bwMode="auto">
          <a:xfrm>
            <a:off x="1806536" y="860624"/>
            <a:ext cx="5530927" cy="40124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14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18C41321-4EB9-EACA-3DDF-D41DEE9F7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41215C30-B285-1855-A306-5EDBCEE6E6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708" y="2178756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FBC3CF3C-EB64-7D94-2591-6613580BFAE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6146" name="Picture 2" descr="Best Dashboard Examples: Over 100 by Industry &amp; Role">
            <a:extLst>
              <a:ext uri="{FF2B5EF4-FFF2-40B4-BE49-F238E27FC236}">
                <a16:creationId xmlns:a16="http://schemas.microsoft.com/office/drawing/2014/main" id="{5E017747-5DCC-970F-6058-9C7D90F8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8" y="1225297"/>
            <a:ext cx="3477411" cy="271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412228C5-C9E4-3DC0-D682-875D9F933C15}"/>
              </a:ext>
            </a:extLst>
          </p:cNvPr>
          <p:cNvGrpSpPr/>
          <p:nvPr/>
        </p:nvGrpSpPr>
        <p:grpSpPr>
          <a:xfrm>
            <a:off x="227803" y="3615450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CFB8DAFF-0678-5936-DD70-5C618627AD9E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511C1202-57D2-24DC-4CF0-315D1CAFC76E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DFE50EAD-879B-82F1-4853-77D147F94168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A324E4CD-98A0-6BC3-E011-41451354A637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5D135B3F-3829-0132-F78E-F2FFB9D508CF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1473;p45">
            <a:extLst>
              <a:ext uri="{FF2B5EF4-FFF2-40B4-BE49-F238E27FC236}">
                <a16:creationId xmlns:a16="http://schemas.microsoft.com/office/drawing/2014/main" id="{9187AA21-994F-5D1A-C037-2E1C848F89EB}"/>
              </a:ext>
            </a:extLst>
          </p:cNvPr>
          <p:cNvGrpSpPr/>
          <p:nvPr/>
        </p:nvGrpSpPr>
        <p:grpSpPr>
          <a:xfrm>
            <a:off x="7424546" y="58547"/>
            <a:ext cx="1153901" cy="1166750"/>
            <a:chOff x="6568493" y="8"/>
            <a:chExt cx="1820608" cy="1840590"/>
          </a:xfrm>
        </p:grpSpPr>
        <p:sp>
          <p:nvSpPr>
            <p:cNvPr id="3" name="Google Shape;1474;p45">
              <a:extLst>
                <a:ext uri="{FF2B5EF4-FFF2-40B4-BE49-F238E27FC236}">
                  <a16:creationId xmlns:a16="http://schemas.microsoft.com/office/drawing/2014/main" id="{1DC81883-1EDA-EE71-B8C7-046B9105EAF9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475;p45">
              <a:extLst>
                <a:ext uri="{FF2B5EF4-FFF2-40B4-BE49-F238E27FC236}">
                  <a16:creationId xmlns:a16="http://schemas.microsoft.com/office/drawing/2014/main" id="{394F2709-B8DC-B25B-2CE4-E53DAFA4A1BF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1476;p45">
              <a:extLst>
                <a:ext uri="{FF2B5EF4-FFF2-40B4-BE49-F238E27FC236}">
                  <a16:creationId xmlns:a16="http://schemas.microsoft.com/office/drawing/2014/main" id="{DF66C6A4-4EDE-48C5-8603-F5E78378B627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011" name="Google Shape;1477;p45">
                <a:extLst>
                  <a:ext uri="{FF2B5EF4-FFF2-40B4-BE49-F238E27FC236}">
                    <a16:creationId xmlns:a16="http://schemas.microsoft.com/office/drawing/2014/main" id="{10ADDCF0-2D95-4955-A9ED-F74411F35B22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478;p45">
                <a:extLst>
                  <a:ext uri="{FF2B5EF4-FFF2-40B4-BE49-F238E27FC236}">
                    <a16:creationId xmlns:a16="http://schemas.microsoft.com/office/drawing/2014/main" id="{4550C4D3-BE86-641E-65E7-23B88E3ACA46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13" name="Google Shape;1479;p45">
                <a:extLst>
                  <a:ext uri="{FF2B5EF4-FFF2-40B4-BE49-F238E27FC236}">
                    <a16:creationId xmlns:a16="http://schemas.microsoft.com/office/drawing/2014/main" id="{08C7E1F1-927A-C7B3-CA77-60C036E32E0A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014" name="Google Shape;1480;p45">
                  <a:extLst>
                    <a:ext uri="{FF2B5EF4-FFF2-40B4-BE49-F238E27FC236}">
                      <a16:creationId xmlns:a16="http://schemas.microsoft.com/office/drawing/2014/main" id="{EA8C272B-710F-380F-0591-FFF0BCD1E387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481;p45">
                  <a:extLst>
                    <a:ext uri="{FF2B5EF4-FFF2-40B4-BE49-F238E27FC236}">
                      <a16:creationId xmlns:a16="http://schemas.microsoft.com/office/drawing/2014/main" id="{E0FED012-6FB8-49FB-EFD9-C9B17DFDFBAA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482;p45">
                  <a:extLst>
                    <a:ext uri="{FF2B5EF4-FFF2-40B4-BE49-F238E27FC236}">
                      <a16:creationId xmlns:a16="http://schemas.microsoft.com/office/drawing/2014/main" id="{71010602-A762-E0F8-120A-6601EBBA6F26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1483;p45">
              <a:extLst>
                <a:ext uri="{FF2B5EF4-FFF2-40B4-BE49-F238E27FC236}">
                  <a16:creationId xmlns:a16="http://schemas.microsoft.com/office/drawing/2014/main" id="{127F9859-47B7-4B96-D99D-7FBBE785C579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78" name="Google Shape;1484;p45">
                <a:extLst>
                  <a:ext uri="{FF2B5EF4-FFF2-40B4-BE49-F238E27FC236}">
                    <a16:creationId xmlns:a16="http://schemas.microsoft.com/office/drawing/2014/main" id="{D56859D6-BFBE-74B5-21C8-63351713FBB2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001" name="Google Shape;1485;p45">
                  <a:extLst>
                    <a:ext uri="{FF2B5EF4-FFF2-40B4-BE49-F238E27FC236}">
                      <a16:creationId xmlns:a16="http://schemas.microsoft.com/office/drawing/2014/main" id="{79E9AB67-F43B-3DFB-1ED3-90811399A61D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486;p45">
                  <a:extLst>
                    <a:ext uri="{FF2B5EF4-FFF2-40B4-BE49-F238E27FC236}">
                      <a16:creationId xmlns:a16="http://schemas.microsoft.com/office/drawing/2014/main" id="{E710960D-B9B6-803E-625A-386845E21D8C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487;p45">
                  <a:extLst>
                    <a:ext uri="{FF2B5EF4-FFF2-40B4-BE49-F238E27FC236}">
                      <a16:creationId xmlns:a16="http://schemas.microsoft.com/office/drawing/2014/main" id="{EF42210C-0884-BA57-DD5D-A6315E33C08F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488;p45">
                  <a:extLst>
                    <a:ext uri="{FF2B5EF4-FFF2-40B4-BE49-F238E27FC236}">
                      <a16:creationId xmlns:a16="http://schemas.microsoft.com/office/drawing/2014/main" id="{12401EE6-2025-0F39-10B7-8A48D0CA3FAB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489;p45">
                  <a:extLst>
                    <a:ext uri="{FF2B5EF4-FFF2-40B4-BE49-F238E27FC236}">
                      <a16:creationId xmlns:a16="http://schemas.microsoft.com/office/drawing/2014/main" id="{6C8A029F-8290-1B8A-BF9C-A97CFC917CA1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490;p45">
                  <a:extLst>
                    <a:ext uri="{FF2B5EF4-FFF2-40B4-BE49-F238E27FC236}">
                      <a16:creationId xmlns:a16="http://schemas.microsoft.com/office/drawing/2014/main" id="{D18CC4F7-3F72-758B-8E6C-57020BC0CBC4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491;p45">
                  <a:extLst>
                    <a:ext uri="{FF2B5EF4-FFF2-40B4-BE49-F238E27FC236}">
                      <a16:creationId xmlns:a16="http://schemas.microsoft.com/office/drawing/2014/main" id="{C7EB397C-05D1-617E-DC44-857A49CB15FA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492;p45">
                  <a:extLst>
                    <a:ext uri="{FF2B5EF4-FFF2-40B4-BE49-F238E27FC236}">
                      <a16:creationId xmlns:a16="http://schemas.microsoft.com/office/drawing/2014/main" id="{20F2A879-0460-A298-7D17-8F46DBAB042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493;p45">
                  <a:extLst>
                    <a:ext uri="{FF2B5EF4-FFF2-40B4-BE49-F238E27FC236}">
                      <a16:creationId xmlns:a16="http://schemas.microsoft.com/office/drawing/2014/main" id="{103D21A3-841A-A3F1-B409-B46036F06BF8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494;p45">
                  <a:extLst>
                    <a:ext uri="{FF2B5EF4-FFF2-40B4-BE49-F238E27FC236}">
                      <a16:creationId xmlns:a16="http://schemas.microsoft.com/office/drawing/2014/main" id="{C17542D7-8F25-251A-EF6A-CC2EF6CEB34F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9" name="Google Shape;1495;p45">
                <a:extLst>
                  <a:ext uri="{FF2B5EF4-FFF2-40B4-BE49-F238E27FC236}">
                    <a16:creationId xmlns:a16="http://schemas.microsoft.com/office/drawing/2014/main" id="{CDD82A09-0397-C0FC-7CFD-05B4D9ADB471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1" name="Google Shape;1496;p45">
                  <a:extLst>
                    <a:ext uri="{FF2B5EF4-FFF2-40B4-BE49-F238E27FC236}">
                      <a16:creationId xmlns:a16="http://schemas.microsoft.com/office/drawing/2014/main" id="{9739EF25-469B-0C56-18E9-9D70752CB4EC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1497;p45">
                  <a:extLst>
                    <a:ext uri="{FF2B5EF4-FFF2-40B4-BE49-F238E27FC236}">
                      <a16:creationId xmlns:a16="http://schemas.microsoft.com/office/drawing/2014/main" id="{8EB6D65C-53E6-C8A8-36BB-4437DF231B8D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1498;p45">
                  <a:extLst>
                    <a:ext uri="{FF2B5EF4-FFF2-40B4-BE49-F238E27FC236}">
                      <a16:creationId xmlns:a16="http://schemas.microsoft.com/office/drawing/2014/main" id="{C521E44E-AABC-8471-8F3D-F24E35C677B2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1499;p45">
                  <a:extLst>
                    <a:ext uri="{FF2B5EF4-FFF2-40B4-BE49-F238E27FC236}">
                      <a16:creationId xmlns:a16="http://schemas.microsoft.com/office/drawing/2014/main" id="{5C44F57C-D6F0-9021-B8BF-134694833C26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1500;p45">
                  <a:extLst>
                    <a:ext uri="{FF2B5EF4-FFF2-40B4-BE49-F238E27FC236}">
                      <a16:creationId xmlns:a16="http://schemas.microsoft.com/office/drawing/2014/main" id="{D2730C2A-2AA3-9F16-C194-3869BC176F42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1501;p45">
                  <a:extLst>
                    <a:ext uri="{FF2B5EF4-FFF2-40B4-BE49-F238E27FC236}">
                      <a16:creationId xmlns:a16="http://schemas.microsoft.com/office/drawing/2014/main" id="{1CB628A6-1DE3-82E9-0616-1FDA6D9FE00F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1502;p45">
                  <a:extLst>
                    <a:ext uri="{FF2B5EF4-FFF2-40B4-BE49-F238E27FC236}">
                      <a16:creationId xmlns:a16="http://schemas.microsoft.com/office/drawing/2014/main" id="{B6F84CB6-3A75-60BA-FC19-5F5E10DC9590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1503;p45">
                  <a:extLst>
                    <a:ext uri="{FF2B5EF4-FFF2-40B4-BE49-F238E27FC236}">
                      <a16:creationId xmlns:a16="http://schemas.microsoft.com/office/drawing/2014/main" id="{AEE6FFE3-EBC6-3306-E664-D8D51F1234BE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1504;p45">
                  <a:extLst>
                    <a:ext uri="{FF2B5EF4-FFF2-40B4-BE49-F238E27FC236}">
                      <a16:creationId xmlns:a16="http://schemas.microsoft.com/office/drawing/2014/main" id="{57F417BC-C60D-1E2C-0315-DF05B6609DF4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505;p45">
                  <a:extLst>
                    <a:ext uri="{FF2B5EF4-FFF2-40B4-BE49-F238E27FC236}">
                      <a16:creationId xmlns:a16="http://schemas.microsoft.com/office/drawing/2014/main" id="{6585543F-7561-B865-C2A8-03D927B5141A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0" name="Google Shape;1506;p45">
                <a:extLst>
                  <a:ext uri="{FF2B5EF4-FFF2-40B4-BE49-F238E27FC236}">
                    <a16:creationId xmlns:a16="http://schemas.microsoft.com/office/drawing/2014/main" id="{9B105E41-86CE-E7B8-FF45-964DC2DFBA4F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983" name="Google Shape;1507;p45">
                  <a:extLst>
                    <a:ext uri="{FF2B5EF4-FFF2-40B4-BE49-F238E27FC236}">
                      <a16:creationId xmlns:a16="http://schemas.microsoft.com/office/drawing/2014/main" id="{8970040E-E3B2-B1D4-457F-C1252145042D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1508;p45">
                  <a:extLst>
                    <a:ext uri="{FF2B5EF4-FFF2-40B4-BE49-F238E27FC236}">
                      <a16:creationId xmlns:a16="http://schemas.microsoft.com/office/drawing/2014/main" id="{265F8DEF-30CA-6120-BD69-15C6DC50FC18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1509;p45">
                  <a:extLst>
                    <a:ext uri="{FF2B5EF4-FFF2-40B4-BE49-F238E27FC236}">
                      <a16:creationId xmlns:a16="http://schemas.microsoft.com/office/drawing/2014/main" id="{AC3BD9BF-2F63-261A-350F-1B2020B7C230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1510;p45">
                  <a:extLst>
                    <a:ext uri="{FF2B5EF4-FFF2-40B4-BE49-F238E27FC236}">
                      <a16:creationId xmlns:a16="http://schemas.microsoft.com/office/drawing/2014/main" id="{6251BF24-293F-BAAE-ED0C-393813E42DB9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1511;p45">
                  <a:extLst>
                    <a:ext uri="{FF2B5EF4-FFF2-40B4-BE49-F238E27FC236}">
                      <a16:creationId xmlns:a16="http://schemas.microsoft.com/office/drawing/2014/main" id="{9BEF1262-3174-7E8C-22EE-E3377C594B7D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1512;p45">
                  <a:extLst>
                    <a:ext uri="{FF2B5EF4-FFF2-40B4-BE49-F238E27FC236}">
                      <a16:creationId xmlns:a16="http://schemas.microsoft.com/office/drawing/2014/main" id="{B9B05455-6D53-1ADF-286B-830BA4EB2BEF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1513;p45">
                  <a:extLst>
                    <a:ext uri="{FF2B5EF4-FFF2-40B4-BE49-F238E27FC236}">
                      <a16:creationId xmlns:a16="http://schemas.microsoft.com/office/drawing/2014/main" id="{4536BAE3-F5EA-9269-1E8C-A0AC3C8B95D1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1514;p45">
                  <a:extLst>
                    <a:ext uri="{FF2B5EF4-FFF2-40B4-BE49-F238E27FC236}">
                      <a16:creationId xmlns:a16="http://schemas.microsoft.com/office/drawing/2014/main" id="{ECC6AAFA-BD74-586C-9561-DACD3889B698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81" name="Google Shape;1515;p45">
                <a:extLst>
                  <a:ext uri="{FF2B5EF4-FFF2-40B4-BE49-F238E27FC236}">
                    <a16:creationId xmlns:a16="http://schemas.microsoft.com/office/drawing/2014/main" id="{88F51CDD-1D69-88E6-1756-996D728A6E24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1516;p45">
                <a:extLst>
                  <a:ext uri="{FF2B5EF4-FFF2-40B4-BE49-F238E27FC236}">
                    <a16:creationId xmlns:a16="http://schemas.microsoft.com/office/drawing/2014/main" id="{4E86F126-26DE-5F15-9EE8-CEE1F7AC0158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517;p45">
              <a:extLst>
                <a:ext uri="{FF2B5EF4-FFF2-40B4-BE49-F238E27FC236}">
                  <a16:creationId xmlns:a16="http://schemas.microsoft.com/office/drawing/2014/main" id="{A2A3175D-966E-53D7-A85C-D060293D2E80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63" name="Google Shape;1518;p45">
                <a:extLst>
                  <a:ext uri="{FF2B5EF4-FFF2-40B4-BE49-F238E27FC236}">
                    <a16:creationId xmlns:a16="http://schemas.microsoft.com/office/drawing/2014/main" id="{9ED05FA4-09C6-69F0-E34B-D2C0932389E4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974" name="Google Shape;1519;p45">
                  <a:extLst>
                    <a:ext uri="{FF2B5EF4-FFF2-40B4-BE49-F238E27FC236}">
                      <a16:creationId xmlns:a16="http://schemas.microsoft.com/office/drawing/2014/main" id="{C69D2E36-6610-2AAE-37A7-86EA1FBABE2C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1520;p45">
                  <a:extLst>
                    <a:ext uri="{FF2B5EF4-FFF2-40B4-BE49-F238E27FC236}">
                      <a16:creationId xmlns:a16="http://schemas.microsoft.com/office/drawing/2014/main" id="{824A882B-CC5E-7A82-68E1-D091436B0F62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1521;p45">
                  <a:extLst>
                    <a:ext uri="{FF2B5EF4-FFF2-40B4-BE49-F238E27FC236}">
                      <a16:creationId xmlns:a16="http://schemas.microsoft.com/office/drawing/2014/main" id="{1ECD873F-4B81-67AB-6E65-34F6826EB559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1522;p45">
                  <a:extLst>
                    <a:ext uri="{FF2B5EF4-FFF2-40B4-BE49-F238E27FC236}">
                      <a16:creationId xmlns:a16="http://schemas.microsoft.com/office/drawing/2014/main" id="{65E0CBBF-849A-C40A-D9DB-0DA0A34C62C9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0" name="Google Shape;1523;p45">
                <a:extLst>
                  <a:ext uri="{FF2B5EF4-FFF2-40B4-BE49-F238E27FC236}">
                    <a16:creationId xmlns:a16="http://schemas.microsoft.com/office/drawing/2014/main" id="{0F366C8B-428F-E4A6-972E-A5DFC9E1B617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961" name="Google Shape;1524;p45">
                  <a:extLst>
                    <a:ext uri="{FF2B5EF4-FFF2-40B4-BE49-F238E27FC236}">
                      <a16:creationId xmlns:a16="http://schemas.microsoft.com/office/drawing/2014/main" id="{B8A40395-34F8-C52C-9115-17AD3C045DBD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971" name="Google Shape;1525;p45">
                    <a:extLst>
                      <a:ext uri="{FF2B5EF4-FFF2-40B4-BE49-F238E27FC236}">
                        <a16:creationId xmlns:a16="http://schemas.microsoft.com/office/drawing/2014/main" id="{7AA177E2-4018-376B-034F-51EC72256563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2" name="Google Shape;1526;p45">
                    <a:extLst>
                      <a:ext uri="{FF2B5EF4-FFF2-40B4-BE49-F238E27FC236}">
                        <a16:creationId xmlns:a16="http://schemas.microsoft.com/office/drawing/2014/main" id="{8B5A8336-FFA6-0339-B5DE-32B3C86D7D7E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1527;p45">
                    <a:extLst>
                      <a:ext uri="{FF2B5EF4-FFF2-40B4-BE49-F238E27FC236}">
                        <a16:creationId xmlns:a16="http://schemas.microsoft.com/office/drawing/2014/main" id="{50402CA2-154B-EFF9-E782-D7BDFBFD2A68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2" name="Google Shape;1528;p45">
                  <a:extLst>
                    <a:ext uri="{FF2B5EF4-FFF2-40B4-BE49-F238E27FC236}">
                      <a16:creationId xmlns:a16="http://schemas.microsoft.com/office/drawing/2014/main" id="{1A3D257D-2DCB-1D3F-C5C8-827EECCFBCB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969" name="Google Shape;1529;p45">
                    <a:extLst>
                      <a:ext uri="{FF2B5EF4-FFF2-40B4-BE49-F238E27FC236}">
                        <a16:creationId xmlns:a16="http://schemas.microsoft.com/office/drawing/2014/main" id="{4F50EFAE-BAF5-35E1-C166-500B56393567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1530;p45">
                    <a:extLst>
                      <a:ext uri="{FF2B5EF4-FFF2-40B4-BE49-F238E27FC236}">
                        <a16:creationId xmlns:a16="http://schemas.microsoft.com/office/drawing/2014/main" id="{3F3E75A9-5082-E633-1F48-36F43B0E7FB0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3" name="Google Shape;1531;p45">
                  <a:extLst>
                    <a:ext uri="{FF2B5EF4-FFF2-40B4-BE49-F238E27FC236}">
                      <a16:creationId xmlns:a16="http://schemas.microsoft.com/office/drawing/2014/main" id="{072B3F19-8D93-0858-4F1B-EA53B3DB52D4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964" name="Google Shape;1532;p45">
                    <a:extLst>
                      <a:ext uri="{FF2B5EF4-FFF2-40B4-BE49-F238E27FC236}">
                        <a16:creationId xmlns:a16="http://schemas.microsoft.com/office/drawing/2014/main" id="{0F542695-94F0-CF49-AED1-D0AF404F916C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5" name="Google Shape;1533;p45">
                    <a:extLst>
                      <a:ext uri="{FF2B5EF4-FFF2-40B4-BE49-F238E27FC236}">
                        <a16:creationId xmlns:a16="http://schemas.microsoft.com/office/drawing/2014/main" id="{A631A847-DB75-C245-637F-57D101033660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1534;p45">
                    <a:extLst>
                      <a:ext uri="{FF2B5EF4-FFF2-40B4-BE49-F238E27FC236}">
                        <a16:creationId xmlns:a16="http://schemas.microsoft.com/office/drawing/2014/main" id="{8F8D91FC-910E-6CEB-E5F7-280F6CABF029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8" name="Google Shape;1535;p45">
              <a:extLst>
                <a:ext uri="{FF2B5EF4-FFF2-40B4-BE49-F238E27FC236}">
                  <a16:creationId xmlns:a16="http://schemas.microsoft.com/office/drawing/2014/main" id="{1A770579-742B-BBB7-FA35-AED11F0E4B61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9" name="Google Shape;1536;p45">
                <a:extLst>
                  <a:ext uri="{FF2B5EF4-FFF2-40B4-BE49-F238E27FC236}">
                    <a16:creationId xmlns:a16="http://schemas.microsoft.com/office/drawing/2014/main" id="{D101BAAB-200F-6D6F-222C-57A58A4A6037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" name="Google Shape;1537;p45">
                <a:extLst>
                  <a:ext uri="{FF2B5EF4-FFF2-40B4-BE49-F238E27FC236}">
                    <a16:creationId xmlns:a16="http://schemas.microsoft.com/office/drawing/2014/main" id="{BDC4F80C-05E3-D265-48CC-972CFA529654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1" name="Google Shape;1538;p45">
                  <a:extLst>
                    <a:ext uri="{FF2B5EF4-FFF2-40B4-BE49-F238E27FC236}">
                      <a16:creationId xmlns:a16="http://schemas.microsoft.com/office/drawing/2014/main" id="{D78DF406-C572-F989-A45C-E5EA6C263945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61" name="Google Shape;1539;p45">
                    <a:extLst>
                      <a:ext uri="{FF2B5EF4-FFF2-40B4-BE49-F238E27FC236}">
                        <a16:creationId xmlns:a16="http://schemas.microsoft.com/office/drawing/2014/main" id="{582FD3DC-DBDC-6F23-21A6-586ED30AE71D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" name="Google Shape;1540;p45">
                    <a:extLst>
                      <a:ext uri="{FF2B5EF4-FFF2-40B4-BE49-F238E27FC236}">
                        <a16:creationId xmlns:a16="http://schemas.microsoft.com/office/drawing/2014/main" id="{D62A0473-6B46-4F93-9BA5-01003F597942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" name="Google Shape;1541;p45">
                  <a:extLst>
                    <a:ext uri="{FF2B5EF4-FFF2-40B4-BE49-F238E27FC236}">
                      <a16:creationId xmlns:a16="http://schemas.microsoft.com/office/drawing/2014/main" id="{3CAE304B-247A-80BF-AD0A-4E6D99547F5F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3" name="Google Shape;1542;p45">
                    <a:extLst>
                      <a:ext uri="{FF2B5EF4-FFF2-40B4-BE49-F238E27FC236}">
                        <a16:creationId xmlns:a16="http://schemas.microsoft.com/office/drawing/2014/main" id="{CE52928C-DAD0-D36A-4150-CCF4876BCFF5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Google Shape;1543;p45">
                    <a:extLst>
                      <a:ext uri="{FF2B5EF4-FFF2-40B4-BE49-F238E27FC236}">
                        <a16:creationId xmlns:a16="http://schemas.microsoft.com/office/drawing/2014/main" id="{933806F1-6A84-6403-CC71-90682E03799D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0161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36"/>
          <p:cNvGrpSpPr/>
          <p:nvPr/>
        </p:nvGrpSpPr>
        <p:grpSpPr>
          <a:xfrm>
            <a:off x="254436" y="628824"/>
            <a:ext cx="917374" cy="683570"/>
            <a:chOff x="1914620" y="1930431"/>
            <a:chExt cx="572929" cy="426911"/>
          </a:xfrm>
        </p:grpSpPr>
        <p:grpSp>
          <p:nvGrpSpPr>
            <p:cNvPr id="1238" name="Google Shape;1238;p3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239" name="Google Shape;1239;p3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3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2" name="Google Shape;1242;p36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3BF9EDB3-4A4B-0BC6-FA10-DD36E97A9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52D1937-997F-F84A-DD10-5B6B052A4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19" y="730704"/>
            <a:ext cx="6732290" cy="37502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>
          <a:extLst>
            <a:ext uri="{FF2B5EF4-FFF2-40B4-BE49-F238E27FC236}">
              <a16:creationId xmlns:a16="http://schemas.microsoft.com/office/drawing/2014/main" id="{BA8CE83B-0182-FE6B-5728-024C74F8C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36">
            <a:extLst>
              <a:ext uri="{FF2B5EF4-FFF2-40B4-BE49-F238E27FC236}">
                <a16:creationId xmlns:a16="http://schemas.microsoft.com/office/drawing/2014/main" id="{84F94A3F-82F0-8732-C65C-C0B67E9D3662}"/>
              </a:ext>
            </a:extLst>
          </p:cNvPr>
          <p:cNvGrpSpPr/>
          <p:nvPr/>
        </p:nvGrpSpPr>
        <p:grpSpPr>
          <a:xfrm>
            <a:off x="254436" y="628824"/>
            <a:ext cx="917374" cy="683570"/>
            <a:chOff x="1914620" y="1930431"/>
            <a:chExt cx="572929" cy="426911"/>
          </a:xfrm>
        </p:grpSpPr>
        <p:grpSp>
          <p:nvGrpSpPr>
            <p:cNvPr id="1238" name="Google Shape;1238;p36">
              <a:extLst>
                <a:ext uri="{FF2B5EF4-FFF2-40B4-BE49-F238E27FC236}">
                  <a16:creationId xmlns:a16="http://schemas.microsoft.com/office/drawing/2014/main" id="{80FBDAF7-F09B-4D75-8A10-346868B746FD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239" name="Google Shape;1239;p36">
                <a:extLst>
                  <a:ext uri="{FF2B5EF4-FFF2-40B4-BE49-F238E27FC236}">
                    <a16:creationId xmlns:a16="http://schemas.microsoft.com/office/drawing/2014/main" id="{EAFA7DB4-5CD3-F5FE-6097-25141B587911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36">
                <a:extLst>
                  <a:ext uri="{FF2B5EF4-FFF2-40B4-BE49-F238E27FC236}">
                    <a16:creationId xmlns:a16="http://schemas.microsoft.com/office/drawing/2014/main" id="{93FF063B-51E5-CC8E-6B50-45AB8A0D63B5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6">
                <a:extLst>
                  <a:ext uri="{FF2B5EF4-FFF2-40B4-BE49-F238E27FC236}">
                    <a16:creationId xmlns:a16="http://schemas.microsoft.com/office/drawing/2014/main" id="{54E826A0-54BD-0DCB-5095-49592D926A85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2" name="Google Shape;1242;p36">
              <a:extLst>
                <a:ext uri="{FF2B5EF4-FFF2-40B4-BE49-F238E27FC236}">
                  <a16:creationId xmlns:a16="http://schemas.microsoft.com/office/drawing/2014/main" id="{C27AC06C-0946-7D5E-B6CD-83F7BBDFC8AB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9B2E680C-C3D1-A62A-5809-C1D8BFBCD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453FB57-4F43-DE07-BBA7-83EC6BC7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8" y="314248"/>
            <a:ext cx="8220715" cy="45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2"/>
          </p:nvPr>
        </p:nvSpPr>
        <p:spPr>
          <a:xfrm>
            <a:off x="1100975" y="137794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8" name="Google Shape;898;p28"/>
          <p:cNvSpPr txBox="1">
            <a:spLocks noGrp="1"/>
          </p:cNvSpPr>
          <p:nvPr>
            <p:ph type="title" idx="3"/>
          </p:nvPr>
        </p:nvSpPr>
        <p:spPr>
          <a:xfrm>
            <a:off x="1100975" y="296377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4"/>
          </p:nvPr>
        </p:nvSpPr>
        <p:spPr>
          <a:xfrm>
            <a:off x="3419250" y="137794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00" name="Google Shape;900;p28"/>
          <p:cNvSpPr txBox="1">
            <a:spLocks noGrp="1"/>
          </p:cNvSpPr>
          <p:nvPr>
            <p:ph type="title" idx="5"/>
          </p:nvPr>
        </p:nvSpPr>
        <p:spPr>
          <a:xfrm>
            <a:off x="3419250" y="296377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01" name="Google Shape;901;p28"/>
          <p:cNvSpPr txBox="1">
            <a:spLocks noGrp="1"/>
          </p:cNvSpPr>
          <p:nvPr>
            <p:ph type="title" idx="6"/>
          </p:nvPr>
        </p:nvSpPr>
        <p:spPr>
          <a:xfrm>
            <a:off x="5737525" y="137794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1100975" y="2087042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ubTitle" idx="8"/>
          </p:nvPr>
        </p:nvSpPr>
        <p:spPr>
          <a:xfrm>
            <a:off x="3419250" y="2087042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Lược</a:t>
            </a:r>
            <a:r>
              <a:rPr lang="en" dirty="0"/>
              <a:t> </a:t>
            </a:r>
            <a:r>
              <a:rPr lang="en" dirty="0" err="1"/>
              <a:t>đồ</a:t>
            </a:r>
            <a:r>
              <a:rPr lang="en" dirty="0"/>
              <a:t> </a:t>
            </a:r>
            <a:r>
              <a:rPr lang="en" dirty="0" err="1"/>
              <a:t>hoạt</a:t>
            </a:r>
            <a:r>
              <a:rPr lang="en" dirty="0"/>
              <a:t> </a:t>
            </a:r>
            <a:r>
              <a:rPr lang="en" dirty="0" err="1"/>
              <a:t>động</a:t>
            </a:r>
            <a:endParaRPr dirty="0"/>
          </a:p>
        </p:txBody>
      </p:sp>
      <p:sp>
        <p:nvSpPr>
          <p:cNvPr id="905" name="Google Shape;905;p28"/>
          <p:cNvSpPr txBox="1">
            <a:spLocks noGrp="1"/>
          </p:cNvSpPr>
          <p:nvPr>
            <p:ph type="subTitle" idx="9"/>
          </p:nvPr>
        </p:nvSpPr>
        <p:spPr>
          <a:xfrm>
            <a:off x="5737525" y="2087042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Pipeline</a:t>
            </a:r>
            <a:endParaRPr dirty="0"/>
          </a:p>
        </p:txBody>
      </p:sp>
      <p:sp>
        <p:nvSpPr>
          <p:cNvPr id="906" name="Google Shape;906;p28"/>
          <p:cNvSpPr txBox="1">
            <a:spLocks noGrp="1"/>
          </p:cNvSpPr>
          <p:nvPr>
            <p:ph type="subTitle" idx="13"/>
          </p:nvPr>
        </p:nvSpPr>
        <p:spPr>
          <a:xfrm>
            <a:off x="1100975" y="3672917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Lược</a:t>
            </a:r>
            <a:r>
              <a:rPr lang="en" dirty="0"/>
              <a:t> </a:t>
            </a:r>
            <a:r>
              <a:rPr lang="en" dirty="0" err="1"/>
              <a:t>đồ</a:t>
            </a:r>
            <a:r>
              <a:rPr lang="en" dirty="0"/>
              <a:t> ER </a:t>
            </a:r>
            <a:r>
              <a:rPr lang="en" dirty="0" err="1"/>
              <a:t>ở</a:t>
            </a:r>
            <a:r>
              <a:rPr lang="en" dirty="0"/>
              <a:t> DB – Model view </a:t>
            </a:r>
            <a:r>
              <a:rPr lang="en" dirty="0" err="1"/>
              <a:t>ở</a:t>
            </a:r>
            <a:r>
              <a:rPr lang="en" dirty="0"/>
              <a:t> Power BI</a:t>
            </a:r>
            <a:endParaRPr dirty="0"/>
          </a:p>
        </p:txBody>
      </p:sp>
      <p:sp>
        <p:nvSpPr>
          <p:cNvPr id="907" name="Google Shape;907;p28"/>
          <p:cNvSpPr txBox="1">
            <a:spLocks noGrp="1"/>
          </p:cNvSpPr>
          <p:nvPr>
            <p:ph type="subTitle" idx="14"/>
          </p:nvPr>
        </p:nvSpPr>
        <p:spPr>
          <a:xfrm>
            <a:off x="3419250" y="3672917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2" name="Google Shape;900;p28">
            <a:extLst>
              <a:ext uri="{FF2B5EF4-FFF2-40B4-BE49-F238E27FC236}">
                <a16:creationId xmlns:a16="http://schemas.microsoft.com/office/drawing/2014/main" id="{81DBDFD9-E71A-D324-0588-5A099BB72087}"/>
              </a:ext>
            </a:extLst>
          </p:cNvPr>
          <p:cNvSpPr txBox="1">
            <a:spLocks/>
          </p:cNvSpPr>
          <p:nvPr/>
        </p:nvSpPr>
        <p:spPr>
          <a:xfrm>
            <a:off x="5737525" y="296377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" name="Google Shape;907;p28">
            <a:extLst>
              <a:ext uri="{FF2B5EF4-FFF2-40B4-BE49-F238E27FC236}">
                <a16:creationId xmlns:a16="http://schemas.microsoft.com/office/drawing/2014/main" id="{D25A4CD8-5C39-DAE9-FA65-5220AE97763F}"/>
              </a:ext>
            </a:extLst>
          </p:cNvPr>
          <p:cNvSpPr txBox="1">
            <a:spLocks/>
          </p:cNvSpPr>
          <p:nvPr/>
        </p:nvSpPr>
        <p:spPr>
          <a:xfrm>
            <a:off x="5737525" y="3672917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/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>
          <a:extLst>
            <a:ext uri="{FF2B5EF4-FFF2-40B4-BE49-F238E27FC236}">
              <a16:creationId xmlns:a16="http://schemas.microsoft.com/office/drawing/2014/main" id="{73113E2E-2CF8-7F90-7EAA-E9B0967A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36">
            <a:extLst>
              <a:ext uri="{FF2B5EF4-FFF2-40B4-BE49-F238E27FC236}">
                <a16:creationId xmlns:a16="http://schemas.microsoft.com/office/drawing/2014/main" id="{FE148D09-F59A-F911-9417-D2F45594E9E9}"/>
              </a:ext>
            </a:extLst>
          </p:cNvPr>
          <p:cNvGrpSpPr/>
          <p:nvPr/>
        </p:nvGrpSpPr>
        <p:grpSpPr>
          <a:xfrm>
            <a:off x="254436" y="628824"/>
            <a:ext cx="917374" cy="683570"/>
            <a:chOff x="1914620" y="1930431"/>
            <a:chExt cx="572929" cy="426911"/>
          </a:xfrm>
        </p:grpSpPr>
        <p:grpSp>
          <p:nvGrpSpPr>
            <p:cNvPr id="1238" name="Google Shape;1238;p36">
              <a:extLst>
                <a:ext uri="{FF2B5EF4-FFF2-40B4-BE49-F238E27FC236}">
                  <a16:creationId xmlns:a16="http://schemas.microsoft.com/office/drawing/2014/main" id="{E2E000D3-8103-4065-7731-9A0D0982BB86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239" name="Google Shape;1239;p36">
                <a:extLst>
                  <a:ext uri="{FF2B5EF4-FFF2-40B4-BE49-F238E27FC236}">
                    <a16:creationId xmlns:a16="http://schemas.microsoft.com/office/drawing/2014/main" id="{8953B53E-0E94-8FFF-A12E-417B51890951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36">
                <a:extLst>
                  <a:ext uri="{FF2B5EF4-FFF2-40B4-BE49-F238E27FC236}">
                    <a16:creationId xmlns:a16="http://schemas.microsoft.com/office/drawing/2014/main" id="{F24B4134-B702-756E-1EA4-B23F9EB26B7A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6">
                <a:extLst>
                  <a:ext uri="{FF2B5EF4-FFF2-40B4-BE49-F238E27FC236}">
                    <a16:creationId xmlns:a16="http://schemas.microsoft.com/office/drawing/2014/main" id="{DC275B24-18B7-D4C2-14AF-33B30CB8FDF0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2" name="Google Shape;1242;p36">
              <a:extLst>
                <a:ext uri="{FF2B5EF4-FFF2-40B4-BE49-F238E27FC236}">
                  <a16:creationId xmlns:a16="http://schemas.microsoft.com/office/drawing/2014/main" id="{CAB45087-D0B6-55ED-52F0-94E5B4B62F82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D01F299D-E92E-D1E7-8035-00D2663F2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4D24863A-3D05-FAF5-8C65-238E7B3D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36" y="87389"/>
            <a:ext cx="8700945" cy="47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83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8279F7E7-A745-A821-1864-E0F12AD9A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159EF926-0F54-94C0-09F6-14644DA0CC19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6159D7A4-27C9-FE91-3C89-321EE38FB9E6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E86D65FC-6E33-AA16-C948-6C8575D0D2E1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A7D56841-1A41-F6F6-261A-1D050F2B36F0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F738ECA5-6C5D-10AB-B21F-05D34DD21DE0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291F00BE-638D-FDFA-908E-1EC8407AAF12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F4150AB1-49FC-167C-C056-5CF2E96BF5C3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62E731D9-2489-B718-606D-7D0A552E7AF4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7767632C-213A-8005-F78C-98586C74708A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9134E793-8AA8-17C0-B04A-C7884A4D8088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07A260FD-33D0-DD0C-18F2-6DC594AF6131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0578122D-B098-18C4-7DE2-9CEF852C79A0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A20DCB24-A213-9E48-EEE7-B2E3C6DCD624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5AA1474C-2E95-98E9-BB01-A10824FDABC8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AE1C0AE0-1722-C5EB-1E8D-0698BB8B6815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A91EA591-9B36-D9AD-8370-A8803F897C28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F82061BC-48C9-D77E-536B-8F32973313A2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70358A26-4FA7-A642-16AA-A9D5434DBA52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5D1A610D-7D6E-B3F1-1BF1-984F3E3C0CDB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81D157E1-B150-A338-F817-813BF0DD7D56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0A41922B-EBE6-40FE-138D-DA7D276493E0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774D306D-789C-A9F3-6636-06F0F63B6512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F65181C7-0AF8-45DC-09F9-582090CBF473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D9F608A6-B508-408A-8C64-A6A8DC85B6CE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39EF5226-980C-0C13-A625-BE1D07268197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7DB36744-3650-24A7-C7C1-901C563C64CC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4776B9CC-A36E-586D-4838-ACD972B779C7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6CDF6C6F-74D6-CB67-D566-5C00ABF16417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16BD03A4-0017-15D0-D22C-7B7833DDE209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1C2CD6AD-9A63-E93D-C99A-753D5D3FEF86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473FB994-3B86-D63C-B262-5F020CE5EECF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12BE6542-5F0A-B472-2C48-A0579A435C0A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E5D7EEC9-2FE6-C383-01E2-BD60D2FB06E4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067C099E-E8D9-74D9-319D-382DB792A338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303FD0B0-D6A8-2E85-FC42-4098A1E704A4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9BE63B23-1844-FA66-8714-128CE520BFF3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6D35B4B6-8644-CE1A-D92D-4C5A36456F7C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1CF97CF3-A09B-D3F3-B09E-06B8E2188F95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B41C309E-63D8-85FA-C5EE-E17E43AE2AE5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FABF4878-4BFC-D0FE-98BA-5E1AB9D4DDB4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986B218F-CF81-B35C-CC92-08A6A40AE9B8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E3958D91-DE47-5E9D-97DF-5981390DB236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8F4239D9-3F71-5253-15ED-58E1C417EE0F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B1DAB849-8F15-E87D-5869-4006CE48782B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EFB56D36-95D4-0A34-8A3C-7552DE448C86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D9F4C64-EFE7-E2EC-C438-4B08F82A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06</a:t>
            </a:r>
          </a:p>
        </p:txBody>
      </p:sp>
      <p:pic>
        <p:nvPicPr>
          <p:cNvPr id="8194" name="Picture 2" descr="Meme: &quot;Q&amp;A SESSION please do not ask hard question&quot; - All Templates - Meme -arsenal.com">
            <a:extLst>
              <a:ext uri="{FF2B5EF4-FFF2-40B4-BE49-F238E27FC236}">
                <a16:creationId xmlns:a16="http://schemas.microsoft.com/office/drawing/2014/main" id="{8EF2CBB4-84D9-0A43-98ED-71FDFEC1A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3"/>
          <a:stretch/>
        </p:blipFill>
        <p:spPr bwMode="auto">
          <a:xfrm>
            <a:off x="2124347" y="1108415"/>
            <a:ext cx="5565278" cy="313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6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562020D2-A024-E673-312A-E3B4DFDFA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45">
            <a:extLst>
              <a:ext uri="{FF2B5EF4-FFF2-40B4-BE49-F238E27FC236}">
                <a16:creationId xmlns:a16="http://schemas.microsoft.com/office/drawing/2014/main" id="{38D9C1A2-9771-AF7B-9441-255EAAB05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0385" y="724221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7172" name="Picture 4" descr="MiWORD of the Day – Page 2 – Tyrrell4innovation">
            <a:extLst>
              <a:ext uri="{FF2B5EF4-FFF2-40B4-BE49-F238E27FC236}">
                <a16:creationId xmlns:a16="http://schemas.microsoft.com/office/drawing/2014/main" id="{899D44CD-A918-32A6-DDF1-C1EE4F96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43" y="280385"/>
            <a:ext cx="6123310" cy="40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13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endParaRPr dirty="0"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69" name="Google Shape;969;p30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FFFEB-9FF3-ADD2-E98B-CEA1471E3852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at meme HI&quot; Sticker for Sale by WanderingTrader | Redbubble">
            <a:extLst>
              <a:ext uri="{FF2B5EF4-FFF2-40B4-BE49-F238E27FC236}">
                <a16:creationId xmlns:a16="http://schemas.microsoft.com/office/drawing/2014/main" id="{7553F240-2DEC-6F53-828A-3BCCBD9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5" y="1156740"/>
            <a:ext cx="3274196" cy="327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Google Shape;1040;p30"/>
          <p:cNvGrpSpPr/>
          <p:nvPr/>
        </p:nvGrpSpPr>
        <p:grpSpPr>
          <a:xfrm>
            <a:off x="181793" y="3980054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1"/>
          <p:cNvSpPr txBox="1">
            <a:spLocks noGrp="1"/>
          </p:cNvSpPr>
          <p:nvPr>
            <p:ph type="subTitle" idx="4"/>
          </p:nvPr>
        </p:nvSpPr>
        <p:spPr>
          <a:xfrm>
            <a:off x="3543665" y="2755328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Ý</a:t>
            </a:r>
            <a:r>
              <a:rPr lang="en" sz="2400" dirty="0"/>
              <a:t> </a:t>
            </a:r>
            <a:r>
              <a:rPr lang="en" sz="2400" dirty="0" err="1"/>
              <a:t>tưởng</a:t>
            </a:r>
            <a:endParaRPr sz="2400" dirty="0"/>
          </a:p>
        </p:txBody>
      </p:sp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endParaRPr dirty="0"/>
          </a:p>
        </p:txBody>
      </p:sp>
      <p:sp>
        <p:nvSpPr>
          <p:cNvPr id="1052" name="Google Shape;1052;p31"/>
          <p:cNvSpPr txBox="1">
            <a:spLocks noGrp="1"/>
          </p:cNvSpPr>
          <p:nvPr>
            <p:ph type="subTitle" idx="1"/>
          </p:nvPr>
        </p:nvSpPr>
        <p:spPr>
          <a:xfrm>
            <a:off x="4451095" y="3351400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Sử</a:t>
            </a:r>
            <a:r>
              <a:rPr lang="en" sz="1600" dirty="0"/>
              <a:t> </a:t>
            </a:r>
            <a:r>
              <a:rPr lang="en" sz="1600" dirty="0" err="1"/>
              <a:t>dụng</a:t>
            </a:r>
            <a:r>
              <a:rPr lang="en" sz="1600" dirty="0"/>
              <a:t> </a:t>
            </a:r>
            <a:r>
              <a:rPr lang="en" sz="1600" dirty="0" err="1"/>
              <a:t>thống</a:t>
            </a:r>
            <a:r>
              <a:rPr lang="en" sz="1600" dirty="0"/>
              <a:t> </a:t>
            </a:r>
            <a:r>
              <a:rPr lang="en" sz="1600" dirty="0" err="1"/>
              <a:t>kê</a:t>
            </a:r>
            <a:r>
              <a:rPr lang="en" sz="1600" dirty="0"/>
              <a:t> </a:t>
            </a:r>
            <a:r>
              <a:rPr lang="en" sz="1600" dirty="0" err="1"/>
              <a:t>mô</a:t>
            </a:r>
            <a:r>
              <a:rPr lang="en" sz="1600" dirty="0"/>
              <a:t> </a:t>
            </a:r>
            <a:r>
              <a:rPr lang="en" sz="1600" dirty="0" err="1"/>
              <a:t>tả</a:t>
            </a:r>
            <a:r>
              <a:rPr lang="en" sz="1600" dirty="0"/>
              <a:t> </a:t>
            </a:r>
            <a:r>
              <a:rPr lang="en" sz="1600" dirty="0" err="1"/>
              <a:t>và</a:t>
            </a:r>
            <a:r>
              <a:rPr lang="en" sz="1600" dirty="0"/>
              <a:t> </a:t>
            </a:r>
            <a:r>
              <a:rPr lang="en" sz="1600" dirty="0" err="1"/>
              <a:t>mô</a:t>
            </a:r>
            <a:r>
              <a:rPr lang="en" sz="1600" dirty="0"/>
              <a:t> </a:t>
            </a:r>
            <a:r>
              <a:rPr lang="en" sz="1600" dirty="0" err="1"/>
              <a:t>hình</a:t>
            </a:r>
            <a:r>
              <a:rPr lang="en" sz="1600" dirty="0"/>
              <a:t> </a:t>
            </a:r>
            <a:r>
              <a:rPr lang="en" sz="1600" dirty="0" err="1"/>
              <a:t>dự</a:t>
            </a:r>
            <a:r>
              <a:rPr lang="en" sz="1600" dirty="0"/>
              <a:t> </a:t>
            </a:r>
            <a:r>
              <a:rPr lang="en" sz="1600" dirty="0" err="1"/>
              <a:t>báo</a:t>
            </a:r>
            <a:r>
              <a:rPr lang="en" sz="1600" dirty="0"/>
              <a:t> </a:t>
            </a:r>
            <a:r>
              <a:rPr lang="en" sz="1600" dirty="0" err="1"/>
              <a:t>để</a:t>
            </a:r>
            <a:r>
              <a:rPr lang="en" sz="1600" dirty="0"/>
              <a:t> </a:t>
            </a:r>
            <a:r>
              <a:rPr lang="en" sz="1600" dirty="0" err="1"/>
              <a:t>dự</a:t>
            </a:r>
            <a:r>
              <a:rPr lang="en" sz="1600" dirty="0"/>
              <a:t> </a:t>
            </a:r>
            <a:r>
              <a:rPr lang="en" sz="1600" dirty="0" err="1"/>
              <a:t>đoán</a:t>
            </a:r>
            <a:r>
              <a:rPr lang="en" sz="1600" dirty="0"/>
              <a:t> </a:t>
            </a:r>
            <a:r>
              <a:rPr lang="en" sz="1600" dirty="0" err="1"/>
              <a:t>giá</a:t>
            </a:r>
            <a:r>
              <a:rPr lang="en" sz="1600" dirty="0"/>
              <a:t> </a:t>
            </a:r>
            <a:r>
              <a:rPr lang="en" sz="1600" dirty="0" err="1"/>
              <a:t>vàng</a:t>
            </a:r>
            <a:r>
              <a:rPr lang="en" sz="1600" dirty="0"/>
              <a:t> </a:t>
            </a:r>
            <a:r>
              <a:rPr lang="en" sz="1600" dirty="0" err="1"/>
              <a:t>ngày</a:t>
            </a:r>
            <a:r>
              <a:rPr lang="en" sz="1600" dirty="0"/>
              <a:t> </a:t>
            </a:r>
            <a:r>
              <a:rPr lang="en" sz="1600" dirty="0" err="1"/>
              <a:t>tiếp</a:t>
            </a:r>
            <a:r>
              <a:rPr lang="en" sz="1600" dirty="0"/>
              <a:t> </a:t>
            </a:r>
            <a:r>
              <a:rPr lang="en" sz="1600" dirty="0" err="1"/>
              <a:t>theo</a:t>
            </a:r>
            <a:r>
              <a:rPr lang="en" sz="1600" dirty="0"/>
              <a:t> </a:t>
            </a:r>
            <a:endParaRPr sz="1600" dirty="0"/>
          </a:p>
        </p:txBody>
      </p:sp>
      <p:sp>
        <p:nvSpPr>
          <p:cNvPr id="1053" name="Google Shape;1053;p31"/>
          <p:cNvSpPr txBox="1">
            <a:spLocks noGrp="1"/>
          </p:cNvSpPr>
          <p:nvPr>
            <p:ph type="subTitle" idx="2"/>
          </p:nvPr>
        </p:nvSpPr>
        <p:spPr>
          <a:xfrm>
            <a:off x="1066795" y="1712580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Dự</a:t>
            </a:r>
            <a:r>
              <a:rPr lang="en" sz="1600" dirty="0"/>
              <a:t> </a:t>
            </a:r>
            <a:r>
              <a:rPr lang="en" sz="1600" dirty="0" err="1"/>
              <a:t>đoán</a:t>
            </a:r>
            <a:r>
              <a:rPr lang="en" sz="1600" dirty="0"/>
              <a:t> </a:t>
            </a:r>
            <a:r>
              <a:rPr lang="en" sz="1600" dirty="0" err="1"/>
              <a:t>diễn</a:t>
            </a:r>
            <a:r>
              <a:rPr lang="en" sz="1600" dirty="0"/>
              <a:t> </a:t>
            </a:r>
            <a:r>
              <a:rPr lang="en" sz="1600" dirty="0" err="1"/>
              <a:t>biến</a:t>
            </a:r>
            <a:r>
              <a:rPr lang="en" sz="1600" dirty="0"/>
              <a:t> </a:t>
            </a:r>
            <a:r>
              <a:rPr lang="en" sz="1600" dirty="0" err="1"/>
              <a:t>giá</a:t>
            </a:r>
            <a:r>
              <a:rPr lang="en" sz="1600" dirty="0"/>
              <a:t> </a:t>
            </a:r>
            <a:r>
              <a:rPr lang="en" sz="1600" dirty="0" err="1"/>
              <a:t>vàng</a:t>
            </a:r>
            <a:r>
              <a:rPr lang="en" sz="1600" dirty="0"/>
              <a:t> </a:t>
            </a:r>
            <a:r>
              <a:rPr lang="en" sz="1600" dirty="0" err="1"/>
              <a:t>thế</a:t>
            </a:r>
            <a:r>
              <a:rPr lang="en" sz="1600" dirty="0"/>
              <a:t> </a:t>
            </a:r>
            <a:r>
              <a:rPr lang="en" sz="1600" dirty="0" err="1"/>
              <a:t>giới</a:t>
            </a:r>
            <a:r>
              <a:rPr lang="en" sz="1600" dirty="0"/>
              <a:t> </a:t>
            </a:r>
            <a:r>
              <a:rPr lang="en" sz="1600" dirty="0" err="1"/>
              <a:t>ở</a:t>
            </a:r>
            <a:r>
              <a:rPr lang="en" sz="1600" dirty="0"/>
              <a:t> </a:t>
            </a:r>
            <a:r>
              <a:rPr lang="en" sz="1600" dirty="0" err="1"/>
              <a:t>thời</a:t>
            </a:r>
            <a:r>
              <a:rPr lang="en" sz="1600" dirty="0"/>
              <a:t> </a:t>
            </a:r>
            <a:r>
              <a:rPr lang="en" sz="1600" dirty="0" err="1"/>
              <a:t>gian</a:t>
            </a:r>
            <a:r>
              <a:rPr lang="en" sz="1600" dirty="0"/>
              <a:t> </a:t>
            </a:r>
            <a:r>
              <a:rPr lang="en" sz="1600" dirty="0" err="1"/>
              <a:t>thực</a:t>
            </a:r>
            <a:endParaRPr sz="1600" dirty="0"/>
          </a:p>
        </p:txBody>
      </p:sp>
      <p:sp>
        <p:nvSpPr>
          <p:cNvPr id="1054" name="Google Shape;1054;p31"/>
          <p:cNvSpPr txBox="1">
            <a:spLocks noGrp="1"/>
          </p:cNvSpPr>
          <p:nvPr>
            <p:ph type="subTitle" idx="3"/>
          </p:nvPr>
        </p:nvSpPr>
        <p:spPr>
          <a:xfrm>
            <a:off x="1066795" y="1109608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Bài</a:t>
            </a:r>
            <a:r>
              <a:rPr lang="en" sz="2400" dirty="0"/>
              <a:t> </a:t>
            </a:r>
            <a:r>
              <a:rPr lang="en" sz="2400" dirty="0" err="1"/>
              <a:t>toán</a:t>
            </a:r>
            <a:endParaRPr sz="2400" dirty="0"/>
          </a:p>
        </p:txBody>
      </p:sp>
      <p:grpSp>
        <p:nvGrpSpPr>
          <p:cNvPr id="1055" name="Google Shape;1055;p31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914CA1A7-FD1A-329E-5F2C-49A721F06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1">
            <a:extLst>
              <a:ext uri="{FF2B5EF4-FFF2-40B4-BE49-F238E27FC236}">
                <a16:creationId xmlns:a16="http://schemas.microsoft.com/office/drawing/2014/main" id="{ABD27FFD-E7B0-35F0-C5C6-A52749BFCE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endParaRPr dirty="0"/>
          </a:p>
        </p:txBody>
      </p:sp>
      <p:sp>
        <p:nvSpPr>
          <p:cNvPr id="1053" name="Google Shape;1053;p31">
            <a:extLst>
              <a:ext uri="{FF2B5EF4-FFF2-40B4-BE49-F238E27FC236}">
                <a16:creationId xmlns:a16="http://schemas.microsoft.com/office/drawing/2014/main" id="{CD92AD20-890C-1C3D-7FEE-9907F0850E7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380027"/>
            <a:ext cx="7704000" cy="3318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vàng</a:t>
            </a:r>
            <a:r>
              <a:rPr lang="en-US" sz="1600" dirty="0"/>
              <a:t> </a:t>
            </a:r>
            <a:r>
              <a:rPr lang="en-US" sz="1600" dirty="0" err="1"/>
              <a:t>lấy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website </a:t>
            </a:r>
            <a:r>
              <a:rPr lang="en-US" sz="1600" dirty="0">
                <a:highlight>
                  <a:srgbClr val="FFFF00"/>
                </a:highlight>
              </a:rPr>
              <a:t>Yahoo! Finance.</a:t>
            </a:r>
          </a:p>
          <a:p>
            <a:pPr lvl="0" algn="l">
              <a:spcAft>
                <a:spcPts val="600"/>
              </a:spcAft>
              <a:buSzPts val="1200"/>
            </a:pP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, x</a:t>
            </a:r>
            <a:r>
              <a:rPr lang="vi-VN" sz="1600" dirty="0"/>
              <a:t>ây dựng Dashboard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: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T</a:t>
            </a:r>
            <a:r>
              <a:rPr lang="vi-VN" sz="1600" b="1" dirty="0"/>
              <a:t>heo dõi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vàng</a:t>
            </a:r>
            <a:r>
              <a:rPr lang="en-US" sz="1600" dirty="0"/>
              <a:t> </a:t>
            </a:r>
            <a:r>
              <a:rPr lang="en-US" sz="1600" dirty="0" err="1"/>
              <a:t>lúc</a:t>
            </a:r>
            <a:r>
              <a:rPr lang="en-US" sz="1600" dirty="0"/>
              <a:t> </a:t>
            </a:r>
            <a:r>
              <a:rPr lang="en-US" sz="1600" dirty="0" err="1"/>
              <a:t>mở</a:t>
            </a:r>
            <a:r>
              <a:rPr lang="en-US" sz="1600" dirty="0"/>
              <a:t> </a:t>
            </a:r>
            <a:r>
              <a:rPr lang="en-US" sz="1600" dirty="0" err="1"/>
              <a:t>cửa</a:t>
            </a:r>
            <a:r>
              <a:rPr lang="en-US" sz="1600" dirty="0"/>
              <a:t>, </a:t>
            </a:r>
            <a:r>
              <a:rPr lang="en-US" sz="1600" dirty="0" err="1"/>
              <a:t>đóng</a:t>
            </a:r>
            <a:r>
              <a:rPr lang="en-US" sz="1600" dirty="0"/>
              <a:t> </a:t>
            </a:r>
            <a:r>
              <a:rPr lang="en-US" sz="1600" dirty="0" err="1"/>
              <a:t>cửa</a:t>
            </a:r>
            <a:r>
              <a:rPr lang="en-US" sz="1600" dirty="0"/>
              <a:t>,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cao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,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thấp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,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chỉnh</a:t>
            </a:r>
            <a:r>
              <a:rPr lang="en-US" sz="1600" dirty="0"/>
              <a:t>, </a:t>
            </a:r>
            <a:r>
              <a:rPr lang="en-US" sz="1600" dirty="0" err="1"/>
              <a:t>khối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ngày</a:t>
            </a:r>
            <a:r>
              <a:rPr lang="en-US" sz="1600" dirty="0"/>
              <a:t>.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Theo </a:t>
            </a:r>
            <a:r>
              <a:rPr lang="en-US" sz="1600" b="1" dirty="0" err="1"/>
              <a:t>dõi</a:t>
            </a:r>
            <a:r>
              <a:rPr lang="en-US" sz="1600" b="1" dirty="0"/>
              <a:t> </a:t>
            </a:r>
            <a:r>
              <a:rPr lang="en-US" sz="1600" dirty="0" err="1"/>
              <a:t>lịch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vàng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khoảng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tùy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.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b="1" dirty="0" err="1"/>
              <a:t>dự</a:t>
            </a:r>
            <a:r>
              <a:rPr lang="en-US" sz="1600" b="1" dirty="0"/>
              <a:t> </a:t>
            </a:r>
            <a:r>
              <a:rPr lang="en-US" sz="1600" b="1" dirty="0" err="1"/>
              <a:t>đoán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vàng</a:t>
            </a:r>
            <a:r>
              <a:rPr lang="en-US" sz="1600" dirty="0"/>
              <a:t> </a:t>
            </a:r>
            <a:r>
              <a:rPr lang="en-US" sz="1600" dirty="0" err="1"/>
              <a:t>tăng</a:t>
            </a:r>
            <a:r>
              <a:rPr lang="en-US" sz="1600" dirty="0"/>
              <a:t> hay </a:t>
            </a:r>
            <a:r>
              <a:rPr lang="en-US" sz="1600" dirty="0" err="1"/>
              <a:t>giảm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ngày</a:t>
            </a:r>
            <a:r>
              <a:rPr lang="en-US" sz="1600" dirty="0"/>
              <a:t> </a:t>
            </a:r>
            <a:r>
              <a:rPr lang="en-US" sz="1600" dirty="0" err="1"/>
              <a:t>mở</a:t>
            </a:r>
            <a:r>
              <a:rPr lang="en-US" sz="1600" dirty="0"/>
              <a:t> </a:t>
            </a:r>
            <a:r>
              <a:rPr lang="en-US" sz="1600" dirty="0" err="1"/>
              <a:t>cửa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.</a:t>
            </a: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6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55" name="Google Shape;1055;p31">
            <a:extLst>
              <a:ext uri="{FF2B5EF4-FFF2-40B4-BE49-F238E27FC236}">
                <a16:creationId xmlns:a16="http://schemas.microsoft.com/office/drawing/2014/main" id="{E60E3740-B015-5DC5-671F-D73FA28D02BF}"/>
              </a:ext>
            </a:extLst>
          </p:cNvPr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>
              <a:extLst>
                <a:ext uri="{FF2B5EF4-FFF2-40B4-BE49-F238E27FC236}">
                  <a16:creationId xmlns:a16="http://schemas.microsoft.com/office/drawing/2014/main" id="{6CB8DB83-64AF-5CCB-98C3-91F509BC71AC}"/>
                </a:ext>
              </a:extLst>
            </p:cNvPr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>
              <a:extLst>
                <a:ext uri="{FF2B5EF4-FFF2-40B4-BE49-F238E27FC236}">
                  <a16:creationId xmlns:a16="http://schemas.microsoft.com/office/drawing/2014/main" id="{1415BC9E-9686-3537-C4EA-169E70FCF30F}"/>
                </a:ext>
              </a:extLst>
            </p:cNvPr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>
                <a:extLst>
                  <a:ext uri="{FF2B5EF4-FFF2-40B4-BE49-F238E27FC236}">
                    <a16:creationId xmlns:a16="http://schemas.microsoft.com/office/drawing/2014/main" id="{8CB656E2-CEDF-7891-5A9C-1F8A045ED960}"/>
                  </a:ext>
                </a:extLst>
              </p:cNvPr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>
                  <a:extLst>
                    <a:ext uri="{FF2B5EF4-FFF2-40B4-BE49-F238E27FC236}">
                      <a16:creationId xmlns:a16="http://schemas.microsoft.com/office/drawing/2014/main" id="{1B59F063-2D24-0CF3-8D73-160C12D62A8A}"/>
                    </a:ext>
                  </a:extLst>
                </p:cNvPr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>
                    <a:extLst>
                      <a:ext uri="{FF2B5EF4-FFF2-40B4-BE49-F238E27FC236}">
                        <a16:creationId xmlns:a16="http://schemas.microsoft.com/office/drawing/2014/main" id="{D7971B71-0131-7323-5FAA-A865CCEAAD8D}"/>
                      </a:ext>
                    </a:extLst>
                  </p:cNvPr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>
                    <a:extLst>
                      <a:ext uri="{FF2B5EF4-FFF2-40B4-BE49-F238E27FC236}">
                        <a16:creationId xmlns:a16="http://schemas.microsoft.com/office/drawing/2014/main" id="{A0E1BD07-56EB-34B6-4EE3-6AFBB5BCE532}"/>
                      </a:ext>
                    </a:extLst>
                  </p:cNvPr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>
                  <a:extLst>
                    <a:ext uri="{FF2B5EF4-FFF2-40B4-BE49-F238E27FC236}">
                      <a16:creationId xmlns:a16="http://schemas.microsoft.com/office/drawing/2014/main" id="{21347784-6852-0725-5863-EC4E970C4A5E}"/>
                    </a:ext>
                  </a:extLst>
                </p:cNvPr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>
                    <a:extLst>
                      <a:ext uri="{FF2B5EF4-FFF2-40B4-BE49-F238E27FC236}">
                        <a16:creationId xmlns:a16="http://schemas.microsoft.com/office/drawing/2014/main" id="{1964264C-BA3D-0221-5543-29933A115DD2}"/>
                      </a:ext>
                    </a:extLst>
                  </p:cNvPr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>
                    <a:extLst>
                      <a:ext uri="{FF2B5EF4-FFF2-40B4-BE49-F238E27FC236}">
                        <a16:creationId xmlns:a16="http://schemas.microsoft.com/office/drawing/2014/main" id="{BB6DCEDD-C42D-9C48-BB87-AA111DAD0547}"/>
                      </a:ext>
                    </a:extLst>
                  </p:cNvPr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>
                  <a:extLst>
                    <a:ext uri="{FF2B5EF4-FFF2-40B4-BE49-F238E27FC236}">
                      <a16:creationId xmlns:a16="http://schemas.microsoft.com/office/drawing/2014/main" id="{080CD99C-6AD0-281C-5106-F78CABEE6B6F}"/>
                    </a:ext>
                  </a:extLst>
                </p:cNvPr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>
                    <a:extLst>
                      <a:ext uri="{FF2B5EF4-FFF2-40B4-BE49-F238E27FC236}">
                        <a16:creationId xmlns:a16="http://schemas.microsoft.com/office/drawing/2014/main" id="{EAE14F65-4E0A-ED37-4058-CB2B6424D636}"/>
                      </a:ext>
                    </a:extLst>
                  </p:cNvPr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>
                    <a:extLst>
                      <a:ext uri="{FF2B5EF4-FFF2-40B4-BE49-F238E27FC236}">
                        <a16:creationId xmlns:a16="http://schemas.microsoft.com/office/drawing/2014/main" id="{06782373-DE53-4B6B-C76B-4B66D336A748}"/>
                      </a:ext>
                    </a:extLst>
                  </p:cNvPr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>
                <a:extLst>
                  <a:ext uri="{FF2B5EF4-FFF2-40B4-BE49-F238E27FC236}">
                    <a16:creationId xmlns:a16="http://schemas.microsoft.com/office/drawing/2014/main" id="{1B7275E4-39BB-AAB7-0756-BBFC331AC30D}"/>
                  </a:ext>
                </a:extLst>
              </p:cNvPr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>
                <a:extLst>
                  <a:ext uri="{FF2B5EF4-FFF2-40B4-BE49-F238E27FC236}">
                    <a16:creationId xmlns:a16="http://schemas.microsoft.com/office/drawing/2014/main" id="{3933C324-F897-4439-2332-B78BD91F72BA}"/>
                  </a:ext>
                </a:extLst>
              </p:cNvPr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>
                <a:extLst>
                  <a:ext uri="{FF2B5EF4-FFF2-40B4-BE49-F238E27FC236}">
                    <a16:creationId xmlns:a16="http://schemas.microsoft.com/office/drawing/2014/main" id="{71618F6E-3591-1EAC-E774-E36271EBE0EA}"/>
                  </a:ext>
                </a:extLst>
              </p:cNvPr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32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8CFF8E38-3BEF-C448-FA3A-2B0FE0D27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1">
            <a:extLst>
              <a:ext uri="{FF2B5EF4-FFF2-40B4-BE49-F238E27FC236}">
                <a16:creationId xmlns:a16="http://schemas.microsoft.com/office/drawing/2014/main" id="{A0F0173A-B3A8-72C7-C99B-569F071791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endParaRPr dirty="0"/>
          </a:p>
        </p:txBody>
      </p:sp>
      <p:grpSp>
        <p:nvGrpSpPr>
          <p:cNvPr id="1055" name="Google Shape;1055;p31">
            <a:extLst>
              <a:ext uri="{FF2B5EF4-FFF2-40B4-BE49-F238E27FC236}">
                <a16:creationId xmlns:a16="http://schemas.microsoft.com/office/drawing/2014/main" id="{58A99179-C6D6-CE05-D47B-F451F87CE3A7}"/>
              </a:ext>
            </a:extLst>
          </p:cNvPr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>
              <a:extLst>
                <a:ext uri="{FF2B5EF4-FFF2-40B4-BE49-F238E27FC236}">
                  <a16:creationId xmlns:a16="http://schemas.microsoft.com/office/drawing/2014/main" id="{2923734C-7E6A-07AA-5C09-859E4EC3EB07}"/>
                </a:ext>
              </a:extLst>
            </p:cNvPr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>
              <a:extLst>
                <a:ext uri="{FF2B5EF4-FFF2-40B4-BE49-F238E27FC236}">
                  <a16:creationId xmlns:a16="http://schemas.microsoft.com/office/drawing/2014/main" id="{3FE601DD-0171-2BBE-F082-77A62BDFAE34}"/>
                </a:ext>
              </a:extLst>
            </p:cNvPr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>
                <a:extLst>
                  <a:ext uri="{FF2B5EF4-FFF2-40B4-BE49-F238E27FC236}">
                    <a16:creationId xmlns:a16="http://schemas.microsoft.com/office/drawing/2014/main" id="{5FD58685-B8E6-5541-145D-F40D65EC8D9B}"/>
                  </a:ext>
                </a:extLst>
              </p:cNvPr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>
                  <a:extLst>
                    <a:ext uri="{FF2B5EF4-FFF2-40B4-BE49-F238E27FC236}">
                      <a16:creationId xmlns:a16="http://schemas.microsoft.com/office/drawing/2014/main" id="{1C643019-45A7-9F8F-E86C-4D1C8A5140F4}"/>
                    </a:ext>
                  </a:extLst>
                </p:cNvPr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>
                    <a:extLst>
                      <a:ext uri="{FF2B5EF4-FFF2-40B4-BE49-F238E27FC236}">
                        <a16:creationId xmlns:a16="http://schemas.microsoft.com/office/drawing/2014/main" id="{4F6C585C-5FDE-F3EA-B7D3-A302AF31FD97}"/>
                      </a:ext>
                    </a:extLst>
                  </p:cNvPr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>
                    <a:extLst>
                      <a:ext uri="{FF2B5EF4-FFF2-40B4-BE49-F238E27FC236}">
                        <a16:creationId xmlns:a16="http://schemas.microsoft.com/office/drawing/2014/main" id="{C4EED159-6402-B9A3-7859-365EB32ED515}"/>
                      </a:ext>
                    </a:extLst>
                  </p:cNvPr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>
                  <a:extLst>
                    <a:ext uri="{FF2B5EF4-FFF2-40B4-BE49-F238E27FC236}">
                      <a16:creationId xmlns:a16="http://schemas.microsoft.com/office/drawing/2014/main" id="{C362D652-7032-E577-052F-97D830B9452F}"/>
                    </a:ext>
                  </a:extLst>
                </p:cNvPr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>
                    <a:extLst>
                      <a:ext uri="{FF2B5EF4-FFF2-40B4-BE49-F238E27FC236}">
                        <a16:creationId xmlns:a16="http://schemas.microsoft.com/office/drawing/2014/main" id="{E48DA48D-A643-1E17-B855-C0BD54A5CFC1}"/>
                      </a:ext>
                    </a:extLst>
                  </p:cNvPr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>
                    <a:extLst>
                      <a:ext uri="{FF2B5EF4-FFF2-40B4-BE49-F238E27FC236}">
                        <a16:creationId xmlns:a16="http://schemas.microsoft.com/office/drawing/2014/main" id="{539FF7D8-C6A2-C75B-EB41-12BAF5FC414D}"/>
                      </a:ext>
                    </a:extLst>
                  </p:cNvPr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>
                  <a:extLst>
                    <a:ext uri="{FF2B5EF4-FFF2-40B4-BE49-F238E27FC236}">
                      <a16:creationId xmlns:a16="http://schemas.microsoft.com/office/drawing/2014/main" id="{05D18EC7-914C-BB78-9F0C-D0DF9763B72E}"/>
                    </a:ext>
                  </a:extLst>
                </p:cNvPr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>
                    <a:extLst>
                      <a:ext uri="{FF2B5EF4-FFF2-40B4-BE49-F238E27FC236}">
                        <a16:creationId xmlns:a16="http://schemas.microsoft.com/office/drawing/2014/main" id="{B28589BC-9E49-C92B-700B-C40254076088}"/>
                      </a:ext>
                    </a:extLst>
                  </p:cNvPr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>
                    <a:extLst>
                      <a:ext uri="{FF2B5EF4-FFF2-40B4-BE49-F238E27FC236}">
                        <a16:creationId xmlns:a16="http://schemas.microsoft.com/office/drawing/2014/main" id="{EE4BCB85-7003-E296-4D67-61F9CCE6BE75}"/>
                      </a:ext>
                    </a:extLst>
                  </p:cNvPr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>
                <a:extLst>
                  <a:ext uri="{FF2B5EF4-FFF2-40B4-BE49-F238E27FC236}">
                    <a16:creationId xmlns:a16="http://schemas.microsoft.com/office/drawing/2014/main" id="{A9837100-AED6-B1EE-CC67-F096D205EB0F}"/>
                  </a:ext>
                </a:extLst>
              </p:cNvPr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>
                <a:extLst>
                  <a:ext uri="{FF2B5EF4-FFF2-40B4-BE49-F238E27FC236}">
                    <a16:creationId xmlns:a16="http://schemas.microsoft.com/office/drawing/2014/main" id="{4E028E3E-FEDB-9E60-D366-8C7DB7BAFCC0}"/>
                  </a:ext>
                </a:extLst>
              </p:cNvPr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>
                <a:extLst>
                  <a:ext uri="{FF2B5EF4-FFF2-40B4-BE49-F238E27FC236}">
                    <a16:creationId xmlns:a16="http://schemas.microsoft.com/office/drawing/2014/main" id="{6890AB61-9BE5-AC03-5455-42D4D79467F3}"/>
                  </a:ext>
                </a:extLst>
              </p:cNvPr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2" descr="Yahoo Finance Logo PNG vector in SVG, PDF, AI, CDR format">
            <a:extLst>
              <a:ext uri="{FF2B5EF4-FFF2-40B4-BE49-F238E27FC236}">
                <a16:creationId xmlns:a16="http://schemas.microsoft.com/office/drawing/2014/main" id="{58972AF1-0EC1-CAA3-DBEE-65BD8DFCC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" y="2967301"/>
            <a:ext cx="1476356" cy="110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Airflow png images | PNGWing">
            <a:extLst>
              <a:ext uri="{FF2B5EF4-FFF2-40B4-BE49-F238E27FC236}">
                <a16:creationId xmlns:a16="http://schemas.microsoft.com/office/drawing/2014/main" id="{17E4A66E-1969-43F1-8EC7-2878BCFF7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3056" l="8889" r="93056">
                        <a14:foregroundMark x1="83889" y1="14167" x2="87778" y2="10000"/>
                        <a14:foregroundMark x1="88611" y1="7778" x2="89722" y2="3333"/>
                        <a14:foregroundMark x1="12222" y1="11944" x2="1667" y2="10000"/>
                        <a14:foregroundMark x1="1667" y1="10000" x2="11111" y2="15278"/>
                        <a14:foregroundMark x1="11111" y1="15278" x2="8889" y2="12222"/>
                        <a14:foregroundMark x1="10556" y1="87778" x2="11389" y2="93333"/>
                        <a14:foregroundMark x1="93056" y1="87778" x2="88889" y2="8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81" y="2765788"/>
            <a:ext cx="1108037" cy="11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atabase postgres&quot; Icon - Download for free – Iconduck">
            <a:extLst>
              <a:ext uri="{FF2B5EF4-FFF2-40B4-BE49-F238E27FC236}">
                <a16:creationId xmlns:a16="http://schemas.microsoft.com/office/drawing/2014/main" id="{A8510368-9E4C-FF83-CD6D-29F6E93EF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04" y="3873825"/>
            <a:ext cx="1100147" cy="12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Power BI Icon Logo PNG Vector (SVG) Free Download">
            <a:extLst>
              <a:ext uri="{FF2B5EF4-FFF2-40B4-BE49-F238E27FC236}">
                <a16:creationId xmlns:a16="http://schemas.microsoft.com/office/drawing/2014/main" id="{536FB3D9-F090-A0A8-4EF6-2D6D1026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77" y="2975189"/>
            <a:ext cx="825111" cy="110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18DFCAE-A159-D866-52BD-FBE3C38F8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251252"/>
              </p:ext>
            </p:extLst>
          </p:nvPr>
        </p:nvGraphicFramePr>
        <p:xfrm>
          <a:off x="532660" y="1025531"/>
          <a:ext cx="8460419" cy="239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52" name="Picture 4" descr="Visual Studio Code and VS Code icons and names usage guidelines">
            <a:extLst>
              <a:ext uri="{FF2B5EF4-FFF2-40B4-BE49-F238E27FC236}">
                <a16:creationId xmlns:a16="http://schemas.microsoft.com/office/drawing/2014/main" id="{0C6F6486-2CE4-1955-5716-9999E02FF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35" y="4050650"/>
            <a:ext cx="870862" cy="8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0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475E3DDC-A7A2-458F-19BE-79DC6165F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3B817CC0-A8C7-5E71-8589-6FCED3499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708" y="2178756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Lược</a:t>
            </a:r>
            <a:r>
              <a:rPr lang="en" dirty="0"/>
              <a:t> </a:t>
            </a:r>
            <a:r>
              <a:rPr lang="en" dirty="0" err="1"/>
              <a:t>đồ</a:t>
            </a:r>
            <a:r>
              <a:rPr lang="en" dirty="0"/>
              <a:t> </a:t>
            </a:r>
            <a:r>
              <a:rPr lang="en" dirty="0" err="1"/>
              <a:t>hoạt</a:t>
            </a:r>
            <a:r>
              <a:rPr lang="en" dirty="0"/>
              <a:t> </a:t>
            </a:r>
            <a:r>
              <a:rPr lang="en" dirty="0" err="1"/>
              <a:t>động</a:t>
            </a:r>
            <a:endParaRPr dirty="0"/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ADE498A-B38B-F817-FB51-9A5D0A0E236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1650;p46">
            <a:extLst>
              <a:ext uri="{FF2B5EF4-FFF2-40B4-BE49-F238E27FC236}">
                <a16:creationId xmlns:a16="http://schemas.microsoft.com/office/drawing/2014/main" id="{1F61B494-E382-9BA6-8322-1F02BE7DDC34}"/>
              </a:ext>
            </a:extLst>
          </p:cNvPr>
          <p:cNvGrpSpPr/>
          <p:nvPr/>
        </p:nvGrpSpPr>
        <p:grpSpPr>
          <a:xfrm>
            <a:off x="6622743" y="582959"/>
            <a:ext cx="2134324" cy="739016"/>
            <a:chOff x="3513442" y="3605564"/>
            <a:chExt cx="1274019" cy="400438"/>
          </a:xfrm>
        </p:grpSpPr>
        <p:sp>
          <p:nvSpPr>
            <p:cNvPr id="3" name="Google Shape;1651;p46">
              <a:extLst>
                <a:ext uri="{FF2B5EF4-FFF2-40B4-BE49-F238E27FC236}">
                  <a16:creationId xmlns:a16="http://schemas.microsoft.com/office/drawing/2014/main" id="{E4783A56-E7C2-08CC-A601-FCE843294ED7}"/>
                </a:ext>
              </a:extLst>
            </p:cNvPr>
            <p:cNvSpPr/>
            <p:nvPr/>
          </p:nvSpPr>
          <p:spPr>
            <a:xfrm>
              <a:off x="3513442" y="3605564"/>
              <a:ext cx="1274019" cy="400438"/>
            </a:xfrm>
            <a:custGeom>
              <a:avLst/>
              <a:gdLst/>
              <a:ahLst/>
              <a:cxnLst/>
              <a:rect l="l" t="t" r="r" b="b"/>
              <a:pathLst>
                <a:path w="1512189" h="475297" extrusionOk="0">
                  <a:moveTo>
                    <a:pt x="1274540" y="475297"/>
                  </a:moveTo>
                  <a:lnTo>
                    <a:pt x="237649" y="475297"/>
                  </a:lnTo>
                  <a:cubicBezTo>
                    <a:pt x="106966" y="475297"/>
                    <a:pt x="0" y="368332"/>
                    <a:pt x="0" y="237648"/>
                  </a:cubicBezTo>
                  <a:lnTo>
                    <a:pt x="0" y="237648"/>
                  </a:lnTo>
                  <a:cubicBezTo>
                    <a:pt x="0" y="106966"/>
                    <a:pt x="106966" y="0"/>
                    <a:pt x="237649" y="0"/>
                  </a:cubicBezTo>
                  <a:lnTo>
                    <a:pt x="1274540" y="0"/>
                  </a:lnTo>
                  <a:cubicBezTo>
                    <a:pt x="1405224" y="0"/>
                    <a:pt x="1512189" y="106966"/>
                    <a:pt x="1512189" y="237648"/>
                  </a:cubicBezTo>
                  <a:lnTo>
                    <a:pt x="1512189" y="237648"/>
                  </a:lnTo>
                  <a:cubicBezTo>
                    <a:pt x="1512189" y="368332"/>
                    <a:pt x="1405224" y="475297"/>
                    <a:pt x="1274540" y="4752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Google Shape;1652;p46">
              <a:extLst>
                <a:ext uri="{FF2B5EF4-FFF2-40B4-BE49-F238E27FC236}">
                  <a16:creationId xmlns:a16="http://schemas.microsoft.com/office/drawing/2014/main" id="{032E2EE1-28D4-F10E-8D30-54D6BFEF52A7}"/>
                </a:ext>
              </a:extLst>
            </p:cNvPr>
            <p:cNvGrpSpPr/>
            <p:nvPr/>
          </p:nvGrpSpPr>
          <p:grpSpPr>
            <a:xfrm>
              <a:off x="3682097" y="3678217"/>
              <a:ext cx="845361" cy="231656"/>
              <a:chOff x="5146631" y="6094907"/>
              <a:chExt cx="1004708" cy="275322"/>
            </a:xfrm>
          </p:grpSpPr>
          <p:grpSp>
            <p:nvGrpSpPr>
              <p:cNvPr id="5" name="Google Shape;1653;p46">
                <a:extLst>
                  <a:ext uri="{FF2B5EF4-FFF2-40B4-BE49-F238E27FC236}">
                    <a16:creationId xmlns:a16="http://schemas.microsoft.com/office/drawing/2014/main" id="{5040DA18-4171-2D54-AAAF-5237DF09ABD7}"/>
                  </a:ext>
                </a:extLst>
              </p:cNvPr>
              <p:cNvGrpSpPr/>
              <p:nvPr/>
            </p:nvGrpSpPr>
            <p:grpSpPr>
              <a:xfrm>
                <a:off x="5146631" y="6094907"/>
                <a:ext cx="606553" cy="275322"/>
                <a:chOff x="5146631" y="6094907"/>
                <a:chExt cx="606553" cy="275322"/>
              </a:xfrm>
            </p:grpSpPr>
            <p:grpSp>
              <p:nvGrpSpPr>
                <p:cNvPr id="9" name="Google Shape;1654;p46">
                  <a:extLst>
                    <a:ext uri="{FF2B5EF4-FFF2-40B4-BE49-F238E27FC236}">
                      <a16:creationId xmlns:a16="http://schemas.microsoft.com/office/drawing/2014/main" id="{C30128EE-160F-CC90-ABF1-7BCB76024247}"/>
                    </a:ext>
                  </a:extLst>
                </p:cNvPr>
                <p:cNvGrpSpPr/>
                <p:nvPr/>
              </p:nvGrpSpPr>
              <p:grpSpPr>
                <a:xfrm>
                  <a:off x="5489162" y="6099249"/>
                  <a:ext cx="264022" cy="264022"/>
                  <a:chOff x="5489162" y="6099249"/>
                  <a:chExt cx="264022" cy="264022"/>
                </a:xfrm>
              </p:grpSpPr>
              <p:sp>
                <p:nvSpPr>
                  <p:cNvPr id="13" name="Google Shape;1655;p46">
                    <a:extLst>
                      <a:ext uri="{FF2B5EF4-FFF2-40B4-BE49-F238E27FC236}">
                        <a16:creationId xmlns:a16="http://schemas.microsoft.com/office/drawing/2014/main" id="{13702BD7-CAAD-479A-8CB2-85F2B5D7730E}"/>
                      </a:ext>
                    </a:extLst>
                  </p:cNvPr>
                  <p:cNvSpPr/>
                  <p:nvPr/>
                </p:nvSpPr>
                <p:spPr>
                  <a:xfrm>
                    <a:off x="5489162" y="6244495"/>
                    <a:ext cx="118776" cy="118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776" h="118776" extrusionOk="0">
                        <a:moveTo>
                          <a:pt x="46482" y="86677"/>
                        </a:moveTo>
                        <a:lnTo>
                          <a:pt x="118777" y="14478"/>
                        </a:lnTo>
                        <a:lnTo>
                          <a:pt x="104299" y="0"/>
                        </a:lnTo>
                        <a:lnTo>
                          <a:pt x="32099" y="72199"/>
                        </a:lnTo>
                        <a:lnTo>
                          <a:pt x="17621" y="80296"/>
                        </a:lnTo>
                        <a:lnTo>
                          <a:pt x="0" y="107537"/>
                        </a:lnTo>
                        <a:lnTo>
                          <a:pt x="11239" y="118776"/>
                        </a:lnTo>
                        <a:lnTo>
                          <a:pt x="38481" y="101155"/>
                        </a:lnTo>
                        <a:lnTo>
                          <a:pt x="46482" y="8667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Google Shape;1656;p46">
                    <a:extLst>
                      <a:ext uri="{FF2B5EF4-FFF2-40B4-BE49-F238E27FC236}">
                        <a16:creationId xmlns:a16="http://schemas.microsoft.com/office/drawing/2014/main" id="{2147D43C-DEC5-DE1E-7F15-1E2DEEAAD4DA}"/>
                      </a:ext>
                    </a:extLst>
                  </p:cNvPr>
                  <p:cNvSpPr/>
                  <p:nvPr/>
                </p:nvSpPr>
                <p:spPr>
                  <a:xfrm>
                    <a:off x="5571077" y="6099249"/>
                    <a:ext cx="182107" cy="182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107" h="182107" extrusionOk="0">
                        <a:moveTo>
                          <a:pt x="101822" y="152484"/>
                        </a:moveTo>
                        <a:lnTo>
                          <a:pt x="176022" y="78285"/>
                        </a:lnTo>
                        <a:cubicBezTo>
                          <a:pt x="178117" y="76189"/>
                          <a:pt x="179641" y="73522"/>
                          <a:pt x="180308" y="70665"/>
                        </a:cubicBezTo>
                        <a:cubicBezTo>
                          <a:pt x="182689" y="60664"/>
                          <a:pt x="186118" y="37803"/>
                          <a:pt x="165259" y="16848"/>
                        </a:cubicBezTo>
                        <a:cubicBezTo>
                          <a:pt x="144399" y="-4011"/>
                          <a:pt x="121444" y="-582"/>
                          <a:pt x="111442" y="1799"/>
                        </a:cubicBezTo>
                        <a:cubicBezTo>
                          <a:pt x="108585" y="2465"/>
                          <a:pt x="105918" y="3990"/>
                          <a:pt x="103822" y="6085"/>
                        </a:cubicBezTo>
                        <a:lnTo>
                          <a:pt x="29623" y="80285"/>
                        </a:lnTo>
                        <a:cubicBezTo>
                          <a:pt x="41148" y="91810"/>
                          <a:pt x="41148" y="110479"/>
                          <a:pt x="29623" y="122005"/>
                        </a:cubicBezTo>
                        <a:lnTo>
                          <a:pt x="23241" y="128386"/>
                        </a:lnTo>
                        <a:lnTo>
                          <a:pt x="12001" y="117147"/>
                        </a:lnTo>
                        <a:lnTo>
                          <a:pt x="0" y="129148"/>
                        </a:lnTo>
                        <a:lnTo>
                          <a:pt x="52959" y="182107"/>
                        </a:lnTo>
                        <a:lnTo>
                          <a:pt x="64960" y="170106"/>
                        </a:lnTo>
                        <a:lnTo>
                          <a:pt x="53721" y="158866"/>
                        </a:lnTo>
                        <a:lnTo>
                          <a:pt x="60103" y="152484"/>
                        </a:lnTo>
                        <a:cubicBezTo>
                          <a:pt x="71628" y="140959"/>
                          <a:pt x="90297" y="140959"/>
                          <a:pt x="101822" y="15248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" name="Google Shape;1657;p46">
                  <a:extLst>
                    <a:ext uri="{FF2B5EF4-FFF2-40B4-BE49-F238E27FC236}">
                      <a16:creationId xmlns:a16="http://schemas.microsoft.com/office/drawing/2014/main" id="{C928F3F0-CB71-68B2-F405-A1D5027ACEDD}"/>
                    </a:ext>
                  </a:extLst>
                </p:cNvPr>
                <p:cNvGrpSpPr/>
                <p:nvPr/>
              </p:nvGrpSpPr>
              <p:grpSpPr>
                <a:xfrm>
                  <a:off x="5146631" y="6094907"/>
                  <a:ext cx="275536" cy="275322"/>
                  <a:chOff x="5146631" y="6094907"/>
                  <a:chExt cx="275536" cy="275322"/>
                </a:xfrm>
              </p:grpSpPr>
              <p:sp>
                <p:nvSpPr>
                  <p:cNvPr id="11" name="Google Shape;1658;p46">
                    <a:extLst>
                      <a:ext uri="{FF2B5EF4-FFF2-40B4-BE49-F238E27FC236}">
                        <a16:creationId xmlns:a16="http://schemas.microsoft.com/office/drawing/2014/main" id="{A0DCC85B-1F9A-B073-D92D-612EA764B67B}"/>
                      </a:ext>
                    </a:extLst>
                  </p:cNvPr>
                  <p:cNvSpPr/>
                  <p:nvPr/>
                </p:nvSpPr>
                <p:spPr>
                  <a:xfrm>
                    <a:off x="5146631" y="6094907"/>
                    <a:ext cx="275536" cy="2753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536" h="275322" extrusionOk="0">
                        <a:moveTo>
                          <a:pt x="113835" y="201498"/>
                        </a:moveTo>
                        <a:lnTo>
                          <a:pt x="201560" y="113773"/>
                        </a:lnTo>
                        <a:cubicBezTo>
                          <a:pt x="206799" y="108534"/>
                          <a:pt x="214038" y="105772"/>
                          <a:pt x="221563" y="105962"/>
                        </a:cubicBezTo>
                        <a:cubicBezTo>
                          <a:pt x="235469" y="106248"/>
                          <a:pt x="249471" y="101105"/>
                          <a:pt x="260044" y="90437"/>
                        </a:cubicBezTo>
                        <a:cubicBezTo>
                          <a:pt x="274141" y="76340"/>
                          <a:pt x="278617" y="56147"/>
                          <a:pt x="273474" y="38240"/>
                        </a:cubicBezTo>
                        <a:lnTo>
                          <a:pt x="247375" y="64338"/>
                        </a:lnTo>
                        <a:lnTo>
                          <a:pt x="218610" y="56623"/>
                        </a:lnTo>
                        <a:lnTo>
                          <a:pt x="210895" y="27857"/>
                        </a:lnTo>
                        <a:lnTo>
                          <a:pt x="236803" y="1950"/>
                        </a:lnTo>
                        <a:cubicBezTo>
                          <a:pt x="218991" y="-3004"/>
                          <a:pt x="199084" y="1473"/>
                          <a:pt x="185082" y="15475"/>
                        </a:cubicBezTo>
                        <a:cubicBezTo>
                          <a:pt x="174509" y="26048"/>
                          <a:pt x="169271" y="40050"/>
                          <a:pt x="169556" y="53956"/>
                        </a:cubicBezTo>
                        <a:cubicBezTo>
                          <a:pt x="169747" y="61386"/>
                          <a:pt x="166984" y="68625"/>
                          <a:pt x="161746" y="73959"/>
                        </a:cubicBezTo>
                        <a:lnTo>
                          <a:pt x="74021" y="161683"/>
                        </a:lnTo>
                        <a:cubicBezTo>
                          <a:pt x="68782" y="166922"/>
                          <a:pt x="61543" y="169685"/>
                          <a:pt x="54018" y="169494"/>
                        </a:cubicBezTo>
                        <a:cubicBezTo>
                          <a:pt x="40112" y="169209"/>
                          <a:pt x="26110" y="174352"/>
                          <a:pt x="15537" y="185020"/>
                        </a:cubicBezTo>
                        <a:cubicBezTo>
                          <a:pt x="-5989" y="206546"/>
                          <a:pt x="-5132" y="241884"/>
                          <a:pt x="18014" y="262267"/>
                        </a:cubicBezTo>
                        <a:cubicBezTo>
                          <a:pt x="38207" y="280079"/>
                          <a:pt x="69258" y="279603"/>
                          <a:pt x="88975" y="261220"/>
                        </a:cubicBezTo>
                        <a:cubicBezTo>
                          <a:pt x="100691" y="250361"/>
                          <a:pt x="106310" y="235502"/>
                          <a:pt x="105834" y="220834"/>
                        </a:cubicBezTo>
                        <a:cubicBezTo>
                          <a:pt x="105644" y="213595"/>
                          <a:pt x="108501" y="206546"/>
                          <a:pt x="113645" y="201403"/>
                        </a:cubicBezTo>
                        <a:close/>
                        <a:moveTo>
                          <a:pt x="46779" y="244837"/>
                        </a:moveTo>
                        <a:lnTo>
                          <a:pt x="30301" y="228358"/>
                        </a:lnTo>
                        <a:lnTo>
                          <a:pt x="36302" y="205880"/>
                        </a:lnTo>
                        <a:lnTo>
                          <a:pt x="58781" y="199879"/>
                        </a:lnTo>
                        <a:lnTo>
                          <a:pt x="75259" y="216357"/>
                        </a:lnTo>
                        <a:lnTo>
                          <a:pt x="69258" y="238836"/>
                        </a:lnTo>
                        <a:lnTo>
                          <a:pt x="46779" y="2448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" name="Google Shape;1659;p46">
                    <a:extLst>
                      <a:ext uri="{FF2B5EF4-FFF2-40B4-BE49-F238E27FC236}">
                        <a16:creationId xmlns:a16="http://schemas.microsoft.com/office/drawing/2014/main" id="{5AA25FC9-4909-4C29-3401-CD11F1313296}"/>
                      </a:ext>
                    </a:extLst>
                  </p:cNvPr>
                  <p:cNvSpPr/>
                  <p:nvPr/>
                </p:nvSpPr>
                <p:spPr>
                  <a:xfrm>
                    <a:off x="5260276" y="6213157"/>
                    <a:ext cx="43719" cy="43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719" h="43719" extrusionOk="0">
                        <a:moveTo>
                          <a:pt x="2286" y="41434"/>
                        </a:moveTo>
                        <a:lnTo>
                          <a:pt x="2286" y="41434"/>
                        </a:lnTo>
                        <a:cubicBezTo>
                          <a:pt x="-762" y="38386"/>
                          <a:pt x="-762" y="33433"/>
                          <a:pt x="2286" y="30385"/>
                        </a:cubicBezTo>
                        <a:lnTo>
                          <a:pt x="30385" y="2286"/>
                        </a:lnTo>
                        <a:cubicBezTo>
                          <a:pt x="33433" y="-762"/>
                          <a:pt x="38386" y="-762"/>
                          <a:pt x="41434" y="2286"/>
                        </a:cubicBezTo>
                        <a:lnTo>
                          <a:pt x="41434" y="2286"/>
                        </a:lnTo>
                        <a:cubicBezTo>
                          <a:pt x="44482" y="5334"/>
                          <a:pt x="44482" y="10287"/>
                          <a:pt x="41434" y="13335"/>
                        </a:cubicBezTo>
                        <a:lnTo>
                          <a:pt x="13335" y="41434"/>
                        </a:lnTo>
                        <a:cubicBezTo>
                          <a:pt x="10287" y="44482"/>
                          <a:pt x="5334" y="44482"/>
                          <a:pt x="2286" y="4143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" name="Google Shape;1660;p46">
                <a:extLst>
                  <a:ext uri="{FF2B5EF4-FFF2-40B4-BE49-F238E27FC236}">
                    <a16:creationId xmlns:a16="http://schemas.microsoft.com/office/drawing/2014/main" id="{05676F98-A06C-D3FA-F7AC-4A1A91D77FF8}"/>
                  </a:ext>
                </a:extLst>
              </p:cNvPr>
              <p:cNvGrpSpPr/>
              <p:nvPr/>
            </p:nvGrpSpPr>
            <p:grpSpPr>
              <a:xfrm>
                <a:off x="5861113" y="6111239"/>
                <a:ext cx="290226" cy="238506"/>
                <a:chOff x="5861113" y="6111239"/>
                <a:chExt cx="290226" cy="238506"/>
              </a:xfrm>
            </p:grpSpPr>
            <p:sp>
              <p:nvSpPr>
                <p:cNvPr id="7" name="Google Shape;1661;p46">
                  <a:extLst>
                    <a:ext uri="{FF2B5EF4-FFF2-40B4-BE49-F238E27FC236}">
                      <a16:creationId xmlns:a16="http://schemas.microsoft.com/office/drawing/2014/main" id="{9C2AC5FE-5457-08FB-6ACB-FE7CEC1878D7}"/>
                    </a:ext>
                  </a:extLst>
                </p:cNvPr>
                <p:cNvSpPr/>
                <p:nvPr/>
              </p:nvSpPr>
              <p:spPr>
                <a:xfrm>
                  <a:off x="5861113" y="6111239"/>
                  <a:ext cx="197929" cy="19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29" h="198025" extrusionOk="0">
                      <a:moveTo>
                        <a:pt x="196215" y="117443"/>
                      </a:moveTo>
                      <a:cubicBezTo>
                        <a:pt x="197358" y="111443"/>
                        <a:pt x="197929" y="105346"/>
                        <a:pt x="197929" y="98965"/>
                      </a:cubicBezTo>
                      <a:cubicBezTo>
                        <a:pt x="197929" y="92583"/>
                        <a:pt x="197358" y="86487"/>
                        <a:pt x="196215" y="80486"/>
                      </a:cubicBezTo>
                      <a:lnTo>
                        <a:pt x="164116" y="80486"/>
                      </a:lnTo>
                      <a:cubicBezTo>
                        <a:pt x="162687" y="75343"/>
                        <a:pt x="160592" y="70485"/>
                        <a:pt x="158115" y="65913"/>
                      </a:cubicBezTo>
                      <a:lnTo>
                        <a:pt x="180785" y="43244"/>
                      </a:lnTo>
                      <a:cubicBezTo>
                        <a:pt x="173832" y="32957"/>
                        <a:pt x="164973" y="24099"/>
                        <a:pt x="154686" y="17145"/>
                      </a:cubicBezTo>
                      <a:lnTo>
                        <a:pt x="132017" y="39815"/>
                      </a:lnTo>
                      <a:cubicBezTo>
                        <a:pt x="127445" y="37243"/>
                        <a:pt x="122587" y="35243"/>
                        <a:pt x="117443" y="33814"/>
                      </a:cubicBezTo>
                      <a:lnTo>
                        <a:pt x="117443" y="1715"/>
                      </a:lnTo>
                      <a:cubicBezTo>
                        <a:pt x="111443" y="571"/>
                        <a:pt x="105346" y="0"/>
                        <a:pt x="98965" y="0"/>
                      </a:cubicBezTo>
                      <a:cubicBezTo>
                        <a:pt x="92583" y="0"/>
                        <a:pt x="86487" y="571"/>
                        <a:pt x="80486" y="1715"/>
                      </a:cubicBezTo>
                      <a:lnTo>
                        <a:pt x="80486" y="33814"/>
                      </a:lnTo>
                      <a:cubicBezTo>
                        <a:pt x="75343" y="35243"/>
                        <a:pt x="70485" y="37338"/>
                        <a:pt x="65913" y="39815"/>
                      </a:cubicBezTo>
                      <a:lnTo>
                        <a:pt x="43244" y="17145"/>
                      </a:lnTo>
                      <a:cubicBezTo>
                        <a:pt x="32956" y="24099"/>
                        <a:pt x="24098" y="33052"/>
                        <a:pt x="17145" y="43244"/>
                      </a:cubicBezTo>
                      <a:lnTo>
                        <a:pt x="39814" y="65913"/>
                      </a:lnTo>
                      <a:cubicBezTo>
                        <a:pt x="37243" y="70485"/>
                        <a:pt x="35243" y="75343"/>
                        <a:pt x="33814" y="80486"/>
                      </a:cubicBezTo>
                      <a:lnTo>
                        <a:pt x="1714" y="80486"/>
                      </a:lnTo>
                      <a:cubicBezTo>
                        <a:pt x="571" y="86487"/>
                        <a:pt x="0" y="92679"/>
                        <a:pt x="0" y="98965"/>
                      </a:cubicBezTo>
                      <a:cubicBezTo>
                        <a:pt x="0" y="105252"/>
                        <a:pt x="571" y="111443"/>
                        <a:pt x="1714" y="117443"/>
                      </a:cubicBezTo>
                      <a:lnTo>
                        <a:pt x="33814" y="117443"/>
                      </a:lnTo>
                      <a:cubicBezTo>
                        <a:pt x="35243" y="122587"/>
                        <a:pt x="37338" y="127445"/>
                        <a:pt x="39814" y="132017"/>
                      </a:cubicBezTo>
                      <a:lnTo>
                        <a:pt x="17145" y="154686"/>
                      </a:lnTo>
                      <a:cubicBezTo>
                        <a:pt x="24098" y="164973"/>
                        <a:pt x="32956" y="173831"/>
                        <a:pt x="43244" y="180785"/>
                      </a:cubicBezTo>
                      <a:lnTo>
                        <a:pt x="65913" y="158115"/>
                      </a:lnTo>
                      <a:cubicBezTo>
                        <a:pt x="70485" y="160687"/>
                        <a:pt x="75343" y="162687"/>
                        <a:pt x="80486" y="164211"/>
                      </a:cubicBezTo>
                      <a:lnTo>
                        <a:pt x="80486" y="196311"/>
                      </a:lnTo>
                      <a:cubicBezTo>
                        <a:pt x="86487" y="197454"/>
                        <a:pt x="92678" y="198025"/>
                        <a:pt x="98965" y="198025"/>
                      </a:cubicBezTo>
                      <a:cubicBezTo>
                        <a:pt x="105251" y="198025"/>
                        <a:pt x="111443" y="197454"/>
                        <a:pt x="117443" y="196311"/>
                      </a:cubicBezTo>
                      <a:lnTo>
                        <a:pt x="117443" y="164211"/>
                      </a:lnTo>
                      <a:cubicBezTo>
                        <a:pt x="122587" y="162783"/>
                        <a:pt x="127445" y="160687"/>
                        <a:pt x="132017" y="158115"/>
                      </a:cubicBezTo>
                      <a:lnTo>
                        <a:pt x="154686" y="180785"/>
                      </a:lnTo>
                      <a:cubicBezTo>
                        <a:pt x="164973" y="173831"/>
                        <a:pt x="173832" y="164973"/>
                        <a:pt x="180785" y="154686"/>
                      </a:cubicBezTo>
                      <a:lnTo>
                        <a:pt x="158115" y="132017"/>
                      </a:lnTo>
                      <a:cubicBezTo>
                        <a:pt x="160687" y="127445"/>
                        <a:pt x="162687" y="122587"/>
                        <a:pt x="164116" y="117443"/>
                      </a:cubicBezTo>
                      <a:lnTo>
                        <a:pt x="196215" y="117443"/>
                      </a:lnTo>
                      <a:close/>
                      <a:moveTo>
                        <a:pt x="98870" y="118968"/>
                      </a:moveTo>
                      <a:cubicBezTo>
                        <a:pt x="87821" y="118968"/>
                        <a:pt x="78867" y="110014"/>
                        <a:pt x="78867" y="98965"/>
                      </a:cubicBezTo>
                      <a:cubicBezTo>
                        <a:pt x="78867" y="87916"/>
                        <a:pt x="87821" y="78963"/>
                        <a:pt x="98870" y="78963"/>
                      </a:cubicBezTo>
                      <a:cubicBezTo>
                        <a:pt x="109919" y="78963"/>
                        <a:pt x="118872" y="87916"/>
                        <a:pt x="118872" y="98965"/>
                      </a:cubicBezTo>
                      <a:cubicBezTo>
                        <a:pt x="118872" y="110014"/>
                        <a:pt x="109919" y="118968"/>
                        <a:pt x="98870" y="1189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662;p46">
                  <a:extLst>
                    <a:ext uri="{FF2B5EF4-FFF2-40B4-BE49-F238E27FC236}">
                      <a16:creationId xmlns:a16="http://schemas.microsoft.com/office/drawing/2014/main" id="{EF1EE640-380E-A10F-8E4B-796ECA0739EA}"/>
                    </a:ext>
                  </a:extLst>
                </p:cNvPr>
                <p:cNvSpPr/>
                <p:nvPr/>
              </p:nvSpPr>
              <p:spPr>
                <a:xfrm>
                  <a:off x="6030848" y="6229159"/>
                  <a:ext cx="120491" cy="120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91" h="120586" extrusionOk="0">
                      <a:moveTo>
                        <a:pt x="119444" y="71533"/>
                      </a:moveTo>
                      <a:cubicBezTo>
                        <a:pt x="120111" y="67913"/>
                        <a:pt x="120491" y="64198"/>
                        <a:pt x="120491" y="60293"/>
                      </a:cubicBezTo>
                      <a:cubicBezTo>
                        <a:pt x="120491" y="56388"/>
                        <a:pt x="120111" y="52674"/>
                        <a:pt x="119444" y="49054"/>
                      </a:cubicBezTo>
                      <a:lnTo>
                        <a:pt x="99918" y="49054"/>
                      </a:lnTo>
                      <a:cubicBezTo>
                        <a:pt x="99060" y="45911"/>
                        <a:pt x="97822" y="42958"/>
                        <a:pt x="96203" y="40196"/>
                      </a:cubicBezTo>
                      <a:lnTo>
                        <a:pt x="110014" y="26384"/>
                      </a:lnTo>
                      <a:cubicBezTo>
                        <a:pt x="105728" y="20193"/>
                        <a:pt x="100394" y="14764"/>
                        <a:pt x="94107" y="10478"/>
                      </a:cubicBezTo>
                      <a:lnTo>
                        <a:pt x="80296" y="24289"/>
                      </a:lnTo>
                      <a:cubicBezTo>
                        <a:pt x="77534" y="22765"/>
                        <a:pt x="74581" y="21527"/>
                        <a:pt x="71438" y="20574"/>
                      </a:cubicBezTo>
                      <a:lnTo>
                        <a:pt x="71438" y="1048"/>
                      </a:lnTo>
                      <a:cubicBezTo>
                        <a:pt x="67819" y="381"/>
                        <a:pt x="64104" y="0"/>
                        <a:pt x="60198" y="0"/>
                      </a:cubicBezTo>
                      <a:cubicBezTo>
                        <a:pt x="56293" y="0"/>
                        <a:pt x="52578" y="381"/>
                        <a:pt x="48959" y="1048"/>
                      </a:cubicBezTo>
                      <a:lnTo>
                        <a:pt x="48959" y="20574"/>
                      </a:lnTo>
                      <a:cubicBezTo>
                        <a:pt x="45815" y="21431"/>
                        <a:pt x="42863" y="22670"/>
                        <a:pt x="40100" y="24289"/>
                      </a:cubicBezTo>
                      <a:lnTo>
                        <a:pt x="26289" y="10478"/>
                      </a:lnTo>
                      <a:cubicBezTo>
                        <a:pt x="20098" y="14764"/>
                        <a:pt x="14669" y="20098"/>
                        <a:pt x="10478" y="26384"/>
                      </a:cubicBezTo>
                      <a:lnTo>
                        <a:pt x="24289" y="40196"/>
                      </a:lnTo>
                      <a:cubicBezTo>
                        <a:pt x="22765" y="42958"/>
                        <a:pt x="21527" y="45911"/>
                        <a:pt x="20574" y="49054"/>
                      </a:cubicBezTo>
                      <a:lnTo>
                        <a:pt x="1048" y="49054"/>
                      </a:lnTo>
                      <a:cubicBezTo>
                        <a:pt x="381" y="52674"/>
                        <a:pt x="0" y="56483"/>
                        <a:pt x="0" y="60293"/>
                      </a:cubicBezTo>
                      <a:cubicBezTo>
                        <a:pt x="0" y="64104"/>
                        <a:pt x="381" y="67913"/>
                        <a:pt x="1048" y="71533"/>
                      </a:cubicBezTo>
                      <a:lnTo>
                        <a:pt x="20574" y="71533"/>
                      </a:lnTo>
                      <a:cubicBezTo>
                        <a:pt x="21431" y="74676"/>
                        <a:pt x="22670" y="77629"/>
                        <a:pt x="24289" y="80391"/>
                      </a:cubicBezTo>
                      <a:lnTo>
                        <a:pt x="10478" y="94202"/>
                      </a:lnTo>
                      <a:cubicBezTo>
                        <a:pt x="14669" y="100394"/>
                        <a:pt x="20098" y="105823"/>
                        <a:pt x="26289" y="110109"/>
                      </a:cubicBezTo>
                      <a:lnTo>
                        <a:pt x="40100" y="96298"/>
                      </a:lnTo>
                      <a:cubicBezTo>
                        <a:pt x="42863" y="97822"/>
                        <a:pt x="45815" y="99060"/>
                        <a:pt x="48959" y="100013"/>
                      </a:cubicBezTo>
                      <a:lnTo>
                        <a:pt x="48959" y="119539"/>
                      </a:lnTo>
                      <a:cubicBezTo>
                        <a:pt x="52578" y="120205"/>
                        <a:pt x="56388" y="120587"/>
                        <a:pt x="60198" y="120587"/>
                      </a:cubicBezTo>
                      <a:cubicBezTo>
                        <a:pt x="64008" y="120587"/>
                        <a:pt x="67819" y="120205"/>
                        <a:pt x="71438" y="119539"/>
                      </a:cubicBezTo>
                      <a:lnTo>
                        <a:pt x="71438" y="100013"/>
                      </a:lnTo>
                      <a:cubicBezTo>
                        <a:pt x="74581" y="99156"/>
                        <a:pt x="77534" y="97917"/>
                        <a:pt x="80296" y="96298"/>
                      </a:cubicBezTo>
                      <a:lnTo>
                        <a:pt x="94107" y="110109"/>
                      </a:lnTo>
                      <a:cubicBezTo>
                        <a:pt x="100299" y="105823"/>
                        <a:pt x="105728" y="100489"/>
                        <a:pt x="110014" y="94202"/>
                      </a:cubicBezTo>
                      <a:lnTo>
                        <a:pt x="96203" y="80391"/>
                      </a:lnTo>
                      <a:cubicBezTo>
                        <a:pt x="97727" y="77629"/>
                        <a:pt x="98965" y="74676"/>
                        <a:pt x="99918" y="71533"/>
                      </a:cubicBezTo>
                      <a:lnTo>
                        <a:pt x="119444" y="71533"/>
                      </a:lnTo>
                      <a:close/>
                      <a:moveTo>
                        <a:pt x="60293" y="72486"/>
                      </a:moveTo>
                      <a:cubicBezTo>
                        <a:pt x="53626" y="72486"/>
                        <a:pt x="48196" y="67056"/>
                        <a:pt x="48196" y="60389"/>
                      </a:cubicBezTo>
                      <a:cubicBezTo>
                        <a:pt x="48196" y="53721"/>
                        <a:pt x="53626" y="48292"/>
                        <a:pt x="60293" y="48292"/>
                      </a:cubicBezTo>
                      <a:cubicBezTo>
                        <a:pt x="66961" y="48292"/>
                        <a:pt x="72390" y="53721"/>
                        <a:pt x="72390" y="60389"/>
                      </a:cubicBezTo>
                      <a:cubicBezTo>
                        <a:pt x="72390" y="67056"/>
                        <a:pt x="66961" y="72486"/>
                        <a:pt x="60293" y="7248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FDE9674F-02FF-05CC-98E6-C1A87AC29B34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DBF8E3BE-6DF1-296F-91C7-0CC02FF4A12E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ED1BC845-46E2-F163-630C-736BAFBED2E8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51576F0F-9191-5505-CB39-637A1F449B7E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FE7D0724-8658-101A-BF04-CC601E3FA0D1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1B7E195A-5E2A-8EA0-0079-38975E91AA2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6" name="Picture 4" descr="Cogwheel - Free construction and tools icons">
            <a:extLst>
              <a:ext uri="{FF2B5EF4-FFF2-40B4-BE49-F238E27FC236}">
                <a16:creationId xmlns:a16="http://schemas.microsoft.com/office/drawing/2014/main" id="{F6F9E9EE-560D-D98F-A1B1-CABDCE783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53" y="884916"/>
            <a:ext cx="3141036" cy="31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9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>
          <a:extLst>
            <a:ext uri="{FF2B5EF4-FFF2-40B4-BE49-F238E27FC236}">
              <a16:creationId xmlns:a16="http://schemas.microsoft.com/office/drawing/2014/main" id="{7ECFED81-C2E5-F427-918C-5807E03C5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flowchar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18D050B5-20D4-064E-5E81-C74888A96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43566"/>
            <a:ext cx="9131371" cy="301118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7370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>
          <a:extLst>
            <a:ext uri="{FF2B5EF4-FFF2-40B4-BE49-F238E27FC236}">
              <a16:creationId xmlns:a16="http://schemas.microsoft.com/office/drawing/2014/main" id="{32B9507B-66A7-DD25-F271-EBB45A291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1;p31">
            <a:extLst>
              <a:ext uri="{FF2B5EF4-FFF2-40B4-BE49-F238E27FC236}">
                <a16:creationId xmlns:a16="http://schemas.microsoft.com/office/drawing/2014/main" id="{23C9957F-C0A9-7502-841E-0B8445D2B9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Mô</a:t>
            </a:r>
            <a:r>
              <a:rPr lang="en" dirty="0"/>
              <a:t> </a:t>
            </a:r>
            <a:r>
              <a:rPr lang="en" dirty="0" err="1"/>
              <a:t>hình</a:t>
            </a:r>
            <a:r>
              <a:rPr lang="en" dirty="0"/>
              <a:t> LSTM</a:t>
            </a:r>
            <a:endParaRPr dirty="0"/>
          </a:p>
        </p:txBody>
      </p:sp>
      <p:pic>
        <p:nvPicPr>
          <p:cNvPr id="12292" name="Picture 4" descr="LSTM">
            <a:extLst>
              <a:ext uri="{FF2B5EF4-FFF2-40B4-BE49-F238E27FC236}">
                <a16:creationId xmlns:a16="http://schemas.microsoft.com/office/drawing/2014/main" id="{99523C57-2EBB-C6F2-F3EB-A0CDF537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0" y="1257422"/>
            <a:ext cx="8045199" cy="288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87374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818</Words>
  <Application>Microsoft Macintosh PowerPoint</Application>
  <PresentationFormat>On-screen Show (16:9)</PresentationFormat>
  <Paragraphs>70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Times New Roman</vt:lpstr>
      <vt:lpstr>Raleway</vt:lpstr>
      <vt:lpstr>Open Sans</vt:lpstr>
      <vt:lpstr>Calibri</vt:lpstr>
      <vt:lpstr>Lato</vt:lpstr>
      <vt:lpstr>Wingdings</vt:lpstr>
      <vt:lpstr>Courier New</vt:lpstr>
      <vt:lpstr>Nunito Light</vt:lpstr>
      <vt:lpstr>Arial</vt:lpstr>
      <vt:lpstr>Epilogue</vt:lpstr>
      <vt:lpstr>Multimedia Software Pitch Deck by Slidesgo</vt:lpstr>
      <vt:lpstr>Thống kê – Dự đoán giá vàng</vt:lpstr>
      <vt:lpstr>Table of contents</vt:lpstr>
      <vt:lpstr>Giới thiệu</vt:lpstr>
      <vt:lpstr>Giới thiệu</vt:lpstr>
      <vt:lpstr>Giới thiệu</vt:lpstr>
      <vt:lpstr>Giới thiệu</vt:lpstr>
      <vt:lpstr>Lược đồ hoạt động</vt:lpstr>
      <vt:lpstr>PowerPoint Presentation</vt:lpstr>
      <vt:lpstr>Mô hình LSTM</vt:lpstr>
      <vt:lpstr>Lý do chọn LSTM</vt:lpstr>
      <vt:lpstr>Pipeline</vt:lpstr>
      <vt:lpstr>Pipeline</vt:lpstr>
      <vt:lpstr>Pipeline</vt:lpstr>
      <vt:lpstr>Lược đồ ER - Model view</vt:lpstr>
      <vt:lpstr>Lược đồ ER ở db</vt:lpstr>
      <vt:lpstr>Model view ở Power BI</vt:lpstr>
      <vt:lpstr>Dashboard</vt:lpstr>
      <vt:lpstr>PowerPoint Presentation</vt:lpstr>
      <vt:lpstr>PowerPoint Presentation</vt:lpstr>
      <vt:lpstr>PowerPoint Presentation</vt:lpstr>
      <vt:lpstr>06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NGUYỄN BÍCH TRÂM</cp:lastModifiedBy>
  <cp:revision>4</cp:revision>
  <dcterms:modified xsi:type="dcterms:W3CDTF">2024-11-17T10:38:26Z</dcterms:modified>
</cp:coreProperties>
</file>