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5" r:id="rId3"/>
    <p:sldId id="296" r:id="rId4"/>
    <p:sldId id="257" r:id="rId5"/>
    <p:sldId id="309" r:id="rId6"/>
    <p:sldId id="297" r:id="rId7"/>
    <p:sldId id="302" r:id="rId8"/>
    <p:sldId id="298" r:id="rId9"/>
    <p:sldId id="303" r:id="rId10"/>
    <p:sldId id="299" r:id="rId11"/>
    <p:sldId id="304" r:id="rId12"/>
    <p:sldId id="305" r:id="rId13"/>
    <p:sldId id="300" r:id="rId14"/>
    <p:sldId id="306" r:id="rId15"/>
    <p:sldId id="307" r:id="rId16"/>
    <p:sldId id="308" r:id="rId17"/>
    <p:sldId id="301" r:id="rId18"/>
    <p:sldId id="28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nce.yahoo.com/quote/GC=F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Ts2EBGmTBE" TargetMode="External"/><Relationship Id="rId2" Type="http://schemas.openxmlformats.org/officeDocument/2006/relationships/hyperlink" Target="https://www.freecodecamp.org/news/install-apache-airflow-on-windows-without-docker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app=desktop&amp;v=cu_ykIfBprI" TargetMode="External"/><Relationship Id="rId4" Type="http://schemas.openxmlformats.org/officeDocument/2006/relationships/hyperlink" Target="https://www.youtube.com/watch?v=v1d2Fa9FPOQ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tudenthcmusedu-my.sharepoint.com/:u:/g/personal/23c23009_student_hcmus_edu_vn/EbLWBATdjDZEjU9g129hli8BJWcDlYf3sG4TPlXzBQ8dyg?e=cGPpr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08386"/>
            <a:ext cx="12192000" cy="5265879"/>
          </a:xfrm>
        </p:spPr>
        <p:txBody>
          <a:bodyPr>
            <a:normAutofit/>
          </a:bodyPr>
          <a:lstStyle/>
          <a:p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Đề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tài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: </a:t>
            </a:r>
          </a:p>
          <a:p>
            <a:pPr lvl="1"/>
            <a:r>
              <a:rPr lang="en-US" sz="3800" b="1" cap="none" dirty="0">
                <a:solidFill>
                  <a:srgbClr val="FF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THỐNG KÊ – DỰ ĐOÁN GIÁ VÀNG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en-US" sz="1800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24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400" b="1" i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sz="2400" b="1" i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12</a:t>
            </a:r>
          </a:p>
          <a:p>
            <a:pPr marL="1828800" lvl="3" indent="-457200" algn="l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TRẦN THỊ THUẬN </a:t>
            </a:r>
            <a:r>
              <a:rPr lang="en-US" sz="20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– 23C23002</a:t>
            </a:r>
          </a:p>
          <a:p>
            <a:pPr marL="1828800" lvl="3" indent="-457200" algn="l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NGUYỄN BÍCH TRÂM </a:t>
            </a:r>
            <a:r>
              <a:rPr lang="en-US" sz="20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– 23C23010</a:t>
            </a:r>
          </a:p>
          <a:p>
            <a:pPr marL="1828800" lvl="3" indent="-457200" algn="l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ĐỖ THỊ THANH THẢO </a:t>
            </a:r>
            <a:r>
              <a:rPr lang="en-US" sz="20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– 23C23009</a:t>
            </a:r>
          </a:p>
          <a:p>
            <a:pPr marL="1828800" lvl="3" indent="-457200" algn="l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NGUYỄN TRƯỜNG GIANG </a:t>
            </a:r>
            <a:r>
              <a:rPr lang="en-US" sz="20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– 23C23006</a:t>
            </a:r>
            <a:r>
              <a:rPr lang="en-US" sz="2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		</a:t>
            </a:r>
            <a:endParaRPr lang="en-US" sz="2200" cap="none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595E6-AB70-C7E1-8FB4-038A0FFCF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BD3E4D-1195-DECA-4C6F-BC87C88D9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động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PowerBI</a:t>
            </a:r>
            <a:endParaRPr lang="en-US" sz="3200" b="1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0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2D94B-9BC1-7FEB-8D8D-9F3246B7F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EC6C-9349-0257-09AC-89DF9BBDD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5D226-A057-4B42-F044-43C30FB71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3FE4FED-19CA-2EAD-A7B4-9CC790F5D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55" y="0"/>
            <a:ext cx="11274490" cy="6858000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400755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B0D36-31D0-0F88-DC78-A134A4E97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4411-18B4-CC84-0E8A-C41A38190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95918-77DE-F68D-B9B2-95DBBD89E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1689DA0-8E05-BF48-BAD6-90F9F30A8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959" y="1993382"/>
            <a:ext cx="7071361" cy="2254479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556522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4730B-C23E-473D-AB0E-C9AD1E9E5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7C60AD6-2D13-43C0-9924-9B13B32E1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động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PowerBI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131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51DD9-4779-BA2E-7C0F-81A9161C5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9D20-B0FE-4791-CADF-D5C55A704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EEDF2-0AB9-1366-9F88-4429197DC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67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5793D-3985-DE64-5E2A-9DB2048B2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FA0E-CEDE-834B-3230-BC53681A2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- 2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92F83-2E51-0522-F381-9E9361159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183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921E5-7B9E-E574-9D36-4FFC66CA2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4210-1348-EA23-AAB8-3BB961A0D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634B5-6F51-2F05-9B8C-384D7D13A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09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EBA40-6F38-A263-373A-8C1B744E3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001196-8B77-1E25-F490-5834DF20C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động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PowerBI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484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49FA4-D956-E046-AB38-C466E2A29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character with a black tie and a white speech bubble&#10;&#10;Description automatically generated">
            <a:extLst>
              <a:ext uri="{FF2B5EF4-FFF2-40B4-BE49-F238E27FC236}">
                <a16:creationId xmlns:a16="http://schemas.microsoft.com/office/drawing/2014/main" id="{3EB8FE96-767A-8543-412F-F752D25B4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042" y="2397332"/>
            <a:ext cx="3111915" cy="206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7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E9273-B853-2CF9-A03A-AD2207EC2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5029682-7CC7-1974-4356-E1928FA10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động</a:t>
            </a:r>
            <a:endParaRPr lang="en-US" sz="32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PowerBI</a:t>
            </a:r>
            <a:endParaRPr lang="en-US" sz="32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18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81EA2-3F05-5870-9B59-A87FFCEFA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A27C3B-418D-DEBC-9893-30932FAF0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b="1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động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PowerBI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1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8BC0A-3C9A-E0CF-2817-EF78C7E44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AF72-1C25-621A-A943-17EF09383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1951" y="0"/>
            <a:ext cx="4270049" cy="105113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B74B8-8488-9580-C5CD-76F86338A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lvl="0" algn="l">
              <a:spcAft>
                <a:spcPts val="600"/>
              </a:spcAft>
              <a:buSzPts val="1200"/>
            </a:pP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Dữ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liệu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vàng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lấy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website 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https://finance.yahoo.com/quote/GC=F/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.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đó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x</a:t>
            </a:r>
            <a:r>
              <a:rPr lang="vi-VN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ây dựng Dashboard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để</a:t>
            </a:r>
            <a:r>
              <a:rPr lang="vi-VN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theo dõi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:</a:t>
            </a:r>
          </a:p>
          <a:p>
            <a:pPr marL="1200150" lvl="3" indent="-285750" algn="l">
              <a:spcBef>
                <a:spcPts val="10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vàng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lúc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mở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cửa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đóng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cửa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cao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nhất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thấp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nhất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hiệu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chỉnh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khối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lượng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giao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dịch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theo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ngày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tuần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tháng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quý</a:t>
            </a:r>
            <a:endParaRPr lang="en-US" sz="2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1200150" lvl="3" indent="-285750" algn="l">
              <a:spcBef>
                <a:spcPts val="10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Lịch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sử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vàng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theo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khoảng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thời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gian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tùy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chọn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theo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loại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vàng</a:t>
            </a:r>
            <a:endParaRPr lang="en-US" sz="2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1200150" lvl="3" indent="-285750" algn="l">
              <a:spcBef>
                <a:spcPts val="10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Và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dự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đoán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vàng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tăng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hay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giảm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vào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ngày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mở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cửa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kế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tiếp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</a:p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56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F1816-7DD6-BDF4-4BE1-2189C0FDA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BDF3-8933-6273-D1CF-39B31C1B2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1951" y="0"/>
            <a:ext cx="4270049" cy="105113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B345A-36D7-A915-15A1-ADD104BB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03163"/>
            <a:ext cx="12192000" cy="4871102"/>
          </a:xfrm>
        </p:spPr>
        <p:txBody>
          <a:bodyPr>
            <a:normAutofit/>
          </a:bodyPr>
          <a:lstStyle/>
          <a:p>
            <a:pPr lvl="0" algn="l">
              <a:spcAft>
                <a:spcPts val="600"/>
              </a:spcAft>
              <a:buSzPts val="1200"/>
            </a:pP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Chuẩn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bị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môi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trường</a:t>
            </a:r>
            <a:endParaRPr lang="en-US" sz="2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b="1" i="1" u="sng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Cài</a:t>
            </a:r>
            <a:r>
              <a:rPr lang="en-US" b="1" i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b="1" i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Airflow</a:t>
            </a:r>
            <a:r>
              <a:rPr lang="en-US" b="1" i="1" dirty="0">
                <a:solidFill>
                  <a:srgbClr val="BF9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1200150" lvl="2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vi-VN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Https://www.Freecodecamp.Org/news/install-apache-airflow-on-windows-without-docker/</a:t>
            </a:r>
            <a:r>
              <a:rPr lang="vi-VN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 </a:t>
            </a:r>
            <a:endParaRPr lang="en-US" sz="2000" u="sng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Cài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đặt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Power BI </a:t>
            </a:r>
          </a:p>
          <a:p>
            <a:pPr marL="1200150" lvl="2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https://www.youtube.com/watch?v=JTs2EBGmTBE</a:t>
            </a:r>
            <a:r>
              <a:rPr lang="en-US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Cài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đặt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PgAdmin4 </a:t>
            </a:r>
          </a:p>
          <a:p>
            <a:pPr marL="1200150" lvl="2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https://www.youtube.com/watch?v=v1d2Fa9FPOQ</a:t>
            </a:r>
            <a:r>
              <a:rPr lang="en-US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Cài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đặt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VSCode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marL="1200150" lvl="2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https://www.youtube.com/watch?app=desktop&amp;v=cu_ykIfBprI</a:t>
            </a:r>
            <a:r>
              <a:rPr lang="en-US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</a:p>
          <a:p>
            <a:pPr lvl="0" algn="l">
              <a:spcAft>
                <a:spcPts val="600"/>
              </a:spcAft>
              <a:buSzPts val="1200"/>
            </a:pPr>
            <a:endParaRPr lang="en-US" sz="2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35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B00B0-9DAA-6FFF-611B-728F2F5C3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E7C583-5B5C-A895-8993-C82D4E2E0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động</a:t>
            </a:r>
            <a:endParaRPr lang="en-US" sz="3200" b="1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PowerBI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3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65E76-9731-5640-BE97-333A0708B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86EA-6D94-A3AF-C0D0-0A6FB16B3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6023" y="0"/>
            <a:ext cx="7055978" cy="105113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0353E-3188-9BF4-C3AF-0B6D517A2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175230EB-44B0-C4C3-6CE4-E9C3C9A54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610" y="1510025"/>
            <a:ext cx="3713337" cy="4970265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66875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99F1C-4CAC-C275-4E1C-13FBDF154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DAA646B-AFBA-4788-B248-40072F4C8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động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PowerBI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94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952F9-098A-DE04-C422-3D3DEFC6D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68FE-B171-2589-A403-2006B595E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E4A95-2CA0-28CE-64DD-7B24052BA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4E61AB0-7109-7384-DCD1-5752D9761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6805"/>
            <a:ext cx="12192000" cy="2764389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3399679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</TotalTime>
  <Words>375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Courier New</vt:lpstr>
      <vt:lpstr>Times New Roman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GIỚI THIỆU</vt:lpstr>
      <vt:lpstr>GIỚI THIỆU</vt:lpstr>
      <vt:lpstr>PowerPoint Presentation</vt:lpstr>
      <vt:lpstr>Lược đồ hoạt động</vt:lpstr>
      <vt:lpstr>PowerPoint Presentation</vt:lpstr>
      <vt:lpstr>PIPELINES</vt:lpstr>
      <vt:lpstr>PowerPoint Presentation</vt:lpstr>
      <vt:lpstr>Lược đồ</vt:lpstr>
      <vt:lpstr>Lược đồ</vt:lpstr>
      <vt:lpstr>PowerPoint Presentation</vt:lpstr>
      <vt:lpstr>DASHBOARD - 1</vt:lpstr>
      <vt:lpstr>DASHBOARD - 2</vt:lpstr>
      <vt:lpstr>DASHBOARD - 3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ĐỖ THỊ THANH THẢO</cp:lastModifiedBy>
  <cp:revision>17</cp:revision>
  <dcterms:created xsi:type="dcterms:W3CDTF">2014-09-12T17:25:11Z</dcterms:created>
  <dcterms:modified xsi:type="dcterms:W3CDTF">2024-11-16T14:28:56Z</dcterms:modified>
</cp:coreProperties>
</file>