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32_79638CA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5" r:id="rId3"/>
    <p:sldId id="296" r:id="rId4"/>
    <p:sldId id="257" r:id="rId5"/>
    <p:sldId id="309" r:id="rId6"/>
    <p:sldId id="297" r:id="rId7"/>
    <p:sldId id="302" r:id="rId8"/>
    <p:sldId id="298" r:id="rId9"/>
    <p:sldId id="303" r:id="rId10"/>
    <p:sldId id="310" r:id="rId11"/>
    <p:sldId id="299" r:id="rId12"/>
    <p:sldId id="304" r:id="rId13"/>
    <p:sldId id="305" r:id="rId14"/>
    <p:sldId id="300" r:id="rId15"/>
    <p:sldId id="306" r:id="rId16"/>
    <p:sldId id="307" r:id="rId17"/>
    <p:sldId id="308" r:id="rId18"/>
    <p:sldId id="301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234832-0174-3F62-5F17-05FA06B7B584}" name="ĐỖ THỊ THANH THẢO" initials="TĐ" userId="S::23C23009@student.hcmus.edu.vn::c927aeff-9ce6-405b-bff6-1e8a4fae7a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32_79638C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2D1BD3-07B2-4194-96E6-FCC5E3BA3E5A}" authorId="{36234832-0174-3F62-5F17-05FA06B7B584}" created="2024-11-16T14:57:34.649">
    <pc:sldMkLst xmlns:pc="http://schemas.microsoft.com/office/powerpoint/2013/main/command">
      <pc:docMk/>
      <pc:sldMk cId="2036567203" sldId="306"/>
    </pc:sldMkLst>
    <p188:txBody>
      <a:bodyPr/>
      <a:lstStyle/>
      <a:p>
        <a:r>
          <a:rPr lang="en-US"/>
          <a:t>Thiếu dashboard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32_79638CA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quote/GC=F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Ts2EBGmTBE" TargetMode="External"/><Relationship Id="rId2" Type="http://schemas.openxmlformats.org/officeDocument/2006/relationships/hyperlink" Target="https://www.freecodecamp.org/news/install-apache-airflow-on-windows-without-dock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app=desktop&amp;v=cu_ykIfBprI" TargetMode="External"/><Relationship Id="rId4" Type="http://schemas.openxmlformats.org/officeDocument/2006/relationships/hyperlink" Target="https://www.youtube.com/watch?v=v1d2Fa9FPOQ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enthcmusedu-my.sharepoint.com/:u:/g/personal/23c23009_student_hcmus_edu_vn/EbLWBATdjDZEjU9g129hli8BYo4iQ2a7m0HemzG8JsNr1w?e=4bein3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08386"/>
            <a:ext cx="12192000" cy="5265879"/>
          </a:xfrm>
        </p:spPr>
        <p:txBody>
          <a:bodyPr>
            <a:normAutofit/>
          </a:bodyPr>
          <a:lstStyle/>
          <a:p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Đề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tài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: </a:t>
            </a:r>
          </a:p>
          <a:p>
            <a:pPr lvl="1"/>
            <a:r>
              <a:rPr lang="en-US" sz="3800" b="1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THỐNG KÊ – DỰ ĐOÁN GIÁ VÀNG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en-US" sz="1800" cap="none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4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i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2400" b="1" i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12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TRẦN THỊ THUẬN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23C23002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BÍCH TRÂM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23C23010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ĐỖ THỊ THANH THẢO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23C23009</a:t>
            </a:r>
          </a:p>
          <a:p>
            <a:pPr marL="1828800" lvl="3" indent="-457200"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NGUYỄN TRƯỜNG GIANG </a:t>
            </a:r>
            <a:r>
              <a:rPr lang="en-US" sz="20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23C23006</a:t>
            </a:r>
            <a:r>
              <a:rPr lang="en-US" sz="2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	</a:t>
            </a:r>
            <a:endParaRPr lang="en-US" sz="2200" cap="none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18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E02D7-DFB2-E741-8BB0-B1CA8962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38C3-FD86-BCFC-133D-85CD19205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B0049-5C9D-8F20-5539-DD8BCCC2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D1DC5AB-7052-F065-90D2-36FD8C93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1208360"/>
            <a:ext cx="7863840" cy="241610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DC97B6-9625-A519-C1D9-8F485FADF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3781696"/>
            <a:ext cx="7863840" cy="295273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23449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95E6-AB70-C7E1-8FB4-038A0FFC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BD3E4D-1195-DECA-4C6F-BC87C88D9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0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D94B-9BC1-7FEB-8D8D-9F3246B7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EC6C-9349-0257-09AC-89DF9BBD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D226-A057-4B42-F044-43C30FB7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3C667B-28D7-5E33-102C-167885959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91" b="29870"/>
          <a:stretch/>
        </p:blipFill>
        <p:spPr bwMode="auto">
          <a:xfrm>
            <a:off x="1755140" y="1316052"/>
            <a:ext cx="7228088" cy="5358213"/>
          </a:xfrm>
          <a:prstGeom prst="rect">
            <a:avLst/>
          </a:prstGeom>
          <a:ln w="19050">
            <a:solidFill>
              <a:srgbClr val="0070C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075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0D36-31D0-0F88-DC78-A134A4E9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411-18B4-CC84-0E8A-C41A3819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95918-77DE-F68D-B9B2-95DBBD89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3D47D2-A5A9-BA69-0022-B534E87A2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1" r="1085" b="902"/>
          <a:stretch/>
        </p:blipFill>
        <p:spPr bwMode="auto">
          <a:xfrm>
            <a:off x="1500187" y="1339380"/>
            <a:ext cx="7321752" cy="5311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52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730B-C23E-473D-AB0E-C9AD1E9E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C60AD6-2D13-43C0-9924-9B13B32E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3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1DD9-4779-BA2E-7C0F-81A9161C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9D20-B0FE-4791-CADF-D5C55A70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EEDF2-0AB9-1366-9F88-4429197DC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554A5A-24EE-8F08-92B3-20361867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136117"/>
            <a:ext cx="10271759" cy="57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20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93D-3985-DE64-5E2A-9DB2048B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FA0E-CEDE-834B-3230-BC53681A2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92F83-2E51-0522-F381-9E936115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864A73-4828-1717-FDE2-50B9CC182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10" y="1208728"/>
            <a:ext cx="10285939" cy="56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1E5-7B9E-E574-9D36-4FFC66CA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210-1348-EA23-AAB8-3BB961A0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34B5-6F51-2F05-9B8C-384D7D13A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ABA8BA8-362E-309B-C2EC-10EC4D52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58" y="1124902"/>
            <a:ext cx="10499683" cy="573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0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EBA40-6F38-A263-373A-8C1B744E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001196-8B77-1E25-F490-5834DF20C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48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9FA4-D956-E046-AB38-C466E2A2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haracter with a black tie and a white speech bubble&#10;&#10;Description automatically generated">
            <a:extLst>
              <a:ext uri="{FF2B5EF4-FFF2-40B4-BE49-F238E27FC236}">
                <a16:creationId xmlns:a16="http://schemas.microsoft.com/office/drawing/2014/main" id="{3EB8FE96-767A-8543-412F-F752D25B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42" y="2397332"/>
            <a:ext cx="3111915" cy="206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9273-B853-2CF9-A03A-AD2207EC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029682-7CC7-1974-4356-E1928FA1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18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1EA2-3F05-5870-9B59-A87FFCEF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A27C3B-418D-DEBC-9893-30932FAF0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BC0A-3C9A-E0CF-2817-EF78C7E4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AF72-1C25-621A-A943-17EF0938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4881" y="0"/>
            <a:ext cx="4897120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B74B8-8488-9580-C5CD-76F86338A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lấy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website 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https://finance.yahoo.com/quote/GC=F/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x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ây dựng Dashboard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: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vi-VN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heo dõi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lúc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đóng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thấp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nhất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hiệu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chỉnh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khối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Theo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dõi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lịch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sử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trong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khoảng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tùy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3" indent="-285750" algn="l">
              <a:spcBef>
                <a:spcPts val="10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dự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đoán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giá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tăng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hay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giảm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vào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ngày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mở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cửa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kế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816-7DD6-BDF4-4BE1-2189C0FD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EB345A-36D7-A915-15A1-ADD104BB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03163"/>
            <a:ext cx="12192000" cy="4871102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  <a:buSzPts val="1200"/>
            </a:pP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Chuẩn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bị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môi</a:t>
            </a:r>
            <a:r>
              <a:rPr lang="en-US" sz="2800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trường</a:t>
            </a: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Airflow</a:t>
            </a:r>
            <a:r>
              <a:rPr lang="en-US" b="1" i="1" dirty="0">
                <a:solidFill>
                  <a:srgbClr val="BF9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Https://www.Freecodecamp.Org/news/install-apache-airflow-on-windows-without-docker/</a:t>
            </a:r>
            <a:r>
              <a:rPr lang="vi-VN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 </a:t>
            </a:r>
            <a:endParaRPr lang="en-US" sz="2000" u="sng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Power BI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https://www.youtube.com/watch?v=JTs2EBGmTBE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PgAdmin4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https://www.youtube.com/watch?v=v1d2Fa9FPOQ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Cài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đặt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VSCode</a:t>
            </a:r>
            <a:r>
              <a:rPr lang="en-US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marL="1200150" lvl="2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https://www.youtube.com/watch?app=desktop&amp;v=cu_ykIfBprI</a:t>
            </a:r>
            <a:r>
              <a:rPr lang="en-US" sz="2000" u="sng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lvl="0" algn="l">
              <a:spcAft>
                <a:spcPts val="600"/>
              </a:spcAft>
              <a:buSzPts val="1200"/>
            </a:pPr>
            <a:endParaRPr lang="en-US" sz="2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AE0CE8-B9F8-7289-7B2E-214A63D31903}"/>
              </a:ext>
            </a:extLst>
          </p:cNvPr>
          <p:cNvSpPr txBox="1">
            <a:spLocks/>
          </p:cNvSpPr>
          <p:nvPr/>
        </p:nvSpPr>
        <p:spPr>
          <a:xfrm>
            <a:off x="7294880" y="0"/>
            <a:ext cx="4897120" cy="1051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- 2</a:t>
            </a:r>
          </a:p>
        </p:txBody>
      </p:sp>
    </p:spTree>
    <p:extLst>
      <p:ext uri="{BB962C8B-B14F-4D97-AF65-F5344CB8AC3E}">
        <p14:creationId xmlns:p14="http://schemas.microsoft.com/office/powerpoint/2010/main" val="362735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00B0-9DAA-6FFF-611B-728F2F5C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E7C583-5B5C-A895-8993-C82D4E2E0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cap="none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động</a:t>
            </a:r>
            <a:endParaRPr lang="en-US" sz="3200" b="1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5E76-9731-5640-BE97-333A0708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86EA-6D94-A3AF-C0D0-0A6FB16B3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023" y="0"/>
            <a:ext cx="7055978" cy="105113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0353E-3188-9BF4-C3AF-0B6D517A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39F96D5-BBEE-E0A1-AA46-262942252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80" y="1430912"/>
            <a:ext cx="3843085" cy="512849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6875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9F1C-4CAC-C275-4E1C-13FBDF15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AA646B-AFBA-4788-B248-40072F4C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2276" y="1408386"/>
            <a:ext cx="9879724" cy="5265879"/>
          </a:xfrm>
        </p:spPr>
        <p:txBody>
          <a:bodyPr>
            <a:normAutofit/>
          </a:bodyPr>
          <a:lstStyle/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Giới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thiệu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hoạt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động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3200" b="1" cap="none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</a:rPr>
              <a:t>Pipeline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Lược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đồ</a:t>
            </a: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 ER ở DB – Model View ở </a:t>
            </a:r>
            <a:r>
              <a:rPr lang="en-US" sz="3200" cap="none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PowerBI</a:t>
            </a:r>
            <a:endParaRPr lang="en-US" sz="3200" cap="none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Dashboard</a:t>
            </a:r>
          </a:p>
          <a:p>
            <a:pPr marL="514350" indent="-514350" algn="l">
              <a:buClr>
                <a:schemeClr val="bg2"/>
              </a:buClr>
              <a:buFont typeface="+mj-lt"/>
              <a:buAutoNum type="arabicPeriod"/>
            </a:pPr>
            <a:r>
              <a:rPr lang="en-US" sz="3200" cap="none" dirty="0">
                <a:solidFill>
                  <a:schemeClr val="bg2"/>
                </a:solidFill>
                <a:latin typeface="Times New Roman" panose="02020603050405020304" pitchFamily="18" charset="0"/>
              </a:rPr>
              <a:t>Q&amp;A</a:t>
            </a: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l"/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4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52F9-098A-DE04-C422-3D3DEF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68FE-B171-2589-A403-2006B595E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4303" y="0"/>
            <a:ext cx="4577698" cy="10511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PIPELINES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E4A95-2CA0-28CE-64DD-7B24052B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16052"/>
            <a:ext cx="12192000" cy="5358213"/>
          </a:xfrm>
        </p:spPr>
        <p:txBody>
          <a:bodyPr>
            <a:normAutofit/>
          </a:bodyPr>
          <a:lstStyle/>
          <a:p>
            <a:pPr marL="742950" lvl="1" indent="-285750" algn="just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>
              <a:buClr>
                <a:schemeClr val="bg2">
                  <a:lumMod val="50000"/>
                </a:schemeClr>
              </a:buClr>
            </a:pPr>
            <a:endParaRPr lang="en-US" sz="1800" cap="none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E61AB0-7109-7384-DCD1-5752D976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6" y="1300684"/>
            <a:ext cx="11883648" cy="269447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33DBF6B-527B-42F4-A720-AA037007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280" y="4137098"/>
            <a:ext cx="7965440" cy="258255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3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384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GIỚI THIỆU - 1</vt:lpstr>
      <vt:lpstr>PowerPoint Presentation</vt:lpstr>
      <vt:lpstr>PowerPoint Presentation</vt:lpstr>
      <vt:lpstr>Lược đồ hoạt động</vt:lpstr>
      <vt:lpstr>PowerPoint Presentation</vt:lpstr>
      <vt:lpstr>PIPELINES - 1</vt:lpstr>
      <vt:lpstr>PIPELINES - 2</vt:lpstr>
      <vt:lpstr>PowerPoint Presentation</vt:lpstr>
      <vt:lpstr>Lược đồ - 1</vt:lpstr>
      <vt:lpstr>Lược đồ - 2</vt:lpstr>
      <vt:lpstr>PowerPoint Presentation</vt:lpstr>
      <vt:lpstr>DASHBOARD - 1</vt:lpstr>
      <vt:lpstr>DASHBOARD - 2</vt:lpstr>
      <vt:lpstr>DASHBOARD - 3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ĐỖ THỊ THANH THẢO</cp:lastModifiedBy>
  <cp:revision>22</cp:revision>
  <dcterms:created xsi:type="dcterms:W3CDTF">2014-09-12T17:25:11Z</dcterms:created>
  <dcterms:modified xsi:type="dcterms:W3CDTF">2024-11-17T03:27:31Z</dcterms:modified>
</cp:coreProperties>
</file>