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32_79638CA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310" r:id="rId11"/>
    <p:sldId id="299" r:id="rId12"/>
    <p:sldId id="304" r:id="rId13"/>
    <p:sldId id="305" r:id="rId14"/>
    <p:sldId id="300" r:id="rId15"/>
    <p:sldId id="306" r:id="rId16"/>
    <p:sldId id="312" r:id="rId17"/>
    <p:sldId id="311" r:id="rId18"/>
    <p:sldId id="307" r:id="rId19"/>
    <p:sldId id="308" r:id="rId20"/>
    <p:sldId id="301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34832-0174-3F62-5F17-05FA06B7B584}" name="ĐỖ THỊ THANH THẢO" initials="TĐ" userId="S::23C23009@student.hcmus.edu.vn::c927aeff-9ce6-405b-bff6-1e8a4fae7a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comments/modernComment_132_79638C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D1BD3-07B2-4194-96E6-FCC5E3BA3E5A}" authorId="{36234832-0174-3F62-5F17-05FA06B7B584}" created="2024-11-16T14:57:34.649">
    <pc:sldMkLst xmlns:pc="http://schemas.microsoft.com/office/powerpoint/2013/main/command">
      <pc:docMk/>
      <pc:sldMk cId="2036567203" sldId="306"/>
    </pc:sldMkLst>
    <p188:txBody>
      <a:bodyPr/>
      <a:lstStyle/>
      <a:p>
        <a:r>
          <a:rPr lang="en-US"/>
          <a:t>Thiếu dashboard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32_79638CA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Yo4iQ2a7m0HemzG8JsNr1w?e=4bein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E02D7-DFB2-E741-8BB0-B1CA8962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8C3-FD86-BCFC-133D-85CD1920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0049-5C9D-8F20-5539-DD8BCCC2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1DC5AB-7052-F065-90D2-36FD8C93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208360"/>
            <a:ext cx="7863840" cy="241610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DC97B6-9625-A519-C1D9-8F485FAD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3781696"/>
            <a:ext cx="7863840" cy="295273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344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3C667B-28D7-5E33-102C-16788595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1" b="29870"/>
          <a:stretch/>
        </p:blipFill>
        <p:spPr bwMode="auto">
          <a:xfrm>
            <a:off x="1755140" y="1316052"/>
            <a:ext cx="7228088" cy="5358213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3D47D2-A5A9-BA69-0022-B534E87A2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r="1085" b="902"/>
          <a:stretch/>
        </p:blipFill>
        <p:spPr bwMode="auto">
          <a:xfrm>
            <a:off x="1500187" y="1339380"/>
            <a:ext cx="7321752" cy="531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554A5A-24EE-8F08-92B3-20361867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36117"/>
            <a:ext cx="10271759" cy="57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623A-A14C-9359-8F8F-908B4204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6814-2D1C-B490-0715-DC5D31D1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9479-34E3-81CD-440E-8BC23763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62F68-FDFA-168F-C740-4BFBB080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" y="1208995"/>
            <a:ext cx="10013827" cy="56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57DD-3DD9-0CE4-C3EE-121B05455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8D6F-9591-EFB4-B8FA-F9B14DF2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BA96-8CC3-0C19-85DF-6312FEBF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A77F-5B89-743E-22F8-CDA62A4B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167723"/>
            <a:ext cx="10393680" cy="56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2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864A73-4828-1717-FDE2-50B9CC18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0" y="1208728"/>
            <a:ext cx="10285939" cy="5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BA8BA8-362E-309B-C2EC-10EC4D52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8" y="1124902"/>
            <a:ext cx="10499683" cy="57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881" y="0"/>
            <a:ext cx="4897120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heo dõi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tuần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tháng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AE0CE8-B9F8-7289-7B2E-214A63D31903}"/>
              </a:ext>
            </a:extLst>
          </p:cNvPr>
          <p:cNvSpPr txBox="1">
            <a:spLocks/>
          </p:cNvSpPr>
          <p:nvPr/>
        </p:nvSpPr>
        <p:spPr>
          <a:xfrm>
            <a:off x="7294880" y="0"/>
            <a:ext cx="4897120" cy="1051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- 2</a:t>
            </a: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39F96D5-BBEE-E0A1-AA46-262942252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80" y="1430912"/>
            <a:ext cx="3843085" cy="512849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61AB0-7109-7384-DCD1-5752D97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" y="1300684"/>
            <a:ext cx="11883648" cy="269447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3DBF6B-527B-42F4-A720-AA037007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4137098"/>
            <a:ext cx="7965440" cy="258255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395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 - 1</vt:lpstr>
      <vt:lpstr>PowerPoint Presentation</vt:lpstr>
      <vt:lpstr>PowerPoint Presentation</vt:lpstr>
      <vt:lpstr>Lược đồ hoạt động</vt:lpstr>
      <vt:lpstr>PowerPoint Presentation</vt:lpstr>
      <vt:lpstr>PIPELINES - 1</vt:lpstr>
      <vt:lpstr>PIPELINES - 2</vt:lpstr>
      <vt:lpstr>PowerPoint Presentation</vt:lpstr>
      <vt:lpstr>Lược đồ - 1</vt:lpstr>
      <vt:lpstr>Lược đồ - 2</vt:lpstr>
      <vt:lpstr>PowerPoint Presentation</vt:lpstr>
      <vt:lpstr>DASHBOARD - 1</vt:lpstr>
      <vt:lpstr>DASHBOARD - 2</vt:lpstr>
      <vt:lpstr>DASHBOARD - 3</vt:lpstr>
      <vt:lpstr>DASHBOARD - 4</vt:lpstr>
      <vt:lpstr>DASHBOARD - 4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25</cp:revision>
  <dcterms:created xsi:type="dcterms:W3CDTF">2014-09-12T17:25:11Z</dcterms:created>
  <dcterms:modified xsi:type="dcterms:W3CDTF">2024-11-17T08:46:46Z</dcterms:modified>
</cp:coreProperties>
</file>